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38" r:id="rId2"/>
    <p:sldId id="3139" r:id="rId3"/>
    <p:sldId id="3140" r:id="rId4"/>
    <p:sldId id="3087" r:id="rId5"/>
    <p:sldId id="3126" r:id="rId6"/>
    <p:sldId id="3093" r:id="rId7"/>
    <p:sldId id="3133" r:id="rId8"/>
    <p:sldId id="3141" r:id="rId9"/>
    <p:sldId id="3127" r:id="rId10"/>
    <p:sldId id="3097" r:id="rId11"/>
    <p:sldId id="3091" r:id="rId12"/>
    <p:sldId id="3088" r:id="rId13"/>
    <p:sldId id="3142" r:id="rId14"/>
    <p:sldId id="3096" r:id="rId15"/>
    <p:sldId id="3124" r:id="rId16"/>
    <p:sldId id="3089" r:id="rId17"/>
    <p:sldId id="3095" r:id="rId18"/>
    <p:sldId id="3143" r:id="rId19"/>
    <p:sldId id="3090" r:id="rId20"/>
    <p:sldId id="3094" r:id="rId21"/>
    <p:sldId id="3125" r:id="rId22"/>
    <p:sldId id="3092" r:id="rId23"/>
    <p:sldId id="3145" r:id="rId24"/>
  </p:sldIdLst>
  <p:sldSz cx="12858750" cy="7232650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orient="horz" pos="4183">
          <p15:clr>
            <a:srgbClr val="A4A3A4"/>
          </p15:clr>
        </p15:guide>
        <p15:guide id="3" pos="4050">
          <p15:clr>
            <a:srgbClr val="A4A3A4"/>
          </p15:clr>
        </p15:guide>
        <p15:guide id="4" pos="557">
          <p15:clr>
            <a:srgbClr val="A4A3A4"/>
          </p15:clr>
        </p15:guide>
        <p15:guide id="5" pos="7588">
          <p15:clr>
            <a:srgbClr val="A4A3A4"/>
          </p15:clr>
        </p15:guide>
        <p15:guide id="6" pos="376">
          <p15:clr>
            <a:srgbClr val="A4A3A4"/>
          </p15:clr>
        </p15:guide>
        <p15:guide id="7" pos="13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69"/>
    <a:srgbClr val="1A8CE1"/>
    <a:srgbClr val="FFFFFF"/>
    <a:srgbClr val="A78357"/>
    <a:srgbClr val="28C7D4"/>
    <a:srgbClr val="F94D4D"/>
    <a:srgbClr val="FEFEFE"/>
    <a:srgbClr val="8F1A12"/>
    <a:srgbClr val="F84E4B"/>
    <a:srgbClr val="26C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4" autoAdjust="0"/>
    <p:restoredTop sz="92986" autoAdjust="0"/>
  </p:normalViewPr>
  <p:slideViewPr>
    <p:cSldViewPr>
      <p:cViewPr>
        <p:scale>
          <a:sx n="50" d="100"/>
          <a:sy n="50" d="100"/>
        </p:scale>
        <p:origin x="-432" y="-1698"/>
      </p:cViewPr>
      <p:guideLst>
        <p:guide orient="horz" pos="328"/>
        <p:guide orient="horz" pos="4183"/>
        <p:guide pos="4050"/>
        <p:guide pos="557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F508-47FC-B403-CD320F58B51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F508-47FC-B403-CD320F58B51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F508-47FC-B403-CD320F58B51B}"/>
            </c:ext>
          </c:extLst>
        </c:ser>
        <c:ser>
          <c:idx val="3"/>
          <c:order val="3"/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F508-47FC-B403-CD320F58B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924352"/>
        <c:axId val="131925888"/>
      </c:barChart>
      <c:catAx>
        <c:axId val="13192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31925888"/>
        <c:crosses val="autoZero"/>
        <c:auto val="1"/>
        <c:lblAlgn val="ctr"/>
        <c:lblOffset val="100"/>
        <c:noMultiLvlLbl val="0"/>
      </c:catAx>
      <c:valAx>
        <c:axId val="1319258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3192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1830708661"/>
          <c:y val="9.9076995718676605E-2"/>
          <c:w val="0.73412627378412199"/>
          <c:h val="0.7821731083255020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val>
            <c:numRef>
              <c:f>Sheet1!$B$2:$B$8</c:f>
              <c:numCache>
                <c:formatCode>0%</c:formatCode>
                <c:ptCount val="7"/>
                <c:pt idx="0">
                  <c:v>0.7</c:v>
                </c:pt>
                <c:pt idx="1">
                  <c:v>0.61</c:v>
                </c:pt>
                <c:pt idx="2">
                  <c:v>0.34</c:v>
                </c:pt>
                <c:pt idx="3">
                  <c:v>0.34</c:v>
                </c:pt>
                <c:pt idx="4">
                  <c:v>0.23</c:v>
                </c:pt>
                <c:pt idx="5">
                  <c:v>0.27</c:v>
                </c:pt>
                <c:pt idx="6">
                  <c:v>0.3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D495-4BBE-9929-0BAC28411ED4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val>
            <c:numRef>
              <c:f>Sheet1!$C$2:$C$8</c:f>
              <c:numCache>
                <c:formatCode>0%</c:formatCode>
                <c:ptCount val="7"/>
                <c:pt idx="0">
                  <c:v>0.37</c:v>
                </c:pt>
                <c:pt idx="1">
                  <c:v>0.19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0.18</c:v>
                </c:pt>
                <c:pt idx="5">
                  <c:v>0.6</c:v>
                </c:pt>
                <c:pt idx="6">
                  <c:v>0.45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D495-4BBE-9929-0BAC28411ED4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val>
            <c:numRef>
              <c:f>Sheet1!$D$2:$D$8</c:f>
              <c:numCache>
                <c:formatCode>0%</c:formatCode>
                <c:ptCount val="7"/>
                <c:pt idx="0">
                  <c:v>0.3</c:v>
                </c:pt>
                <c:pt idx="1">
                  <c:v>0.39</c:v>
                </c:pt>
                <c:pt idx="2">
                  <c:v>0.47</c:v>
                </c:pt>
                <c:pt idx="3">
                  <c:v>0.49</c:v>
                </c:pt>
                <c:pt idx="4">
                  <c:v>0.48</c:v>
                </c:pt>
                <c:pt idx="5">
                  <c:v>0.45</c:v>
                </c:pt>
                <c:pt idx="6">
                  <c:v>0.6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PPT</c:v>
                      </c:pt>
                      <c:pt idx="1">
                        <c:v>PPT</c:v>
                      </c:pt>
                      <c:pt idx="2">
                        <c:v>PPT</c:v>
                      </c:pt>
                      <c:pt idx="3">
                        <c:v>PPT</c:v>
                      </c:pt>
                      <c:pt idx="4">
                        <c:v>PPT</c:v>
                      </c:pt>
                      <c:pt idx="5">
                        <c:v>PPT</c:v>
                      </c:pt>
                      <c:pt idx="6">
                        <c:v>PPT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D495-4BBE-9929-0BAC28411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725504"/>
        <c:axId val="164727808"/>
      </c:lineChart>
      <c:catAx>
        <c:axId val="1647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4727808"/>
        <c:crosses val="autoZero"/>
        <c:auto val="1"/>
        <c:lblAlgn val="ctr"/>
        <c:lblOffset val="100"/>
        <c:noMultiLvlLbl val="0"/>
      </c:catAx>
      <c:valAx>
        <c:axId val="16472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6472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64003394226297"/>
          <c:y val="0.39004689080472699"/>
          <c:w val="0.131359966057737"/>
          <c:h val="0.21990600761693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1D-4004-8956-BE5E12809D2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1D-4004-8956-BE5E12809D2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F1D-4004-8956-BE5E12809D27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F1D-4004-8956-BE5E12809D27}"/>
              </c:ext>
            </c:extLst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/>
                  <a:lstStyle/>
                  <a:p>
                    <a:fld id="{95DDE179-B017-4430-8A14-6680C2E37EA0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1D-4004-8956-BE5E12809D27}"/>
                </c:ext>
              </c:extLst>
            </c:dLbl>
            <c:dLbl>
              <c:idx val="1"/>
              <c:layout>
                <c:manualLayout>
                  <c:x val="-0.199830364026546"/>
                  <c:y val="5.3824406432991002E-2"/>
                </c:manualLayout>
              </c:layout>
              <c:tx>
                <c:rich>
                  <a:bodyPr/>
                  <a:lstStyle/>
                  <a:p>
                    <a:fld id="{7DAD4388-C268-47E8-82D5-543F3A80266F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1D-4004-8956-BE5E12809D27}"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/>
                  <a:lstStyle/>
                  <a:p>
                    <a:fld id="{9BD892D0-68EB-4601-97C8-BCEFFB10D2B6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F1D-4004-8956-BE5E12809D27}"/>
                </c:ext>
              </c:extLst>
            </c:dLbl>
            <c:dLbl>
              <c:idx val="3"/>
              <c:layout>
                <c:manualLayout>
                  <c:x val="-0.24971825018321001"/>
                  <c:y val="-6.1446732143909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1517EEF5-0ADD-4399-979A-42AC11613214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599"/>
                      <c:h val="0.193024942471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F1D-4004-8956-BE5E12809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5F1D-4004-8956-BE5E12809D2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96"/>
          <c:y val="0.62934520711861597"/>
          <c:w val="6.7702007702854797E-2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91F-42CF-ABA3-9256783A60B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91F-42CF-ABA3-9256783A60B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91F-42CF-ABA3-9256783A60B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91F-42CF-ABA3-9256783A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891F-42CF-ABA3-9256783A6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308944256"/>
        <c:axId val="311161984"/>
      </c:barChart>
      <c:catAx>
        <c:axId val="308944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1161984"/>
        <c:crosses val="autoZero"/>
        <c:auto val="1"/>
        <c:lblAlgn val="ctr"/>
        <c:lblOffset val="100"/>
        <c:noMultiLvlLbl val="0"/>
      </c:catAx>
      <c:valAx>
        <c:axId val="311161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8944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9EA-4893-8C71-D1D92B388CF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9EA-4893-8C71-D1D92B388CF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EA-4893-8C71-D1D92B388CF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9EA-4893-8C71-D1D92B388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1.4</c:v>
                </c:pt>
                <c:pt idx="2">
                  <c:v>2</c:v>
                </c:pt>
                <c:pt idx="3">
                  <c:v>0.7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C9EA-4893-8C71-D1D92B388C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0"/>
        <c:axId val="323528576"/>
        <c:axId val="323627264"/>
      </c:barChart>
      <c:catAx>
        <c:axId val="32352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3627264"/>
        <c:crosses val="autoZero"/>
        <c:auto val="1"/>
        <c:lblAlgn val="ctr"/>
        <c:lblOffset val="100"/>
        <c:noMultiLvlLbl val="0"/>
      </c:catAx>
      <c:valAx>
        <c:axId val="323627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3528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1A5-43DA-90B7-8EAF02ACDC7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1A5-43DA-90B7-8EAF02ACDC7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A5-43DA-90B7-8EAF02ACDC7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1A5-43DA-90B7-8EAF02ACDC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1.3</c:v>
                </c:pt>
                <c:pt idx="3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81A5-43DA-90B7-8EAF02ACD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360334464"/>
        <c:axId val="444416768"/>
      </c:barChart>
      <c:catAx>
        <c:axId val="360334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4416768"/>
        <c:crosses val="autoZero"/>
        <c:auto val="1"/>
        <c:lblAlgn val="ctr"/>
        <c:lblOffset val="100"/>
        <c:noMultiLvlLbl val="0"/>
      </c:catAx>
      <c:valAx>
        <c:axId val="444416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60334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79A-433E-BDF9-6E33B8FC343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79A-433E-BDF9-6E33B8FC343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79A-433E-BDF9-6E33B8FC343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79A-433E-BDF9-6E33B8FC34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4-F79A-433E-BDF9-6E33B8FC3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-20"/>
        <c:axId val="121185024"/>
        <c:axId val="121186560"/>
      </c:barChart>
      <c:catAx>
        <c:axId val="12118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186560"/>
        <c:crosses val="autoZero"/>
        <c:auto val="1"/>
        <c:lblAlgn val="ctr"/>
        <c:lblOffset val="100"/>
        <c:noMultiLvlLbl val="0"/>
      </c:catAx>
      <c:valAx>
        <c:axId val="121186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185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989518628232E-2"/>
          <c:y val="5.1251556153279899E-2"/>
          <c:w val="0.77951244066535597"/>
          <c:h val="0.833104764327968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/>
              </a:solidFill>
              <a:round/>
            </a:ln>
            <a:effectLst/>
            <a:sp3d contourW="9525"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3.2</c:v>
                </c:pt>
                <c:pt idx="3">
                  <c:v>3.7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5E14-40A0-92D9-2B70808770C4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/>
              </a:solidFill>
              <a:round/>
            </a:ln>
            <a:effectLst/>
            <a:sp3d contourW="9525"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4.2</c:v>
                </c:pt>
                <c:pt idx="2">
                  <c:v>1.6</c:v>
                </c:pt>
                <c:pt idx="3">
                  <c:v>2.4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5E14-40A0-92D9-2B70808770C4}"/>
            </c:ext>
          </c:extLst>
        </c:ser>
        <c:ser>
          <c:idx val="2"/>
          <c:order val="2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/>
              </a:solidFill>
              <a:round/>
            </a:ln>
            <a:effectLst/>
            <a:sp3d contourW="9525">
              <a:contourClr>
                <a:schemeClr val="accent4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5E14-40A0-92D9-2B7080877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21277440"/>
        <c:axId val="121307904"/>
      </c:barChart>
      <c:catAx>
        <c:axId val="121277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cap="all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21307904"/>
        <c:crosses val="autoZero"/>
        <c:auto val="1"/>
        <c:lblAlgn val="ctr"/>
        <c:lblOffset val="100"/>
        <c:noMultiLvlLbl val="0"/>
      </c:catAx>
      <c:valAx>
        <c:axId val="12130790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12127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6089290732402302"/>
          <c:y val="0.12751108245321999"/>
          <c:w val="0.12354509056968201"/>
          <c:h val="0.38450969987050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5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5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5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5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643766"/>
            <a:ext cx="12858750" cy="1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 userDrawn="1"/>
        </p:nvGrpSpPr>
        <p:grpSpPr>
          <a:xfrm>
            <a:off x="516714" y="187358"/>
            <a:ext cx="303705" cy="303705"/>
            <a:chOff x="624979" y="908720"/>
            <a:chExt cx="288032" cy="28803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24979" y="1196752"/>
              <a:ext cx="2880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911622" y="908720"/>
              <a:ext cx="0" cy="28803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696987" y="980728"/>
              <a:ext cx="216024" cy="21602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8C92ADDF-ABC6-4EEC-846D-A1AE2D41067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0317807" y="6782442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0542" y="1210764"/>
            <a:ext cx="8577668" cy="4811127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5173862" y="4774723"/>
            <a:ext cx="2767494" cy="48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53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53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530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4226769" y="4040545"/>
            <a:ext cx="4405213" cy="346232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 algn="ctr"/>
            <a:r>
              <a:rPr lang="en-US" altLang="zh-CN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 IMPLEMENTATION STAGE</a:t>
            </a:r>
          </a:p>
        </p:txBody>
      </p:sp>
      <p:sp>
        <p:nvSpPr>
          <p:cNvPr id="10" name="矩形 9"/>
          <p:cNvSpPr/>
          <p:nvPr/>
        </p:nvSpPr>
        <p:spPr>
          <a:xfrm>
            <a:off x="4485665" y="2092636"/>
            <a:ext cx="3887423" cy="1300187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b="1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16829" y="3090590"/>
            <a:ext cx="6825094" cy="992448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zh-CN" altLang="en-US" sz="6000" b="1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阶段营销执行方案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2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36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37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12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1" grpId="0" animBg="1"/>
          <p:bldP spid="22" grpId="0" animBg="1"/>
          <p:bldP spid="53" grpId="0"/>
          <p:bldP spid="9" grpId="0"/>
          <p:bldP spid="10" grpId="0"/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12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1" grpId="0" animBg="1"/>
          <p:bldP spid="22" grpId="0" animBg="1"/>
          <p:bldP spid="53" grpId="0"/>
          <p:bldP spid="9" grpId="0"/>
          <p:bldP spid="10" grpId="0"/>
          <p:bldP spid="11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1869"/>
          <p:cNvSpPr/>
          <p:nvPr/>
        </p:nvSpPr>
        <p:spPr>
          <a:xfrm rot="10800000">
            <a:off x="4127124" y="1803500"/>
            <a:ext cx="4604502" cy="2296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8036" y="0"/>
                  <a:pt x="5272" y="2114"/>
                  <a:pt x="3163" y="6342"/>
                </a:cubicBezTo>
                <a:cubicBezTo>
                  <a:pt x="1060" y="10557"/>
                  <a:pt x="7" y="16076"/>
                  <a:pt x="0" y="21600"/>
                </a:cubicBezTo>
                <a:lnTo>
                  <a:pt x="21600" y="21600"/>
                </a:lnTo>
                <a:cubicBezTo>
                  <a:pt x="21593" y="16076"/>
                  <a:pt x="20540" y="10557"/>
                  <a:pt x="18437" y="6342"/>
                </a:cubicBezTo>
                <a:cubicBezTo>
                  <a:pt x="16328" y="2114"/>
                  <a:pt x="13564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0091" tIns="20091" rIns="20091" bIns="20091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0885488" y="2257425"/>
            <a:ext cx="1973262" cy="11811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635"/>
              </a:spcBef>
              <a:buNone/>
            </a:pPr>
            <a:r>
              <a:rPr lang="zh-CN" altLang="en-US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32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0" y="3386138"/>
            <a:ext cx="1809750" cy="57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 algn="just" fontAlgn="base">
              <a:lnSpc>
                <a:spcPct val="120000"/>
              </a:lnSpc>
              <a:spcBef>
                <a:spcPts val="4500"/>
              </a:spcBef>
              <a:spcAft>
                <a:spcPct val="0"/>
              </a:spcAft>
              <a:buNone/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851"/>
          <p:cNvSpPr/>
          <p:nvPr/>
        </p:nvSpPr>
        <p:spPr>
          <a:xfrm>
            <a:off x="1991975" y="3076776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1852"/>
          <p:cNvSpPr/>
          <p:nvPr/>
        </p:nvSpPr>
        <p:spPr>
          <a:xfrm>
            <a:off x="2293401" y="1792953"/>
            <a:ext cx="947691" cy="947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853"/>
          <p:cNvSpPr/>
          <p:nvPr/>
        </p:nvSpPr>
        <p:spPr>
          <a:xfrm>
            <a:off x="2571012" y="2107073"/>
            <a:ext cx="392466" cy="319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80" h="21024" extrusionOk="0">
                <a:moveTo>
                  <a:pt x="18800" y="1728"/>
                </a:moveTo>
                <a:cubicBezTo>
                  <a:pt x="16810" y="-576"/>
                  <a:pt x="13583" y="-576"/>
                  <a:pt x="11591" y="1728"/>
                </a:cubicBezTo>
                <a:lnTo>
                  <a:pt x="10239" y="3293"/>
                </a:lnTo>
                <a:lnTo>
                  <a:pt x="8887" y="1728"/>
                </a:lnTo>
                <a:cubicBezTo>
                  <a:pt x="6897" y="-576"/>
                  <a:pt x="3670" y="-576"/>
                  <a:pt x="1680" y="1728"/>
                </a:cubicBezTo>
                <a:cubicBezTo>
                  <a:pt x="-560" y="4320"/>
                  <a:pt x="-560" y="8522"/>
                  <a:pt x="1680" y="11115"/>
                </a:cubicBezTo>
                <a:lnTo>
                  <a:pt x="10239" y="21024"/>
                </a:lnTo>
                <a:lnTo>
                  <a:pt x="18800" y="11115"/>
                </a:lnTo>
                <a:cubicBezTo>
                  <a:pt x="21040" y="8522"/>
                  <a:pt x="21040" y="4320"/>
                  <a:pt x="18800" y="1728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hape 1855"/>
          <p:cNvSpPr/>
          <p:nvPr/>
        </p:nvSpPr>
        <p:spPr>
          <a:xfrm>
            <a:off x="3530706" y="5507022"/>
            <a:ext cx="1773664" cy="57842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1856"/>
          <p:cNvSpPr/>
          <p:nvPr/>
        </p:nvSpPr>
        <p:spPr>
          <a:xfrm>
            <a:off x="3642266" y="5204014"/>
            <a:ext cx="1550543" cy="25853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1857"/>
          <p:cNvSpPr/>
          <p:nvPr/>
        </p:nvSpPr>
        <p:spPr>
          <a:xfrm>
            <a:off x="3940501" y="3916999"/>
            <a:ext cx="954074" cy="954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6788" tIns="26788" rIns="26788" bIns="26788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Shape 1859"/>
          <p:cNvSpPr/>
          <p:nvPr/>
        </p:nvSpPr>
        <p:spPr>
          <a:xfrm>
            <a:off x="7491341" y="5532716"/>
            <a:ext cx="1773664" cy="5784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Shape 1860"/>
          <p:cNvSpPr/>
          <p:nvPr/>
        </p:nvSpPr>
        <p:spPr>
          <a:xfrm>
            <a:off x="7602902" y="5229707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Shape 1861"/>
          <p:cNvSpPr/>
          <p:nvPr/>
        </p:nvSpPr>
        <p:spPr>
          <a:xfrm>
            <a:off x="7903328" y="3944883"/>
            <a:ext cx="949693" cy="949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Shape 1862"/>
          <p:cNvSpPr/>
          <p:nvPr/>
        </p:nvSpPr>
        <p:spPr>
          <a:xfrm>
            <a:off x="8196543" y="4222218"/>
            <a:ext cx="363260" cy="324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7" h="21458" extrusionOk="0">
                <a:moveTo>
                  <a:pt x="20906" y="11130"/>
                </a:moveTo>
                <a:lnTo>
                  <a:pt x="11466" y="425"/>
                </a:lnTo>
                <a:cubicBezTo>
                  <a:pt x="10983" y="-142"/>
                  <a:pt x="10193" y="-142"/>
                  <a:pt x="9710" y="425"/>
                </a:cubicBezTo>
                <a:lnTo>
                  <a:pt x="271" y="11130"/>
                </a:lnTo>
                <a:cubicBezTo>
                  <a:pt x="-212" y="11696"/>
                  <a:pt x="-32" y="12160"/>
                  <a:pt x="671" y="12160"/>
                </a:cubicBezTo>
                <a:lnTo>
                  <a:pt x="2638" y="12160"/>
                </a:lnTo>
                <a:lnTo>
                  <a:pt x="2638" y="20381"/>
                </a:lnTo>
                <a:cubicBezTo>
                  <a:pt x="2638" y="20976"/>
                  <a:pt x="2661" y="21458"/>
                  <a:pt x="3609" y="21458"/>
                </a:cubicBezTo>
                <a:lnTo>
                  <a:pt x="8190" y="21458"/>
                </a:lnTo>
                <a:lnTo>
                  <a:pt x="8190" y="13214"/>
                </a:lnTo>
                <a:lnTo>
                  <a:pt x="12986" y="13214"/>
                </a:lnTo>
                <a:lnTo>
                  <a:pt x="12986" y="21458"/>
                </a:lnTo>
                <a:lnTo>
                  <a:pt x="17795" y="21458"/>
                </a:lnTo>
                <a:cubicBezTo>
                  <a:pt x="18518" y="21458"/>
                  <a:pt x="18538" y="20976"/>
                  <a:pt x="18538" y="20381"/>
                </a:cubicBezTo>
                <a:lnTo>
                  <a:pt x="18538" y="12160"/>
                </a:lnTo>
                <a:lnTo>
                  <a:pt x="20505" y="12160"/>
                </a:lnTo>
                <a:cubicBezTo>
                  <a:pt x="21208" y="12160"/>
                  <a:pt x="21388" y="11696"/>
                  <a:pt x="20906" y="1113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Shape 1864"/>
          <p:cNvSpPr/>
          <p:nvPr/>
        </p:nvSpPr>
        <p:spPr>
          <a:xfrm>
            <a:off x="9199136" y="3379785"/>
            <a:ext cx="1773664" cy="5784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algn="just"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Shape 1865"/>
          <p:cNvSpPr/>
          <p:nvPr/>
        </p:nvSpPr>
        <p:spPr>
          <a:xfrm>
            <a:off x="9310696" y="3076777"/>
            <a:ext cx="1550543" cy="2585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Shape 1866"/>
          <p:cNvSpPr/>
          <p:nvPr/>
        </p:nvSpPr>
        <p:spPr>
          <a:xfrm>
            <a:off x="9611121" y="1791952"/>
            <a:ext cx="949693" cy="949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26788" tIns="26788" rIns="26788" bIns="26788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Shape 1857"/>
          <p:cNvSpPr/>
          <p:nvPr/>
        </p:nvSpPr>
        <p:spPr>
          <a:xfrm>
            <a:off x="3940501" y="3917655"/>
            <a:ext cx="954074" cy="954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6788" tIns="26788" rIns="26788" bIns="26788" anchor="ctr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hape 1858"/>
          <p:cNvSpPr/>
          <p:nvPr/>
        </p:nvSpPr>
        <p:spPr>
          <a:xfrm>
            <a:off x="4301622" y="4182942"/>
            <a:ext cx="231830" cy="42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7" y="3476"/>
                </a:moveTo>
                <a:cubicBezTo>
                  <a:pt x="16335" y="5612"/>
                  <a:pt x="16335" y="5612"/>
                  <a:pt x="16335" y="5612"/>
                </a:cubicBezTo>
                <a:cubicBezTo>
                  <a:pt x="14486" y="4583"/>
                  <a:pt x="12660" y="4068"/>
                  <a:pt x="10835" y="4068"/>
                </a:cubicBezTo>
                <a:cubicBezTo>
                  <a:pt x="9782" y="4068"/>
                  <a:pt x="8916" y="4222"/>
                  <a:pt x="8237" y="4531"/>
                </a:cubicBezTo>
                <a:cubicBezTo>
                  <a:pt x="7582" y="4827"/>
                  <a:pt x="7231" y="5188"/>
                  <a:pt x="7231" y="5587"/>
                </a:cubicBezTo>
                <a:cubicBezTo>
                  <a:pt x="7231" y="5921"/>
                  <a:pt x="7535" y="6256"/>
                  <a:pt x="8120" y="6591"/>
                </a:cubicBezTo>
                <a:cubicBezTo>
                  <a:pt x="8706" y="6938"/>
                  <a:pt x="9876" y="7299"/>
                  <a:pt x="11631" y="7685"/>
                </a:cubicBezTo>
                <a:cubicBezTo>
                  <a:pt x="14743" y="8380"/>
                  <a:pt x="16873" y="8972"/>
                  <a:pt x="18020" y="9461"/>
                </a:cubicBezTo>
                <a:cubicBezTo>
                  <a:pt x="19166" y="9950"/>
                  <a:pt x="20055" y="10530"/>
                  <a:pt x="20687" y="11225"/>
                </a:cubicBezTo>
                <a:cubicBezTo>
                  <a:pt x="21296" y="11907"/>
                  <a:pt x="21600" y="12679"/>
                  <a:pt x="21600" y="13529"/>
                </a:cubicBezTo>
                <a:cubicBezTo>
                  <a:pt x="21600" y="14379"/>
                  <a:pt x="21272" y="15177"/>
                  <a:pt x="20617" y="15897"/>
                </a:cubicBezTo>
                <a:cubicBezTo>
                  <a:pt x="19962" y="16618"/>
                  <a:pt x="19096" y="17198"/>
                  <a:pt x="18066" y="17622"/>
                </a:cubicBezTo>
                <a:cubicBezTo>
                  <a:pt x="17037" y="18034"/>
                  <a:pt x="15539" y="18356"/>
                  <a:pt x="13573" y="18575"/>
                </a:cubicBezTo>
                <a:cubicBezTo>
                  <a:pt x="13573" y="21600"/>
                  <a:pt x="13573" y="21600"/>
                  <a:pt x="13573" y="21600"/>
                </a:cubicBezTo>
                <a:cubicBezTo>
                  <a:pt x="9618" y="21600"/>
                  <a:pt x="9618" y="21600"/>
                  <a:pt x="9618" y="21600"/>
                </a:cubicBezTo>
                <a:cubicBezTo>
                  <a:pt x="9618" y="18652"/>
                  <a:pt x="9618" y="18652"/>
                  <a:pt x="9618" y="18652"/>
                </a:cubicBezTo>
                <a:cubicBezTo>
                  <a:pt x="7793" y="18536"/>
                  <a:pt x="6225" y="18292"/>
                  <a:pt x="4938" y="17906"/>
                </a:cubicBezTo>
                <a:cubicBezTo>
                  <a:pt x="3159" y="17378"/>
                  <a:pt x="1521" y="16670"/>
                  <a:pt x="0" y="15795"/>
                </a:cubicBezTo>
                <a:cubicBezTo>
                  <a:pt x="4002" y="13593"/>
                  <a:pt x="4002" y="13593"/>
                  <a:pt x="4002" y="13593"/>
                </a:cubicBezTo>
                <a:cubicBezTo>
                  <a:pt x="6576" y="15061"/>
                  <a:pt x="9057" y="15795"/>
                  <a:pt x="11444" y="15795"/>
                </a:cubicBezTo>
                <a:cubicBezTo>
                  <a:pt x="12684" y="15795"/>
                  <a:pt x="13714" y="15563"/>
                  <a:pt x="14603" y="15112"/>
                </a:cubicBezTo>
                <a:cubicBezTo>
                  <a:pt x="15469" y="14649"/>
                  <a:pt x="15913" y="14121"/>
                  <a:pt x="15913" y="13503"/>
                </a:cubicBezTo>
                <a:cubicBezTo>
                  <a:pt x="15913" y="12975"/>
                  <a:pt x="15633" y="12525"/>
                  <a:pt x="15071" y="12126"/>
                </a:cubicBezTo>
                <a:cubicBezTo>
                  <a:pt x="14509" y="11740"/>
                  <a:pt x="13386" y="11341"/>
                  <a:pt x="11748" y="10929"/>
                </a:cubicBezTo>
                <a:cubicBezTo>
                  <a:pt x="8401" y="10105"/>
                  <a:pt x="6155" y="9436"/>
                  <a:pt x="4961" y="8946"/>
                </a:cubicBezTo>
                <a:cubicBezTo>
                  <a:pt x="3791" y="8470"/>
                  <a:pt x="2902" y="7917"/>
                  <a:pt x="2317" y="7312"/>
                </a:cubicBezTo>
                <a:cubicBezTo>
                  <a:pt x="1732" y="6707"/>
                  <a:pt x="1451" y="6063"/>
                  <a:pt x="1451" y="5368"/>
                </a:cubicBezTo>
                <a:cubicBezTo>
                  <a:pt x="1451" y="4235"/>
                  <a:pt x="2223" y="3257"/>
                  <a:pt x="3768" y="2446"/>
                </a:cubicBezTo>
                <a:cubicBezTo>
                  <a:pt x="5312" y="1635"/>
                  <a:pt x="7255" y="1197"/>
                  <a:pt x="9618" y="1133"/>
                </a:cubicBezTo>
                <a:cubicBezTo>
                  <a:pt x="9618" y="0"/>
                  <a:pt x="9618" y="0"/>
                  <a:pt x="9618" y="0"/>
                </a:cubicBezTo>
                <a:cubicBezTo>
                  <a:pt x="13573" y="0"/>
                  <a:pt x="13573" y="0"/>
                  <a:pt x="13573" y="0"/>
                </a:cubicBezTo>
                <a:cubicBezTo>
                  <a:pt x="13573" y="1287"/>
                  <a:pt x="13573" y="1287"/>
                  <a:pt x="13573" y="1287"/>
                </a:cubicBezTo>
                <a:cubicBezTo>
                  <a:pt x="14954" y="1455"/>
                  <a:pt x="16101" y="1686"/>
                  <a:pt x="17037" y="1982"/>
                </a:cubicBezTo>
                <a:cubicBezTo>
                  <a:pt x="17996" y="2278"/>
                  <a:pt x="19119" y="2780"/>
                  <a:pt x="20407" y="347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Shape 1867"/>
          <p:cNvSpPr/>
          <p:nvPr/>
        </p:nvSpPr>
        <p:spPr>
          <a:xfrm>
            <a:off x="9918245" y="2091274"/>
            <a:ext cx="335443" cy="351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lnSpc>
                <a:spcPct val="120000"/>
              </a:lnSpc>
            </a:pPr>
            <a:endParaRPr sz="1845">
              <a:solidFill>
                <a:srgbClr val="53585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 build="p"/>
      <p:bldP spid="5" grpId="0" build="p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 animBg="1"/>
      <p:bldP spid="21" grpId="0" animBg="1"/>
      <p:bldP spid="23" grpId="0"/>
      <p:bldP spid="24" grpId="0"/>
      <p:bldP spid="25" grpId="0" animBg="1"/>
      <p:bldP spid="28" grpId="0" animBg="1"/>
      <p:bldP spid="28" grpId="1" animBg="1"/>
      <p:bldP spid="16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1230863" y="1865370"/>
          <a:ext cx="10019653" cy="348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632177" y="5488533"/>
            <a:ext cx="9624962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4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20597" y="3554049"/>
            <a:ext cx="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20597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80178" y="3554049"/>
            <a:ext cx="8220" cy="5605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073478" y="3560679"/>
            <a:ext cx="50669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9517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961988" y="4944004"/>
            <a:ext cx="1" cy="76866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42539" y="4444692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33318" y="4686943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2287" y="4404817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83070" y="464707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01006" y="2473546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0080" y="2909975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7221" y="3152227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81098" y="2897308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71878" y="3139560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53336" y="2701755"/>
            <a:ext cx="187519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directly.ent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to this directly.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972804" y="571735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61313" y="5712669"/>
            <a:ext cx="110067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utoShape 44"/>
          <p:cNvSpPr/>
          <p:nvPr/>
        </p:nvSpPr>
        <p:spPr bwMode="auto">
          <a:xfrm>
            <a:off x="3818443" y="2356834"/>
            <a:ext cx="502599" cy="4808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AutoShape 91"/>
          <p:cNvSpPr/>
          <p:nvPr/>
        </p:nvSpPr>
        <p:spPr bwMode="auto">
          <a:xfrm>
            <a:off x="8736088" y="2372451"/>
            <a:ext cx="412965" cy="454380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AutoShape 43"/>
          <p:cNvSpPr/>
          <p:nvPr/>
        </p:nvSpPr>
        <p:spPr bwMode="auto">
          <a:xfrm>
            <a:off x="10025240" y="3881037"/>
            <a:ext cx="463155" cy="5075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AutoShape 124"/>
          <p:cNvSpPr/>
          <p:nvPr/>
        </p:nvSpPr>
        <p:spPr bwMode="auto">
          <a:xfrm>
            <a:off x="6129325" y="1883383"/>
            <a:ext cx="606622" cy="545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AutoShape 123"/>
          <p:cNvSpPr/>
          <p:nvPr/>
        </p:nvSpPr>
        <p:spPr bwMode="auto">
          <a:xfrm>
            <a:off x="2578068" y="3845420"/>
            <a:ext cx="467528" cy="5144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46516" tIns="46516" rIns="46516" bIns="46516" anchor="ctr"/>
          <a:lstStyle/>
          <a:p>
            <a:pPr algn="just" defTabSz="418465">
              <a:lnSpc>
                <a:spcPct val="120000"/>
              </a:lnSpc>
              <a:defRPr/>
            </a:pPr>
            <a:endParaRPr lang="es-ES" sz="8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896685" y="3268951"/>
            <a:ext cx="1066448" cy="3975410"/>
            <a:chOff x="5514228" y="3347003"/>
            <a:chExt cx="1164707" cy="4340559"/>
          </a:xfrm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5514228" y="3347003"/>
              <a:ext cx="1164707" cy="4340559"/>
            </a:xfrm>
            <a:custGeom>
              <a:avLst/>
              <a:gdLst>
                <a:gd name="T0" fmla="*/ 770 w 1514"/>
                <a:gd name="T1" fmla="*/ 0 h 5643"/>
                <a:gd name="T2" fmla="*/ 18 w 1514"/>
                <a:gd name="T3" fmla="*/ 745 h 5643"/>
                <a:gd name="T4" fmla="*/ 702 w 1514"/>
                <a:gd name="T5" fmla="*/ 2271 h 5643"/>
                <a:gd name="T6" fmla="*/ 723 w 1514"/>
                <a:gd name="T7" fmla="*/ 4798 h 5643"/>
                <a:gd name="T8" fmla="*/ 770 w 1514"/>
                <a:gd name="T9" fmla="*/ 5643 h 5643"/>
                <a:gd name="T10" fmla="*/ 816 w 1514"/>
                <a:gd name="T11" fmla="*/ 4803 h 5643"/>
                <a:gd name="T12" fmla="*/ 872 w 1514"/>
                <a:gd name="T13" fmla="*/ 2278 h 5643"/>
                <a:gd name="T14" fmla="*/ 1514 w 1514"/>
                <a:gd name="T15" fmla="*/ 745 h 5643"/>
                <a:gd name="T16" fmla="*/ 770 w 1514"/>
                <a:gd name="T17" fmla="*/ 0 h 5643"/>
                <a:gd name="T18" fmla="*/ 381 w 1514"/>
                <a:gd name="T19" fmla="*/ 1217 h 5643"/>
                <a:gd name="T20" fmla="*/ 159 w 1514"/>
                <a:gd name="T21" fmla="*/ 745 h 5643"/>
                <a:gd name="T22" fmla="*/ 770 w 1514"/>
                <a:gd name="T23" fmla="*/ 133 h 5643"/>
                <a:gd name="T24" fmla="*/ 1382 w 1514"/>
                <a:gd name="T25" fmla="*/ 745 h 5643"/>
                <a:gd name="T26" fmla="*/ 1048 w 1514"/>
                <a:gd name="T27" fmla="*/ 1311 h 5643"/>
                <a:gd name="T28" fmla="*/ 381 w 1514"/>
                <a:gd name="T29" fmla="*/ 1217 h 5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4" h="5643">
                  <a:moveTo>
                    <a:pt x="770" y="0"/>
                  </a:moveTo>
                  <a:cubicBezTo>
                    <a:pt x="359" y="0"/>
                    <a:pt x="0" y="334"/>
                    <a:pt x="18" y="745"/>
                  </a:cubicBezTo>
                  <a:cubicBezTo>
                    <a:pt x="47" y="1432"/>
                    <a:pt x="656" y="1558"/>
                    <a:pt x="702" y="2271"/>
                  </a:cubicBezTo>
                  <a:cubicBezTo>
                    <a:pt x="736" y="2806"/>
                    <a:pt x="723" y="3445"/>
                    <a:pt x="723" y="4798"/>
                  </a:cubicBezTo>
                  <a:cubicBezTo>
                    <a:pt x="723" y="4939"/>
                    <a:pt x="734" y="5643"/>
                    <a:pt x="770" y="5643"/>
                  </a:cubicBezTo>
                  <a:cubicBezTo>
                    <a:pt x="807" y="5643"/>
                    <a:pt x="816" y="4943"/>
                    <a:pt x="816" y="4803"/>
                  </a:cubicBezTo>
                  <a:cubicBezTo>
                    <a:pt x="816" y="3462"/>
                    <a:pt x="842" y="2810"/>
                    <a:pt x="872" y="2278"/>
                  </a:cubicBezTo>
                  <a:cubicBezTo>
                    <a:pt x="912" y="1563"/>
                    <a:pt x="1514" y="1312"/>
                    <a:pt x="1514" y="745"/>
                  </a:cubicBezTo>
                  <a:cubicBezTo>
                    <a:pt x="1514" y="334"/>
                    <a:pt x="1181" y="0"/>
                    <a:pt x="770" y="0"/>
                  </a:cubicBezTo>
                  <a:close/>
                  <a:moveTo>
                    <a:pt x="381" y="1217"/>
                  </a:moveTo>
                  <a:cubicBezTo>
                    <a:pt x="280" y="1111"/>
                    <a:pt x="159" y="935"/>
                    <a:pt x="159" y="745"/>
                  </a:cubicBezTo>
                  <a:cubicBezTo>
                    <a:pt x="159" y="407"/>
                    <a:pt x="432" y="133"/>
                    <a:pt x="770" y="133"/>
                  </a:cubicBezTo>
                  <a:cubicBezTo>
                    <a:pt x="1108" y="133"/>
                    <a:pt x="1382" y="407"/>
                    <a:pt x="1382" y="745"/>
                  </a:cubicBezTo>
                  <a:cubicBezTo>
                    <a:pt x="1382" y="829"/>
                    <a:pt x="1330" y="1116"/>
                    <a:pt x="1048" y="1311"/>
                  </a:cubicBezTo>
                  <a:cubicBezTo>
                    <a:pt x="822" y="1467"/>
                    <a:pt x="603" y="1448"/>
                    <a:pt x="381" y="12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9" name="AutoShape 24"/>
            <p:cNvSpPr/>
            <p:nvPr/>
          </p:nvSpPr>
          <p:spPr bwMode="auto">
            <a:xfrm>
              <a:off x="5892330" y="3749059"/>
              <a:ext cx="407339" cy="32495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21333" y="9359"/>
                  </a:moveTo>
                  <a:cubicBezTo>
                    <a:pt x="21511" y="9815"/>
                    <a:pt x="21599" y="10303"/>
                    <a:pt x="21597" y="10814"/>
                  </a:cubicBezTo>
                  <a:cubicBezTo>
                    <a:pt x="21592" y="11336"/>
                    <a:pt x="21504" y="11810"/>
                    <a:pt x="21333" y="12240"/>
                  </a:cubicBezTo>
                  <a:cubicBezTo>
                    <a:pt x="20706" y="13728"/>
                    <a:pt x="20002" y="15055"/>
                    <a:pt x="19216" y="16223"/>
                  </a:cubicBezTo>
                  <a:cubicBezTo>
                    <a:pt x="18433" y="17388"/>
                    <a:pt x="17594" y="18369"/>
                    <a:pt x="16701" y="19163"/>
                  </a:cubicBezTo>
                  <a:cubicBezTo>
                    <a:pt x="15805" y="19953"/>
                    <a:pt x="14863" y="20560"/>
                    <a:pt x="13869" y="20975"/>
                  </a:cubicBezTo>
                  <a:cubicBezTo>
                    <a:pt x="12878" y="21390"/>
                    <a:pt x="11855" y="21599"/>
                    <a:pt x="10801" y="21599"/>
                  </a:cubicBezTo>
                  <a:cubicBezTo>
                    <a:pt x="9763" y="21599"/>
                    <a:pt x="8748" y="21390"/>
                    <a:pt x="7754" y="20975"/>
                  </a:cubicBezTo>
                  <a:cubicBezTo>
                    <a:pt x="6763" y="20560"/>
                    <a:pt x="5814" y="19950"/>
                    <a:pt x="4908" y="19145"/>
                  </a:cubicBezTo>
                  <a:cubicBezTo>
                    <a:pt x="4003" y="18340"/>
                    <a:pt x="3156" y="17355"/>
                    <a:pt x="2373" y="16190"/>
                  </a:cubicBezTo>
                  <a:cubicBezTo>
                    <a:pt x="1588" y="15022"/>
                    <a:pt x="895" y="13706"/>
                    <a:pt x="293" y="12240"/>
                  </a:cubicBezTo>
                  <a:cubicBezTo>
                    <a:pt x="97" y="11806"/>
                    <a:pt x="0" y="11332"/>
                    <a:pt x="0" y="10814"/>
                  </a:cubicBezTo>
                  <a:cubicBezTo>
                    <a:pt x="0" y="10300"/>
                    <a:pt x="97" y="9815"/>
                    <a:pt x="293" y="9359"/>
                  </a:cubicBezTo>
                  <a:cubicBezTo>
                    <a:pt x="902" y="7889"/>
                    <a:pt x="1597" y="6577"/>
                    <a:pt x="2378" y="5416"/>
                  </a:cubicBezTo>
                  <a:cubicBezTo>
                    <a:pt x="3159" y="4255"/>
                    <a:pt x="4003" y="3270"/>
                    <a:pt x="4908" y="2462"/>
                  </a:cubicBezTo>
                  <a:cubicBezTo>
                    <a:pt x="5814" y="1653"/>
                    <a:pt x="6761" y="1039"/>
                    <a:pt x="7749" y="624"/>
                  </a:cubicBezTo>
                  <a:cubicBezTo>
                    <a:pt x="8738" y="205"/>
                    <a:pt x="9753" y="0"/>
                    <a:pt x="10801" y="0"/>
                  </a:cubicBezTo>
                  <a:cubicBezTo>
                    <a:pt x="11855" y="0"/>
                    <a:pt x="12878" y="205"/>
                    <a:pt x="13869" y="624"/>
                  </a:cubicBezTo>
                  <a:cubicBezTo>
                    <a:pt x="14863" y="1039"/>
                    <a:pt x="15805" y="1646"/>
                    <a:pt x="16701" y="2443"/>
                  </a:cubicBezTo>
                  <a:cubicBezTo>
                    <a:pt x="17594" y="3244"/>
                    <a:pt x="18433" y="4222"/>
                    <a:pt x="19216" y="5383"/>
                  </a:cubicBezTo>
                  <a:cubicBezTo>
                    <a:pt x="20002" y="6544"/>
                    <a:pt x="20706" y="7863"/>
                    <a:pt x="21333" y="9359"/>
                  </a:cubicBezTo>
                  <a:moveTo>
                    <a:pt x="10801" y="18906"/>
                  </a:moveTo>
                  <a:cubicBezTo>
                    <a:pt x="11731" y="18906"/>
                    <a:pt x="12624" y="18715"/>
                    <a:pt x="13478" y="18325"/>
                  </a:cubicBezTo>
                  <a:cubicBezTo>
                    <a:pt x="14332" y="17939"/>
                    <a:pt x="15142" y="17399"/>
                    <a:pt x="15908" y="16708"/>
                  </a:cubicBezTo>
                  <a:cubicBezTo>
                    <a:pt x="16674" y="16014"/>
                    <a:pt x="17383" y="15165"/>
                    <a:pt x="18039" y="14155"/>
                  </a:cubicBezTo>
                  <a:cubicBezTo>
                    <a:pt x="18697" y="13148"/>
                    <a:pt x="19282" y="12027"/>
                    <a:pt x="19798" y="10796"/>
                  </a:cubicBezTo>
                  <a:cubicBezTo>
                    <a:pt x="19172" y="9282"/>
                    <a:pt x="18440" y="7955"/>
                    <a:pt x="17601" y="6812"/>
                  </a:cubicBezTo>
                  <a:cubicBezTo>
                    <a:pt x="16762" y="5670"/>
                    <a:pt x="15839" y="4751"/>
                    <a:pt x="14831" y="4060"/>
                  </a:cubicBezTo>
                  <a:cubicBezTo>
                    <a:pt x="15230" y="4751"/>
                    <a:pt x="15538" y="5534"/>
                    <a:pt x="15761" y="6401"/>
                  </a:cubicBezTo>
                  <a:cubicBezTo>
                    <a:pt x="15984" y="7264"/>
                    <a:pt x="16096" y="8205"/>
                    <a:pt x="16096" y="9216"/>
                  </a:cubicBezTo>
                  <a:cubicBezTo>
                    <a:pt x="16096" y="10340"/>
                    <a:pt x="15957" y="11387"/>
                    <a:pt x="15680" y="12361"/>
                  </a:cubicBezTo>
                  <a:cubicBezTo>
                    <a:pt x="15404" y="13339"/>
                    <a:pt x="15017" y="14195"/>
                    <a:pt x="14520" y="14941"/>
                  </a:cubicBezTo>
                  <a:cubicBezTo>
                    <a:pt x="14023" y="15683"/>
                    <a:pt x="13448" y="16271"/>
                    <a:pt x="12793" y="16690"/>
                  </a:cubicBezTo>
                  <a:cubicBezTo>
                    <a:pt x="12137" y="17113"/>
                    <a:pt x="11437" y="17326"/>
                    <a:pt x="10696" y="17326"/>
                  </a:cubicBezTo>
                  <a:cubicBezTo>
                    <a:pt x="9944" y="17326"/>
                    <a:pt x="9247" y="17113"/>
                    <a:pt x="8598" y="16690"/>
                  </a:cubicBezTo>
                  <a:cubicBezTo>
                    <a:pt x="7950" y="16271"/>
                    <a:pt x="7380" y="15683"/>
                    <a:pt x="6883" y="14941"/>
                  </a:cubicBezTo>
                  <a:cubicBezTo>
                    <a:pt x="6386" y="14195"/>
                    <a:pt x="6000" y="13339"/>
                    <a:pt x="5723" y="12361"/>
                  </a:cubicBezTo>
                  <a:cubicBezTo>
                    <a:pt x="5444" y="11387"/>
                    <a:pt x="5307" y="10340"/>
                    <a:pt x="5307" y="9216"/>
                  </a:cubicBezTo>
                  <a:cubicBezTo>
                    <a:pt x="5307" y="8301"/>
                    <a:pt x="5405" y="7426"/>
                    <a:pt x="5606" y="6603"/>
                  </a:cubicBezTo>
                  <a:cubicBezTo>
                    <a:pt x="5804" y="5776"/>
                    <a:pt x="6071" y="5023"/>
                    <a:pt x="6408" y="4339"/>
                  </a:cubicBezTo>
                  <a:cubicBezTo>
                    <a:pt x="5496" y="5034"/>
                    <a:pt x="4644" y="5927"/>
                    <a:pt x="3861" y="7026"/>
                  </a:cubicBezTo>
                  <a:cubicBezTo>
                    <a:pt x="3075" y="8121"/>
                    <a:pt x="2390" y="9381"/>
                    <a:pt x="1803" y="10796"/>
                  </a:cubicBezTo>
                  <a:cubicBezTo>
                    <a:pt x="2319" y="12016"/>
                    <a:pt x="2902" y="13133"/>
                    <a:pt x="3555" y="14147"/>
                  </a:cubicBezTo>
                  <a:cubicBezTo>
                    <a:pt x="4208" y="15165"/>
                    <a:pt x="4918" y="16014"/>
                    <a:pt x="5689" y="16708"/>
                  </a:cubicBezTo>
                  <a:cubicBezTo>
                    <a:pt x="6457" y="17399"/>
                    <a:pt x="7270" y="17940"/>
                    <a:pt x="8124" y="18325"/>
                  </a:cubicBezTo>
                  <a:cubicBezTo>
                    <a:pt x="8980" y="18719"/>
                    <a:pt x="9871" y="18906"/>
                    <a:pt x="10801" y="18906"/>
                  </a:cubicBezTo>
                  <a:moveTo>
                    <a:pt x="10695" y="3953"/>
                  </a:moveTo>
                  <a:cubicBezTo>
                    <a:pt x="10218" y="3953"/>
                    <a:pt x="9763" y="4089"/>
                    <a:pt x="9330" y="4365"/>
                  </a:cubicBezTo>
                  <a:cubicBezTo>
                    <a:pt x="8897" y="4644"/>
                    <a:pt x="8525" y="5015"/>
                    <a:pt x="8217" y="5486"/>
                  </a:cubicBezTo>
                  <a:cubicBezTo>
                    <a:pt x="7908" y="5953"/>
                    <a:pt x="7661" y="6511"/>
                    <a:pt x="7475" y="7165"/>
                  </a:cubicBezTo>
                  <a:cubicBezTo>
                    <a:pt x="7287" y="7816"/>
                    <a:pt x="7191" y="8495"/>
                    <a:pt x="7191" y="9216"/>
                  </a:cubicBezTo>
                  <a:cubicBezTo>
                    <a:pt x="7191" y="9484"/>
                    <a:pt x="7257" y="9715"/>
                    <a:pt x="7385" y="9918"/>
                  </a:cubicBezTo>
                  <a:cubicBezTo>
                    <a:pt x="7514" y="10120"/>
                    <a:pt x="7678" y="10215"/>
                    <a:pt x="7872" y="10215"/>
                  </a:cubicBezTo>
                  <a:cubicBezTo>
                    <a:pt x="8067" y="10215"/>
                    <a:pt x="8226" y="10116"/>
                    <a:pt x="8351" y="9910"/>
                  </a:cubicBezTo>
                  <a:cubicBezTo>
                    <a:pt x="8478" y="9701"/>
                    <a:pt x="8540" y="9473"/>
                    <a:pt x="8540" y="9216"/>
                  </a:cubicBezTo>
                  <a:cubicBezTo>
                    <a:pt x="8540" y="8301"/>
                    <a:pt x="8750" y="7533"/>
                    <a:pt x="9166" y="6912"/>
                  </a:cubicBezTo>
                  <a:cubicBezTo>
                    <a:pt x="9585" y="6287"/>
                    <a:pt x="10094" y="5978"/>
                    <a:pt x="10695" y="5978"/>
                  </a:cubicBezTo>
                  <a:cubicBezTo>
                    <a:pt x="10891" y="5978"/>
                    <a:pt x="11053" y="5872"/>
                    <a:pt x="11182" y="5670"/>
                  </a:cubicBezTo>
                  <a:cubicBezTo>
                    <a:pt x="11310" y="5464"/>
                    <a:pt x="11376" y="5229"/>
                    <a:pt x="11376" y="4957"/>
                  </a:cubicBezTo>
                  <a:cubicBezTo>
                    <a:pt x="11376" y="4663"/>
                    <a:pt x="11310" y="4424"/>
                    <a:pt x="11182" y="4233"/>
                  </a:cubicBezTo>
                  <a:cubicBezTo>
                    <a:pt x="11053" y="4045"/>
                    <a:pt x="10891" y="3953"/>
                    <a:pt x="10695" y="395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37150" y="4235234"/>
            <a:ext cx="1215136" cy="2209157"/>
            <a:chOff x="4684712" y="4402042"/>
            <a:chExt cx="1327095" cy="2412072"/>
          </a:xfrm>
        </p:grpSpPr>
        <p:sp>
          <p:nvSpPr>
            <p:cNvPr id="51" name="Freeform 10"/>
            <p:cNvSpPr>
              <a:spLocks noEditPoints="1"/>
            </p:cNvSpPr>
            <p:nvPr/>
          </p:nvSpPr>
          <p:spPr bwMode="auto">
            <a:xfrm>
              <a:off x="4684712" y="4402042"/>
              <a:ext cx="1327095" cy="2412072"/>
            </a:xfrm>
            <a:custGeom>
              <a:avLst/>
              <a:gdLst>
                <a:gd name="T0" fmla="*/ 0 w 1725"/>
                <a:gd name="T1" fmla="*/ 728 h 3136"/>
                <a:gd name="T2" fmla="*/ 654 w 1725"/>
                <a:gd name="T3" fmla="*/ 1382 h 3136"/>
                <a:gd name="T4" fmla="*/ 1577 w 1725"/>
                <a:gd name="T5" fmla="*/ 1789 h 3136"/>
                <a:gd name="T6" fmla="*/ 1669 w 1725"/>
                <a:gd name="T7" fmla="*/ 3119 h 3136"/>
                <a:gd name="T8" fmla="*/ 1666 w 1725"/>
                <a:gd name="T9" fmla="*/ 1513 h 3136"/>
                <a:gd name="T10" fmla="*/ 654 w 1725"/>
                <a:gd name="T11" fmla="*/ 73 h 3136"/>
                <a:gd name="T12" fmla="*/ 0 w 1725"/>
                <a:gd name="T13" fmla="*/ 728 h 3136"/>
                <a:gd name="T14" fmla="*/ 119 w 1725"/>
                <a:gd name="T15" fmla="*/ 727 h 3136"/>
                <a:gd name="T16" fmla="*/ 858 w 1725"/>
                <a:gd name="T17" fmla="*/ 232 h 3136"/>
                <a:gd name="T18" fmla="*/ 858 w 1725"/>
                <a:gd name="T19" fmla="*/ 232 h 3136"/>
                <a:gd name="T20" fmla="*/ 1517 w 1725"/>
                <a:gd name="T21" fmla="*/ 1260 h 3136"/>
                <a:gd name="T22" fmla="*/ 1327 w 1725"/>
                <a:gd name="T23" fmla="*/ 1365 h 3136"/>
                <a:gd name="T24" fmla="*/ 654 w 1725"/>
                <a:gd name="T25" fmla="*/ 1263 h 3136"/>
                <a:gd name="T26" fmla="*/ 119 w 1725"/>
                <a:gd name="T27" fmla="*/ 727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5" h="3136">
                  <a:moveTo>
                    <a:pt x="0" y="728"/>
                  </a:moveTo>
                  <a:cubicBezTo>
                    <a:pt x="0" y="1089"/>
                    <a:pt x="293" y="1382"/>
                    <a:pt x="654" y="1382"/>
                  </a:cubicBezTo>
                  <a:cubicBezTo>
                    <a:pt x="654" y="1382"/>
                    <a:pt x="1471" y="1368"/>
                    <a:pt x="1577" y="1789"/>
                  </a:cubicBezTo>
                  <a:cubicBezTo>
                    <a:pt x="1650" y="2081"/>
                    <a:pt x="1614" y="3136"/>
                    <a:pt x="1669" y="3119"/>
                  </a:cubicBezTo>
                  <a:cubicBezTo>
                    <a:pt x="1725" y="3102"/>
                    <a:pt x="1666" y="1513"/>
                    <a:pt x="1666" y="1513"/>
                  </a:cubicBezTo>
                  <a:cubicBezTo>
                    <a:pt x="1666" y="0"/>
                    <a:pt x="654" y="73"/>
                    <a:pt x="654" y="73"/>
                  </a:cubicBezTo>
                  <a:cubicBezTo>
                    <a:pt x="293" y="73"/>
                    <a:pt x="0" y="366"/>
                    <a:pt x="0" y="728"/>
                  </a:cubicBezTo>
                  <a:close/>
                  <a:moveTo>
                    <a:pt x="119" y="727"/>
                  </a:moveTo>
                  <a:cubicBezTo>
                    <a:pt x="119" y="431"/>
                    <a:pt x="464" y="101"/>
                    <a:pt x="858" y="232"/>
                  </a:cubicBezTo>
                  <a:cubicBezTo>
                    <a:pt x="858" y="232"/>
                    <a:pt x="858" y="232"/>
                    <a:pt x="858" y="232"/>
                  </a:cubicBezTo>
                  <a:cubicBezTo>
                    <a:pt x="1302" y="379"/>
                    <a:pt x="1461" y="872"/>
                    <a:pt x="1517" y="1260"/>
                  </a:cubicBezTo>
                  <a:cubicBezTo>
                    <a:pt x="1530" y="1352"/>
                    <a:pt x="1487" y="1434"/>
                    <a:pt x="1327" y="1365"/>
                  </a:cubicBezTo>
                  <a:cubicBezTo>
                    <a:pt x="1190" y="1306"/>
                    <a:pt x="976" y="1254"/>
                    <a:pt x="654" y="1263"/>
                  </a:cubicBezTo>
                  <a:cubicBezTo>
                    <a:pt x="358" y="1263"/>
                    <a:pt x="119" y="1023"/>
                    <a:pt x="119" y="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0" name="AutoShape 38"/>
            <p:cNvSpPr/>
            <p:nvPr/>
          </p:nvSpPr>
          <p:spPr bwMode="auto">
            <a:xfrm>
              <a:off x="5076199" y="4805525"/>
              <a:ext cx="345669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94699" y="5256656"/>
            <a:ext cx="1017283" cy="1164487"/>
            <a:chOff x="6276556" y="5517283"/>
            <a:chExt cx="1111011" cy="1271447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6276556" y="5517283"/>
              <a:ext cx="1111011" cy="1271447"/>
            </a:xfrm>
            <a:custGeom>
              <a:avLst/>
              <a:gdLst>
                <a:gd name="T0" fmla="*/ 790 w 1444"/>
                <a:gd name="T1" fmla="*/ 20 h 1653"/>
                <a:gd name="T2" fmla="*/ 172 w 1444"/>
                <a:gd name="T3" fmla="*/ 389 h 1653"/>
                <a:gd name="T4" fmla="*/ 58 w 1444"/>
                <a:gd name="T5" fmla="*/ 1653 h 1653"/>
                <a:gd name="T6" fmla="*/ 136 w 1444"/>
                <a:gd name="T7" fmla="*/ 1463 h 1653"/>
                <a:gd name="T8" fmla="*/ 783 w 1444"/>
                <a:gd name="T9" fmla="*/ 1329 h 1653"/>
                <a:gd name="T10" fmla="*/ 1444 w 1444"/>
                <a:gd name="T11" fmla="*/ 675 h 1653"/>
                <a:gd name="T12" fmla="*/ 790 w 1444"/>
                <a:gd name="T13" fmla="*/ 20 h 1653"/>
                <a:gd name="T14" fmla="*/ 792 w 1444"/>
                <a:gd name="T15" fmla="*/ 1206 h 1653"/>
                <a:gd name="T16" fmla="*/ 324 w 1444"/>
                <a:gd name="T17" fmla="*/ 1248 h 1653"/>
                <a:gd name="T18" fmla="*/ 170 w 1444"/>
                <a:gd name="T19" fmla="*/ 1129 h 1653"/>
                <a:gd name="T20" fmla="*/ 337 w 1444"/>
                <a:gd name="T21" fmla="*/ 389 h 1653"/>
                <a:gd name="T22" fmla="*/ 792 w 1444"/>
                <a:gd name="T23" fmla="*/ 135 h 1653"/>
                <a:gd name="T24" fmla="*/ 1328 w 1444"/>
                <a:gd name="T25" fmla="*/ 671 h 1653"/>
                <a:gd name="T26" fmla="*/ 792 w 1444"/>
                <a:gd name="T27" fmla="*/ 1206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4" h="1653">
                  <a:moveTo>
                    <a:pt x="790" y="20"/>
                  </a:moveTo>
                  <a:cubicBezTo>
                    <a:pt x="453" y="39"/>
                    <a:pt x="262" y="224"/>
                    <a:pt x="172" y="389"/>
                  </a:cubicBezTo>
                  <a:cubicBezTo>
                    <a:pt x="0" y="703"/>
                    <a:pt x="0" y="1653"/>
                    <a:pt x="58" y="1653"/>
                  </a:cubicBezTo>
                  <a:cubicBezTo>
                    <a:pt x="99" y="1653"/>
                    <a:pt x="57" y="1579"/>
                    <a:pt x="136" y="1463"/>
                  </a:cubicBezTo>
                  <a:cubicBezTo>
                    <a:pt x="221" y="1338"/>
                    <a:pt x="783" y="1329"/>
                    <a:pt x="783" y="1329"/>
                  </a:cubicBezTo>
                  <a:cubicBezTo>
                    <a:pt x="1151" y="1329"/>
                    <a:pt x="1444" y="1036"/>
                    <a:pt x="1444" y="675"/>
                  </a:cubicBezTo>
                  <a:cubicBezTo>
                    <a:pt x="1444" y="313"/>
                    <a:pt x="1151" y="0"/>
                    <a:pt x="790" y="20"/>
                  </a:cubicBezTo>
                  <a:close/>
                  <a:moveTo>
                    <a:pt x="792" y="1206"/>
                  </a:moveTo>
                  <a:cubicBezTo>
                    <a:pt x="582" y="1199"/>
                    <a:pt x="427" y="1223"/>
                    <a:pt x="324" y="1248"/>
                  </a:cubicBezTo>
                  <a:cubicBezTo>
                    <a:pt x="222" y="1273"/>
                    <a:pt x="170" y="1254"/>
                    <a:pt x="170" y="1129"/>
                  </a:cubicBezTo>
                  <a:cubicBezTo>
                    <a:pt x="170" y="923"/>
                    <a:pt x="204" y="603"/>
                    <a:pt x="337" y="389"/>
                  </a:cubicBezTo>
                  <a:cubicBezTo>
                    <a:pt x="432" y="237"/>
                    <a:pt x="600" y="135"/>
                    <a:pt x="792" y="135"/>
                  </a:cubicBezTo>
                  <a:cubicBezTo>
                    <a:pt x="1088" y="135"/>
                    <a:pt x="1328" y="375"/>
                    <a:pt x="1328" y="671"/>
                  </a:cubicBezTo>
                  <a:cubicBezTo>
                    <a:pt x="1328" y="966"/>
                    <a:pt x="1088" y="1206"/>
                    <a:pt x="792" y="12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AutoShape 66"/>
            <p:cNvSpPr/>
            <p:nvPr/>
          </p:nvSpPr>
          <p:spPr bwMode="auto">
            <a:xfrm>
              <a:off x="6728635" y="5874499"/>
              <a:ext cx="314696" cy="314696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537191" y="4231061"/>
            <a:ext cx="1215733" cy="2209157"/>
            <a:chOff x="6213749" y="4397485"/>
            <a:chExt cx="1327746" cy="2412072"/>
          </a:xfrm>
        </p:grpSpPr>
        <p:sp>
          <p:nvSpPr>
            <p:cNvPr id="49" name="Freeform 7"/>
            <p:cNvSpPr>
              <a:spLocks noEditPoints="1"/>
            </p:cNvSpPr>
            <p:nvPr/>
          </p:nvSpPr>
          <p:spPr bwMode="auto">
            <a:xfrm>
              <a:off x="6213749" y="4397485"/>
              <a:ext cx="1327746" cy="2412072"/>
            </a:xfrm>
            <a:custGeom>
              <a:avLst/>
              <a:gdLst>
                <a:gd name="T0" fmla="*/ 1072 w 1726"/>
                <a:gd name="T1" fmla="*/ 73 h 3136"/>
                <a:gd name="T2" fmla="*/ 60 w 1726"/>
                <a:gd name="T3" fmla="*/ 1513 h 3136"/>
                <a:gd name="T4" fmla="*/ 57 w 1726"/>
                <a:gd name="T5" fmla="*/ 3119 h 3136"/>
                <a:gd name="T6" fmla="*/ 149 w 1726"/>
                <a:gd name="T7" fmla="*/ 1789 h 3136"/>
                <a:gd name="T8" fmla="*/ 1072 w 1726"/>
                <a:gd name="T9" fmla="*/ 1382 h 3136"/>
                <a:gd name="T10" fmla="*/ 1726 w 1726"/>
                <a:gd name="T11" fmla="*/ 728 h 3136"/>
                <a:gd name="T12" fmla="*/ 1072 w 1726"/>
                <a:gd name="T13" fmla="*/ 73 h 3136"/>
                <a:gd name="T14" fmla="*/ 1072 w 1726"/>
                <a:gd name="T15" fmla="*/ 1263 h 3136"/>
                <a:gd name="T16" fmla="*/ 399 w 1726"/>
                <a:gd name="T17" fmla="*/ 1365 h 3136"/>
                <a:gd name="T18" fmla="*/ 209 w 1726"/>
                <a:gd name="T19" fmla="*/ 1260 h 3136"/>
                <a:gd name="T20" fmla="*/ 867 w 1726"/>
                <a:gd name="T21" fmla="*/ 232 h 3136"/>
                <a:gd name="T22" fmla="*/ 867 w 1726"/>
                <a:gd name="T23" fmla="*/ 232 h 3136"/>
                <a:gd name="T24" fmla="*/ 1607 w 1726"/>
                <a:gd name="T25" fmla="*/ 727 h 3136"/>
                <a:gd name="T26" fmla="*/ 1072 w 1726"/>
                <a:gd name="T27" fmla="*/ 1263 h 3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6" h="3136">
                  <a:moveTo>
                    <a:pt x="1072" y="73"/>
                  </a:moveTo>
                  <a:cubicBezTo>
                    <a:pt x="1072" y="73"/>
                    <a:pt x="60" y="0"/>
                    <a:pt x="60" y="1513"/>
                  </a:cubicBezTo>
                  <a:cubicBezTo>
                    <a:pt x="60" y="1513"/>
                    <a:pt x="0" y="3102"/>
                    <a:pt x="57" y="3119"/>
                  </a:cubicBezTo>
                  <a:cubicBezTo>
                    <a:pt x="111" y="3136"/>
                    <a:pt x="75" y="2081"/>
                    <a:pt x="149" y="1789"/>
                  </a:cubicBezTo>
                  <a:cubicBezTo>
                    <a:pt x="255" y="1368"/>
                    <a:pt x="1072" y="1382"/>
                    <a:pt x="1072" y="1382"/>
                  </a:cubicBezTo>
                  <a:cubicBezTo>
                    <a:pt x="1433" y="1382"/>
                    <a:pt x="1726" y="1089"/>
                    <a:pt x="1726" y="728"/>
                  </a:cubicBezTo>
                  <a:cubicBezTo>
                    <a:pt x="1726" y="366"/>
                    <a:pt x="1433" y="73"/>
                    <a:pt x="1072" y="73"/>
                  </a:cubicBezTo>
                  <a:close/>
                  <a:moveTo>
                    <a:pt x="1072" y="1263"/>
                  </a:moveTo>
                  <a:cubicBezTo>
                    <a:pt x="750" y="1254"/>
                    <a:pt x="536" y="1306"/>
                    <a:pt x="399" y="1365"/>
                  </a:cubicBezTo>
                  <a:cubicBezTo>
                    <a:pt x="239" y="1434"/>
                    <a:pt x="196" y="1352"/>
                    <a:pt x="209" y="1260"/>
                  </a:cubicBezTo>
                  <a:cubicBezTo>
                    <a:pt x="265" y="872"/>
                    <a:pt x="424" y="379"/>
                    <a:pt x="867" y="232"/>
                  </a:cubicBezTo>
                  <a:cubicBezTo>
                    <a:pt x="867" y="232"/>
                    <a:pt x="867" y="232"/>
                    <a:pt x="867" y="232"/>
                  </a:cubicBezTo>
                  <a:cubicBezTo>
                    <a:pt x="1262" y="101"/>
                    <a:pt x="1607" y="431"/>
                    <a:pt x="1607" y="727"/>
                  </a:cubicBezTo>
                  <a:cubicBezTo>
                    <a:pt x="1607" y="1023"/>
                    <a:pt x="1367" y="1263"/>
                    <a:pt x="1072" y="1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2" name="AutoShape 122"/>
            <p:cNvSpPr/>
            <p:nvPr/>
          </p:nvSpPr>
          <p:spPr bwMode="auto">
            <a:xfrm>
              <a:off x="6799530" y="4793980"/>
              <a:ext cx="315505" cy="3470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4921"/>
                  </a:moveTo>
                  <a:lnTo>
                    <a:pt x="21599" y="5871"/>
                  </a:lnTo>
                  <a:cubicBezTo>
                    <a:pt x="21192" y="6052"/>
                    <a:pt x="20518" y="6202"/>
                    <a:pt x="19564" y="6320"/>
                  </a:cubicBezTo>
                  <a:cubicBezTo>
                    <a:pt x="18617" y="6436"/>
                    <a:pt x="17593" y="6522"/>
                    <a:pt x="16494" y="6579"/>
                  </a:cubicBezTo>
                  <a:cubicBezTo>
                    <a:pt x="15398" y="6643"/>
                    <a:pt x="14330" y="6677"/>
                    <a:pt x="13290" y="6683"/>
                  </a:cubicBezTo>
                  <a:cubicBezTo>
                    <a:pt x="12253" y="6692"/>
                    <a:pt x="11427" y="6698"/>
                    <a:pt x="10808" y="6698"/>
                  </a:cubicBezTo>
                  <a:cubicBezTo>
                    <a:pt x="10200" y="6698"/>
                    <a:pt x="9374" y="6692"/>
                    <a:pt x="8326" y="6683"/>
                  </a:cubicBezTo>
                  <a:cubicBezTo>
                    <a:pt x="7276" y="6677"/>
                    <a:pt x="6204" y="6643"/>
                    <a:pt x="5105" y="6579"/>
                  </a:cubicBezTo>
                  <a:cubicBezTo>
                    <a:pt x="4009" y="6522"/>
                    <a:pt x="2993" y="6436"/>
                    <a:pt x="2053" y="6326"/>
                  </a:cubicBezTo>
                  <a:cubicBezTo>
                    <a:pt x="1116" y="6214"/>
                    <a:pt x="442" y="6064"/>
                    <a:pt x="34" y="5871"/>
                  </a:cubicBezTo>
                  <a:cubicBezTo>
                    <a:pt x="10" y="5724"/>
                    <a:pt x="0" y="5566"/>
                    <a:pt x="0" y="5393"/>
                  </a:cubicBezTo>
                  <a:lnTo>
                    <a:pt x="0" y="4921"/>
                  </a:lnTo>
                  <a:lnTo>
                    <a:pt x="0" y="4423"/>
                  </a:lnTo>
                  <a:cubicBezTo>
                    <a:pt x="0" y="4258"/>
                    <a:pt x="10" y="4092"/>
                    <a:pt x="34" y="3924"/>
                  </a:cubicBezTo>
                  <a:cubicBezTo>
                    <a:pt x="307" y="3801"/>
                    <a:pt x="701" y="3688"/>
                    <a:pt x="1213" y="3602"/>
                  </a:cubicBezTo>
                  <a:cubicBezTo>
                    <a:pt x="1717" y="3516"/>
                    <a:pt x="2257" y="3444"/>
                    <a:pt x="2830" y="3389"/>
                  </a:cubicBezTo>
                  <a:cubicBezTo>
                    <a:pt x="3404" y="3334"/>
                    <a:pt x="3971" y="3294"/>
                    <a:pt x="4528" y="3265"/>
                  </a:cubicBezTo>
                  <a:cubicBezTo>
                    <a:pt x="5084" y="3239"/>
                    <a:pt x="5516" y="3213"/>
                    <a:pt x="5827" y="3196"/>
                  </a:cubicBezTo>
                  <a:cubicBezTo>
                    <a:pt x="5737" y="2444"/>
                    <a:pt x="5800" y="1857"/>
                    <a:pt x="6017" y="1431"/>
                  </a:cubicBezTo>
                  <a:cubicBezTo>
                    <a:pt x="6232" y="1010"/>
                    <a:pt x="6560" y="693"/>
                    <a:pt x="7003" y="489"/>
                  </a:cubicBezTo>
                  <a:cubicBezTo>
                    <a:pt x="7441" y="282"/>
                    <a:pt x="7984" y="146"/>
                    <a:pt x="8631" y="86"/>
                  </a:cubicBezTo>
                  <a:cubicBezTo>
                    <a:pt x="9280" y="28"/>
                    <a:pt x="9999" y="0"/>
                    <a:pt x="10808" y="0"/>
                  </a:cubicBezTo>
                  <a:cubicBezTo>
                    <a:pt x="11417" y="0"/>
                    <a:pt x="12021" y="11"/>
                    <a:pt x="12619" y="40"/>
                  </a:cubicBezTo>
                  <a:cubicBezTo>
                    <a:pt x="13221" y="69"/>
                    <a:pt x="13757" y="164"/>
                    <a:pt x="14234" y="319"/>
                  </a:cubicBezTo>
                  <a:cubicBezTo>
                    <a:pt x="14707" y="483"/>
                    <a:pt x="15084" y="734"/>
                    <a:pt x="15367" y="1074"/>
                  </a:cubicBezTo>
                  <a:cubicBezTo>
                    <a:pt x="15647" y="1413"/>
                    <a:pt x="15789" y="1894"/>
                    <a:pt x="15789" y="2519"/>
                  </a:cubicBezTo>
                  <a:lnTo>
                    <a:pt x="15789" y="2850"/>
                  </a:lnTo>
                  <a:cubicBezTo>
                    <a:pt x="15789" y="2963"/>
                    <a:pt x="15775" y="3078"/>
                    <a:pt x="15758" y="3196"/>
                  </a:cubicBezTo>
                  <a:cubicBezTo>
                    <a:pt x="16076" y="3213"/>
                    <a:pt x="16511" y="3239"/>
                    <a:pt x="17061" y="3265"/>
                  </a:cubicBezTo>
                  <a:cubicBezTo>
                    <a:pt x="17611" y="3294"/>
                    <a:pt x="18178" y="3334"/>
                    <a:pt x="18758" y="3389"/>
                  </a:cubicBezTo>
                  <a:cubicBezTo>
                    <a:pt x="19335" y="3443"/>
                    <a:pt x="19885" y="3515"/>
                    <a:pt x="20404" y="3602"/>
                  </a:cubicBezTo>
                  <a:cubicBezTo>
                    <a:pt x="20922" y="3688"/>
                    <a:pt x="21323" y="3801"/>
                    <a:pt x="21596" y="3924"/>
                  </a:cubicBezTo>
                  <a:lnTo>
                    <a:pt x="21596" y="4921"/>
                  </a:lnTo>
                  <a:close/>
                  <a:moveTo>
                    <a:pt x="10812" y="8296"/>
                  </a:moveTo>
                  <a:cubicBezTo>
                    <a:pt x="12236" y="8278"/>
                    <a:pt x="13656" y="8250"/>
                    <a:pt x="15080" y="8215"/>
                  </a:cubicBezTo>
                  <a:cubicBezTo>
                    <a:pt x="16501" y="8178"/>
                    <a:pt x="17925" y="8088"/>
                    <a:pt x="19353" y="7939"/>
                  </a:cubicBezTo>
                  <a:lnTo>
                    <a:pt x="19353" y="19477"/>
                  </a:lnTo>
                  <a:cubicBezTo>
                    <a:pt x="19353" y="20056"/>
                    <a:pt x="19107" y="20557"/>
                    <a:pt x="18620" y="20972"/>
                  </a:cubicBezTo>
                  <a:cubicBezTo>
                    <a:pt x="18133" y="21392"/>
                    <a:pt x="17542" y="21599"/>
                    <a:pt x="16847" y="21599"/>
                  </a:cubicBezTo>
                  <a:lnTo>
                    <a:pt x="4752" y="21599"/>
                  </a:lnTo>
                  <a:cubicBezTo>
                    <a:pt x="4058" y="21599"/>
                    <a:pt x="3460" y="21395"/>
                    <a:pt x="2955" y="20977"/>
                  </a:cubicBezTo>
                  <a:cubicBezTo>
                    <a:pt x="2450" y="20569"/>
                    <a:pt x="2201" y="20068"/>
                    <a:pt x="2201" y="19477"/>
                  </a:cubicBezTo>
                  <a:lnTo>
                    <a:pt x="2201" y="7939"/>
                  </a:lnTo>
                  <a:cubicBezTo>
                    <a:pt x="3560" y="8088"/>
                    <a:pt x="4904" y="8183"/>
                    <a:pt x="6239" y="8229"/>
                  </a:cubicBezTo>
                  <a:cubicBezTo>
                    <a:pt x="7576" y="8273"/>
                    <a:pt x="8917" y="8296"/>
                    <a:pt x="10276" y="8296"/>
                  </a:cubicBezTo>
                  <a:lnTo>
                    <a:pt x="10812" y="8296"/>
                  </a:lnTo>
                  <a:close/>
                  <a:moveTo>
                    <a:pt x="6923" y="10395"/>
                  </a:moveTo>
                  <a:cubicBezTo>
                    <a:pt x="6923" y="10248"/>
                    <a:pt x="6857" y="10119"/>
                    <a:pt x="6733" y="10015"/>
                  </a:cubicBezTo>
                  <a:cubicBezTo>
                    <a:pt x="6605" y="9908"/>
                    <a:pt x="6453" y="9854"/>
                    <a:pt x="6277" y="9854"/>
                  </a:cubicBezTo>
                  <a:lnTo>
                    <a:pt x="5630" y="9854"/>
                  </a:lnTo>
                  <a:cubicBezTo>
                    <a:pt x="5450" y="9854"/>
                    <a:pt x="5305" y="9908"/>
                    <a:pt x="5191" y="10015"/>
                  </a:cubicBezTo>
                  <a:cubicBezTo>
                    <a:pt x="5074" y="10119"/>
                    <a:pt x="5015" y="10248"/>
                    <a:pt x="5015" y="10395"/>
                  </a:cubicBezTo>
                  <a:lnTo>
                    <a:pt x="5015" y="18858"/>
                  </a:lnTo>
                  <a:cubicBezTo>
                    <a:pt x="5015" y="19005"/>
                    <a:pt x="5074" y="19126"/>
                    <a:pt x="5191" y="19224"/>
                  </a:cubicBezTo>
                  <a:cubicBezTo>
                    <a:pt x="5305" y="19319"/>
                    <a:pt x="5450" y="19368"/>
                    <a:pt x="5630" y="19368"/>
                  </a:cubicBezTo>
                  <a:lnTo>
                    <a:pt x="6277" y="19368"/>
                  </a:lnTo>
                  <a:cubicBezTo>
                    <a:pt x="6453" y="19368"/>
                    <a:pt x="6605" y="19319"/>
                    <a:pt x="6733" y="19230"/>
                  </a:cubicBezTo>
                  <a:cubicBezTo>
                    <a:pt x="6857" y="19137"/>
                    <a:pt x="6923" y="19014"/>
                    <a:pt x="6923" y="18858"/>
                  </a:cubicBezTo>
                  <a:lnTo>
                    <a:pt x="6923" y="10395"/>
                  </a:lnTo>
                  <a:close/>
                  <a:moveTo>
                    <a:pt x="8416" y="3141"/>
                  </a:moveTo>
                  <a:cubicBezTo>
                    <a:pt x="10006" y="3121"/>
                    <a:pt x="11607" y="3121"/>
                    <a:pt x="13231" y="3141"/>
                  </a:cubicBezTo>
                  <a:cubicBezTo>
                    <a:pt x="13231" y="3032"/>
                    <a:pt x="13242" y="2925"/>
                    <a:pt x="13266" y="2819"/>
                  </a:cubicBezTo>
                  <a:cubicBezTo>
                    <a:pt x="13286" y="2712"/>
                    <a:pt x="13286" y="2611"/>
                    <a:pt x="13266" y="2519"/>
                  </a:cubicBezTo>
                  <a:lnTo>
                    <a:pt x="13266" y="2315"/>
                  </a:lnTo>
                  <a:cubicBezTo>
                    <a:pt x="12879" y="2222"/>
                    <a:pt x="12471" y="2171"/>
                    <a:pt x="12042" y="2162"/>
                  </a:cubicBezTo>
                  <a:cubicBezTo>
                    <a:pt x="11610" y="2153"/>
                    <a:pt x="11202" y="2148"/>
                    <a:pt x="10819" y="2148"/>
                  </a:cubicBezTo>
                  <a:cubicBezTo>
                    <a:pt x="10411" y="2148"/>
                    <a:pt x="9996" y="2153"/>
                    <a:pt x="9574" y="2162"/>
                  </a:cubicBezTo>
                  <a:cubicBezTo>
                    <a:pt x="9149" y="2171"/>
                    <a:pt x="8741" y="2222"/>
                    <a:pt x="8354" y="2315"/>
                  </a:cubicBezTo>
                  <a:lnTo>
                    <a:pt x="8354" y="2519"/>
                  </a:lnTo>
                  <a:cubicBezTo>
                    <a:pt x="8354" y="2611"/>
                    <a:pt x="8357" y="2715"/>
                    <a:pt x="8371" y="2824"/>
                  </a:cubicBezTo>
                  <a:cubicBezTo>
                    <a:pt x="8375" y="2937"/>
                    <a:pt x="8392" y="3040"/>
                    <a:pt x="8416" y="3141"/>
                  </a:cubicBezTo>
                  <a:moveTo>
                    <a:pt x="11769" y="10395"/>
                  </a:moveTo>
                  <a:cubicBezTo>
                    <a:pt x="11769" y="10248"/>
                    <a:pt x="11707" y="10119"/>
                    <a:pt x="11582" y="10015"/>
                  </a:cubicBezTo>
                  <a:cubicBezTo>
                    <a:pt x="11451" y="9908"/>
                    <a:pt x="11299" y="9854"/>
                    <a:pt x="11123" y="9854"/>
                  </a:cubicBezTo>
                  <a:lnTo>
                    <a:pt x="10476" y="9854"/>
                  </a:lnTo>
                  <a:cubicBezTo>
                    <a:pt x="10300" y="9854"/>
                    <a:pt x="10151" y="9908"/>
                    <a:pt x="10037" y="10015"/>
                  </a:cubicBezTo>
                  <a:cubicBezTo>
                    <a:pt x="9923" y="10119"/>
                    <a:pt x="9865" y="10248"/>
                    <a:pt x="9865" y="10395"/>
                  </a:cubicBezTo>
                  <a:lnTo>
                    <a:pt x="9865" y="18858"/>
                  </a:lnTo>
                  <a:cubicBezTo>
                    <a:pt x="9865" y="19005"/>
                    <a:pt x="9920" y="19126"/>
                    <a:pt x="10030" y="19224"/>
                  </a:cubicBezTo>
                  <a:cubicBezTo>
                    <a:pt x="10141" y="19319"/>
                    <a:pt x="10286" y="19368"/>
                    <a:pt x="10476" y="19368"/>
                  </a:cubicBezTo>
                  <a:lnTo>
                    <a:pt x="11123" y="19368"/>
                  </a:lnTo>
                  <a:cubicBezTo>
                    <a:pt x="11299" y="19368"/>
                    <a:pt x="11451" y="19319"/>
                    <a:pt x="11582" y="19230"/>
                  </a:cubicBezTo>
                  <a:cubicBezTo>
                    <a:pt x="11707" y="19137"/>
                    <a:pt x="11769" y="19014"/>
                    <a:pt x="11769" y="18858"/>
                  </a:cubicBezTo>
                  <a:lnTo>
                    <a:pt x="11769" y="10395"/>
                  </a:lnTo>
                  <a:close/>
                  <a:moveTo>
                    <a:pt x="14683" y="18858"/>
                  </a:moveTo>
                  <a:cubicBezTo>
                    <a:pt x="14683" y="19005"/>
                    <a:pt x="14745" y="19126"/>
                    <a:pt x="14866" y="19224"/>
                  </a:cubicBezTo>
                  <a:cubicBezTo>
                    <a:pt x="14987" y="19319"/>
                    <a:pt x="15143" y="19368"/>
                    <a:pt x="15333" y="19368"/>
                  </a:cubicBezTo>
                  <a:lnTo>
                    <a:pt x="15979" y="19368"/>
                  </a:lnTo>
                  <a:cubicBezTo>
                    <a:pt x="16155" y="19368"/>
                    <a:pt x="16308" y="19319"/>
                    <a:pt x="16432" y="19230"/>
                  </a:cubicBezTo>
                  <a:cubicBezTo>
                    <a:pt x="16560" y="19137"/>
                    <a:pt x="16629" y="19014"/>
                    <a:pt x="16629" y="18858"/>
                  </a:cubicBezTo>
                  <a:lnTo>
                    <a:pt x="16629" y="10395"/>
                  </a:lnTo>
                  <a:cubicBezTo>
                    <a:pt x="16629" y="10248"/>
                    <a:pt x="16560" y="10119"/>
                    <a:pt x="16432" y="10015"/>
                  </a:cubicBezTo>
                  <a:cubicBezTo>
                    <a:pt x="16308" y="9908"/>
                    <a:pt x="16155" y="9854"/>
                    <a:pt x="15979" y="9854"/>
                  </a:cubicBezTo>
                  <a:lnTo>
                    <a:pt x="15333" y="9854"/>
                  </a:lnTo>
                  <a:cubicBezTo>
                    <a:pt x="15153" y="9854"/>
                    <a:pt x="15001" y="9908"/>
                    <a:pt x="14877" y="10015"/>
                  </a:cubicBezTo>
                  <a:cubicBezTo>
                    <a:pt x="14752" y="10119"/>
                    <a:pt x="14683" y="10248"/>
                    <a:pt x="14683" y="10395"/>
                  </a:cubicBezTo>
                  <a:lnTo>
                    <a:pt x="14683" y="188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273024" y="5256656"/>
            <a:ext cx="1017878" cy="1164487"/>
            <a:chOff x="4833107" y="5517283"/>
            <a:chExt cx="1111662" cy="1271447"/>
          </a:xfrm>
        </p:grpSpPr>
        <p:sp>
          <p:nvSpPr>
            <p:cNvPr id="52" name="Freeform 11"/>
            <p:cNvSpPr>
              <a:spLocks noEditPoints="1"/>
            </p:cNvSpPr>
            <p:nvPr/>
          </p:nvSpPr>
          <p:spPr bwMode="auto">
            <a:xfrm>
              <a:off x="4833107" y="5517283"/>
              <a:ext cx="1111662" cy="1271447"/>
            </a:xfrm>
            <a:custGeom>
              <a:avLst/>
              <a:gdLst>
                <a:gd name="T0" fmla="*/ 0 w 1445"/>
                <a:gd name="T1" fmla="*/ 675 h 1653"/>
                <a:gd name="T2" fmla="*/ 662 w 1445"/>
                <a:gd name="T3" fmla="*/ 1329 h 1653"/>
                <a:gd name="T4" fmla="*/ 1309 w 1445"/>
                <a:gd name="T5" fmla="*/ 1463 h 1653"/>
                <a:gd name="T6" fmla="*/ 1387 w 1445"/>
                <a:gd name="T7" fmla="*/ 1653 h 1653"/>
                <a:gd name="T8" fmla="*/ 1273 w 1445"/>
                <a:gd name="T9" fmla="*/ 389 h 1653"/>
                <a:gd name="T10" fmla="*/ 655 w 1445"/>
                <a:gd name="T11" fmla="*/ 20 h 1653"/>
                <a:gd name="T12" fmla="*/ 0 w 1445"/>
                <a:gd name="T13" fmla="*/ 675 h 1653"/>
                <a:gd name="T14" fmla="*/ 117 w 1445"/>
                <a:gd name="T15" fmla="*/ 671 h 1653"/>
                <a:gd name="T16" fmla="*/ 652 w 1445"/>
                <a:gd name="T17" fmla="*/ 135 h 1653"/>
                <a:gd name="T18" fmla="*/ 1108 w 1445"/>
                <a:gd name="T19" fmla="*/ 389 h 1653"/>
                <a:gd name="T20" fmla="*/ 1275 w 1445"/>
                <a:gd name="T21" fmla="*/ 1129 h 1653"/>
                <a:gd name="T22" fmla="*/ 1121 w 1445"/>
                <a:gd name="T23" fmla="*/ 1248 h 1653"/>
                <a:gd name="T24" fmla="*/ 652 w 1445"/>
                <a:gd name="T25" fmla="*/ 1206 h 1653"/>
                <a:gd name="T26" fmla="*/ 117 w 1445"/>
                <a:gd name="T27" fmla="*/ 671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5" h="1653">
                  <a:moveTo>
                    <a:pt x="0" y="675"/>
                  </a:moveTo>
                  <a:cubicBezTo>
                    <a:pt x="0" y="1036"/>
                    <a:pt x="294" y="1329"/>
                    <a:pt x="662" y="1329"/>
                  </a:cubicBezTo>
                  <a:cubicBezTo>
                    <a:pt x="662" y="1329"/>
                    <a:pt x="1224" y="1338"/>
                    <a:pt x="1309" y="1463"/>
                  </a:cubicBezTo>
                  <a:cubicBezTo>
                    <a:pt x="1388" y="1579"/>
                    <a:pt x="1346" y="1653"/>
                    <a:pt x="1387" y="1653"/>
                  </a:cubicBezTo>
                  <a:cubicBezTo>
                    <a:pt x="1445" y="1653"/>
                    <a:pt x="1445" y="703"/>
                    <a:pt x="1273" y="389"/>
                  </a:cubicBezTo>
                  <a:cubicBezTo>
                    <a:pt x="1183" y="224"/>
                    <a:pt x="992" y="39"/>
                    <a:pt x="655" y="20"/>
                  </a:cubicBezTo>
                  <a:cubicBezTo>
                    <a:pt x="294" y="0"/>
                    <a:pt x="0" y="313"/>
                    <a:pt x="0" y="675"/>
                  </a:cubicBezTo>
                  <a:close/>
                  <a:moveTo>
                    <a:pt x="117" y="671"/>
                  </a:moveTo>
                  <a:cubicBezTo>
                    <a:pt x="117" y="375"/>
                    <a:pt x="357" y="135"/>
                    <a:pt x="652" y="135"/>
                  </a:cubicBezTo>
                  <a:cubicBezTo>
                    <a:pt x="845" y="135"/>
                    <a:pt x="1013" y="237"/>
                    <a:pt x="1108" y="389"/>
                  </a:cubicBezTo>
                  <a:cubicBezTo>
                    <a:pt x="1241" y="603"/>
                    <a:pt x="1275" y="923"/>
                    <a:pt x="1275" y="1129"/>
                  </a:cubicBezTo>
                  <a:cubicBezTo>
                    <a:pt x="1275" y="1254"/>
                    <a:pt x="1223" y="1273"/>
                    <a:pt x="1121" y="1248"/>
                  </a:cubicBezTo>
                  <a:cubicBezTo>
                    <a:pt x="1018" y="1223"/>
                    <a:pt x="863" y="1199"/>
                    <a:pt x="652" y="1206"/>
                  </a:cubicBezTo>
                  <a:cubicBezTo>
                    <a:pt x="357" y="1206"/>
                    <a:pt x="117" y="966"/>
                    <a:pt x="117" y="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3" name="AutoShape 12"/>
            <p:cNvSpPr/>
            <p:nvPr/>
          </p:nvSpPr>
          <p:spPr bwMode="auto">
            <a:xfrm>
              <a:off x="5233268" y="5874499"/>
              <a:ext cx="269415" cy="291504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6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599"/>
                    <a:pt x="19455" y="21599"/>
                  </a:cubicBezTo>
                  <a:lnTo>
                    <a:pt x="1928" y="21599"/>
                  </a:lnTo>
                  <a:cubicBezTo>
                    <a:pt x="1585" y="21599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23262" tIns="23262" rIns="23262" bIns="23262" anchor="ctr"/>
            <a:lstStyle/>
            <a:p>
              <a:pPr algn="just" defTabSz="418465">
                <a:lnSpc>
                  <a:spcPct val="120000"/>
                </a:lnSpc>
                <a:defRPr/>
              </a:pPr>
              <a:endParaRPr lang="es-ES" sz="80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0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47" grpId="0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772098" y="1165565"/>
            <a:ext cx="3314556" cy="24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</a:t>
            </a:r>
            <a:r>
              <a:rPr lang="en-US" altLang="zh-CN" sz="7590" dirty="0">
                <a:solidFill>
                  <a:schemeClr val="bg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en-US" altLang="zh-CN" sz="759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</a:p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</a:t>
            </a:r>
            <a:endParaRPr lang="zh-CN" altLang="en-US" sz="759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18818" y="3516025"/>
            <a:ext cx="9021114" cy="2165899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883807" y="4063466"/>
            <a:ext cx="7091139" cy="10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325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3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1724"/>
          <p:cNvSpPr/>
          <p:nvPr/>
        </p:nvSpPr>
        <p:spPr>
          <a:xfrm>
            <a:off x="7806210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Shape 1725"/>
          <p:cNvSpPr/>
          <p:nvPr/>
        </p:nvSpPr>
        <p:spPr>
          <a:xfrm>
            <a:off x="5000961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Shape 1726"/>
          <p:cNvSpPr/>
          <p:nvPr/>
        </p:nvSpPr>
        <p:spPr>
          <a:xfrm>
            <a:off x="2258592" y="3346679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Shape 1733"/>
          <p:cNvSpPr/>
          <p:nvPr/>
        </p:nvSpPr>
        <p:spPr>
          <a:xfrm>
            <a:off x="5847739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Shape 1735"/>
          <p:cNvSpPr/>
          <p:nvPr/>
        </p:nvSpPr>
        <p:spPr>
          <a:xfrm>
            <a:off x="8560977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Shape 1739"/>
          <p:cNvSpPr/>
          <p:nvPr/>
        </p:nvSpPr>
        <p:spPr>
          <a:xfrm>
            <a:off x="3089552" y="4558023"/>
            <a:ext cx="1945701" cy="553963"/>
          </a:xfrm>
          <a:prstGeom prst="roundRect">
            <a:avLst>
              <a:gd name="adj" fmla="val 50000"/>
            </a:avLst>
          </a:prstGeom>
          <a:solidFill>
            <a:srgbClr val="F7F7FA"/>
          </a:solidFill>
          <a:ln w="12700">
            <a:solidFill>
              <a:srgbClr val="A6AAA9"/>
            </a:solidFill>
            <a:miter lim="400000"/>
          </a:ln>
        </p:spPr>
        <p:txBody>
          <a:bodyPr lIns="17447" tIns="17447" rIns="17447" bIns="17447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730"/>
          <p:cNvSpPr/>
          <p:nvPr/>
        </p:nvSpPr>
        <p:spPr>
          <a:xfrm>
            <a:off x="7313328" y="3137487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Shape 1741"/>
          <p:cNvSpPr/>
          <p:nvPr/>
        </p:nvSpPr>
        <p:spPr>
          <a:xfrm>
            <a:off x="4531643" y="4348831"/>
            <a:ext cx="972348" cy="97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3263" tIns="23263" rIns="23263" bIns="23263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Shape 1748"/>
          <p:cNvSpPr/>
          <p:nvPr/>
        </p:nvSpPr>
        <p:spPr>
          <a:xfrm rot="2348650">
            <a:off x="9907825" y="3612464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Shape 1749"/>
          <p:cNvSpPr/>
          <p:nvPr/>
        </p:nvSpPr>
        <p:spPr>
          <a:xfrm rot="12794463">
            <a:off x="1829845" y="4468967"/>
            <a:ext cx="1108848" cy="342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050" extrusionOk="0">
                <a:moveTo>
                  <a:pt x="0" y="16210"/>
                </a:moveTo>
                <a:cubicBezTo>
                  <a:pt x="3419" y="835"/>
                  <a:pt x="11072" y="-4550"/>
                  <a:pt x="17092" y="4181"/>
                </a:cubicBezTo>
                <a:cubicBezTo>
                  <a:pt x="18733" y="6560"/>
                  <a:pt x="20142" y="9855"/>
                  <a:pt x="21215" y="13819"/>
                </a:cubicBezTo>
                <a:lnTo>
                  <a:pt x="21600" y="13261"/>
                </a:lnTo>
                <a:lnTo>
                  <a:pt x="21513" y="16630"/>
                </a:lnTo>
                <a:lnTo>
                  <a:pt x="20248" y="15221"/>
                </a:lnTo>
                <a:lnTo>
                  <a:pt x="20633" y="14663"/>
                </a:lnTo>
                <a:cubicBezTo>
                  <a:pt x="16879" y="938"/>
                  <a:pt x="9479" y="-2418"/>
                  <a:pt x="4105" y="7168"/>
                </a:cubicBezTo>
                <a:cubicBezTo>
                  <a:pt x="2656" y="9751"/>
                  <a:pt x="1452" y="13127"/>
                  <a:pt x="579" y="1705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0439" y="3137487"/>
            <a:ext cx="972348" cy="972347"/>
            <a:chOff x="1072256" y="2492673"/>
            <a:chExt cx="1061660" cy="1061659"/>
          </a:xfrm>
        </p:grpSpPr>
        <p:sp>
          <p:nvSpPr>
            <p:cNvPr id="13" name="Shape 1729"/>
            <p:cNvSpPr/>
            <p:nvPr/>
          </p:nvSpPr>
          <p:spPr>
            <a:xfrm>
              <a:off x="1072256" y="2492673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Shape 1750"/>
            <p:cNvSpPr/>
            <p:nvPr/>
          </p:nvSpPr>
          <p:spPr>
            <a:xfrm>
              <a:off x="1390151" y="2822318"/>
              <a:ext cx="415919" cy="39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3" y="16137"/>
                  </a:moveTo>
                  <a:cubicBezTo>
                    <a:pt x="14080" y="15059"/>
                    <a:pt x="13176" y="14150"/>
                    <a:pt x="13176" y="12203"/>
                  </a:cubicBezTo>
                  <a:cubicBezTo>
                    <a:pt x="13176" y="11034"/>
                    <a:pt x="14040" y="11415"/>
                    <a:pt x="14419" y="9274"/>
                  </a:cubicBezTo>
                  <a:cubicBezTo>
                    <a:pt x="14577" y="8387"/>
                    <a:pt x="15341" y="9261"/>
                    <a:pt x="15487" y="7233"/>
                  </a:cubicBezTo>
                  <a:cubicBezTo>
                    <a:pt x="15487" y="6425"/>
                    <a:pt x="15071" y="6224"/>
                    <a:pt x="15071" y="6224"/>
                  </a:cubicBezTo>
                  <a:cubicBezTo>
                    <a:pt x="15071" y="6224"/>
                    <a:pt x="15283" y="5028"/>
                    <a:pt x="15366" y="4109"/>
                  </a:cubicBezTo>
                  <a:cubicBezTo>
                    <a:pt x="15468" y="2962"/>
                    <a:pt x="14731" y="0"/>
                    <a:pt x="10800" y="0"/>
                  </a:cubicBezTo>
                  <a:cubicBezTo>
                    <a:pt x="6869" y="0"/>
                    <a:pt x="6131" y="2962"/>
                    <a:pt x="6234" y="4109"/>
                  </a:cubicBezTo>
                  <a:cubicBezTo>
                    <a:pt x="6317" y="5028"/>
                    <a:pt x="6529" y="6224"/>
                    <a:pt x="6529" y="6224"/>
                  </a:cubicBezTo>
                  <a:cubicBezTo>
                    <a:pt x="6529" y="6224"/>
                    <a:pt x="6113" y="6425"/>
                    <a:pt x="6113" y="7233"/>
                  </a:cubicBezTo>
                  <a:cubicBezTo>
                    <a:pt x="6258" y="9261"/>
                    <a:pt x="7022" y="8387"/>
                    <a:pt x="7179" y="9274"/>
                  </a:cubicBezTo>
                  <a:cubicBezTo>
                    <a:pt x="7560" y="11415"/>
                    <a:pt x="8424" y="11034"/>
                    <a:pt x="8424" y="12203"/>
                  </a:cubicBezTo>
                  <a:cubicBezTo>
                    <a:pt x="8424" y="14150"/>
                    <a:pt x="7520" y="15059"/>
                    <a:pt x="4687" y="16137"/>
                  </a:cubicBezTo>
                  <a:cubicBezTo>
                    <a:pt x="1846" y="17219"/>
                    <a:pt x="0" y="18321"/>
                    <a:pt x="0" y="19073"/>
                  </a:cubicBezTo>
                  <a:cubicBezTo>
                    <a:pt x="0" y="19825"/>
                    <a:pt x="0" y="21600"/>
                    <a:pt x="0" y="21600"/>
                  </a:cubicBezTo>
                  <a:lnTo>
                    <a:pt x="10800" y="21600"/>
                  </a:lnTo>
                  <a:lnTo>
                    <a:pt x="21600" y="21600"/>
                  </a:lnTo>
                  <a:cubicBezTo>
                    <a:pt x="21600" y="21600"/>
                    <a:pt x="21600" y="19825"/>
                    <a:pt x="21600" y="19073"/>
                  </a:cubicBezTo>
                  <a:cubicBezTo>
                    <a:pt x="21600" y="18321"/>
                    <a:pt x="19754" y="17219"/>
                    <a:pt x="16913" y="1613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28447" y="3137487"/>
            <a:ext cx="972347" cy="972347"/>
            <a:chOff x="4061755" y="2492673"/>
            <a:chExt cx="1061659" cy="1061659"/>
          </a:xfrm>
        </p:grpSpPr>
        <p:sp>
          <p:nvSpPr>
            <p:cNvPr id="11" name="Shape 1727"/>
            <p:cNvSpPr/>
            <p:nvPr/>
          </p:nvSpPr>
          <p:spPr>
            <a:xfrm>
              <a:off x="4061755" y="2492673"/>
              <a:ext cx="1061659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Shape 1751"/>
            <p:cNvSpPr/>
            <p:nvPr/>
          </p:nvSpPr>
          <p:spPr>
            <a:xfrm>
              <a:off x="4396967" y="2817846"/>
              <a:ext cx="398216" cy="39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020336" y="4348831"/>
            <a:ext cx="972348" cy="972347"/>
            <a:chOff x="10058085" y="3811668"/>
            <a:chExt cx="1061660" cy="1061659"/>
          </a:xfrm>
        </p:grpSpPr>
        <p:sp>
          <p:nvSpPr>
            <p:cNvPr id="21" name="Shape 1737"/>
            <p:cNvSpPr/>
            <p:nvPr/>
          </p:nvSpPr>
          <p:spPr>
            <a:xfrm>
              <a:off x="10058085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Shape 1753"/>
            <p:cNvSpPr/>
            <p:nvPr/>
          </p:nvSpPr>
          <p:spPr>
            <a:xfrm>
              <a:off x="10363316" y="4111638"/>
              <a:ext cx="451197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05207" y="4348831"/>
            <a:ext cx="972348" cy="972347"/>
            <a:chOff x="7093566" y="3811668"/>
            <a:chExt cx="1061660" cy="1061659"/>
          </a:xfrm>
        </p:grpSpPr>
        <p:sp>
          <p:nvSpPr>
            <p:cNvPr id="22" name="Shape 1738"/>
            <p:cNvSpPr/>
            <p:nvPr/>
          </p:nvSpPr>
          <p:spPr>
            <a:xfrm>
              <a:off x="7093566" y="3811668"/>
              <a:ext cx="1061660" cy="106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3263" tIns="23263" rIns="23263" bIns="23263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Shape 1754"/>
            <p:cNvSpPr/>
            <p:nvPr/>
          </p:nvSpPr>
          <p:spPr>
            <a:xfrm>
              <a:off x="7386751" y="4108303"/>
              <a:ext cx="492480" cy="46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40" extrusionOk="0">
                  <a:moveTo>
                    <a:pt x="20097" y="14373"/>
                  </a:moveTo>
                  <a:lnTo>
                    <a:pt x="15990" y="12571"/>
                  </a:lnTo>
                  <a:lnTo>
                    <a:pt x="16463" y="14008"/>
                  </a:lnTo>
                  <a:cubicBezTo>
                    <a:pt x="16439" y="15532"/>
                    <a:pt x="13726" y="16745"/>
                    <a:pt x="10496" y="16745"/>
                  </a:cubicBezTo>
                  <a:cubicBezTo>
                    <a:pt x="7268" y="16745"/>
                    <a:pt x="4553" y="15532"/>
                    <a:pt x="4529" y="14008"/>
                  </a:cubicBezTo>
                  <a:lnTo>
                    <a:pt x="5002" y="12571"/>
                  </a:lnTo>
                  <a:lnTo>
                    <a:pt x="895" y="14373"/>
                  </a:lnTo>
                  <a:cubicBezTo>
                    <a:pt x="-255" y="14878"/>
                    <a:pt x="-304" y="15814"/>
                    <a:pt x="789" y="16451"/>
                  </a:cubicBezTo>
                  <a:lnTo>
                    <a:pt x="8511" y="20962"/>
                  </a:lnTo>
                  <a:cubicBezTo>
                    <a:pt x="9602" y="21600"/>
                    <a:pt x="11390" y="21600"/>
                    <a:pt x="12481" y="20962"/>
                  </a:cubicBezTo>
                  <a:lnTo>
                    <a:pt x="20205" y="16451"/>
                  </a:lnTo>
                  <a:cubicBezTo>
                    <a:pt x="21296" y="15814"/>
                    <a:pt x="21247" y="14878"/>
                    <a:pt x="20097" y="14373"/>
                  </a:cubicBezTo>
                  <a:close/>
                  <a:moveTo>
                    <a:pt x="10496" y="5209"/>
                  </a:moveTo>
                  <a:cubicBezTo>
                    <a:pt x="11724" y="5209"/>
                    <a:pt x="12866" y="4796"/>
                    <a:pt x="13199" y="4152"/>
                  </a:cubicBezTo>
                  <a:cubicBezTo>
                    <a:pt x="12739" y="2744"/>
                    <a:pt x="12343" y="1535"/>
                    <a:pt x="12094" y="773"/>
                  </a:cubicBezTo>
                  <a:cubicBezTo>
                    <a:pt x="11927" y="264"/>
                    <a:pt x="11175" y="0"/>
                    <a:pt x="10496" y="0"/>
                  </a:cubicBezTo>
                  <a:cubicBezTo>
                    <a:pt x="9817" y="0"/>
                    <a:pt x="9065" y="264"/>
                    <a:pt x="8898" y="773"/>
                  </a:cubicBezTo>
                  <a:cubicBezTo>
                    <a:pt x="8649" y="1535"/>
                    <a:pt x="8253" y="2744"/>
                    <a:pt x="7792" y="4152"/>
                  </a:cubicBezTo>
                  <a:cubicBezTo>
                    <a:pt x="8126" y="4796"/>
                    <a:pt x="9268" y="5209"/>
                    <a:pt x="10496" y="5209"/>
                  </a:cubicBezTo>
                  <a:close/>
                  <a:moveTo>
                    <a:pt x="10496" y="13197"/>
                  </a:moveTo>
                  <a:cubicBezTo>
                    <a:pt x="13109" y="13197"/>
                    <a:pt x="15296" y="12229"/>
                    <a:pt x="15429" y="10966"/>
                  </a:cubicBezTo>
                  <a:cubicBezTo>
                    <a:pt x="15041" y="9779"/>
                    <a:pt x="14617" y="8484"/>
                    <a:pt x="14201" y="7211"/>
                  </a:cubicBezTo>
                  <a:cubicBezTo>
                    <a:pt x="13911" y="8118"/>
                    <a:pt x="12316" y="8759"/>
                    <a:pt x="10496" y="8759"/>
                  </a:cubicBezTo>
                  <a:cubicBezTo>
                    <a:pt x="8678" y="8759"/>
                    <a:pt x="7081" y="8118"/>
                    <a:pt x="6791" y="7211"/>
                  </a:cubicBezTo>
                  <a:cubicBezTo>
                    <a:pt x="6375" y="8484"/>
                    <a:pt x="5951" y="9779"/>
                    <a:pt x="5563" y="10966"/>
                  </a:cubicBezTo>
                  <a:cubicBezTo>
                    <a:pt x="5696" y="12229"/>
                    <a:pt x="7883" y="13197"/>
                    <a:pt x="10496" y="1319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3494088"/>
            <a:ext cx="1211263" cy="25876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0" y="2503488"/>
            <a:ext cx="1663700" cy="57785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0" indent="0" algn="just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Text Placeholder 3"/>
          <p:cNvSpPr txBox="1"/>
          <p:nvPr/>
        </p:nvSpPr>
        <p:spPr>
          <a:xfrm>
            <a:off x="5603864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1" name="Text Placeholder 3"/>
          <p:cNvSpPr txBox="1"/>
          <p:nvPr/>
        </p:nvSpPr>
        <p:spPr>
          <a:xfrm>
            <a:off x="8398237" y="3505357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2" name="Text Placeholder 3"/>
          <p:cNvSpPr txBox="1"/>
          <p:nvPr/>
        </p:nvSpPr>
        <p:spPr>
          <a:xfrm>
            <a:off x="881518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"/>
          <p:cNvSpPr txBox="1"/>
          <p:nvPr/>
        </p:nvSpPr>
        <p:spPr>
          <a:xfrm>
            <a:off x="6104342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"/>
          <p:cNvSpPr txBox="1"/>
          <p:nvPr/>
        </p:nvSpPr>
        <p:spPr>
          <a:xfrm>
            <a:off x="3342547" y="4716703"/>
            <a:ext cx="1212295" cy="23660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+mn-ea"/>
                <a:sym typeface="Arial" panose="020B0604020202020204" pitchFamily="34" charset="0"/>
              </a:rPr>
              <a:t>文字内容</a:t>
            </a:r>
            <a:endParaRPr lang="id-ID" altLang="zh-CN" sz="1400" dirty="0">
              <a:solidFill>
                <a:schemeClr val="bg1">
                  <a:lumMod val="6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4"/>
          <p:cNvSpPr txBox="1"/>
          <p:nvPr/>
        </p:nvSpPr>
        <p:spPr>
          <a:xfrm>
            <a:off x="4489438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 Placeholder 4"/>
          <p:cNvSpPr txBox="1"/>
          <p:nvPr/>
        </p:nvSpPr>
        <p:spPr>
          <a:xfrm>
            <a:off x="7305207" y="2502790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4"/>
          <p:cNvSpPr txBox="1"/>
          <p:nvPr/>
        </p:nvSpPr>
        <p:spPr>
          <a:xfrm>
            <a:off x="4103838" y="5429539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 Placeholder 4"/>
          <p:cNvSpPr txBox="1"/>
          <p:nvPr/>
        </p:nvSpPr>
        <p:spPr>
          <a:xfrm>
            <a:off x="6858787" y="5427698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4"/>
          <p:cNvSpPr txBox="1"/>
          <p:nvPr/>
        </p:nvSpPr>
        <p:spPr>
          <a:xfrm>
            <a:off x="9574768" y="5435165"/>
            <a:ext cx="1664786" cy="57733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Shape 1752"/>
          <p:cNvSpPr/>
          <p:nvPr/>
        </p:nvSpPr>
        <p:spPr>
          <a:xfrm>
            <a:off x="7587816" y="3412222"/>
            <a:ext cx="422877" cy="422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Shape 1755"/>
          <p:cNvSpPr/>
          <p:nvPr/>
        </p:nvSpPr>
        <p:spPr>
          <a:xfrm>
            <a:off x="4835459" y="4670819"/>
            <a:ext cx="364716" cy="328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cubicBezTo>
                  <a:pt x="9030" y="0"/>
                  <a:pt x="7856" y="707"/>
                  <a:pt x="7120" y="1087"/>
                </a:cubicBezTo>
                <a:lnTo>
                  <a:pt x="7120" y="3594"/>
                </a:lnTo>
                <a:lnTo>
                  <a:pt x="4741" y="3594"/>
                </a:lnTo>
                <a:lnTo>
                  <a:pt x="4741" y="21600"/>
                </a:lnTo>
                <a:lnTo>
                  <a:pt x="16843" y="21600"/>
                </a:lnTo>
                <a:lnTo>
                  <a:pt x="16843" y="3594"/>
                </a:lnTo>
                <a:lnTo>
                  <a:pt x="14465" y="3594"/>
                </a:lnTo>
                <a:cubicBezTo>
                  <a:pt x="14465" y="3594"/>
                  <a:pt x="14465" y="1087"/>
                  <a:pt x="14465" y="1087"/>
                </a:cubicBezTo>
                <a:cubicBezTo>
                  <a:pt x="13730" y="707"/>
                  <a:pt x="12555" y="0"/>
                  <a:pt x="10792" y="0"/>
                </a:cubicBezTo>
                <a:close/>
                <a:moveTo>
                  <a:pt x="2152" y="3611"/>
                </a:moveTo>
                <a:cubicBezTo>
                  <a:pt x="965" y="3611"/>
                  <a:pt x="0" y="4682"/>
                  <a:pt x="0" y="6002"/>
                </a:cubicBezTo>
                <a:lnTo>
                  <a:pt x="0" y="19209"/>
                </a:lnTo>
                <a:cubicBezTo>
                  <a:pt x="0" y="20528"/>
                  <a:pt x="965" y="21600"/>
                  <a:pt x="2152" y="21600"/>
                </a:cubicBezTo>
                <a:lnTo>
                  <a:pt x="3236" y="21600"/>
                </a:lnTo>
                <a:lnTo>
                  <a:pt x="3236" y="3611"/>
                </a:lnTo>
                <a:lnTo>
                  <a:pt x="2152" y="3611"/>
                </a:lnTo>
                <a:close/>
                <a:moveTo>
                  <a:pt x="18364" y="3611"/>
                </a:moveTo>
                <a:lnTo>
                  <a:pt x="18364" y="21600"/>
                </a:lnTo>
                <a:lnTo>
                  <a:pt x="19448" y="21600"/>
                </a:lnTo>
                <a:cubicBezTo>
                  <a:pt x="20635" y="21600"/>
                  <a:pt x="21600" y="20528"/>
                  <a:pt x="21600" y="19209"/>
                </a:cubicBezTo>
                <a:lnTo>
                  <a:pt x="21600" y="6002"/>
                </a:lnTo>
                <a:cubicBezTo>
                  <a:pt x="21600" y="4682"/>
                  <a:pt x="20635" y="3611"/>
                  <a:pt x="19448" y="3611"/>
                </a:cubicBezTo>
                <a:lnTo>
                  <a:pt x="18364" y="3611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4" grpId="0" animBg="1"/>
      <p:bldP spid="25" grpId="0" animBg="1"/>
      <p:bldP spid="32" grpId="0" animBg="1"/>
      <p:bldP spid="33" grpId="0" animBg="1"/>
      <p:bldP spid="4" grpId="0" build="p"/>
      <p:bldP spid="5" grpId="0" build="p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36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9546" y="1039636"/>
            <a:ext cx="2906170" cy="58959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93071" y="1600101"/>
            <a:ext cx="2448272" cy="46085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39"/>
          <p:cNvSpPr txBox="1"/>
          <p:nvPr/>
        </p:nvSpPr>
        <p:spPr>
          <a:xfrm>
            <a:off x="7293471" y="1528093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39"/>
          <p:cNvSpPr txBox="1"/>
          <p:nvPr/>
        </p:nvSpPr>
        <p:spPr>
          <a:xfrm>
            <a:off x="7293471" y="2801614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1" name="TextBox 39"/>
          <p:cNvSpPr txBox="1"/>
          <p:nvPr/>
        </p:nvSpPr>
        <p:spPr>
          <a:xfrm>
            <a:off x="7293471" y="407513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2" name="TextBox 39"/>
          <p:cNvSpPr txBox="1"/>
          <p:nvPr/>
        </p:nvSpPr>
        <p:spPr>
          <a:xfrm>
            <a:off x="7293471" y="534865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3" name="TextBox 39"/>
          <p:cNvSpPr txBox="1"/>
          <p:nvPr/>
        </p:nvSpPr>
        <p:spPr>
          <a:xfrm>
            <a:off x="793083" y="1636734"/>
            <a:ext cx="2442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1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401606" y="5006027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1228" y="5050650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0849" y="5095274"/>
            <a:ext cx="2414580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62212" y="1918609"/>
            <a:ext cx="8638667" cy="2883693"/>
            <a:chOff x="1167355" y="1217191"/>
            <a:chExt cx="6892537" cy="2300813"/>
          </a:xfrm>
        </p:grpSpPr>
        <p:sp>
          <p:nvSpPr>
            <p:cNvPr id="6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869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52517" y="1786760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9836" y="1769718"/>
              <a:ext cx="79297" cy="18729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4511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23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694"/>
          <p:cNvSpPr/>
          <p:nvPr/>
        </p:nvSpPr>
        <p:spPr>
          <a:xfrm>
            <a:off x="5429426" y="3897861"/>
            <a:ext cx="2739728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hape 1695"/>
          <p:cNvSpPr/>
          <p:nvPr/>
        </p:nvSpPr>
        <p:spPr>
          <a:xfrm>
            <a:off x="6678195" y="2548449"/>
            <a:ext cx="2739728" cy="26988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697"/>
          <p:cNvSpPr/>
          <p:nvPr/>
        </p:nvSpPr>
        <p:spPr>
          <a:xfrm>
            <a:off x="3297106" y="3897861"/>
            <a:ext cx="2083847" cy="1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1698"/>
          <p:cNvSpPr/>
          <p:nvPr/>
        </p:nvSpPr>
        <p:spPr>
          <a:xfrm flipV="1">
            <a:off x="1" y="3897860"/>
            <a:ext cx="3248634" cy="66317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23263" tIns="23263" rIns="23263" bIns="23263" anchor="ctr"/>
          <a:lstStyle/>
          <a:p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Shape 1701"/>
          <p:cNvSpPr/>
          <p:nvPr/>
        </p:nvSpPr>
        <p:spPr>
          <a:xfrm>
            <a:off x="2423616" y="3061758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sz="1605"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Shape 1704"/>
          <p:cNvSpPr/>
          <p:nvPr/>
        </p:nvSpPr>
        <p:spPr>
          <a:xfrm>
            <a:off x="4528273" y="3061758"/>
            <a:ext cx="1697547" cy="1672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>
              <a:solidFill>
                <a:srgbClr val="53585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481351" y="3116862"/>
            <a:ext cx="509838" cy="509838"/>
            <a:chOff x="1785343" y="2477041"/>
            <a:chExt cx="556668" cy="556668"/>
          </a:xfrm>
        </p:grpSpPr>
        <p:sp>
          <p:nvSpPr>
            <p:cNvPr id="16" name="Shape 1705"/>
            <p:cNvSpPr/>
            <p:nvPr/>
          </p:nvSpPr>
          <p:spPr>
            <a:xfrm>
              <a:off x="1785343" y="2477041"/>
              <a:ext cx="556668" cy="55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 sz="1605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Shape 1707"/>
            <p:cNvSpPr/>
            <p:nvPr/>
          </p:nvSpPr>
          <p:spPr>
            <a:xfrm>
              <a:off x="1932937" y="2624635"/>
              <a:ext cx="261480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sz="1605"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10"/>
          <p:cNvGrpSpPr/>
          <p:nvPr/>
        </p:nvGrpSpPr>
        <p:grpSpPr>
          <a:xfrm>
            <a:off x="4376792" y="4212798"/>
            <a:ext cx="509838" cy="509838"/>
            <a:chOff x="0" y="0"/>
            <a:chExt cx="1113335" cy="1113335"/>
          </a:xfrm>
        </p:grpSpPr>
        <p:sp>
          <p:nvSpPr>
            <p:cNvPr id="20" name="Shape 1708"/>
            <p:cNvSpPr/>
            <p:nvPr/>
          </p:nvSpPr>
          <p:spPr>
            <a:xfrm>
              <a:off x="0" y="0"/>
              <a:ext cx="1113336" cy="111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17447" tIns="17447" rIns="17447" bIns="17447" numCol="1" anchor="ctr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Shape 1709"/>
            <p:cNvSpPr/>
            <p:nvPr/>
          </p:nvSpPr>
          <p:spPr>
            <a:xfrm>
              <a:off x="293512" y="300601"/>
              <a:ext cx="526312" cy="52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41" y="491"/>
                  </a:moveTo>
                  <a:cubicBezTo>
                    <a:pt x="16241" y="164"/>
                    <a:pt x="16078" y="0"/>
                    <a:pt x="15753" y="0"/>
                  </a:cubicBezTo>
                  <a:cubicBezTo>
                    <a:pt x="5847" y="0"/>
                    <a:pt x="5847" y="0"/>
                    <a:pt x="5847" y="0"/>
                  </a:cubicBezTo>
                  <a:cubicBezTo>
                    <a:pt x="5522" y="0"/>
                    <a:pt x="5359" y="164"/>
                    <a:pt x="5359" y="491"/>
                  </a:cubicBezTo>
                  <a:cubicBezTo>
                    <a:pt x="5359" y="5400"/>
                    <a:pt x="5359" y="5400"/>
                    <a:pt x="5359" y="5400"/>
                  </a:cubicBezTo>
                  <a:cubicBezTo>
                    <a:pt x="16241" y="5400"/>
                    <a:pt x="16241" y="5400"/>
                    <a:pt x="16241" y="5400"/>
                  </a:cubicBezTo>
                  <a:lnTo>
                    <a:pt x="16241" y="491"/>
                  </a:lnTo>
                  <a:close/>
                  <a:moveTo>
                    <a:pt x="16403" y="16691"/>
                  </a:moveTo>
                  <a:cubicBezTo>
                    <a:pt x="16241" y="16527"/>
                    <a:pt x="16078" y="16364"/>
                    <a:pt x="15916" y="16364"/>
                  </a:cubicBezTo>
                  <a:cubicBezTo>
                    <a:pt x="5684" y="16364"/>
                    <a:pt x="5684" y="16364"/>
                    <a:pt x="5684" y="16364"/>
                  </a:cubicBezTo>
                  <a:cubicBezTo>
                    <a:pt x="5522" y="16364"/>
                    <a:pt x="5359" y="16527"/>
                    <a:pt x="5197" y="16691"/>
                  </a:cubicBezTo>
                  <a:cubicBezTo>
                    <a:pt x="3573" y="21109"/>
                    <a:pt x="3573" y="21109"/>
                    <a:pt x="3573" y="21109"/>
                  </a:cubicBezTo>
                  <a:cubicBezTo>
                    <a:pt x="3573" y="21273"/>
                    <a:pt x="3573" y="21273"/>
                    <a:pt x="3735" y="21436"/>
                  </a:cubicBezTo>
                  <a:cubicBezTo>
                    <a:pt x="3735" y="21600"/>
                    <a:pt x="3898" y="21600"/>
                    <a:pt x="4060" y="21600"/>
                  </a:cubicBezTo>
                  <a:cubicBezTo>
                    <a:pt x="17540" y="21600"/>
                    <a:pt x="17540" y="21600"/>
                    <a:pt x="17540" y="21600"/>
                  </a:cubicBezTo>
                  <a:cubicBezTo>
                    <a:pt x="17702" y="21600"/>
                    <a:pt x="17865" y="21600"/>
                    <a:pt x="17865" y="21436"/>
                  </a:cubicBezTo>
                  <a:cubicBezTo>
                    <a:pt x="18027" y="21273"/>
                    <a:pt x="18027" y="21273"/>
                    <a:pt x="18027" y="21109"/>
                  </a:cubicBezTo>
                  <a:lnTo>
                    <a:pt x="16403" y="16691"/>
                  </a:lnTo>
                  <a:close/>
                  <a:moveTo>
                    <a:pt x="4872" y="9164"/>
                  </a:moveTo>
                  <a:cubicBezTo>
                    <a:pt x="4872" y="10964"/>
                    <a:pt x="4872" y="10964"/>
                    <a:pt x="4872" y="10964"/>
                  </a:cubicBezTo>
                  <a:cubicBezTo>
                    <a:pt x="16565" y="10964"/>
                    <a:pt x="16565" y="10964"/>
                    <a:pt x="16565" y="10964"/>
                  </a:cubicBezTo>
                  <a:cubicBezTo>
                    <a:pt x="16565" y="9164"/>
                    <a:pt x="16565" y="9164"/>
                    <a:pt x="16565" y="9164"/>
                  </a:cubicBezTo>
                  <a:cubicBezTo>
                    <a:pt x="16565" y="9164"/>
                    <a:pt x="15266" y="6545"/>
                    <a:pt x="15266" y="6545"/>
                  </a:cubicBezTo>
                  <a:cubicBezTo>
                    <a:pt x="6334" y="6545"/>
                    <a:pt x="6334" y="6545"/>
                    <a:pt x="6334" y="6545"/>
                  </a:cubicBezTo>
                  <a:cubicBezTo>
                    <a:pt x="6334" y="6545"/>
                    <a:pt x="4872" y="9164"/>
                    <a:pt x="4872" y="9164"/>
                  </a:cubicBezTo>
                  <a:close/>
                  <a:moveTo>
                    <a:pt x="10719" y="8345"/>
                  </a:moveTo>
                  <a:cubicBezTo>
                    <a:pt x="11693" y="8345"/>
                    <a:pt x="12505" y="8673"/>
                    <a:pt x="12505" y="9164"/>
                  </a:cubicBezTo>
                  <a:cubicBezTo>
                    <a:pt x="12505" y="9655"/>
                    <a:pt x="11693" y="10145"/>
                    <a:pt x="10719" y="10145"/>
                  </a:cubicBezTo>
                  <a:cubicBezTo>
                    <a:pt x="9907" y="10145"/>
                    <a:pt x="9095" y="9655"/>
                    <a:pt x="9095" y="9164"/>
                  </a:cubicBezTo>
                  <a:cubicBezTo>
                    <a:pt x="9095" y="8673"/>
                    <a:pt x="9907" y="8345"/>
                    <a:pt x="10719" y="8345"/>
                  </a:cubicBezTo>
                  <a:close/>
                  <a:moveTo>
                    <a:pt x="19326" y="6545"/>
                  </a:moveTo>
                  <a:cubicBezTo>
                    <a:pt x="16403" y="6545"/>
                    <a:pt x="16403" y="6545"/>
                    <a:pt x="16403" y="6545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540" y="8836"/>
                    <a:pt x="17540" y="8836"/>
                    <a:pt x="17540" y="8836"/>
                  </a:cubicBezTo>
                  <a:cubicBezTo>
                    <a:pt x="17702" y="8836"/>
                    <a:pt x="17702" y="8836"/>
                    <a:pt x="17702" y="9000"/>
                  </a:cubicBezTo>
                  <a:cubicBezTo>
                    <a:pt x="17702" y="9000"/>
                    <a:pt x="17702" y="11455"/>
                    <a:pt x="17702" y="11455"/>
                  </a:cubicBezTo>
                  <a:cubicBezTo>
                    <a:pt x="17702" y="11782"/>
                    <a:pt x="17540" y="11945"/>
                    <a:pt x="17215" y="11945"/>
                  </a:cubicBezTo>
                  <a:cubicBezTo>
                    <a:pt x="4385" y="11945"/>
                    <a:pt x="4385" y="11945"/>
                    <a:pt x="4385" y="11945"/>
                  </a:cubicBezTo>
                  <a:cubicBezTo>
                    <a:pt x="4060" y="11945"/>
                    <a:pt x="3898" y="11782"/>
                    <a:pt x="3898" y="11455"/>
                  </a:cubicBezTo>
                  <a:cubicBezTo>
                    <a:pt x="3898" y="11455"/>
                    <a:pt x="3898" y="9164"/>
                    <a:pt x="3898" y="9000"/>
                  </a:cubicBezTo>
                  <a:cubicBezTo>
                    <a:pt x="3898" y="8836"/>
                    <a:pt x="3898" y="8836"/>
                    <a:pt x="4060" y="8836"/>
                  </a:cubicBezTo>
                  <a:cubicBezTo>
                    <a:pt x="5197" y="6545"/>
                    <a:pt x="5197" y="6545"/>
                    <a:pt x="5197" y="6545"/>
                  </a:cubicBezTo>
                  <a:cubicBezTo>
                    <a:pt x="2274" y="6545"/>
                    <a:pt x="2274" y="6545"/>
                    <a:pt x="2274" y="6545"/>
                  </a:cubicBezTo>
                  <a:cubicBezTo>
                    <a:pt x="974" y="6545"/>
                    <a:pt x="0" y="7691"/>
                    <a:pt x="0" y="8836"/>
                  </a:cubicBezTo>
                  <a:cubicBezTo>
                    <a:pt x="0" y="16527"/>
                    <a:pt x="0" y="16527"/>
                    <a:pt x="0" y="16527"/>
                  </a:cubicBezTo>
                  <a:cubicBezTo>
                    <a:pt x="0" y="17836"/>
                    <a:pt x="974" y="18818"/>
                    <a:pt x="2274" y="18818"/>
                  </a:cubicBezTo>
                  <a:cubicBezTo>
                    <a:pt x="3086" y="18818"/>
                    <a:pt x="3086" y="18818"/>
                    <a:pt x="3086" y="18818"/>
                  </a:cubicBezTo>
                  <a:cubicBezTo>
                    <a:pt x="4060" y="16200"/>
                    <a:pt x="4060" y="16200"/>
                    <a:pt x="4060" y="16200"/>
                  </a:cubicBezTo>
                  <a:cubicBezTo>
                    <a:pt x="4223" y="15545"/>
                    <a:pt x="5035" y="15055"/>
                    <a:pt x="5684" y="15055"/>
                  </a:cubicBezTo>
                  <a:cubicBezTo>
                    <a:pt x="15916" y="15055"/>
                    <a:pt x="15916" y="15055"/>
                    <a:pt x="15916" y="15055"/>
                  </a:cubicBezTo>
                  <a:cubicBezTo>
                    <a:pt x="16565" y="15055"/>
                    <a:pt x="17377" y="15545"/>
                    <a:pt x="17540" y="16200"/>
                  </a:cubicBezTo>
                  <a:cubicBezTo>
                    <a:pt x="18514" y="18818"/>
                    <a:pt x="18514" y="18818"/>
                    <a:pt x="18514" y="18818"/>
                  </a:cubicBezTo>
                  <a:cubicBezTo>
                    <a:pt x="19326" y="18818"/>
                    <a:pt x="19326" y="18818"/>
                    <a:pt x="19326" y="18818"/>
                  </a:cubicBezTo>
                  <a:cubicBezTo>
                    <a:pt x="20626" y="18818"/>
                    <a:pt x="21600" y="17836"/>
                    <a:pt x="21600" y="16527"/>
                  </a:cubicBezTo>
                  <a:cubicBezTo>
                    <a:pt x="21600" y="8836"/>
                    <a:pt x="21600" y="8836"/>
                    <a:pt x="21600" y="8836"/>
                  </a:cubicBezTo>
                  <a:cubicBezTo>
                    <a:pt x="21600" y="7691"/>
                    <a:pt x="20626" y="6545"/>
                    <a:pt x="19326" y="654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87015" y="2682920"/>
            <a:ext cx="748775" cy="748775"/>
            <a:chOff x="8561007" y="2003240"/>
            <a:chExt cx="817551" cy="817551"/>
          </a:xfrm>
        </p:grpSpPr>
        <p:sp>
          <p:nvSpPr>
            <p:cNvPr id="23" name="Shape 1712"/>
            <p:cNvSpPr/>
            <p:nvPr/>
          </p:nvSpPr>
          <p:spPr>
            <a:xfrm rot="19135618">
              <a:off x="8561007" y="200324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Shape 1714"/>
            <p:cNvSpPr/>
            <p:nvPr/>
          </p:nvSpPr>
          <p:spPr>
            <a:xfrm>
              <a:off x="8862826" y="2205670"/>
              <a:ext cx="226614" cy="412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Shape 1715"/>
          <p:cNvSpPr/>
          <p:nvPr/>
        </p:nvSpPr>
        <p:spPr>
          <a:xfrm>
            <a:off x="9617553" y="2824939"/>
            <a:ext cx="1454515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Shape 1716"/>
          <p:cNvSpPr/>
          <p:nvPr/>
        </p:nvSpPr>
        <p:spPr>
          <a:xfrm>
            <a:off x="9935970" y="3661131"/>
            <a:ext cx="1431990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Shape 1717"/>
          <p:cNvSpPr/>
          <p:nvPr/>
        </p:nvSpPr>
        <p:spPr>
          <a:xfrm>
            <a:off x="9646740" y="4506046"/>
            <a:ext cx="1454515" cy="577338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80283" y="3523473"/>
            <a:ext cx="748775" cy="748775"/>
            <a:chOff x="8881213" y="2921000"/>
            <a:chExt cx="817551" cy="817551"/>
          </a:xfrm>
        </p:grpSpPr>
        <p:sp>
          <p:nvSpPr>
            <p:cNvPr id="22" name="Shape 1711"/>
            <p:cNvSpPr/>
            <p:nvPr/>
          </p:nvSpPr>
          <p:spPr>
            <a:xfrm>
              <a:off x="8881213" y="2921000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Shape 1718"/>
            <p:cNvSpPr/>
            <p:nvPr/>
          </p:nvSpPr>
          <p:spPr>
            <a:xfrm>
              <a:off x="9124190" y="3171029"/>
              <a:ext cx="331596" cy="29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lnTo>
                    <a:pt x="9720" y="0"/>
                  </a:lnTo>
                  <a:cubicBezTo>
                    <a:pt x="8533" y="0"/>
                    <a:pt x="7560" y="1080"/>
                    <a:pt x="7560" y="2400"/>
                  </a:cubicBezTo>
                  <a:lnTo>
                    <a:pt x="7560" y="12000"/>
                  </a:lnTo>
                  <a:lnTo>
                    <a:pt x="15121" y="12000"/>
                  </a:lnTo>
                  <a:lnTo>
                    <a:pt x="18360" y="15600"/>
                  </a:lnTo>
                  <a:lnTo>
                    <a:pt x="18360" y="12000"/>
                  </a:lnTo>
                  <a:lnTo>
                    <a:pt x="19440" y="12000"/>
                  </a:lnTo>
                  <a:cubicBezTo>
                    <a:pt x="20629" y="12000"/>
                    <a:pt x="21600" y="10920"/>
                    <a:pt x="21600" y="9600"/>
                  </a:cubicBezTo>
                  <a:lnTo>
                    <a:pt x="21600" y="2400"/>
                  </a:lnTo>
                  <a:cubicBezTo>
                    <a:pt x="21600" y="1080"/>
                    <a:pt x="20629" y="0"/>
                    <a:pt x="19440" y="0"/>
                  </a:cubicBezTo>
                  <a:close/>
                  <a:moveTo>
                    <a:pt x="6265" y="13440"/>
                  </a:moveTo>
                  <a:lnTo>
                    <a:pt x="6265" y="6000"/>
                  </a:lnTo>
                  <a:lnTo>
                    <a:pt x="2160" y="6000"/>
                  </a:lnTo>
                  <a:cubicBezTo>
                    <a:pt x="973" y="6000"/>
                    <a:pt x="0" y="7080"/>
                    <a:pt x="0" y="8400"/>
                  </a:cubicBezTo>
                  <a:lnTo>
                    <a:pt x="0" y="15600"/>
                  </a:lnTo>
                  <a:cubicBezTo>
                    <a:pt x="0" y="16920"/>
                    <a:pt x="973" y="18000"/>
                    <a:pt x="2160" y="18000"/>
                  </a:cubicBezTo>
                  <a:lnTo>
                    <a:pt x="3241" y="18000"/>
                  </a:lnTo>
                  <a:lnTo>
                    <a:pt x="3241" y="21600"/>
                  </a:lnTo>
                  <a:lnTo>
                    <a:pt x="6480" y="18000"/>
                  </a:lnTo>
                  <a:lnTo>
                    <a:pt x="11880" y="18000"/>
                  </a:lnTo>
                  <a:cubicBezTo>
                    <a:pt x="13069" y="18000"/>
                    <a:pt x="14040" y="16920"/>
                    <a:pt x="14040" y="15600"/>
                  </a:cubicBezTo>
                  <a:lnTo>
                    <a:pt x="14040" y="13415"/>
                  </a:lnTo>
                  <a:cubicBezTo>
                    <a:pt x="13971" y="13432"/>
                    <a:pt x="13898" y="13440"/>
                    <a:pt x="13824" y="13440"/>
                  </a:cubicBezTo>
                  <a:cubicBezTo>
                    <a:pt x="13824" y="13440"/>
                    <a:pt x="6265" y="13440"/>
                    <a:pt x="6265" y="134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692831" y="4346578"/>
            <a:ext cx="748775" cy="748775"/>
            <a:chOff x="8567357" y="3819709"/>
            <a:chExt cx="817551" cy="817551"/>
          </a:xfrm>
        </p:grpSpPr>
        <p:sp>
          <p:nvSpPr>
            <p:cNvPr id="24" name="Shape 1713"/>
            <p:cNvSpPr/>
            <p:nvPr/>
          </p:nvSpPr>
          <p:spPr>
            <a:xfrm rot="18610256" flipH="1">
              <a:off x="8567357" y="3819709"/>
              <a:ext cx="817551" cy="8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lIns="17447" tIns="17447" rIns="17447" bIns="17447" anchor="ctr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Shape 1719"/>
            <p:cNvSpPr/>
            <p:nvPr/>
          </p:nvSpPr>
          <p:spPr>
            <a:xfrm>
              <a:off x="8839580" y="4053860"/>
              <a:ext cx="27310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extrusionOk="0">
                  <a:moveTo>
                    <a:pt x="6595" y="39"/>
                  </a:moveTo>
                  <a:cubicBezTo>
                    <a:pt x="4807" y="400"/>
                    <a:pt x="1724" y="3046"/>
                    <a:pt x="2203" y="4243"/>
                  </a:cubicBezTo>
                  <a:cubicBezTo>
                    <a:pt x="2751" y="5505"/>
                    <a:pt x="6720" y="6978"/>
                    <a:pt x="6720" y="6978"/>
                  </a:cubicBezTo>
                  <a:cubicBezTo>
                    <a:pt x="10143" y="6768"/>
                    <a:pt x="10142" y="6765"/>
                    <a:pt x="10142" y="6765"/>
                  </a:cubicBezTo>
                  <a:cubicBezTo>
                    <a:pt x="10142" y="6765"/>
                    <a:pt x="8780" y="460"/>
                    <a:pt x="7274" y="39"/>
                  </a:cubicBezTo>
                  <a:cubicBezTo>
                    <a:pt x="7086" y="-14"/>
                    <a:pt x="6850" y="-13"/>
                    <a:pt x="6595" y="39"/>
                  </a:cubicBezTo>
                  <a:close/>
                  <a:moveTo>
                    <a:pt x="14631" y="39"/>
                  </a:moveTo>
                  <a:cubicBezTo>
                    <a:pt x="13128" y="460"/>
                    <a:pt x="11763" y="6765"/>
                    <a:pt x="11763" y="6765"/>
                  </a:cubicBezTo>
                  <a:cubicBezTo>
                    <a:pt x="15178" y="6975"/>
                    <a:pt x="15185" y="6978"/>
                    <a:pt x="15185" y="6978"/>
                  </a:cubicBezTo>
                  <a:cubicBezTo>
                    <a:pt x="15185" y="6978"/>
                    <a:pt x="19144" y="5505"/>
                    <a:pt x="19827" y="4243"/>
                  </a:cubicBezTo>
                  <a:cubicBezTo>
                    <a:pt x="20373" y="2875"/>
                    <a:pt x="16133" y="-382"/>
                    <a:pt x="14631" y="39"/>
                  </a:cubicBezTo>
                  <a:close/>
                  <a:moveTo>
                    <a:pt x="7135" y="2668"/>
                  </a:moveTo>
                  <a:cubicBezTo>
                    <a:pt x="7957" y="2878"/>
                    <a:pt x="8646" y="5924"/>
                    <a:pt x="8646" y="5924"/>
                  </a:cubicBezTo>
                  <a:cubicBezTo>
                    <a:pt x="6865" y="6029"/>
                    <a:pt x="6858" y="6031"/>
                    <a:pt x="6858" y="6031"/>
                  </a:cubicBezTo>
                  <a:cubicBezTo>
                    <a:pt x="6858" y="6031"/>
                    <a:pt x="4943" y="5300"/>
                    <a:pt x="4669" y="4668"/>
                  </a:cubicBezTo>
                  <a:cubicBezTo>
                    <a:pt x="4395" y="4037"/>
                    <a:pt x="6451" y="2352"/>
                    <a:pt x="7135" y="2668"/>
                  </a:cubicBezTo>
                  <a:close/>
                  <a:moveTo>
                    <a:pt x="14769" y="2668"/>
                  </a:moveTo>
                  <a:cubicBezTo>
                    <a:pt x="15452" y="2352"/>
                    <a:pt x="17509" y="4037"/>
                    <a:pt x="17236" y="4668"/>
                  </a:cubicBezTo>
                  <a:cubicBezTo>
                    <a:pt x="16962" y="5300"/>
                    <a:pt x="15046" y="6031"/>
                    <a:pt x="15047" y="6031"/>
                  </a:cubicBezTo>
                  <a:cubicBezTo>
                    <a:pt x="13407" y="5926"/>
                    <a:pt x="13412" y="5924"/>
                    <a:pt x="13412" y="5924"/>
                  </a:cubicBezTo>
                  <a:cubicBezTo>
                    <a:pt x="13412" y="5924"/>
                    <a:pt x="13950" y="2878"/>
                    <a:pt x="14769" y="2668"/>
                  </a:cubicBezTo>
                  <a:close/>
                  <a:moveTo>
                    <a:pt x="8355" y="7595"/>
                  </a:moveTo>
                  <a:lnTo>
                    <a:pt x="8355" y="21112"/>
                  </a:lnTo>
                  <a:cubicBezTo>
                    <a:pt x="9036" y="21216"/>
                    <a:pt x="9992" y="21218"/>
                    <a:pt x="10945" y="21218"/>
                  </a:cubicBezTo>
                  <a:cubicBezTo>
                    <a:pt x="11899" y="21218"/>
                    <a:pt x="12857" y="21216"/>
                    <a:pt x="13675" y="21112"/>
                  </a:cubicBezTo>
                  <a:cubicBezTo>
                    <a:pt x="13675" y="7594"/>
                    <a:pt x="13675" y="7595"/>
                    <a:pt x="13675" y="7595"/>
                  </a:cubicBezTo>
                  <a:cubicBezTo>
                    <a:pt x="12857" y="7595"/>
                    <a:pt x="11899" y="7595"/>
                    <a:pt x="10945" y="7595"/>
                  </a:cubicBezTo>
                  <a:cubicBezTo>
                    <a:pt x="9992" y="7595"/>
                    <a:pt x="9036" y="7595"/>
                    <a:pt x="8355" y="7595"/>
                  </a:cubicBezTo>
                  <a:close/>
                  <a:moveTo>
                    <a:pt x="6969" y="7691"/>
                  </a:moveTo>
                  <a:cubicBezTo>
                    <a:pt x="3825" y="7796"/>
                    <a:pt x="2189" y="8106"/>
                    <a:pt x="2189" y="8106"/>
                  </a:cubicBezTo>
                  <a:cubicBezTo>
                    <a:pt x="1095" y="8106"/>
                    <a:pt x="0" y="8842"/>
                    <a:pt x="0" y="9788"/>
                  </a:cubicBezTo>
                  <a:cubicBezTo>
                    <a:pt x="0" y="18924"/>
                    <a:pt x="0" y="18930"/>
                    <a:pt x="0" y="18930"/>
                  </a:cubicBezTo>
                  <a:cubicBezTo>
                    <a:pt x="0" y="19875"/>
                    <a:pt x="1095" y="20601"/>
                    <a:pt x="2189" y="20601"/>
                  </a:cubicBezTo>
                  <a:cubicBezTo>
                    <a:pt x="2189" y="20601"/>
                    <a:pt x="3825" y="20923"/>
                    <a:pt x="6969" y="21133"/>
                  </a:cubicBezTo>
                  <a:cubicBezTo>
                    <a:pt x="6969" y="7690"/>
                    <a:pt x="6969" y="7691"/>
                    <a:pt x="6969" y="7691"/>
                  </a:cubicBezTo>
                  <a:close/>
                  <a:moveTo>
                    <a:pt x="14631" y="7691"/>
                  </a:moveTo>
                  <a:cubicBezTo>
                    <a:pt x="14631" y="21134"/>
                    <a:pt x="14631" y="21133"/>
                    <a:pt x="14631" y="21133"/>
                  </a:cubicBezTo>
                  <a:cubicBezTo>
                    <a:pt x="17775" y="20923"/>
                    <a:pt x="19411" y="20601"/>
                    <a:pt x="19411" y="20601"/>
                  </a:cubicBezTo>
                  <a:cubicBezTo>
                    <a:pt x="20641" y="20601"/>
                    <a:pt x="21600" y="19875"/>
                    <a:pt x="21600" y="18930"/>
                  </a:cubicBezTo>
                  <a:cubicBezTo>
                    <a:pt x="21600" y="9793"/>
                    <a:pt x="21600" y="9788"/>
                    <a:pt x="21600" y="9788"/>
                  </a:cubicBezTo>
                  <a:cubicBezTo>
                    <a:pt x="21600" y="8842"/>
                    <a:pt x="20641" y="8106"/>
                    <a:pt x="19411" y="8106"/>
                  </a:cubicBezTo>
                  <a:cubicBezTo>
                    <a:pt x="19411" y="8106"/>
                    <a:pt x="17775" y="7796"/>
                    <a:pt x="14631" y="7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0" tIns="0" rIns="0" bIns="0"/>
            <a:lstStyle/>
            <a:p>
              <a:pPr>
                <a:lnSpc>
                  <a:spcPct val="120000"/>
                </a:lnSpc>
              </a:pPr>
              <a:endParaRPr>
                <a:solidFill>
                  <a:srgbClr val="53585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2" name="Text Placeholder 3"/>
          <p:cNvSpPr txBox="1"/>
          <p:nvPr/>
        </p:nvSpPr>
        <p:spPr>
          <a:xfrm>
            <a:off x="7581777" y="3699744"/>
            <a:ext cx="876424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 Light" panose="020B0306030504020204" pitchFamily="34" charset="0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 Light" panose="020B03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3760788"/>
            <a:ext cx="957263" cy="3730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zh-CN" altLang="en-US" sz="140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请替换文字内容</a:t>
            </a:r>
            <a:endParaRPr lang="id-ID" altLang="zh-CN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0" y="2233613"/>
            <a:ext cx="2181225" cy="430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 algn="just" defTabSz="914400" fontAlgn="base">
              <a:lnSpc>
                <a:spcPct val="120000"/>
              </a:lnSpc>
              <a:spcAft>
                <a:spcPct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 Placeholder 3"/>
          <p:cNvSpPr txBox="1"/>
          <p:nvPr/>
        </p:nvSpPr>
        <p:spPr>
          <a:xfrm>
            <a:off x="4973532" y="3699744"/>
            <a:ext cx="804328" cy="4947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CFCFC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rgbClr val="FCFCFC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4"/>
          <p:cNvSpPr txBox="1"/>
          <p:nvPr/>
        </p:nvSpPr>
        <p:spPr>
          <a:xfrm>
            <a:off x="4407829" y="5035694"/>
            <a:ext cx="2181768" cy="429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ts val="14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id-ID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  <p:bldP spid="26" grpId="0" animBg="1"/>
      <p:bldP spid="27" grpId="0" animBg="1"/>
      <p:bldP spid="28" grpId="0" animBg="1"/>
      <p:bldP spid="32" grpId="0"/>
      <p:bldP spid="4" grpId="0" build="p"/>
      <p:bldP spid="5" grpId="0" build="p"/>
      <p:bldP spid="31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772098" y="1165565"/>
            <a:ext cx="3314556" cy="24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</a:t>
            </a:r>
            <a:r>
              <a:rPr lang="en-US" altLang="zh-CN" sz="7590" dirty="0">
                <a:solidFill>
                  <a:schemeClr val="bg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en-US" altLang="zh-CN" sz="759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</a:p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</a:t>
            </a:r>
            <a:endParaRPr lang="zh-CN" altLang="en-US" sz="759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18818" y="3516025"/>
            <a:ext cx="9021114" cy="2165899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883807" y="4063466"/>
            <a:ext cx="7091139" cy="10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325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3" grpId="0"/>
      <p:bldP spid="14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5573787" y="2104157"/>
          <a:ext cx="6398407" cy="374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829371" y="2480444"/>
            <a:ext cx="3173854" cy="28187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813592" y="3362328"/>
            <a:ext cx="3173854" cy="28187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3" name="Content Placeholder 2"/>
          <p:cNvSpPr txBox="1"/>
          <p:nvPr/>
        </p:nvSpPr>
        <p:spPr>
          <a:xfrm>
            <a:off x="1813592" y="4244212"/>
            <a:ext cx="3173854" cy="28277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4" name="Content Placeholder 2"/>
          <p:cNvSpPr txBox="1"/>
          <p:nvPr/>
        </p:nvSpPr>
        <p:spPr>
          <a:xfrm>
            <a:off x="1829371" y="5126097"/>
            <a:ext cx="3173854" cy="28277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7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7" y="448"/>
            <a:ext cx="12863159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804066" y="1027458"/>
            <a:ext cx="9250623" cy="549914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任意多边形: 形状 7"/>
          <p:cNvSpPr/>
          <p:nvPr/>
        </p:nvSpPr>
        <p:spPr>
          <a:xfrm>
            <a:off x="2347450" y="448"/>
            <a:ext cx="1627145" cy="3836577"/>
          </a:xfrm>
          <a:custGeom>
            <a:avLst/>
            <a:gdLst>
              <a:gd name="connsiteX0" fmla="*/ 0 w 1543050"/>
              <a:gd name="connsiteY0" fmla="*/ 0 h 2781300"/>
              <a:gd name="connsiteX1" fmla="*/ 1543050 w 1543050"/>
              <a:gd name="connsiteY1" fmla="*/ 0 h 2781300"/>
              <a:gd name="connsiteX2" fmla="*/ 1543050 w 1543050"/>
              <a:gd name="connsiteY2" fmla="*/ 2781300 h 2781300"/>
              <a:gd name="connsiteX3" fmla="*/ 771525 w 1543050"/>
              <a:gd name="connsiteY3" fmla="*/ 1981368 h 2781300"/>
              <a:gd name="connsiteX4" fmla="*/ 0 w 1543050"/>
              <a:gd name="connsiteY4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050" h="2781300">
                <a:moveTo>
                  <a:pt x="0" y="0"/>
                </a:moveTo>
                <a:lnTo>
                  <a:pt x="1543050" y="0"/>
                </a:lnTo>
                <a:lnTo>
                  <a:pt x="1543050" y="2781300"/>
                </a:lnTo>
                <a:lnTo>
                  <a:pt x="771525" y="1981368"/>
                </a:lnTo>
                <a:lnTo>
                  <a:pt x="0" y="2781300"/>
                </a:lnTo>
                <a:close/>
              </a:path>
            </a:pathLst>
          </a:cu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735717" y="1575572"/>
            <a:ext cx="4250447" cy="481741"/>
            <a:chOff x="5735630" y="1575319"/>
            <a:chExt cx="4250972" cy="481800"/>
          </a:xfrm>
        </p:grpSpPr>
        <p:sp>
          <p:nvSpPr>
            <p:cNvPr id="9" name="文本框 8"/>
            <p:cNvSpPr txBox="1"/>
            <p:nvPr/>
          </p:nvSpPr>
          <p:spPr>
            <a:xfrm>
              <a:off x="7098730" y="1575319"/>
              <a:ext cx="2887872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735630" y="1575320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6843687" y="1655943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735717" y="2690332"/>
            <a:ext cx="4250447" cy="481740"/>
            <a:chOff x="5735630" y="2690217"/>
            <a:chExt cx="4250972" cy="481799"/>
          </a:xfrm>
        </p:grpSpPr>
        <p:sp>
          <p:nvSpPr>
            <p:cNvPr id="12" name="文本框 11"/>
            <p:cNvSpPr txBox="1"/>
            <p:nvPr/>
          </p:nvSpPr>
          <p:spPr>
            <a:xfrm>
              <a:off x="7098730" y="2690217"/>
              <a:ext cx="2887872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735630" y="2690217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6843687" y="2770840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5735717" y="3805091"/>
            <a:ext cx="4250447" cy="481741"/>
            <a:chOff x="5735630" y="3805114"/>
            <a:chExt cx="4250972" cy="481800"/>
          </a:xfrm>
        </p:grpSpPr>
        <p:sp>
          <p:nvSpPr>
            <p:cNvPr id="15" name="文本框 14"/>
            <p:cNvSpPr txBox="1"/>
            <p:nvPr/>
          </p:nvSpPr>
          <p:spPr>
            <a:xfrm>
              <a:off x="7098730" y="3805114"/>
              <a:ext cx="2887872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735630" y="3805115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3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6843687" y="3885738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5735717" y="4919852"/>
            <a:ext cx="4250447" cy="481740"/>
            <a:chOff x="5735630" y="4920013"/>
            <a:chExt cx="4250972" cy="481799"/>
          </a:xfrm>
        </p:grpSpPr>
        <p:sp>
          <p:nvSpPr>
            <p:cNvPr id="19" name="文本框 18"/>
            <p:cNvSpPr txBox="1"/>
            <p:nvPr/>
          </p:nvSpPr>
          <p:spPr>
            <a:xfrm>
              <a:off x="7098730" y="4920013"/>
              <a:ext cx="2887872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735630" y="4920013"/>
              <a:ext cx="1145170" cy="48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30" dirty="0">
                  <a:solidFill>
                    <a:srgbClr val="0E223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4</a:t>
              </a:r>
              <a:endParaRPr lang="zh-CN" altLang="en-US" sz="2530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6843687" y="5000636"/>
              <a:ext cx="174681" cy="325638"/>
            </a:xfrm>
            <a:prstGeom prst="line">
              <a:avLst/>
            </a:prstGeom>
            <a:ln w="25400">
              <a:solidFill>
                <a:srgbClr val="0E2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2338354" y="1495221"/>
            <a:ext cx="1645336" cy="871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060" spc="316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25" name="矩形 24"/>
          <p:cNvSpPr/>
          <p:nvPr/>
        </p:nvSpPr>
        <p:spPr>
          <a:xfrm>
            <a:off x="1148" y="5903151"/>
            <a:ext cx="4439495" cy="206624"/>
          </a:xfrm>
          <a:prstGeom prst="rect">
            <a:avLst/>
          </a:prstGeom>
          <a:solidFill>
            <a:srgbClr val="0E2234"/>
          </a:solidFill>
          <a:ln>
            <a:noFill/>
          </a:ln>
          <a:effectLst>
            <a:outerShdw blurRad="190500" sx="101000" sy="101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427266" y="5905563"/>
            <a:ext cx="4439495" cy="206624"/>
          </a:xfrm>
          <a:prstGeom prst="rect">
            <a:avLst/>
          </a:prstGeom>
          <a:solidFill>
            <a:srgbClr val="0E2234"/>
          </a:solidFill>
          <a:ln>
            <a:noFill/>
          </a:ln>
          <a:effectLst>
            <a:outerShdw blurRad="190500" sx="101000" sy="101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23" grpId="0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4831267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0577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01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6507814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7125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02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8173768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93079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03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9844981" y="2391054"/>
          <a:ext cx="1543470" cy="284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64293" y="5290010"/>
            <a:ext cx="1304845" cy="22435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en-US" sz="121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04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7212" y="2704858"/>
            <a:ext cx="2938673" cy="2425145"/>
            <a:chOff x="1023776" y="1932475"/>
            <a:chExt cx="2781691" cy="2647897"/>
          </a:xfrm>
        </p:grpSpPr>
        <p:sp>
          <p:nvSpPr>
            <p:cNvPr id="14" name="Text Placeholder 32"/>
            <p:cNvSpPr txBox="1"/>
            <p:nvPr/>
          </p:nvSpPr>
          <p:spPr>
            <a:xfrm>
              <a:off x="1023776" y="3879576"/>
              <a:ext cx="2781691" cy="7007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95" dirty="0" err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95" dirty="0" err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AU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Placeholder 33"/>
            <p:cNvSpPr txBox="1"/>
            <p:nvPr/>
          </p:nvSpPr>
          <p:spPr>
            <a:xfrm>
              <a:off x="1023778" y="2329688"/>
              <a:ext cx="2781689" cy="7007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</a:t>
              </a:r>
              <a:r>
                <a:rPr lang="en-US" altLang="zh-CN" sz="695" dirty="0" err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</a:t>
              </a:r>
              <a:r>
                <a:rPr lang="en-US" altLang="zh-CN" sz="695" dirty="0" err="1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directly.Please</a:t>
              </a: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replace text, click add relevant headline, modify the text content, also can copy your content to this directly.</a:t>
              </a:r>
              <a:endParaRPr lang="en-AU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23777" y="1932475"/>
              <a:ext cx="2420840" cy="3629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7" grpId="0">
        <p:bldAsOne/>
      </p:bldGraphic>
      <p:bldP spid="8" grpId="0"/>
      <p:bldGraphic spid="9" grpId="0">
        <p:bldAsOne/>
      </p:bldGraphic>
      <p:bldP spid="10" grpId="0"/>
      <p:bldGraphic spid="11" grpId="0">
        <p:bldAsOne/>
      </p:bldGraphic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469136" y="-13393"/>
            <a:ext cx="12375868" cy="7246044"/>
          </a:xfrm>
          <a:custGeom>
            <a:avLst/>
            <a:gdLst>
              <a:gd name="connsiteX0" fmla="*/ 0 w 8801100"/>
              <a:gd name="connsiteY0" fmla="*/ 0 h 5153025"/>
              <a:gd name="connsiteX1" fmla="*/ 5153025 w 8801100"/>
              <a:gd name="connsiteY1" fmla="*/ 5153025 h 5153025"/>
              <a:gd name="connsiteX2" fmla="*/ 8801100 w 8801100"/>
              <a:gd name="connsiteY2" fmla="*/ 5153025 h 5153025"/>
              <a:gd name="connsiteX3" fmla="*/ 3667125 w 8801100"/>
              <a:gd name="connsiteY3" fmla="*/ 19050 h 5153025"/>
              <a:gd name="connsiteX4" fmla="*/ 0 w 8801100"/>
              <a:gd name="connsiteY4" fmla="*/ 0 h 5153025"/>
              <a:gd name="connsiteX0-1" fmla="*/ 0 w 8801100"/>
              <a:gd name="connsiteY0-2" fmla="*/ 0 h 5153025"/>
              <a:gd name="connsiteX1-3" fmla="*/ 5153025 w 8801100"/>
              <a:gd name="connsiteY1-4" fmla="*/ 5153025 h 5153025"/>
              <a:gd name="connsiteX2-5" fmla="*/ 8801100 w 8801100"/>
              <a:gd name="connsiteY2-6" fmla="*/ 5153025 h 5153025"/>
              <a:gd name="connsiteX3-7" fmla="*/ 3629025 w 8801100"/>
              <a:gd name="connsiteY3-8" fmla="*/ 0 h 5153025"/>
              <a:gd name="connsiteX4-9" fmla="*/ 0 w 8801100"/>
              <a:gd name="connsiteY4-10" fmla="*/ 0 h 515302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801100" h="5153025">
                <a:moveTo>
                  <a:pt x="0" y="0"/>
                </a:moveTo>
                <a:lnTo>
                  <a:pt x="5153025" y="5153025"/>
                </a:lnTo>
                <a:lnTo>
                  <a:pt x="8801100" y="5153025"/>
                </a:lnTo>
                <a:lnTo>
                  <a:pt x="3629025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grpSp>
        <p:nvGrpSpPr>
          <p:cNvPr id="3" name="组合 7"/>
          <p:cNvGrpSpPr/>
          <p:nvPr/>
        </p:nvGrpSpPr>
        <p:grpSpPr bwMode="auto">
          <a:xfrm>
            <a:off x="1019294" y="5535012"/>
            <a:ext cx="3264842" cy="1178353"/>
            <a:chOff x="3484439" y="880115"/>
            <a:chExt cx="2320294" cy="838106"/>
          </a:xfrm>
        </p:grpSpPr>
        <p:sp>
          <p:nvSpPr>
            <p:cNvPr id="20494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780327" y="880115"/>
              <a:ext cx="1024404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5355299" y="1286573"/>
              <a:ext cx="287152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7"/>
          <p:cNvGrpSpPr/>
          <p:nvPr/>
        </p:nvGrpSpPr>
        <p:grpSpPr bwMode="auto">
          <a:xfrm>
            <a:off x="1019294" y="3828537"/>
            <a:ext cx="3264840" cy="1178353"/>
            <a:chOff x="3484439" y="880115"/>
            <a:chExt cx="2320294" cy="838106"/>
          </a:xfrm>
        </p:grpSpPr>
        <p:sp>
          <p:nvSpPr>
            <p:cNvPr id="20490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6" name="文本框 66"/>
            <p:cNvSpPr txBox="1">
              <a:spLocks noChangeArrowheads="1"/>
            </p:cNvSpPr>
            <p:nvPr/>
          </p:nvSpPr>
          <p:spPr bwMode="auto">
            <a:xfrm>
              <a:off x="4762947" y="880115"/>
              <a:ext cx="1024405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5355300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17" name="组合 7"/>
          <p:cNvGrpSpPr/>
          <p:nvPr/>
        </p:nvGrpSpPr>
        <p:grpSpPr bwMode="auto">
          <a:xfrm>
            <a:off x="8805548" y="2283812"/>
            <a:ext cx="3264842" cy="1178353"/>
            <a:chOff x="3484439" y="880115"/>
            <a:chExt cx="2320294" cy="838106"/>
          </a:xfrm>
        </p:grpSpPr>
        <p:sp>
          <p:nvSpPr>
            <p:cNvPr id="18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9" name="文本框 66"/>
            <p:cNvSpPr txBox="1">
              <a:spLocks noChangeArrowheads="1"/>
            </p:cNvSpPr>
            <p:nvPr/>
          </p:nvSpPr>
          <p:spPr bwMode="auto">
            <a:xfrm>
              <a:off x="4780327" y="880115"/>
              <a:ext cx="1024404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355299" y="1286573"/>
              <a:ext cx="287152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25" name="组合 7"/>
          <p:cNvGrpSpPr/>
          <p:nvPr/>
        </p:nvGrpSpPr>
        <p:grpSpPr bwMode="auto">
          <a:xfrm>
            <a:off x="8805548" y="577337"/>
            <a:ext cx="3264840" cy="1178353"/>
            <a:chOff x="3484439" y="880115"/>
            <a:chExt cx="2320294" cy="838106"/>
          </a:xfrm>
        </p:grpSpPr>
        <p:sp>
          <p:nvSpPr>
            <p:cNvPr id="26" name="文本框 66"/>
            <p:cNvSpPr txBox="1">
              <a:spLocks noChangeArrowheads="1"/>
            </p:cNvSpPr>
            <p:nvPr/>
          </p:nvSpPr>
          <p:spPr bwMode="auto">
            <a:xfrm>
              <a:off x="3484439" y="1374629"/>
              <a:ext cx="2320294" cy="34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文本框 66"/>
            <p:cNvSpPr txBox="1">
              <a:spLocks noChangeArrowheads="1"/>
            </p:cNvSpPr>
            <p:nvPr/>
          </p:nvSpPr>
          <p:spPr bwMode="auto">
            <a:xfrm>
              <a:off x="4762947" y="880115"/>
              <a:ext cx="1024405" cy="2189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5355300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21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000">
        <p14:gallery dir="l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160511" y="1816125"/>
          <a:ext cx="8504641" cy="2993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34"/>
          <p:cNvSpPr txBox="1"/>
          <p:nvPr/>
        </p:nvSpPr>
        <p:spPr>
          <a:xfrm>
            <a:off x="1492036" y="5344517"/>
            <a:ext cx="987467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4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140542" y="1210764"/>
            <a:ext cx="8577668" cy="4811127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5173862" y="4774723"/>
            <a:ext cx="2767494" cy="48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53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53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530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3822749" y="4040545"/>
            <a:ext cx="5213254" cy="346232"/>
          </a:xfrm>
          <a:prstGeom prst="rect">
            <a:avLst/>
          </a:prstGeom>
          <a:noFill/>
        </p:spPr>
        <p:txBody>
          <a:bodyPr wrap="none" lIns="68564" tIns="34282" rIns="68564" bIns="34282">
            <a:spAutoFit/>
          </a:bodyPr>
          <a:lstStyle/>
          <a:p>
            <a:pPr algn="ctr"/>
            <a:r>
              <a:rPr lang="en-US" altLang="zh-CN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PROFESSIONAL POWERPOINT TEMPLATE</a:t>
            </a:r>
            <a:endParaRPr lang="zh-CN" altLang="en-US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85665" y="2092636"/>
            <a:ext cx="3887423" cy="1300187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endParaRPr lang="zh-CN" altLang="en-US" sz="8000" b="1" dirty="0">
              <a:solidFill>
                <a:srgbClr val="0E223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16829" y="3090590"/>
            <a:ext cx="6825094" cy="992448"/>
          </a:xfrm>
          <a:prstGeom prst="rect">
            <a:avLst/>
          </a:prstGeom>
        </p:spPr>
        <p:txBody>
          <a:bodyPr wrap="square" lIns="68564" tIns="34282" rIns="68564" bIns="34282">
            <a:spAutoFit/>
          </a:bodyPr>
          <a:lstStyle/>
          <a:p>
            <a:pPr algn="ctr"/>
            <a:r>
              <a:rPr lang="zh-CN" altLang="en-US" sz="6000" b="1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 批评指导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2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2" fill="hold" grpId="0" nodeType="clickEffect" p14:presetBounceEnd="21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000">
                                          <p:cBhvr additive="base">
                                            <p:cTn id="36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000">
                                          <p:cBhvr additive="base">
                                            <p:cTn id="37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1" grpId="0" animBg="1"/>
          <p:bldP spid="22" grpId="0" animBg="1"/>
          <p:bldP spid="53" grpId="0"/>
          <p:bldP spid="9" grpId="0"/>
          <p:bldP spid="10" grpId="0"/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4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6140"/>
                                      </p:iterate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 tmFilter="0,0; .5, 1; 1, 1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8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21" grpId="0" animBg="1"/>
          <p:bldP spid="22" grpId="0" animBg="1"/>
          <p:bldP spid="53" grpId="0"/>
          <p:bldP spid="9" grpId="0"/>
          <p:bldP spid="10" grpId="0"/>
          <p:bldP spid="1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772098" y="1165565"/>
            <a:ext cx="3314556" cy="24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</a:t>
            </a:r>
            <a:r>
              <a:rPr lang="en-US" altLang="zh-CN" sz="7590" dirty="0">
                <a:solidFill>
                  <a:schemeClr val="bg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en-US" altLang="zh-CN" sz="759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</a:p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</a:t>
            </a:r>
            <a:endParaRPr lang="zh-CN" altLang="en-US" sz="759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18818" y="3516025"/>
            <a:ext cx="9021114" cy="2165899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883807" y="4063466"/>
            <a:ext cx="7091139" cy="10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325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6752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 Placeholder 32"/>
          <p:cNvSpPr txBox="1"/>
          <p:nvPr/>
        </p:nvSpPr>
        <p:spPr>
          <a:xfrm>
            <a:off x="6894847" y="2763654"/>
            <a:ext cx="4570542" cy="59093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28" name="Text Placeholder 33"/>
          <p:cNvSpPr txBox="1"/>
          <p:nvPr/>
        </p:nvSpPr>
        <p:spPr>
          <a:xfrm>
            <a:off x="6880433" y="2440731"/>
            <a:ext cx="4092783" cy="23621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616752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616752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616752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616752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616752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616752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616752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145221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145221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3145221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145221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3145221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145221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3145221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145221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720961" y="5589042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4720961" y="528965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720961" y="499749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720961" y="4698099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720961" y="4398198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720961" y="409880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720961" y="3806647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720961" y="3507256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5148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616752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3145221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4720961" y="3204774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194935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670904" y="2484756"/>
            <a:ext cx="98853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616752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3145221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720961" y="2908070"/>
            <a:ext cx="1092992" cy="21555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6866904" y="4091431"/>
            <a:ext cx="578612" cy="57861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553835" y="4064628"/>
            <a:ext cx="617157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1.908 K</a:t>
            </a:r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9299194" y="4091431"/>
            <a:ext cx="578612" cy="578612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996544" y="4064628"/>
            <a:ext cx="617157" cy="234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2.074 K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515030" y="4467658"/>
            <a:ext cx="815929" cy="2347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Male User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9895223" y="4456458"/>
            <a:ext cx="1024319" cy="2347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Female User</a:t>
            </a:r>
          </a:p>
        </p:txBody>
      </p:sp>
      <p:sp>
        <p:nvSpPr>
          <p:cNvPr id="44" name="Text Placeholder 32"/>
          <p:cNvSpPr txBox="1"/>
          <p:nvPr/>
        </p:nvSpPr>
        <p:spPr>
          <a:xfrm>
            <a:off x="6894847" y="4897254"/>
            <a:ext cx="4570542" cy="59093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45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60" grpId="0" animBg="1"/>
      <p:bldP spid="61" grpId="0" animBg="1"/>
      <p:bldP spid="62" grpId="0" animBg="1"/>
      <p:bldP spid="6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3" grpId="0"/>
      <p:bldP spid="98" grpId="0" animBg="1"/>
      <p:bldP spid="99" grpId="0" animBg="1"/>
      <p:bldP spid="100" grpId="0" animBg="1"/>
      <p:bldP spid="101" grpId="0"/>
      <p:bldP spid="102" grpId="0"/>
      <p:bldP spid="103" grpId="0" animBg="1"/>
      <p:bldP spid="104" grpId="0" animBg="1"/>
      <p:bldP spid="105" grpId="0" animBg="1"/>
      <p:bldP spid="109" grpId="0" animBg="1"/>
      <p:bldP spid="110" grpId="0"/>
      <p:bldP spid="112" grpId="0" animBg="1"/>
      <p:bldP spid="113" grpId="0"/>
      <p:bldP spid="114" grpId="0"/>
      <p:bldP spid="115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821" y="1279115"/>
            <a:ext cx="4011895" cy="2450259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821" y="3779578"/>
            <a:ext cx="4011895" cy="180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71117" y="5742568"/>
            <a:ext cx="121582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5528" y="5804796"/>
            <a:ext cx="12429523" cy="62016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5934" y="3948961"/>
            <a:ext cx="3744791" cy="1220333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48819" y="1279115"/>
            <a:ext cx="4011895" cy="2450259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8819" y="3779578"/>
            <a:ext cx="4011895" cy="1809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9936" y="3948961"/>
            <a:ext cx="3744791" cy="114992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522818" y="1279115"/>
            <a:ext cx="4011895" cy="2450259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22818" y="3779578"/>
            <a:ext cx="4011895" cy="18090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53936" y="3948961"/>
            <a:ext cx="3744791" cy="114992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3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2055889" y="2103673"/>
          <a:ext cx="8746974" cy="274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333781" y="5240863"/>
            <a:ext cx="2495555" cy="757130"/>
            <a:chOff x="1150665" y="1672015"/>
            <a:chExt cx="2724775" cy="826673"/>
          </a:xfrm>
        </p:grpSpPr>
        <p:sp>
          <p:nvSpPr>
            <p:cNvPr id="7" name="TextBox 6"/>
            <p:cNvSpPr txBox="1"/>
            <p:nvPr/>
          </p:nvSpPr>
          <p:spPr>
            <a:xfrm>
              <a:off x="1150665" y="1672015"/>
              <a:ext cx="761706" cy="826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3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Text Placeholder 32"/>
            <p:cNvSpPr txBox="1"/>
            <p:nvPr/>
          </p:nvSpPr>
          <p:spPr>
            <a:xfrm>
              <a:off x="1898843" y="1991320"/>
              <a:ext cx="1976597" cy="46906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Text Placeholder 33"/>
            <p:cNvSpPr txBox="1"/>
            <p:nvPr/>
          </p:nvSpPr>
          <p:spPr>
            <a:xfrm>
              <a:off x="1898845" y="1750689"/>
              <a:ext cx="1846848" cy="282278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54403" y="5240860"/>
            <a:ext cx="2525653" cy="757130"/>
            <a:chOff x="1150666" y="1672015"/>
            <a:chExt cx="2757638" cy="826674"/>
          </a:xfrm>
        </p:grpSpPr>
        <p:sp>
          <p:nvSpPr>
            <p:cNvPr id="11" name="TextBox 10"/>
            <p:cNvSpPr txBox="1"/>
            <p:nvPr/>
          </p:nvSpPr>
          <p:spPr>
            <a:xfrm>
              <a:off x="1150666" y="1672015"/>
              <a:ext cx="761706" cy="826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3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1898842" y="1991322"/>
              <a:ext cx="2009462" cy="469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Text Placeholder 33"/>
            <p:cNvSpPr txBox="1"/>
            <p:nvPr/>
          </p:nvSpPr>
          <p:spPr>
            <a:xfrm>
              <a:off x="1898845" y="1750689"/>
              <a:ext cx="1464301" cy="282279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005123" y="5240860"/>
            <a:ext cx="2488971" cy="757130"/>
            <a:chOff x="1150666" y="1672015"/>
            <a:chExt cx="2717585" cy="826674"/>
          </a:xfrm>
        </p:grpSpPr>
        <p:sp>
          <p:nvSpPr>
            <p:cNvPr id="15" name="TextBox 14"/>
            <p:cNvSpPr txBox="1"/>
            <p:nvPr/>
          </p:nvSpPr>
          <p:spPr>
            <a:xfrm>
              <a:off x="1150666" y="1672015"/>
              <a:ext cx="761706" cy="826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1898843" y="1991322"/>
              <a:ext cx="1969408" cy="4690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3"/>
            <p:cNvSpPr txBox="1"/>
            <p:nvPr/>
          </p:nvSpPr>
          <p:spPr>
            <a:xfrm>
              <a:off x="1898845" y="1750689"/>
              <a:ext cx="1464301" cy="282279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0"/>
          <p:cNvSpPr txBox="1"/>
          <p:nvPr/>
        </p:nvSpPr>
        <p:spPr>
          <a:xfrm>
            <a:off x="872555" y="4715494"/>
            <a:ext cx="2483214" cy="4972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zh-CN" dirty="0">
                <a:solidFill>
                  <a:schemeClr val="accent2"/>
                </a:solidFill>
                <a:latin typeface="Agency FB" panose="020B0503020202020204" pitchFamily="34" charset="0"/>
              </a:rPr>
              <a:t>PART 01</a:t>
            </a:r>
            <a:endParaRPr lang="zh-CN" altLang="en-US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Text Placeholder 11"/>
          <p:cNvSpPr txBox="1"/>
          <p:nvPr/>
        </p:nvSpPr>
        <p:spPr>
          <a:xfrm>
            <a:off x="872556" y="5228803"/>
            <a:ext cx="2483213" cy="331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zh-CN" altLang="en-US" sz="1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6" name="Title 9"/>
          <p:cNvSpPr txBox="1"/>
          <p:nvPr/>
        </p:nvSpPr>
        <p:spPr>
          <a:xfrm>
            <a:off x="677126" y="525716"/>
            <a:ext cx="1437036" cy="7354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  <a:endParaRPr lang="en-AU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Subtitle 10"/>
          <p:cNvSpPr txBox="1"/>
          <p:nvPr/>
        </p:nvSpPr>
        <p:spPr>
          <a:xfrm>
            <a:off x="690986" y="1129526"/>
            <a:ext cx="1409319" cy="394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solidFill>
                  <a:schemeClr val="accent2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CONTENTS</a:t>
            </a:r>
          </a:p>
        </p:txBody>
      </p:sp>
      <p:sp>
        <p:nvSpPr>
          <p:cNvPr id="8" name="Text Placeholder 10"/>
          <p:cNvSpPr txBox="1"/>
          <p:nvPr/>
        </p:nvSpPr>
        <p:spPr>
          <a:xfrm>
            <a:off x="3750069" y="4715494"/>
            <a:ext cx="2483214" cy="497241"/>
          </a:xfrm>
          <a:prstGeom prst="rect">
            <a:avLst/>
          </a:prstGeom>
        </p:spPr>
        <p:txBody>
          <a:bodyPr vert="horz" lIns="96411" tIns="48206" rIns="96411" bIns="48206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dirty="0">
                <a:solidFill>
                  <a:schemeClr val="accent2"/>
                </a:solidFill>
                <a:latin typeface="Agency FB" panose="020B0503020202020204" pitchFamily="34" charset="0"/>
              </a:rPr>
              <a:t>PART 02</a:t>
            </a:r>
            <a:endParaRPr lang="zh-CN" altLang="en-US" sz="2800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  <p:sp>
        <p:nvSpPr>
          <p:cNvPr id="9" name="Text Placeholder 11"/>
          <p:cNvSpPr txBox="1"/>
          <p:nvPr/>
        </p:nvSpPr>
        <p:spPr>
          <a:xfrm>
            <a:off x="3750069" y="5228803"/>
            <a:ext cx="2483213" cy="331259"/>
          </a:xfrm>
          <a:prstGeom prst="rect">
            <a:avLst/>
          </a:prstGeom>
        </p:spPr>
        <p:txBody>
          <a:bodyPr vert="horz" lIns="96411" tIns="48206" rIns="96411" bIns="48206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0" name="Text Placeholder 10"/>
          <p:cNvSpPr txBox="1"/>
          <p:nvPr/>
        </p:nvSpPr>
        <p:spPr>
          <a:xfrm>
            <a:off x="6627581" y="4715494"/>
            <a:ext cx="2483214" cy="497241"/>
          </a:xfrm>
          <a:prstGeom prst="rect">
            <a:avLst/>
          </a:prstGeom>
        </p:spPr>
        <p:txBody>
          <a:bodyPr vert="horz" lIns="96411" tIns="48206" rIns="96411" bIns="48206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dirty="0">
                <a:solidFill>
                  <a:schemeClr val="accent2"/>
                </a:solidFill>
                <a:latin typeface="Agency FB" panose="020B0503020202020204" pitchFamily="34" charset="0"/>
              </a:rPr>
              <a:t>PART 03</a:t>
            </a:r>
            <a:endParaRPr lang="zh-CN" altLang="en-US" sz="2800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  <p:sp>
        <p:nvSpPr>
          <p:cNvPr id="11" name="Text Placeholder 11"/>
          <p:cNvSpPr txBox="1"/>
          <p:nvPr/>
        </p:nvSpPr>
        <p:spPr>
          <a:xfrm>
            <a:off x="6627582" y="5228803"/>
            <a:ext cx="2483213" cy="331259"/>
          </a:xfrm>
          <a:prstGeom prst="rect">
            <a:avLst/>
          </a:prstGeom>
        </p:spPr>
        <p:txBody>
          <a:bodyPr vert="horz" lIns="96411" tIns="48206" rIns="96411" bIns="48206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2" name="Text Placeholder 10"/>
          <p:cNvSpPr txBox="1"/>
          <p:nvPr/>
        </p:nvSpPr>
        <p:spPr>
          <a:xfrm>
            <a:off x="9505094" y="4715494"/>
            <a:ext cx="2483214" cy="497241"/>
          </a:xfrm>
          <a:prstGeom prst="rect">
            <a:avLst/>
          </a:prstGeom>
        </p:spPr>
        <p:txBody>
          <a:bodyPr vert="horz" lIns="96411" tIns="48206" rIns="96411" bIns="48206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dirty="0">
                <a:solidFill>
                  <a:schemeClr val="accent2"/>
                </a:solidFill>
                <a:latin typeface="Agency FB" panose="020B0503020202020204" pitchFamily="34" charset="0"/>
              </a:rPr>
              <a:t>PART 04</a:t>
            </a:r>
            <a:endParaRPr lang="zh-CN" altLang="en-US" sz="2800" dirty="0">
              <a:solidFill>
                <a:schemeClr val="accent2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Text Placeholder 11"/>
          <p:cNvSpPr txBox="1"/>
          <p:nvPr/>
        </p:nvSpPr>
        <p:spPr>
          <a:xfrm>
            <a:off x="9505094" y="5228803"/>
            <a:ext cx="2483213" cy="331259"/>
          </a:xfrm>
          <a:prstGeom prst="rect">
            <a:avLst/>
          </a:prstGeom>
        </p:spPr>
        <p:txBody>
          <a:bodyPr vert="horz" lIns="96411" tIns="48206" rIns="96411" bIns="48206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ea typeface="Roboto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5" name="Oval 25"/>
          <p:cNvSpPr/>
          <p:nvPr/>
        </p:nvSpPr>
        <p:spPr>
          <a:xfrm>
            <a:off x="1295825" y="2784321"/>
            <a:ext cx="1636670" cy="16366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01</a:t>
            </a:r>
          </a:p>
        </p:txBody>
      </p:sp>
      <p:grpSp>
        <p:nvGrpSpPr>
          <p:cNvPr id="17" name="Group 42"/>
          <p:cNvGrpSpPr/>
          <p:nvPr/>
        </p:nvGrpSpPr>
        <p:grpSpPr>
          <a:xfrm>
            <a:off x="4173339" y="2784321"/>
            <a:ext cx="1636670" cy="1636670"/>
            <a:chOff x="3956297" y="2639898"/>
            <a:chExt cx="1552274" cy="1552274"/>
          </a:xfrm>
          <a:solidFill>
            <a:schemeClr val="accent1"/>
          </a:solidFill>
        </p:grpSpPr>
        <p:sp>
          <p:nvSpPr>
            <p:cNvPr id="18" name="Oval 26"/>
            <p:cNvSpPr/>
            <p:nvPr/>
          </p:nvSpPr>
          <p:spPr>
            <a:xfrm>
              <a:off x="3956297" y="2639898"/>
              <a:ext cx="1552274" cy="15522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4400" dirty="0"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02</a:t>
              </a:r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4874627" y="3277303"/>
              <a:ext cx="48760" cy="100230"/>
            </a:xfrm>
            <a:custGeom>
              <a:avLst/>
              <a:gdLst>
                <a:gd name="T0" fmla="*/ 18 w 18"/>
                <a:gd name="T1" fmla="*/ 37 h 37"/>
                <a:gd name="T2" fmla="*/ 18 w 18"/>
                <a:gd name="T3" fmla="*/ 0 h 37"/>
                <a:gd name="T4" fmla="*/ 0 w 18"/>
                <a:gd name="T5" fmla="*/ 0 h 37"/>
                <a:gd name="T6" fmla="*/ 0 w 18"/>
                <a:gd name="T7" fmla="*/ 21 h 37"/>
                <a:gd name="T8" fmla="*/ 18 w 18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7">
                  <a:moveTo>
                    <a:pt x="18" y="37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8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8548" tIns="64274" rIns="128548" bIns="64274" numCol="1" anchor="t" anchorCtr="0" compatLnSpc="1"/>
            <a:lstStyle/>
            <a:p>
              <a:endParaRPr lang="en-US" sz="4400">
                <a:latin typeface="Arial" panose="020B0604020202020204" pitchFamily="34" charset="0"/>
                <a:cs typeface="Arial" panose="020B0604020202020204" pitchFamily="34" charset="0"/>
                <a:sym typeface="+mn-lt"/>
              </a:endParaRPr>
            </a:p>
          </p:txBody>
        </p:sp>
      </p:grpSp>
      <p:sp>
        <p:nvSpPr>
          <p:cNvPr id="24" name="Oval 27"/>
          <p:cNvSpPr/>
          <p:nvPr/>
        </p:nvSpPr>
        <p:spPr>
          <a:xfrm>
            <a:off x="7050850" y="2797990"/>
            <a:ext cx="1636670" cy="16366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03</a:t>
            </a:r>
          </a:p>
        </p:txBody>
      </p:sp>
      <p:sp>
        <p:nvSpPr>
          <p:cNvPr id="27" name="Oval 28"/>
          <p:cNvSpPr/>
          <p:nvPr/>
        </p:nvSpPr>
        <p:spPr>
          <a:xfrm>
            <a:off x="9928364" y="2797990"/>
            <a:ext cx="1636670" cy="16366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 build="p"/>
      <p:bldP spid="8" grpId="0"/>
      <p:bldP spid="9" grpId="0"/>
      <p:bldP spid="11" grpId="0"/>
      <p:bldP spid="12" grpId="0"/>
      <p:bldP spid="13" grpId="0"/>
      <p:bldP spid="15" grpId="0" animBg="1"/>
      <p:bldP spid="24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47" y="448"/>
            <a:ext cx="12875857" cy="723175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983636" y="448"/>
            <a:ext cx="4891480" cy="7231757"/>
          </a:xfrm>
          <a:prstGeom prst="rect">
            <a:avLst/>
          </a:prstGeom>
          <a:solidFill>
            <a:srgbClr val="0E2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772098" y="1165565"/>
            <a:ext cx="3314556" cy="24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PART</a:t>
            </a:r>
            <a:r>
              <a:rPr lang="en-US" altLang="zh-CN" sz="7590" dirty="0">
                <a:solidFill>
                  <a:schemeClr val="bg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en-US" altLang="zh-CN" sz="7590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</a:p>
          <a:p>
            <a:r>
              <a:rPr lang="en-US" altLang="zh-CN" sz="759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endParaRPr lang="zh-CN" altLang="en-US" sz="759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18818" y="3516025"/>
            <a:ext cx="9021114" cy="2165899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279400" sx="103000" sy="103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2883807" y="4063466"/>
            <a:ext cx="7091139" cy="106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325" spc="316" dirty="0">
                <a:solidFill>
                  <a:srgbClr val="0E223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 animBg="1"/>
      <p:bldP spid="13" grpId="0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31158" y="3007329"/>
            <a:ext cx="2113215" cy="2879244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375800" y="3007329"/>
            <a:ext cx="2135823" cy="2879244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817" name="AutoShape 1"/>
          <p:cNvSpPr/>
          <p:nvPr/>
        </p:nvSpPr>
        <p:spPr bwMode="auto">
          <a:xfrm>
            <a:off x="3755080" y="5886574"/>
            <a:ext cx="2607326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18" name="AutoShape 2"/>
          <p:cNvSpPr/>
          <p:nvPr/>
        </p:nvSpPr>
        <p:spPr bwMode="auto">
          <a:xfrm>
            <a:off x="8509878" y="3013605"/>
            <a:ext cx="2553750" cy="2872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0" name="AutoShape 4"/>
          <p:cNvSpPr/>
          <p:nvPr/>
        </p:nvSpPr>
        <p:spPr bwMode="auto">
          <a:xfrm>
            <a:off x="3822052" y="3013605"/>
            <a:ext cx="2549282" cy="28729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2" name="AutoShape 6"/>
          <p:cNvSpPr/>
          <p:nvPr/>
        </p:nvSpPr>
        <p:spPr bwMode="auto">
          <a:xfrm>
            <a:off x="1746012" y="5886574"/>
            <a:ext cx="2111755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3" name="AutoShape 7"/>
          <p:cNvSpPr/>
          <p:nvPr/>
        </p:nvSpPr>
        <p:spPr bwMode="auto">
          <a:xfrm>
            <a:off x="6366872" y="5886574"/>
            <a:ext cx="2165330" cy="1339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4" name="AutoShape 8"/>
          <p:cNvSpPr/>
          <p:nvPr/>
        </p:nvSpPr>
        <p:spPr bwMode="auto">
          <a:xfrm>
            <a:off x="8523272" y="5886575"/>
            <a:ext cx="2553750" cy="1205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25400" cap="flat" cmpd="sng">
            <a:noFill/>
            <a:prstDash val="solid"/>
            <a:miter lim="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2670">
              <a:cs typeface="Calibri" panose="020F0502020204030204" pitchFamily="34" charset="0"/>
            </a:endParaRPr>
          </a:p>
        </p:txBody>
      </p:sp>
      <p:sp>
        <p:nvSpPr>
          <p:cNvPr id="34825" name="AutoShape 9"/>
          <p:cNvSpPr/>
          <p:nvPr/>
        </p:nvSpPr>
        <p:spPr bwMode="auto">
          <a:xfrm>
            <a:off x="4031886" y="4600770"/>
            <a:ext cx="2176493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4826" name="AutoShape 10"/>
          <p:cNvSpPr/>
          <p:nvPr/>
        </p:nvSpPr>
        <p:spPr bwMode="auto">
          <a:xfrm>
            <a:off x="3991705" y="4386469"/>
            <a:ext cx="2122917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27" name="AutoShape 11"/>
          <p:cNvSpPr/>
          <p:nvPr/>
        </p:nvSpPr>
        <p:spPr bwMode="auto">
          <a:xfrm>
            <a:off x="8737573" y="4600770"/>
            <a:ext cx="2178724" cy="7143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4828" name="AutoShape 12"/>
          <p:cNvSpPr/>
          <p:nvPr/>
        </p:nvSpPr>
        <p:spPr bwMode="auto">
          <a:xfrm>
            <a:off x="8699624" y="4386469"/>
            <a:ext cx="2122916" cy="178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defRPr/>
            </a:pPr>
            <a:r>
              <a:rPr lang="es-ES" sz="985" dirty="0">
                <a:solidFill>
                  <a:srgbClr val="FFFFFF"/>
                </a:solidFill>
                <a:latin typeface="Verdana" panose="020B0604030504040204" charset="0"/>
                <a:cs typeface="Verdana" panose="020B0604030504040204" charset="0"/>
                <a:sym typeface="Verdana" panose="020B0604030504040204" charset="0"/>
              </a:rPr>
              <a:t>SUBTITLE OF THIS ARTICLE</a:t>
            </a:r>
            <a:endParaRPr lang="es-ES" sz="2670" dirty="0">
              <a:cs typeface="Calibri" panose="020F0502020204030204" pitchFamily="34" charset="0"/>
            </a:endParaRPr>
          </a:p>
        </p:txBody>
      </p:sp>
      <p:sp>
        <p:nvSpPr>
          <p:cNvPr id="34832" name="AutoShape 16"/>
          <p:cNvSpPr/>
          <p:nvPr/>
        </p:nvSpPr>
        <p:spPr bwMode="auto">
          <a:xfrm>
            <a:off x="399170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4833" name="AutoShape 17"/>
          <p:cNvSpPr/>
          <p:nvPr/>
        </p:nvSpPr>
        <p:spPr bwMode="auto">
          <a:xfrm>
            <a:off x="8699623" y="4035997"/>
            <a:ext cx="1717591" cy="28573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7" name="标题 4"/>
          <p:cNvSpPr txBox="1"/>
          <p:nvPr/>
        </p:nvSpPr>
        <p:spPr>
          <a:xfrm>
            <a:off x="886763" y="139598"/>
            <a:ext cx="2950324" cy="428243"/>
          </a:xfrm>
          <a:prstGeom prst="rect">
            <a:avLst/>
          </a:prstGeom>
        </p:spPr>
        <p:txBody>
          <a:bodyPr vert="horz" lIns="96416" tIns="48208" rIns="96416" bIns="482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34825" grpId="0"/>
      <p:bldP spid="34826" grpId="0"/>
      <p:bldP spid="34827" grpId="0"/>
      <p:bldP spid="34828" grpId="0"/>
      <p:bldP spid="34832" grpId="0" autoUpdateAnimBg="0"/>
      <p:bldP spid="3483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6ECFD19-AC39-45B6-BD3A-2F8820C35C95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268"/>
</p:tagLst>
</file>

<file path=ppt/theme/theme1.xml><?xml version="1.0" encoding="utf-8"?>
<a:theme xmlns:a="http://schemas.openxmlformats.org/drawingml/2006/main" name="第一PPT，www.1ppt.com">
  <a:themeElements>
    <a:clrScheme name="自定义 8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C2E5"/>
      </a:accent1>
      <a:accent2>
        <a:srgbClr val="0E2234"/>
      </a:accent2>
      <a:accent3>
        <a:srgbClr val="9BC2E5"/>
      </a:accent3>
      <a:accent4>
        <a:srgbClr val="0E2234"/>
      </a:accent4>
      <a:accent5>
        <a:srgbClr val="9BC2E5"/>
      </a:accent5>
      <a:accent6>
        <a:srgbClr val="0E2234"/>
      </a:accent6>
      <a:hlink>
        <a:srgbClr val="9BC2E5"/>
      </a:hlink>
      <a:folHlink>
        <a:srgbClr val="0E223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2464</Words>
  <Application>Microsoft Office PowerPoint</Application>
  <PresentationFormat>自定义</PresentationFormat>
  <Paragraphs>199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Simply City Light</vt:lpstr>
      <vt:lpstr>宋体</vt:lpstr>
      <vt:lpstr>微软雅黑</vt:lpstr>
      <vt:lpstr>Agency FB</vt:lpstr>
      <vt:lpstr>Arabic Typesetting</vt:lpstr>
      <vt:lpstr>Arial</vt:lpstr>
      <vt:lpstr>Calibri</vt:lpstr>
      <vt:lpstr>Calibri Light</vt:lpstr>
      <vt:lpstr>Verdana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简洁蓝色</dc:title>
  <dc:creator/>
  <cp:keywords>www.1ppt.com</cp:keywords>
  <cp:lastModifiedBy/>
  <cp:revision>2</cp:revision>
  <dcterms:created xsi:type="dcterms:W3CDTF">2016-10-17T14:00:00Z</dcterms:created>
  <dcterms:modified xsi:type="dcterms:W3CDTF">2021-01-05T05:12:49Z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