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3" r:id="rId3"/>
    <p:sldId id="294" r:id="rId4"/>
    <p:sldId id="279" r:id="rId5"/>
    <p:sldId id="265" r:id="rId6"/>
    <p:sldId id="285" r:id="rId7"/>
    <p:sldId id="282" r:id="rId8"/>
    <p:sldId id="295" r:id="rId9"/>
    <p:sldId id="269" r:id="rId10"/>
    <p:sldId id="281" r:id="rId11"/>
    <p:sldId id="270" r:id="rId12"/>
    <p:sldId id="273" r:id="rId13"/>
    <p:sldId id="296" r:id="rId14"/>
    <p:sldId id="277" r:id="rId15"/>
    <p:sldId id="271" r:id="rId16"/>
    <p:sldId id="278" r:id="rId17"/>
    <p:sldId id="283" r:id="rId18"/>
    <p:sldId id="261" r:id="rId19"/>
    <p:sldId id="297" r:id="rId20"/>
    <p:sldId id="263" r:id="rId21"/>
    <p:sldId id="287" r:id="rId22"/>
    <p:sldId id="274" r:id="rId23"/>
    <p:sldId id="280" r:id="rId24"/>
    <p:sldId id="474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A6A6A"/>
    <a:srgbClr val="EEEBDA"/>
    <a:srgbClr val="970B1C"/>
    <a:srgbClr val="D20E26"/>
    <a:srgbClr val="5A0610"/>
    <a:srgbClr val="D20F26"/>
    <a:srgbClr val="262626"/>
    <a:srgbClr val="560610"/>
    <a:srgbClr val="EF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90" y="-1338"/>
      </p:cViewPr>
      <p:guideLst>
        <p:guide orient="horz" pos="211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6A6A6A"/>
              </a:solidFill>
              <a:ln w="9525">
                <a:noFill/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  <c:pt idx="5">
                  <c:v>4.2</c:v>
                </c:pt>
                <c:pt idx="6">
                  <c:v>2.2000000000000002</c:v>
                </c:pt>
                <c:pt idx="7">
                  <c:v>3.2</c:v>
                </c:pt>
                <c:pt idx="8">
                  <c:v>5.6</c:v>
                </c:pt>
                <c:pt idx="9">
                  <c:v>3.3</c:v>
                </c:pt>
                <c:pt idx="10">
                  <c:v>5.2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B-4A82-94BD-563806396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5984"/>
        <c:axId val="6479872"/>
      </c:lineChart>
      <c:catAx>
        <c:axId val="6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/>
          </a:p>
        </c:txPr>
        <c:crossAx val="6479872"/>
        <c:crosses val="autoZero"/>
        <c:auto val="1"/>
        <c:lblAlgn val="ctr"/>
        <c:lblOffset val="100"/>
        <c:noMultiLvlLbl val="0"/>
      </c:catAx>
      <c:valAx>
        <c:axId val="647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crossAx val="6425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BB-4330-9A3E-CACD189406E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B-4330-9A3E-CACD189406E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B-4330-9A3E-CACD18940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3B-43C9-A9C3-BDE143D3A15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B-43C9-A9C3-BDE143D3A15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B-43C9-A9C3-BDE143D3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4A-4757-BA85-7158DDBDC66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A-4757-BA85-7158DDBDC66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A-4757-BA85-7158DDBDC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CF-44D9-8717-6AD2103578E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F-44D9-8717-6AD2103578E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F-44D9-8717-6AD21035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 Light" panose="020B0502040204020203" pitchFamily="34" charset="-122"/>
              </a:rPr>
              <a:t>2021/1/5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 Light" panose="020B0502040204020203" pitchFamily="34" charset="-122"/>
              </a:rPr>
              <a:t>‹#›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D9216F04-BCC3-48B0-A026-6DE75F265B17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64C8DEA7-FF42-45D9-93FC-FE783969233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A6B678D2-D8C5-412A-BB35-44B355A349CB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20E52BB1-40F6-4D07-86D7-241BA765021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2403509" y="3203273"/>
            <a:ext cx="7446270" cy="1980561"/>
            <a:chOff x="2372865" y="2107471"/>
            <a:chExt cx="7446270" cy="1980561"/>
          </a:xfrm>
        </p:grpSpPr>
        <p:sp>
          <p:nvSpPr>
            <p:cNvPr id="22" name="TextBox 4"/>
            <p:cNvSpPr txBox="1"/>
            <p:nvPr/>
          </p:nvSpPr>
          <p:spPr>
            <a:xfrm>
              <a:off x="2372865" y="2107471"/>
              <a:ext cx="74462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黑白简洁通用商务</a:t>
              </a:r>
              <a:r>
                <a:rPr lang="en-US" altLang="zh-CN" sz="4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市场分析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73213" y="4094494"/>
            <a:ext cx="7872875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865" dirty="0">
                <a:solidFill>
                  <a:schemeClr val="accent4"/>
                </a:solidFill>
                <a:ea typeface="微软雅黑 Light" panose="020B0502040204020203" pitchFamily="34" charset="-122"/>
              </a:rPr>
              <a:t>Graduation thesis summary templateGraduation thesis summary </a:t>
            </a:r>
            <a:endParaRPr lang="en-US" altLang="zh-CN" sz="1865" dirty="0">
              <a:solidFill>
                <a:schemeClr val="accent4"/>
              </a:solidFill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865" dirty="0">
                <a:solidFill>
                  <a:schemeClr val="accent4"/>
                </a:solidFill>
                <a:ea typeface="微软雅黑 Light" panose="020B0502040204020203" pitchFamily="34" charset="-122"/>
              </a:rPr>
              <a:t>templateGraduation thesis summary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28" grpId="0" animBg="1"/>
      <p:bldP spid="32" grpId="0"/>
      <p:bldP spid="34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31887"/>
            <a:ext cx="12192000" cy="3048000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9537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5289454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8431568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8" name="椭圆 7"/>
          <p:cNvSpPr/>
          <p:nvPr/>
        </p:nvSpPr>
        <p:spPr>
          <a:xfrm>
            <a:off x="1821559" y="1812037"/>
            <a:ext cx="2052829" cy="2052829"/>
          </a:xfrm>
          <a:prstGeom prst="ellipse">
            <a:avLst/>
          </a:prstGeom>
          <a:blipFill>
            <a:blip r:embed="rId4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16630" y="1812037"/>
            <a:ext cx="2052829" cy="2052829"/>
          </a:xfrm>
          <a:prstGeom prst="ellipse">
            <a:avLst/>
          </a:prstGeom>
          <a:blipFill>
            <a:blip r:embed="rId5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11701" y="1812037"/>
            <a:ext cx="2052829" cy="2052829"/>
          </a:xfrm>
          <a:prstGeom prst="ellipse">
            <a:avLst/>
          </a:prstGeom>
          <a:blipFill>
            <a:blip r:embed="rId6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7290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533590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48743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4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/>
          <p:bldP spid="17" grpId="0"/>
          <p:bldP spid="18" grpId="0"/>
          <p:bldP spid="8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/>
          <p:bldP spid="17" grpId="0"/>
          <p:bldP spid="18" grpId="0"/>
          <p:bldP spid="8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27100" y="1625600"/>
            <a:ext cx="3296397" cy="2743200"/>
            <a:chOff x="927100" y="1625600"/>
            <a:chExt cx="3296397" cy="2743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100" y="1625600"/>
              <a:ext cx="3296397" cy="224155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27100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12.253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44999" y="1625600"/>
            <a:ext cx="3299199" cy="2743200"/>
            <a:chOff x="4444999" y="1625600"/>
            <a:chExt cx="3299199" cy="27432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4999" y="1625600"/>
              <a:ext cx="3296397" cy="22415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447801" y="3892550"/>
              <a:ext cx="3296397" cy="47625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31.201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2898" y="1625600"/>
            <a:ext cx="3296397" cy="2743200"/>
            <a:chOff x="7962898" y="1625600"/>
            <a:chExt cx="3296397" cy="2743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2898" y="1625600"/>
              <a:ext cx="3296397" cy="224155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962898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54.005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27100" y="4587655"/>
            <a:ext cx="1816099" cy="505046"/>
          </a:xfrm>
          <a:prstGeom prst="rect">
            <a:avLst/>
          </a:prstGeom>
          <a:noFill/>
          <a:ln>
            <a:noFill/>
          </a:ln>
          <a:effectLst>
            <a:outerShdw blurRad="4572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929902" y="5221179"/>
            <a:ext cx="10332195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579270"/>
            <a:ext cx="6090604" cy="346403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9599701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8915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87260" y="262650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5" name="矩形 54"/>
          <p:cNvSpPr/>
          <p:nvPr/>
        </p:nvSpPr>
        <p:spPr>
          <a:xfrm>
            <a:off x="9098046" y="2636269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60802" y="4063125"/>
            <a:ext cx="6931198" cy="2099259"/>
            <a:chOff x="0" y="4063125"/>
            <a:chExt cx="12192000" cy="2099259"/>
          </a:xfrm>
        </p:grpSpPr>
        <p:sp>
          <p:nvSpPr>
            <p:cNvPr id="51" name="矩形 50"/>
            <p:cNvSpPr/>
            <p:nvPr/>
          </p:nvSpPr>
          <p:spPr>
            <a:xfrm>
              <a:off x="0" y="4063125"/>
              <a:ext cx="12192000" cy="2099259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4318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083330" y="4420106"/>
              <a:ext cx="99523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91049" y="5451158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6" name="组合 25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8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54" grpId="0"/>
      <p:bldP spid="5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723151" y="2760744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</a:t>
            </a:r>
          </a:p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THREE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13961" y="875128"/>
            <a:ext cx="3588568" cy="5351501"/>
            <a:chOff x="-3522428" y="704095"/>
            <a:chExt cx="3588568" cy="535150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-1709311" y="704161"/>
              <a:ext cx="1775451" cy="5351370"/>
            </a:xfrm>
            <a:custGeom>
              <a:avLst/>
              <a:gdLst/>
              <a:ahLst/>
              <a:cxnLst/>
              <a:rect l="l" t="t" r="r" b="b"/>
              <a:pathLst>
                <a:path w="1775451" h="5351370">
                  <a:moveTo>
                    <a:pt x="0" y="0"/>
                  </a:moveTo>
                  <a:lnTo>
                    <a:pt x="189375" y="5553"/>
                  </a:lnTo>
                  <a:cubicBezTo>
                    <a:pt x="623155" y="31773"/>
                    <a:pt x="963752" y="149765"/>
                    <a:pt x="1211165" y="359528"/>
                  </a:cubicBezTo>
                  <a:cubicBezTo>
                    <a:pt x="1493923" y="599257"/>
                    <a:pt x="1635301" y="939181"/>
                    <a:pt x="1635301" y="1379301"/>
                  </a:cubicBezTo>
                  <a:cubicBezTo>
                    <a:pt x="1635301" y="1691564"/>
                    <a:pt x="1547401" y="1955266"/>
                    <a:pt x="1371599" y="2170408"/>
                  </a:cubicBezTo>
                  <a:cubicBezTo>
                    <a:pt x="1195797" y="2385550"/>
                    <a:pt x="925948" y="2531232"/>
                    <a:pt x="562051" y="2607454"/>
                  </a:cubicBezTo>
                  <a:lnTo>
                    <a:pt x="562051" y="2622207"/>
                  </a:lnTo>
                  <a:cubicBezTo>
                    <a:pt x="940701" y="2664005"/>
                    <a:pt x="1237596" y="2793091"/>
                    <a:pt x="1452738" y="3009462"/>
                  </a:cubicBezTo>
                  <a:cubicBezTo>
                    <a:pt x="1667880" y="3225833"/>
                    <a:pt x="1775451" y="3501215"/>
                    <a:pt x="1775451" y="3835607"/>
                  </a:cubicBezTo>
                  <a:cubicBezTo>
                    <a:pt x="1775451" y="4327360"/>
                    <a:pt x="1622393" y="4702936"/>
                    <a:pt x="1316277" y="4962335"/>
                  </a:cubicBezTo>
                  <a:cubicBezTo>
                    <a:pt x="1048426" y="5189310"/>
                    <a:pt x="678448" y="5316984"/>
                    <a:pt x="206346" y="5345355"/>
                  </a:cubicBezTo>
                  <a:lnTo>
                    <a:pt x="0" y="5351370"/>
                  </a:lnTo>
                  <a:lnTo>
                    <a:pt x="0" y="4661599"/>
                  </a:lnTo>
                  <a:lnTo>
                    <a:pt x="204300" y="4647690"/>
                  </a:lnTo>
                  <a:cubicBezTo>
                    <a:pt x="397928" y="4619569"/>
                    <a:pt x="552831" y="4549264"/>
                    <a:pt x="669007" y="4436775"/>
                  </a:cubicBezTo>
                  <a:cubicBezTo>
                    <a:pt x="823909" y="4286790"/>
                    <a:pt x="901360" y="4072878"/>
                    <a:pt x="901360" y="3795037"/>
                  </a:cubicBezTo>
                  <a:cubicBezTo>
                    <a:pt x="901360" y="3539325"/>
                    <a:pt x="805468" y="3340780"/>
                    <a:pt x="613685" y="3199401"/>
                  </a:cubicBezTo>
                  <a:cubicBezTo>
                    <a:pt x="469847" y="3093368"/>
                    <a:pt x="275528" y="3027096"/>
                    <a:pt x="30727" y="3000587"/>
                  </a:cubicBezTo>
                  <a:lnTo>
                    <a:pt x="0" y="2998175"/>
                  </a:lnTo>
                  <a:lnTo>
                    <a:pt x="0" y="2267036"/>
                  </a:lnTo>
                  <a:lnTo>
                    <a:pt x="190470" y="2230802"/>
                  </a:lnTo>
                  <a:cubicBezTo>
                    <a:pt x="317711" y="2196072"/>
                    <a:pt x="425590" y="2143977"/>
                    <a:pt x="514105" y="2074516"/>
                  </a:cubicBezTo>
                  <a:cubicBezTo>
                    <a:pt x="691136" y="1935596"/>
                    <a:pt x="779651" y="1737051"/>
                    <a:pt x="779651" y="1478881"/>
                  </a:cubicBezTo>
                  <a:cubicBezTo>
                    <a:pt x="779651" y="1213334"/>
                    <a:pt x="711421" y="1014789"/>
                    <a:pt x="574959" y="883245"/>
                  </a:cubicBezTo>
                  <a:cubicBezTo>
                    <a:pt x="472613" y="784587"/>
                    <a:pt x="336728" y="722926"/>
                    <a:pt x="167304" y="698261"/>
                  </a:cubicBezTo>
                  <a:lnTo>
                    <a:pt x="0" y="68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-3411784" y="704095"/>
              <a:ext cx="1702472" cy="1456818"/>
            </a:xfrm>
            <a:custGeom>
              <a:avLst/>
              <a:gdLst/>
              <a:ahLst/>
              <a:cxnLst/>
              <a:rect l="l" t="t" r="r" b="b"/>
              <a:pathLst>
                <a:path w="1702472" h="1456818">
                  <a:moveTo>
                    <a:pt x="1700236" y="0"/>
                  </a:moveTo>
                  <a:lnTo>
                    <a:pt x="1702472" y="66"/>
                  </a:lnTo>
                  <a:lnTo>
                    <a:pt x="1702472" y="686903"/>
                  </a:lnTo>
                  <a:lnTo>
                    <a:pt x="1689172" y="685995"/>
                  </a:lnTo>
                  <a:cubicBezTo>
                    <a:pt x="1182666" y="685995"/>
                    <a:pt x="899908" y="942936"/>
                    <a:pt x="840898" y="1456818"/>
                  </a:cubicBezTo>
                  <a:lnTo>
                    <a:pt x="0" y="1394119"/>
                  </a:lnTo>
                  <a:cubicBezTo>
                    <a:pt x="51634" y="951542"/>
                    <a:pt x="227436" y="608544"/>
                    <a:pt x="527405" y="365126"/>
                  </a:cubicBezTo>
                  <a:cubicBezTo>
                    <a:pt x="827375" y="121709"/>
                    <a:pt x="1218318" y="0"/>
                    <a:pt x="1700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2320092" y="2971197"/>
              <a:ext cx="610780" cy="731139"/>
            </a:xfrm>
            <a:custGeom>
              <a:avLst/>
              <a:gdLst/>
              <a:ahLst/>
              <a:cxnLst/>
              <a:rect l="l" t="t" r="r" b="b"/>
              <a:pathLst>
                <a:path w="610780" h="731139">
                  <a:moveTo>
                    <a:pt x="610780" y="0"/>
                  </a:moveTo>
                  <a:lnTo>
                    <a:pt x="610780" y="731139"/>
                  </a:lnTo>
                  <a:lnTo>
                    <a:pt x="514900" y="723611"/>
                  </a:lnTo>
                  <a:cubicBezTo>
                    <a:pt x="471295" y="721402"/>
                    <a:pt x="426288" y="720297"/>
                    <a:pt x="379879" y="720297"/>
                  </a:cubicBezTo>
                  <a:lnTo>
                    <a:pt x="0" y="720297"/>
                  </a:lnTo>
                  <a:lnTo>
                    <a:pt x="0" y="15861"/>
                  </a:lnTo>
                  <a:lnTo>
                    <a:pt x="361438" y="15861"/>
                  </a:lnTo>
                  <a:cubicBezTo>
                    <a:pt x="444421" y="15861"/>
                    <a:pt x="522564" y="11520"/>
                    <a:pt x="595866" y="2837"/>
                  </a:cubicBezTo>
                  <a:lnTo>
                    <a:pt x="6107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-3522428" y="4528703"/>
              <a:ext cx="1813116" cy="1526893"/>
            </a:xfrm>
            <a:custGeom>
              <a:avLst/>
              <a:gdLst/>
              <a:ahLst/>
              <a:cxnLst/>
              <a:rect l="l" t="t" r="r" b="b"/>
              <a:pathLst>
                <a:path w="1813116" h="1526893">
                  <a:moveTo>
                    <a:pt x="859338" y="0"/>
                  </a:moveTo>
                  <a:cubicBezTo>
                    <a:pt x="898678" y="285217"/>
                    <a:pt x="997029" y="496056"/>
                    <a:pt x="1154390" y="632517"/>
                  </a:cubicBezTo>
                  <a:cubicBezTo>
                    <a:pt x="1311751" y="768979"/>
                    <a:pt x="1530581" y="837209"/>
                    <a:pt x="1810880" y="837209"/>
                  </a:cubicBezTo>
                  <a:lnTo>
                    <a:pt x="1813116" y="837057"/>
                  </a:lnTo>
                  <a:lnTo>
                    <a:pt x="1813116" y="1526828"/>
                  </a:lnTo>
                  <a:lnTo>
                    <a:pt x="1810880" y="1526893"/>
                  </a:lnTo>
                  <a:cubicBezTo>
                    <a:pt x="1277328" y="1526893"/>
                    <a:pt x="856879" y="1405799"/>
                    <a:pt x="549534" y="1163611"/>
                  </a:cubicBezTo>
                  <a:cubicBezTo>
                    <a:pt x="242188" y="921422"/>
                    <a:pt x="59010" y="559369"/>
                    <a:pt x="0" y="77451"/>
                  </a:cubicBezTo>
                  <a:lnTo>
                    <a:pt x="859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795132" y="5635795"/>
            <a:ext cx="4325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形象与设计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248150"/>
            <a:ext cx="12192000" cy="2609850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233377" y="1520990"/>
          <a:ext cx="9652221" cy="254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矩形 14"/>
          <p:cNvSpPr/>
          <p:nvPr/>
        </p:nvSpPr>
        <p:spPr>
          <a:xfrm>
            <a:off x="1299875" y="4929827"/>
            <a:ext cx="1857829" cy="124649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165100" dist="38100" dir="8100000" sx="107000" sy="107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21,536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43071" y="4248150"/>
            <a:ext cx="8448929" cy="2609849"/>
            <a:chOff x="3743071" y="4248150"/>
            <a:chExt cx="8448929" cy="2609849"/>
          </a:xfrm>
        </p:grpSpPr>
        <p:sp>
          <p:nvSpPr>
            <p:cNvPr id="3" name="矩形 2"/>
            <p:cNvSpPr/>
            <p:nvPr/>
          </p:nvSpPr>
          <p:spPr>
            <a:xfrm>
              <a:off x="3743071" y="4248150"/>
              <a:ext cx="8448929" cy="2609849"/>
            </a:xfrm>
            <a:prstGeom prst="rect">
              <a:avLst/>
            </a:prstGeom>
            <a:solidFill>
              <a:srgbClr val="6A6A6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57529" y="4837494"/>
              <a:ext cx="720432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>
            <p:bldAsOne/>
          </p:bldGraphic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>
            <p:bldAsOne/>
          </p:bldGraphic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438" y="1886856"/>
            <a:ext cx="4270912" cy="4037008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26713" y="1601233"/>
            <a:ext cx="4232635" cy="399018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599000" y="454548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99001" y="19774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99000" y="3261489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0476" y="2000815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7500476" y="3284808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7500476" y="4568800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2188" y="4307724"/>
            <a:ext cx="2990842" cy="1010436"/>
            <a:chOff x="656776" y="4189954"/>
            <a:chExt cx="2990842" cy="1010436"/>
          </a:xfrm>
        </p:grpSpPr>
        <p:sp>
          <p:nvSpPr>
            <p:cNvPr id="3" name="矩形 2"/>
            <p:cNvSpPr/>
            <p:nvPr/>
          </p:nvSpPr>
          <p:spPr>
            <a:xfrm>
              <a:off x="656776" y="4189954"/>
              <a:ext cx="2990842" cy="97901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3683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6855" y="4232438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68286" y="4554059"/>
              <a:ext cx="23657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5" grpId="0" animBg="1"/>
      <p:bldP spid="26" grpId="0" animBg="1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81798"/>
            <a:ext cx="12192000" cy="354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7970" y="2589481"/>
            <a:ext cx="3253006" cy="75474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254000" dist="63500" dir="57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7" name="矩形 6"/>
          <p:cNvSpPr/>
          <p:nvPr/>
        </p:nvSpPr>
        <p:spPr>
          <a:xfrm>
            <a:off x="6804662" y="185538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88501" y="185538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7943" y="263800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8901782" y="263800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1902003" y="3529526"/>
            <a:ext cx="3624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6828747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88501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01782" y="481123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6142028" y="481123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4" name="组合 33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9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/>
      <p:bldP spid="21" grpId="0"/>
      <p:bldP spid="5" grpId="0"/>
      <p:bldP spid="13" grpId="0" animBg="1"/>
      <p:bldP spid="19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581149"/>
            <a:ext cx="12192000" cy="30670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11996" y="52280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48211" y="5147466"/>
            <a:ext cx="2796853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96153" y="523126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42971" y="5147466"/>
            <a:ext cx="2773162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39800" y="2362201"/>
            <a:ext cx="3162300" cy="3974794"/>
            <a:chOff x="939800" y="2362201"/>
            <a:chExt cx="3162300" cy="3974794"/>
          </a:xfrm>
          <a:noFill/>
          <a:effectLst/>
        </p:grpSpPr>
        <p:grpSp>
          <p:nvGrpSpPr>
            <p:cNvPr id="29" name="组合 28"/>
            <p:cNvGrpSpPr/>
            <p:nvPr/>
          </p:nvGrpSpPr>
          <p:grpSpPr>
            <a:xfrm>
              <a:off x="939800" y="2362201"/>
              <a:ext cx="3162300" cy="3974794"/>
              <a:chOff x="939800" y="2362201"/>
              <a:chExt cx="3162300" cy="3974794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939800" y="2362201"/>
                <a:ext cx="3162300" cy="3974794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  <a:effectLst>
                <a:outerShdw blurRad="431800" dist="38100" dir="5100000" sx="106000" sy="106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adway" panose="04040905080B02020502" pitchFamily="82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06907" y="3517595"/>
                <a:ext cx="2417867" cy="1246495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您的内容打在这里，或者通过复制您的文本后，在此框中选择粘贴，并选择只保留文字您的内容打在这里，或者通过复制您的文本后，在此框中选择粘贴，并选择只保留文字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784350" y="2716347"/>
              <a:ext cx="1473199" cy="4705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1397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850885" y="346054"/>
            <a:ext cx="27093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品牌传播与推广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1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64020" y="1811452"/>
            <a:ext cx="3655681" cy="3785468"/>
            <a:chOff x="1564020" y="1811452"/>
            <a:chExt cx="3655681" cy="3785468"/>
          </a:xfrm>
        </p:grpSpPr>
        <p:sp>
          <p:nvSpPr>
            <p:cNvPr id="10" name="矩形 9"/>
            <p:cNvSpPr/>
            <p:nvPr/>
          </p:nvSpPr>
          <p:spPr>
            <a:xfrm>
              <a:off x="2111132" y="2233460"/>
              <a:ext cx="2812703" cy="3115518"/>
            </a:xfrm>
            <a:prstGeom prst="rect">
              <a:avLst/>
            </a:prstGeom>
            <a:noFill/>
            <a:ln w="25400">
              <a:solidFill>
                <a:srgbClr val="6A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406998" y="2441493"/>
              <a:ext cx="2812703" cy="315542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564020" y="1811452"/>
              <a:ext cx="2968292" cy="3159499"/>
              <a:chOff x="1578308" y="1840034"/>
              <a:chExt cx="2968292" cy="315949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78308" y="1840034"/>
                <a:ext cx="2968292" cy="3159499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ffectLst>
                <a:outerShdw blurRad="266700" dist="38100" dir="8100000" sx="103000" sy="103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54568" y="2008410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70895" y="2727285"/>
                <a:ext cx="21831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您的内容打在这里，或者通过复制您的文本后，在此框中选择粘贴，并选择只保留文字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58517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5354517" y="2744164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4044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7907217" y="2744164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5" name="矩形 34"/>
          <p:cNvSpPr/>
          <p:nvPr/>
        </p:nvSpPr>
        <p:spPr>
          <a:xfrm>
            <a:off x="58517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5354517" y="4500681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84044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7907217" y="4500681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2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" grpId="0"/>
          <p:bldP spid="32" grpId="0" animBg="1"/>
          <p:bldP spid="33" grpId="0"/>
          <p:bldP spid="35" grpId="0" animBg="1"/>
          <p:bldP spid="36" grpId="0"/>
          <p:bldP spid="38" grpId="0" animBg="1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" grpId="0"/>
          <p:bldP spid="32" grpId="0" animBg="1"/>
          <p:bldP spid="33" grpId="0"/>
          <p:bldP spid="35" grpId="0" animBg="1"/>
          <p:bldP spid="36" grpId="0"/>
          <p:bldP spid="38" grpId="0" animBg="1"/>
          <p:bldP spid="3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735592" y="3087308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</a:t>
            </a:r>
          </a:p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FOUR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71499" y="1030030"/>
            <a:ext cx="3880215" cy="5196599"/>
            <a:chOff x="-3944524" y="1072014"/>
            <a:chExt cx="3880215" cy="5196599"/>
          </a:xfrm>
        </p:grpSpPr>
        <p:sp>
          <p:nvSpPr>
            <p:cNvPr id="25" name="文本框 24"/>
            <p:cNvSpPr txBox="1"/>
            <p:nvPr/>
          </p:nvSpPr>
          <p:spPr>
            <a:xfrm>
              <a:off x="-1640114" y="1072014"/>
              <a:ext cx="1575805" cy="5196599"/>
            </a:xfrm>
            <a:custGeom>
              <a:avLst/>
              <a:gdLst/>
              <a:ahLst/>
              <a:cxnLst/>
              <a:rect l="l" t="t" r="r" b="b"/>
              <a:pathLst>
                <a:path w="1575805" h="5196599">
                  <a:moveTo>
                    <a:pt x="0" y="0"/>
                  </a:moveTo>
                  <a:lnTo>
                    <a:pt x="816047" y="0"/>
                  </a:lnTo>
                  <a:lnTo>
                    <a:pt x="816047" y="3422600"/>
                  </a:lnTo>
                  <a:lnTo>
                    <a:pt x="1575805" y="3422600"/>
                  </a:lnTo>
                  <a:lnTo>
                    <a:pt x="1575805" y="4108596"/>
                  </a:lnTo>
                  <a:lnTo>
                    <a:pt x="816047" y="4108596"/>
                  </a:lnTo>
                  <a:lnTo>
                    <a:pt x="816047" y="5196599"/>
                  </a:lnTo>
                  <a:lnTo>
                    <a:pt x="967" y="5196599"/>
                  </a:lnTo>
                  <a:lnTo>
                    <a:pt x="967" y="4108596"/>
                  </a:lnTo>
                  <a:lnTo>
                    <a:pt x="0" y="4108596"/>
                  </a:lnTo>
                  <a:lnTo>
                    <a:pt x="0" y="3422600"/>
                  </a:lnTo>
                  <a:lnTo>
                    <a:pt x="967" y="3422600"/>
                  </a:lnTo>
                  <a:lnTo>
                    <a:pt x="967" y="885155"/>
                  </a:lnTo>
                  <a:lnTo>
                    <a:pt x="0" y="88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3944524" y="1072014"/>
              <a:ext cx="2307813" cy="4108596"/>
            </a:xfrm>
            <a:custGeom>
              <a:avLst/>
              <a:gdLst/>
              <a:ahLst/>
              <a:cxnLst/>
              <a:rect l="l" t="t" r="r" b="b"/>
              <a:pathLst>
                <a:path w="2307813" h="4108596">
                  <a:moveTo>
                    <a:pt x="2142813" y="0"/>
                  </a:moveTo>
                  <a:lnTo>
                    <a:pt x="2307813" y="0"/>
                  </a:lnTo>
                  <a:lnTo>
                    <a:pt x="2307813" y="886720"/>
                  </a:lnTo>
                  <a:lnTo>
                    <a:pt x="741317" y="3422600"/>
                  </a:lnTo>
                  <a:lnTo>
                    <a:pt x="2307813" y="3422600"/>
                  </a:lnTo>
                  <a:lnTo>
                    <a:pt x="2307813" y="4108596"/>
                  </a:lnTo>
                  <a:lnTo>
                    <a:pt x="0" y="4108596"/>
                  </a:lnTo>
                  <a:lnTo>
                    <a:pt x="0" y="3411536"/>
                  </a:lnTo>
                  <a:lnTo>
                    <a:pt x="2142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7795132" y="5635795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传播与推广</a:t>
            </a:r>
            <a:endParaRPr lang="zh-CN" altLang="en-US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1451767">
            <a:off x="6148858" y="1292186"/>
            <a:ext cx="4124681" cy="2182426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任意多边形 36"/>
          <p:cNvSpPr/>
          <p:nvPr/>
        </p:nvSpPr>
        <p:spPr>
          <a:xfrm>
            <a:off x="-30184" y="4048123"/>
            <a:ext cx="12233163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5146562" y="524732"/>
            <a:ext cx="2234461" cy="192626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5104182" y="406105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0418" y="844296"/>
            <a:ext cx="191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4" name="六边形 13"/>
          <p:cNvSpPr/>
          <p:nvPr/>
        </p:nvSpPr>
        <p:spPr>
          <a:xfrm rot="5400000">
            <a:off x="3715236" y="3597174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3635" y="3766400"/>
            <a:ext cx="1122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定位与个性</a:t>
            </a:r>
          </a:p>
        </p:txBody>
      </p:sp>
      <p:sp>
        <p:nvSpPr>
          <p:cNvPr id="20" name="六边形 19"/>
          <p:cNvSpPr/>
          <p:nvPr/>
        </p:nvSpPr>
        <p:spPr>
          <a:xfrm rot="5400000">
            <a:off x="9992226" y="4492509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13850" y="4651816"/>
            <a:ext cx="1204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传播与推广</a:t>
            </a:r>
          </a:p>
        </p:txBody>
      </p:sp>
      <p:sp>
        <p:nvSpPr>
          <p:cNvPr id="10" name="六边形 9"/>
          <p:cNvSpPr/>
          <p:nvPr/>
        </p:nvSpPr>
        <p:spPr>
          <a:xfrm rot="5400000">
            <a:off x="884529" y="3366952"/>
            <a:ext cx="1396951" cy="120426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67282" y="3502461"/>
            <a:ext cx="83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品牌概论</a:t>
            </a:r>
          </a:p>
        </p:txBody>
      </p:sp>
      <p:sp>
        <p:nvSpPr>
          <p:cNvPr id="17" name="六边形 16"/>
          <p:cNvSpPr/>
          <p:nvPr/>
        </p:nvSpPr>
        <p:spPr>
          <a:xfrm rot="5400000">
            <a:off x="6948830" y="4470670"/>
            <a:ext cx="1396951" cy="1204268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77329" y="4625479"/>
            <a:ext cx="1204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形象与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0445" y="1608889"/>
            <a:ext cx="2463898" cy="2017487"/>
            <a:chOff x="1440445" y="1673496"/>
            <a:chExt cx="2463898" cy="2017487"/>
          </a:xfrm>
        </p:grpSpPr>
        <p:graphicFrame>
          <p:nvGraphicFramePr>
            <p:cNvPr id="5" name="图表 4"/>
            <p:cNvGraphicFramePr/>
            <p:nvPr/>
          </p:nvGraphicFramePr>
          <p:xfrm>
            <a:off x="1440445" y="1673496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2178366" y="2391954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9551" y="1608889"/>
            <a:ext cx="2463898" cy="2017487"/>
            <a:chOff x="3595590" y="1666239"/>
            <a:chExt cx="2463898" cy="2017487"/>
          </a:xfrm>
        </p:grpSpPr>
        <p:graphicFrame>
          <p:nvGraphicFramePr>
            <p:cNvPr id="8" name="图表 7"/>
            <p:cNvGraphicFramePr/>
            <p:nvPr/>
          </p:nvGraphicFramePr>
          <p:xfrm>
            <a:off x="3595590" y="1666239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4329541" y="2391953"/>
              <a:ext cx="103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45%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77762" y="1608889"/>
            <a:ext cx="2463898" cy="2017487"/>
            <a:chOff x="1441534" y="3733838"/>
            <a:chExt cx="2463898" cy="2017487"/>
          </a:xfrm>
        </p:grpSpPr>
        <p:graphicFrame>
          <p:nvGraphicFramePr>
            <p:cNvPr id="11" name="图表 10"/>
            <p:cNvGraphicFramePr/>
            <p:nvPr/>
          </p:nvGraphicFramePr>
          <p:xfrm>
            <a:off x="1441534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2178366" y="4480334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8657" y="1608889"/>
            <a:ext cx="2463898" cy="2017487"/>
            <a:chOff x="3595590" y="3733838"/>
            <a:chExt cx="2463898" cy="2017487"/>
          </a:xfrm>
        </p:grpSpPr>
        <p:graphicFrame>
          <p:nvGraphicFramePr>
            <p:cNvPr id="14" name="图表 13"/>
            <p:cNvGraphicFramePr/>
            <p:nvPr/>
          </p:nvGraphicFramePr>
          <p:xfrm>
            <a:off x="3595590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4351983" y="4480333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80%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912550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90978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01764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23335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9323" y="467305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4100109" y="4675031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6410895" y="4684796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721680" y="467305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3" name="组合 42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5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4" grpId="0" animBg="1"/>
          <p:bldP spid="27" grpId="0" animBg="1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4" grpId="0" animBg="1"/>
          <p:bldP spid="27" grpId="0" animBg="1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7233" y="1883885"/>
            <a:ext cx="8824510" cy="815092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355600" dist="38100" dir="534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6" name="矩形 5"/>
          <p:cNvSpPr/>
          <p:nvPr/>
        </p:nvSpPr>
        <p:spPr>
          <a:xfrm>
            <a:off x="2057486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0435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0338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2633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02571" y="4022015"/>
            <a:ext cx="1646428" cy="1277312"/>
            <a:chOff x="1647233" y="3999521"/>
            <a:chExt cx="1646428" cy="1277312"/>
          </a:xfrm>
        </p:grpSpPr>
        <p:sp>
          <p:nvSpPr>
            <p:cNvPr id="17" name="矩形 16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5520" y="4022015"/>
            <a:ext cx="1646428" cy="1277312"/>
            <a:chOff x="1647233" y="3999521"/>
            <a:chExt cx="1646428" cy="1277312"/>
          </a:xfrm>
        </p:grpSpPr>
        <p:sp>
          <p:nvSpPr>
            <p:cNvPr id="27" name="矩形 26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48469" y="4022015"/>
            <a:ext cx="1646428" cy="1277312"/>
            <a:chOff x="1647233" y="3999521"/>
            <a:chExt cx="1646428" cy="1277312"/>
          </a:xfrm>
        </p:grpSpPr>
        <p:sp>
          <p:nvSpPr>
            <p:cNvPr id="30" name="矩形 29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成果叁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71419" y="4022015"/>
            <a:ext cx="1646428" cy="1277312"/>
            <a:chOff x="1647233" y="3999521"/>
            <a:chExt cx="1646428" cy="1277312"/>
          </a:xfrm>
        </p:grpSpPr>
        <p:sp>
          <p:nvSpPr>
            <p:cNvPr id="33" name="矩形 32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成果肆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5" name="组合 4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1934453" y="1687512"/>
            <a:ext cx="2796134" cy="1901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>
            <a:off x="1934452" y="3835629"/>
            <a:ext cx="2796135" cy="19013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13354" y="3168570"/>
            <a:ext cx="1238332" cy="1087372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总结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188" y="2858176"/>
            <a:ext cx="5745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4159673" y="1934029"/>
            <a:ext cx="3495904" cy="59958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2667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7" name="组合 26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9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/>
          <p:bldP spid="1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3550" y="2228850"/>
            <a:ext cx="4362449" cy="3525283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090" y="1798637"/>
            <a:ext cx="4333875" cy="3667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62124" y="2084755"/>
            <a:ext cx="1861119" cy="558961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6411459" y="2873641"/>
            <a:ext cx="43624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2926094" y="3203273"/>
            <a:ext cx="6401112" cy="1980561"/>
            <a:chOff x="2895450" y="2107471"/>
            <a:chExt cx="6401112" cy="1980561"/>
          </a:xfrm>
        </p:grpSpPr>
        <p:sp>
          <p:nvSpPr>
            <p:cNvPr id="22" name="TextBox 4"/>
            <p:cNvSpPr txBox="1"/>
            <p:nvPr/>
          </p:nvSpPr>
          <p:spPr>
            <a:xfrm>
              <a:off x="2895450" y="2107471"/>
              <a:ext cx="64011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感谢观看</a:t>
              </a:r>
              <a:r>
                <a:rPr lang="en-US" altLang="zh-CN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  THANKS</a:t>
              </a:r>
              <a:endParaRPr lang="zh-CN" altLang="en-US" sz="4800" dirty="0">
                <a:solidFill>
                  <a:schemeClr val="bg2">
                    <a:lumMod val="25000"/>
                  </a:schemeClr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市场分析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73213" y="4094494"/>
            <a:ext cx="7872875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865" dirty="0">
                <a:solidFill>
                  <a:schemeClr val="accent4"/>
                </a:solidFill>
                <a:ea typeface="微软雅黑 Light" panose="020B0502040204020203" pitchFamily="34" charset="-122"/>
              </a:rPr>
              <a:t>Graduation thesis summary templateGraduation thesis summary </a:t>
            </a:r>
            <a:endParaRPr lang="en-US" altLang="zh-CN" sz="1865" dirty="0">
              <a:solidFill>
                <a:schemeClr val="accent4"/>
              </a:solidFill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865" dirty="0">
                <a:solidFill>
                  <a:schemeClr val="accent4"/>
                </a:solidFill>
                <a:ea typeface="微软雅黑 Light" panose="020B0502040204020203" pitchFamily="34" charset="-122"/>
              </a:rPr>
              <a:t>templateGraduation thesis summary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28" grpId="0" animBg="1"/>
      <p:bldP spid="32" grpId="0"/>
      <p:bldP spid="3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3905249" y="1031875"/>
            <a:ext cx="2452688" cy="5156200"/>
            <a:chOff x="5258250" y="1050900"/>
            <a:chExt cx="2452035" cy="5156930"/>
          </a:xfrm>
        </p:grpSpPr>
        <p:sp>
          <p:nvSpPr>
            <p:cNvPr id="3" name="文本框 2"/>
            <p:cNvSpPr txBox="1"/>
            <p:nvPr/>
          </p:nvSpPr>
          <p:spPr>
            <a:xfrm>
              <a:off x="7038951" y="1050900"/>
              <a:ext cx="671334" cy="5156930"/>
            </a:xfrm>
            <a:custGeom>
              <a:avLst/>
              <a:gdLst>
                <a:gd name="connsiteX0" fmla="*/ 0 w 671085"/>
                <a:gd name="connsiteY0" fmla="*/ 0 h 5156930"/>
                <a:gd name="connsiteX1" fmla="*/ 671085 w 671085"/>
                <a:gd name="connsiteY1" fmla="*/ 0 h 5156930"/>
                <a:gd name="connsiteX2" fmla="*/ 671085 w 671085"/>
                <a:gd name="connsiteY2" fmla="*/ 5156930 h 5156930"/>
                <a:gd name="connsiteX3" fmla="*/ 0 w 671085"/>
                <a:gd name="connsiteY3" fmla="*/ 5156930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085" h="5156930">
                  <a:moveTo>
                    <a:pt x="0" y="0"/>
                  </a:moveTo>
                  <a:lnTo>
                    <a:pt x="671085" y="0"/>
                  </a:lnTo>
                  <a:lnTo>
                    <a:pt x="671085" y="5156930"/>
                  </a:lnTo>
                  <a:lnTo>
                    <a:pt x="0" y="51569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58250" y="1050900"/>
              <a:ext cx="1780701" cy="5156930"/>
            </a:xfrm>
            <a:custGeom>
              <a:avLst/>
              <a:gdLst>
                <a:gd name="connsiteX0" fmla="*/ 685004 w 1780950"/>
                <a:gd name="connsiteY0" fmla="*/ 0 h 5156930"/>
                <a:gd name="connsiteX1" fmla="*/ 1780950 w 1780950"/>
                <a:gd name="connsiteY1" fmla="*/ 0 h 5156930"/>
                <a:gd name="connsiteX2" fmla="*/ 1780950 w 1780950"/>
                <a:gd name="connsiteY2" fmla="*/ 5156930 h 5156930"/>
                <a:gd name="connsiteX3" fmla="*/ 1275818 w 1780950"/>
                <a:gd name="connsiteY3" fmla="*/ 5156930 h 5156930"/>
                <a:gd name="connsiteX4" fmla="*/ 1275818 w 1780950"/>
                <a:gd name="connsiteY4" fmla="*/ 916932 h 5156930"/>
                <a:gd name="connsiteX5" fmla="*/ 0 w 1780950"/>
                <a:gd name="connsiteY5" fmla="*/ 916932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950" h="5156930">
                  <a:moveTo>
                    <a:pt x="685004" y="0"/>
                  </a:moveTo>
                  <a:lnTo>
                    <a:pt x="1780950" y="0"/>
                  </a:lnTo>
                  <a:lnTo>
                    <a:pt x="1780950" y="5156930"/>
                  </a:lnTo>
                  <a:lnTo>
                    <a:pt x="1275818" y="5156930"/>
                  </a:lnTo>
                  <a:lnTo>
                    <a:pt x="1275818" y="916932"/>
                  </a:lnTo>
                  <a:lnTo>
                    <a:pt x="0" y="9169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4436" y="2698467"/>
            <a:ext cx="277021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    ONE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0750" y="4627473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</a:p>
        </p:txBody>
      </p:sp>
      <p:sp>
        <p:nvSpPr>
          <p:cNvPr id="9" name="矩形 8"/>
          <p:cNvSpPr/>
          <p:nvPr/>
        </p:nvSpPr>
        <p:spPr>
          <a:xfrm>
            <a:off x="6677214" y="5625720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品牌概论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605051" y="1773819"/>
            <a:ext cx="1469585" cy="3605200"/>
            <a:chOff x="4605051" y="1773819"/>
            <a:chExt cx="1469585" cy="3605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281421" y="1773819"/>
              <a:ext cx="0" cy="360520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81421" y="177381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05051" y="3575109"/>
              <a:ext cx="1469585" cy="0"/>
            </a:xfrm>
            <a:prstGeom prst="line">
              <a:avLst/>
            </a:prstGeom>
            <a:ln w="22225">
              <a:solidFill>
                <a:srgbClr val="40404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81421" y="537639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200060" y="145041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11357" y="3259836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00060" y="50529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47957" y="1510412"/>
            <a:ext cx="27799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6959254" y="3319831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6947956" y="5112992"/>
            <a:ext cx="277993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2523069" y="4581976"/>
            <a:ext cx="165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51108" y="2634884"/>
            <a:ext cx="1812294" cy="1780596"/>
            <a:chOff x="2451108" y="2634884"/>
            <a:chExt cx="1812294" cy="1780596"/>
          </a:xfrm>
        </p:grpSpPr>
        <p:sp>
          <p:nvSpPr>
            <p:cNvPr id="4" name="矩形 3"/>
            <p:cNvSpPr/>
            <p:nvPr/>
          </p:nvSpPr>
          <p:spPr>
            <a:xfrm>
              <a:off x="2451108" y="2634884"/>
              <a:ext cx="1802237" cy="178059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67395" y="381704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557486" y="2990328"/>
              <a:ext cx="17059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THREE</a:t>
              </a:r>
              <a:endParaRPr lang="zh-CN" altLang="en-US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4" name="组合 23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8600" y="3357563"/>
            <a:ext cx="6153150" cy="3062287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94053" y="1707241"/>
            <a:ext cx="3708462" cy="4419601"/>
            <a:chOff x="1894053" y="1821541"/>
            <a:chExt cx="3708462" cy="4419601"/>
          </a:xfrm>
        </p:grpSpPr>
        <p:sp>
          <p:nvSpPr>
            <p:cNvPr id="7" name="矩形 6"/>
            <p:cNvSpPr/>
            <p:nvPr/>
          </p:nvSpPr>
          <p:spPr>
            <a:xfrm>
              <a:off x="1894053" y="1821541"/>
              <a:ext cx="3708462" cy="4419601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89597" y="3126594"/>
              <a:ext cx="29173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2782040" y="2104571"/>
            <a:ext cx="1932487" cy="61553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6289746" y="364247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89746" y="494394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9745" y="2340999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98915" y="2430427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7098915" y="3712423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7098914" y="5013894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5" grpId="0" animBg="1"/>
          <p:bldP spid="18" grpId="0" animBg="1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5" grpId="0" animBg="1"/>
          <p:bldP spid="18" grpId="0" animBg="1"/>
          <p:bldP spid="20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22406" y="4912456"/>
            <a:ext cx="1163196" cy="1021395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工作展望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855776" y="1578384"/>
            <a:ext cx="2496456" cy="3340422"/>
            <a:chOff x="2220685" y="1578384"/>
            <a:chExt cx="2496456" cy="334042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754880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002405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2220685" y="1578384"/>
              <a:ext cx="2496456" cy="2837632"/>
              <a:chOff x="2220685" y="1578384"/>
              <a:chExt cx="2496456" cy="28376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220685" y="1578384"/>
                <a:ext cx="2496456" cy="2837632"/>
                <a:chOff x="1515076" y="1794139"/>
                <a:chExt cx="3387455" cy="3850398"/>
              </a:xfrm>
            </p:grpSpPr>
            <p:sp>
              <p:nvSpPr>
                <p:cNvPr id="19" name="流程图: 手动操作 18"/>
                <p:cNvSpPr/>
                <p:nvPr/>
              </p:nvSpPr>
              <p:spPr>
                <a:xfrm>
                  <a:off x="1735990" y="4325257"/>
                  <a:ext cx="2945626" cy="1319280"/>
                </a:xfrm>
                <a:prstGeom prst="flowChartManualOperation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515076" y="1794139"/>
                  <a:ext cx="3387455" cy="3387454"/>
                </a:xfrm>
                <a:prstGeom prst="ellipse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>
                <a:off x="2505869" y="3702187"/>
                <a:ext cx="1924050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220685" y="2993573"/>
                <a:ext cx="2478315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348706" y="2284959"/>
                <a:ext cx="2243138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/>
            </p:nvSpPr>
            <p:spPr>
              <a:xfrm>
                <a:off x="2836952" y="3911051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828900" y="3220976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828899" y="2530902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828899" y="1840828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5142980" y="194624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130019" y="194624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138431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75030" y="1877232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3" name="矩形 62"/>
          <p:cNvSpPr/>
          <p:nvPr/>
        </p:nvSpPr>
        <p:spPr>
          <a:xfrm>
            <a:off x="8130019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875030" y="3522454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9" name="矩形 68"/>
          <p:cNvSpPr/>
          <p:nvPr/>
        </p:nvSpPr>
        <p:spPr>
          <a:xfrm>
            <a:off x="8866618" y="3522454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0" name="矩形 69"/>
          <p:cNvSpPr/>
          <p:nvPr/>
        </p:nvSpPr>
        <p:spPr>
          <a:xfrm>
            <a:off x="8866618" y="1877232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138431" y="4918806"/>
            <a:ext cx="5703923" cy="1015045"/>
            <a:chOff x="5260401" y="4918806"/>
            <a:chExt cx="5703923" cy="1015045"/>
          </a:xfrm>
        </p:grpSpPr>
        <p:sp>
          <p:nvSpPr>
            <p:cNvPr id="71" name="矩形 70"/>
            <p:cNvSpPr/>
            <p:nvPr/>
          </p:nvSpPr>
          <p:spPr>
            <a:xfrm>
              <a:off x="5260401" y="4918806"/>
              <a:ext cx="5703923" cy="1015045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266700" dist="38100" dir="72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669604" y="5210885"/>
              <a:ext cx="48855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45" name="矩形 4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7" name="组合 46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8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54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3" grpId="0" animBg="1"/>
      <p:bldP spid="56" grpId="0" animBg="1"/>
      <p:bldP spid="59" grpId="0" animBg="1"/>
      <p:bldP spid="61" grpId="0"/>
      <p:bldP spid="63" grpId="0" animBg="1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0358" y="3050501"/>
            <a:ext cx="2505041" cy="3044490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4452" y="1434026"/>
            <a:ext cx="9054518" cy="1016993"/>
            <a:chOff x="1492555" y="1463494"/>
            <a:chExt cx="9054518" cy="1016993"/>
          </a:xfrm>
        </p:grpSpPr>
        <p:sp>
          <p:nvSpPr>
            <p:cNvPr id="4" name="矩形 3"/>
            <p:cNvSpPr/>
            <p:nvPr/>
          </p:nvSpPr>
          <p:spPr>
            <a:xfrm>
              <a:off x="1492555" y="1909112"/>
              <a:ext cx="9054518" cy="57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595949" y="1463494"/>
              <a:ext cx="1425390" cy="42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  <a:endParaRPr lang="en-US" altLang="zh-CN" sz="16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727700" y="3191115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165100" dist="635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38947" y="46229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165100" dist="635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9046" y="3135694"/>
            <a:ext cx="320185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en-US" altLang="zh-CN" sz="105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550292" y="4567501"/>
            <a:ext cx="319060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en-US" altLang="zh-CN" sz="105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33310" y="2771870"/>
            <a:ext cx="2642122" cy="302847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1649" y="2786889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TWO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120475" y="955972"/>
            <a:ext cx="3446843" cy="5270657"/>
            <a:chOff x="-2524297" y="940746"/>
            <a:chExt cx="3798792" cy="5808831"/>
          </a:xfrm>
        </p:grpSpPr>
        <p:sp>
          <p:nvSpPr>
            <p:cNvPr id="16" name="任意多边形: 形状 15"/>
            <p:cNvSpPr/>
            <p:nvPr/>
          </p:nvSpPr>
          <p:spPr>
            <a:xfrm>
              <a:off x="-478970" y="944321"/>
              <a:ext cx="1742401" cy="4011207"/>
            </a:xfrm>
            <a:custGeom>
              <a:avLst/>
              <a:gdLst/>
              <a:ahLst/>
              <a:cxnLst/>
              <a:rect l="l" t="t" r="r" b="b"/>
              <a:pathLst>
                <a:path w="1742401" h="4011207">
                  <a:moveTo>
                    <a:pt x="0" y="0"/>
                  </a:moveTo>
                  <a:lnTo>
                    <a:pt x="99274" y="3254"/>
                  </a:lnTo>
                  <a:cubicBezTo>
                    <a:pt x="572317" y="35122"/>
                    <a:pt x="954060" y="178527"/>
                    <a:pt x="1244501" y="433470"/>
                  </a:cubicBezTo>
                  <a:cubicBezTo>
                    <a:pt x="1576434" y="724834"/>
                    <a:pt x="1742401" y="1126227"/>
                    <a:pt x="1742401" y="1637650"/>
                  </a:cubicBezTo>
                  <a:cubicBezTo>
                    <a:pt x="1742401" y="1922867"/>
                    <a:pt x="1694455" y="2180422"/>
                    <a:pt x="1598563" y="2410317"/>
                  </a:cubicBezTo>
                  <a:cubicBezTo>
                    <a:pt x="1502671" y="2640211"/>
                    <a:pt x="1363751" y="2855968"/>
                    <a:pt x="1181803" y="3057587"/>
                  </a:cubicBezTo>
                  <a:cubicBezTo>
                    <a:pt x="999854" y="3259205"/>
                    <a:pt x="708490" y="3501394"/>
                    <a:pt x="307711" y="3784152"/>
                  </a:cubicBezTo>
                  <a:cubicBezTo>
                    <a:pt x="211205" y="3852997"/>
                    <a:pt x="122612" y="3917924"/>
                    <a:pt x="41934" y="3978932"/>
                  </a:cubicBezTo>
                  <a:lnTo>
                    <a:pt x="0" y="4011207"/>
                  </a:lnTo>
                  <a:lnTo>
                    <a:pt x="0" y="2676307"/>
                  </a:lnTo>
                  <a:lnTo>
                    <a:pt x="24992" y="2651747"/>
                  </a:lnTo>
                  <a:cubicBezTo>
                    <a:pt x="111433" y="2563173"/>
                    <a:pt x="182315" y="2479009"/>
                    <a:pt x="237637" y="2399252"/>
                  </a:cubicBezTo>
                  <a:cubicBezTo>
                    <a:pt x="385163" y="2186569"/>
                    <a:pt x="458925" y="1960977"/>
                    <a:pt x="458925" y="1722477"/>
                  </a:cubicBezTo>
                  <a:cubicBezTo>
                    <a:pt x="458925" y="1401301"/>
                    <a:pt x="349433" y="1180493"/>
                    <a:pt x="130450" y="1060052"/>
                  </a:cubicBezTo>
                  <a:lnTo>
                    <a:pt x="0" y="1005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 dirty="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-478970" y="5757466"/>
              <a:ext cx="1753465" cy="992111"/>
            </a:xfrm>
            <a:custGeom>
              <a:avLst/>
              <a:gdLst/>
              <a:ahLst/>
              <a:cxnLst/>
              <a:rect l="l" t="t" r="r" b="b"/>
              <a:pathLst>
                <a:path w="1753465" h="992111">
                  <a:moveTo>
                    <a:pt x="0" y="0"/>
                  </a:moveTo>
                  <a:lnTo>
                    <a:pt x="1753465" y="0"/>
                  </a:lnTo>
                  <a:lnTo>
                    <a:pt x="1753465" y="992111"/>
                  </a:lnTo>
                  <a:lnTo>
                    <a:pt x="0" y="99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-2269815" y="940746"/>
              <a:ext cx="1790844" cy="1545333"/>
            </a:xfrm>
            <a:custGeom>
              <a:avLst/>
              <a:gdLst/>
              <a:ahLst/>
              <a:cxnLst/>
              <a:rect l="l" t="t" r="r" b="b"/>
              <a:pathLst>
                <a:path w="1790844" h="1545333">
                  <a:moveTo>
                    <a:pt x="1681795" y="0"/>
                  </a:moveTo>
                  <a:lnTo>
                    <a:pt x="1790844" y="3575"/>
                  </a:lnTo>
                  <a:lnTo>
                    <a:pt x="1790844" y="1009273"/>
                  </a:lnTo>
                  <a:lnTo>
                    <a:pt x="1776764" y="1003406"/>
                  </a:lnTo>
                  <a:cubicBezTo>
                    <a:pt x="1671652" y="971289"/>
                    <a:pt x="1549021" y="955230"/>
                    <a:pt x="1408872" y="955230"/>
                  </a:cubicBezTo>
                  <a:cubicBezTo>
                    <a:pt x="917119" y="955230"/>
                    <a:pt x="447495" y="1151931"/>
                    <a:pt x="0" y="1545333"/>
                  </a:cubicBezTo>
                  <a:lnTo>
                    <a:pt x="0" y="483147"/>
                  </a:lnTo>
                  <a:cubicBezTo>
                    <a:pt x="499129" y="161049"/>
                    <a:pt x="1059728" y="0"/>
                    <a:pt x="1681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2524297" y="3620628"/>
              <a:ext cx="2045326" cy="3128949"/>
            </a:xfrm>
            <a:custGeom>
              <a:avLst/>
              <a:gdLst/>
              <a:ahLst/>
              <a:cxnLst/>
              <a:rect l="l" t="t" r="r" b="b"/>
              <a:pathLst>
                <a:path w="2045326" h="3128949">
                  <a:moveTo>
                    <a:pt x="2045326" y="0"/>
                  </a:moveTo>
                  <a:lnTo>
                    <a:pt x="2045326" y="1334900"/>
                  </a:lnTo>
                  <a:lnTo>
                    <a:pt x="1972178" y="1391198"/>
                  </a:lnTo>
                  <a:cubicBezTo>
                    <a:pt x="1790268" y="1533922"/>
                    <a:pt x="1657822" y="1652154"/>
                    <a:pt x="1574839" y="1745894"/>
                  </a:cubicBezTo>
                  <a:cubicBezTo>
                    <a:pt x="1442065" y="1895878"/>
                    <a:pt x="1375679" y="2026193"/>
                    <a:pt x="1375679" y="2136838"/>
                  </a:cubicBezTo>
                  <a:lnTo>
                    <a:pt x="2045326" y="2136838"/>
                  </a:lnTo>
                  <a:lnTo>
                    <a:pt x="2045326" y="3128949"/>
                  </a:lnTo>
                  <a:lnTo>
                    <a:pt x="0" y="3128949"/>
                  </a:lnTo>
                  <a:lnTo>
                    <a:pt x="0" y="2704812"/>
                  </a:lnTo>
                  <a:cubicBezTo>
                    <a:pt x="0" y="2407302"/>
                    <a:pt x="54707" y="2135608"/>
                    <a:pt x="164122" y="1889732"/>
                  </a:cubicBezTo>
                  <a:cubicBezTo>
                    <a:pt x="273537" y="1643855"/>
                    <a:pt x="424137" y="1414575"/>
                    <a:pt x="615920" y="1201892"/>
                  </a:cubicBezTo>
                  <a:cubicBezTo>
                    <a:pt x="807704" y="989209"/>
                    <a:pt x="1105214" y="740259"/>
                    <a:pt x="1508452" y="455043"/>
                  </a:cubicBezTo>
                  <a:cubicBezTo>
                    <a:pt x="1692859" y="317352"/>
                    <a:pt x="1849605" y="187499"/>
                    <a:pt x="1978691" y="65482"/>
                  </a:cubicBezTo>
                  <a:lnTo>
                    <a:pt x="2045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795132" y="5635795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定位与个性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3606800"/>
            <a:ext cx="4838700" cy="24765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7274" y="1577801"/>
            <a:ext cx="3371850" cy="4057997"/>
          </a:xfrm>
          <a:prstGeom prst="rect">
            <a:avLst/>
          </a:prstGeom>
          <a:noFill/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8700" y="1993900"/>
            <a:ext cx="7353300" cy="3225800"/>
            <a:chOff x="4838700" y="1993900"/>
            <a:chExt cx="7353300" cy="3225800"/>
          </a:xfrm>
        </p:grpSpPr>
        <p:sp>
          <p:nvSpPr>
            <p:cNvPr id="29" name="矩形 28"/>
            <p:cNvSpPr/>
            <p:nvPr/>
          </p:nvSpPr>
          <p:spPr>
            <a:xfrm>
              <a:off x="4838700" y="1993900"/>
              <a:ext cx="7353300" cy="322580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43595" y="2397889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336401" y="3092102"/>
              <a:ext cx="635789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458430" y="2857500"/>
              <a:ext cx="1892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3212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643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77756" y="2207580"/>
            <a:ext cx="1385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ONE</a:t>
            </a:r>
            <a:endParaRPr lang="zh-CN" altLang="en-US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-0505-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4040"/>
      </a:accent1>
      <a:accent2>
        <a:srgbClr val="6A6A6A"/>
      </a:accent2>
      <a:accent3>
        <a:srgbClr val="454141"/>
      </a:accent3>
      <a:accent4>
        <a:srgbClr val="6A6A6A"/>
      </a:accent4>
      <a:accent5>
        <a:srgbClr val="454141"/>
      </a:accent5>
      <a:accent6>
        <a:srgbClr val="6A6A6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2235</Words>
  <Application>Microsoft Office PowerPoint</Application>
  <PresentationFormat>宽屏</PresentationFormat>
  <Paragraphs>216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迷你简汉真广标</vt:lpstr>
      <vt:lpstr>迷你简菱心</vt:lpstr>
      <vt:lpstr>微软雅黑</vt:lpstr>
      <vt:lpstr>微软雅黑 Light</vt:lpstr>
      <vt:lpstr>Arial</vt:lpstr>
      <vt:lpstr>Broadway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简洁商务</dc:title>
  <dc:creator>第一PPT</dc:creator>
  <cp:keywords>www.1ppt.com</cp:keywords>
  <dc:description>www.1ppt.com</dc:description>
  <cp:lastModifiedBy>天 下</cp:lastModifiedBy>
  <cp:revision>796</cp:revision>
  <dcterms:created xsi:type="dcterms:W3CDTF">2015-11-05T08:05:00Z</dcterms:created>
  <dcterms:modified xsi:type="dcterms:W3CDTF">2021-01-05T05:13:06Z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