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0" r:id="rId2"/>
    <p:sldId id="367" r:id="rId3"/>
    <p:sldId id="372" r:id="rId4"/>
    <p:sldId id="261" r:id="rId5"/>
    <p:sldId id="323" r:id="rId6"/>
    <p:sldId id="322" r:id="rId7"/>
    <p:sldId id="292" r:id="rId8"/>
    <p:sldId id="392" r:id="rId9"/>
    <p:sldId id="327" r:id="rId10"/>
    <p:sldId id="275" r:id="rId11"/>
    <p:sldId id="258" r:id="rId12"/>
    <p:sldId id="386" r:id="rId13"/>
    <p:sldId id="394" r:id="rId14"/>
    <p:sldId id="393" r:id="rId15"/>
    <p:sldId id="382" r:id="rId16"/>
    <p:sldId id="259" r:id="rId17"/>
    <p:sldId id="365" r:id="rId18"/>
    <p:sldId id="395" r:id="rId19"/>
    <p:sldId id="286" r:id="rId20"/>
    <p:sldId id="390" r:id="rId21"/>
    <p:sldId id="285" r:id="rId22"/>
    <p:sldId id="396" r:id="rId23"/>
    <p:sldId id="364" r:id="rId24"/>
    <p:sldId id="397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272">
          <p15:clr>
            <a:srgbClr val="A4A3A4"/>
          </p15:clr>
        </p15:guide>
        <p15:guide id="5" orient="horz" pos="1992">
          <p15:clr>
            <a:srgbClr val="A4A3A4"/>
          </p15:clr>
        </p15:guide>
        <p15:guide id="6" pos="3840">
          <p15:clr>
            <a:srgbClr val="A4A3A4"/>
          </p15:clr>
        </p15:guide>
        <p15:guide id="7" pos="384">
          <p15:clr>
            <a:srgbClr val="A4A3A4"/>
          </p15:clr>
        </p15:guide>
        <p15:guide id="8" pos="600">
          <p15:clr>
            <a:srgbClr val="A4A3A4"/>
          </p15:clr>
        </p15:guide>
        <p15:guide id="9" pos="7296">
          <p15:clr>
            <a:srgbClr val="A4A3A4"/>
          </p15:clr>
        </p15:guide>
        <p15:guide id="10" pos="7080">
          <p15:clr>
            <a:srgbClr val="A4A3A4"/>
          </p15:clr>
        </p15:guide>
        <p15:guide id="11" pos="69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7F2E30"/>
    <a:srgbClr val="3C3C3C"/>
    <a:srgbClr val="502F20"/>
    <a:srgbClr val="F3EFEE"/>
    <a:srgbClr val="3A211D"/>
    <a:srgbClr val="2E3139"/>
    <a:srgbClr val="F1F2F4"/>
    <a:srgbClr val="ED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0" y="-1374"/>
      </p:cViewPr>
      <p:guideLst>
        <p:guide orient="horz" pos="2160"/>
        <p:guide orient="horz" pos="912"/>
        <p:guide orient="horz" pos="3888"/>
        <p:guide orient="horz" pos="1272"/>
        <p:guide orient="horz" pos="1992"/>
        <p:guide pos="3840"/>
        <p:guide pos="384"/>
        <p:guide pos="600"/>
        <p:guide pos="7296"/>
        <p:guide pos="7080"/>
        <p:guide pos="69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03866514096701E-2"/>
          <c:y val="5.44124420261137E-2"/>
          <c:w val="0.93034886680684303"/>
          <c:h val="0.77568470774734599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285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Sheet1!$A$2:$A$11</c:f>
              <c:strCache>
                <c:ptCount val="10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  <c:pt idx="9">
                  <c:v>Ten</c:v>
                </c:pt>
              </c:strCache>
            </c:str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28</c:v>
                </c:pt>
                <c:pt idx="3">
                  <c:v>20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23</c:v>
                </c:pt>
                <c:pt idx="8">
                  <c:v>5</c:v>
                </c:pt>
                <c:pt idx="9">
                  <c:v>8</c:v>
                </c:pt>
              </c:numCache>
            </c:numRef>
          </c:yVal>
          <c:bubbleSize>
            <c:numRef>
              <c:f>{1,1,1,1,1,1,1,1,1,1}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5AD5-4A20-BCA4-BBC3C581C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11561728"/>
        <c:axId val="111576960"/>
      </c:bubbleChart>
      <c:valAx>
        <c:axId val="1115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111576960"/>
        <c:crosses val="autoZero"/>
        <c:crossBetween val="midCat"/>
      </c:valAx>
      <c:valAx>
        <c:axId val="11157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111561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B7B9-572E-4765-8917-F290920783F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E3090-19BA-4BF2-BD34-BAA68E139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BA81-6A69-41D6-AE52-62521AF7621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3A4F-3A00-45DA-888B-C117A9825B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953865" y="566478"/>
            <a:ext cx="1399032" cy="1399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29400" y="-1"/>
            <a:ext cx="5562600" cy="25305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219700" y="669472"/>
            <a:ext cx="877824" cy="8778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955330" y="2019300"/>
            <a:ext cx="1243584" cy="124358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260533" y="2988127"/>
            <a:ext cx="1179576" cy="11795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86011" y="3565323"/>
            <a:ext cx="1746504" cy="17465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9062" y="104774"/>
            <a:ext cx="6702425" cy="66468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84935" y="104774"/>
            <a:ext cx="2560321" cy="32928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509047" y="3460366"/>
            <a:ext cx="2560321" cy="32928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2257" y="2019299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04821" y="2019299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1885" y="4124323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04634" y="4124324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597383" y="2019299"/>
            <a:ext cx="2644775" cy="41481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73151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352864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130925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910701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73151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52864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130925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8908986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781424" y="-1"/>
            <a:ext cx="2752725" cy="33385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477375" y="1509713"/>
            <a:ext cx="2714625" cy="37480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931862" y="1509713"/>
            <a:ext cx="2754312" cy="37480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1" y="1509713"/>
            <a:ext cx="2754312" cy="18287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629401" y="3428999"/>
            <a:ext cx="2754312" cy="18287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779836" y="3428999"/>
            <a:ext cx="2754312" cy="18287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17198" y="2624081"/>
            <a:ext cx="1746504" cy="1243584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661691" y="2624081"/>
            <a:ext cx="1746504" cy="1243584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680975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75550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9122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9136"/>
            <a:ext cx="6096000" cy="41562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009136"/>
            <a:ext cx="2324100" cy="2327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420100" y="2009136"/>
            <a:ext cx="3771900" cy="2327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341836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#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38622" y="3418366"/>
            <a:ext cx="2386123" cy="15257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#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667499" y="3418366"/>
            <a:ext cx="2386123" cy="15257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#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85187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4401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 rot="434797">
            <a:off x="1198267" y="2019299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 rot="434797">
            <a:off x="6414869" y="2030510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 rot="434797">
            <a:off x="1195986" y="4329978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 rot="434797">
            <a:off x="6421733" y="4345750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75808" y="2370939"/>
            <a:ext cx="1408176" cy="1408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2693976" y="2370939"/>
            <a:ext cx="1408176" cy="1408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12144" y="2370939"/>
            <a:ext cx="1408176" cy="1408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330312" y="2370939"/>
            <a:ext cx="1408176" cy="1408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48480" y="2370939"/>
            <a:ext cx="1408176" cy="1408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9886750" y="2370939"/>
            <a:ext cx="1408176" cy="1408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65287" y="2359541"/>
            <a:ext cx="1728216" cy="172821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153445" y="3433428"/>
            <a:ext cx="1728216" cy="172821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241603" y="2359541"/>
            <a:ext cx="1728216" cy="172821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25828" y="3433428"/>
            <a:ext cx="1728216" cy="172821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13986" y="2359541"/>
            <a:ext cx="1728216" cy="172821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3">
        <p15:prstTrans prst="pageCurlDouble"/>
      </p:transition>
    </mc:Choice>
    <mc:Fallback xmlns="">
      <p:transition spd="slow" advTm="4043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235546" y="2624536"/>
            <a:ext cx="5724644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7F2E30"/>
                </a:solidFill>
                <a:latin typeface="Adobe Garamond Pro Bold" panose="02020702060506020403" pitchFamily="18" charset="0"/>
                <a:ea typeface="微软雅黑" panose="020B0503020204020204" pitchFamily="34" charset="-122"/>
                <a:cs typeface="Aharoni" panose="02010803020104030203" pitchFamily="2" charset="-79"/>
              </a:rPr>
              <a:t>简洁线条商务模板</a:t>
            </a:r>
            <a:endParaRPr lang="zh-CN" altLang="en-US" sz="5400" dirty="0">
              <a:solidFill>
                <a:srgbClr val="7F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54430" y="4104880"/>
            <a:ext cx="1224136" cy="288032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xiazaii</a:t>
            </a:r>
            <a:endParaRPr lang="zh-CN" altLang="en-US" sz="1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5746" y="3543736"/>
            <a:ext cx="38896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business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template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Kozuka Gothic Pro EL" panose="020B0200000000000000" pitchFamily="34" charset="-128"/>
              <a:ea typeface="Kozuka Gothic Pro EL" panose="020B0200000000000000" pitchFamily="34" charset="-128"/>
              <a:cs typeface="Segoe UI Semilight" panose="020B04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50574" y="4104880"/>
            <a:ext cx="1224136" cy="288032"/>
          </a:xfrm>
          <a:prstGeom prst="rect">
            <a:avLst/>
          </a:prstGeom>
          <a:noFill/>
          <a:ln>
            <a:solidFill>
              <a:srgbClr val="3C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20XX.12.10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006600" y="1813716"/>
            <a:ext cx="1524886" cy="1524886"/>
          </a:xfrm>
          <a:prstGeom prst="ellipse">
            <a:avLst/>
          </a:prstGeom>
          <a:solidFill>
            <a:srgbClr val="7F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86%</a:t>
            </a:r>
          </a:p>
        </p:txBody>
      </p:sp>
      <p:sp>
        <p:nvSpPr>
          <p:cNvPr id="27" name="Oval 26"/>
          <p:cNvSpPr/>
          <p:nvPr/>
        </p:nvSpPr>
        <p:spPr>
          <a:xfrm>
            <a:off x="4985933" y="2680542"/>
            <a:ext cx="2001134" cy="2001134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886500" y="3101800"/>
            <a:ext cx="200000" cy="343751"/>
          </a:xfrm>
          <a:custGeom>
            <a:avLst/>
            <a:gdLst/>
            <a:ahLst/>
            <a:cxnLst/>
            <a:rect l="l" t="t" r="r" b="b"/>
            <a:pathLst>
              <a:path w="234042" h="402261">
                <a:moveTo>
                  <a:pt x="43883" y="109707"/>
                </a:moveTo>
                <a:lnTo>
                  <a:pt x="190159" y="109707"/>
                </a:lnTo>
                <a:cubicBezTo>
                  <a:pt x="202349" y="109707"/>
                  <a:pt x="212710" y="113974"/>
                  <a:pt x="221243" y="122507"/>
                </a:cubicBezTo>
                <a:cubicBezTo>
                  <a:pt x="229776" y="131039"/>
                  <a:pt x="234042" y="141401"/>
                  <a:pt x="234042" y="153590"/>
                </a:cubicBezTo>
                <a:lnTo>
                  <a:pt x="234042" y="248670"/>
                </a:lnTo>
                <a:cubicBezTo>
                  <a:pt x="234042" y="254765"/>
                  <a:pt x="231909" y="259946"/>
                  <a:pt x="227643" y="264212"/>
                </a:cubicBezTo>
                <a:cubicBezTo>
                  <a:pt x="223376" y="268479"/>
                  <a:pt x="218196" y="270612"/>
                  <a:pt x="212101" y="270612"/>
                </a:cubicBezTo>
                <a:cubicBezTo>
                  <a:pt x="206006" y="270612"/>
                  <a:pt x="200825" y="268479"/>
                  <a:pt x="196559" y="264212"/>
                </a:cubicBezTo>
                <a:cubicBezTo>
                  <a:pt x="192293" y="259946"/>
                  <a:pt x="190159" y="254765"/>
                  <a:pt x="190159" y="248670"/>
                </a:cubicBezTo>
                <a:lnTo>
                  <a:pt x="190159" y="168218"/>
                </a:lnTo>
                <a:lnTo>
                  <a:pt x="175532" y="168218"/>
                </a:lnTo>
                <a:lnTo>
                  <a:pt x="175532" y="376662"/>
                </a:lnTo>
                <a:cubicBezTo>
                  <a:pt x="175532" y="383672"/>
                  <a:pt x="173018" y="389690"/>
                  <a:pt x="167989" y="394719"/>
                </a:cubicBezTo>
                <a:cubicBezTo>
                  <a:pt x="162961" y="399747"/>
                  <a:pt x="156942" y="402261"/>
                  <a:pt x="149933" y="402261"/>
                </a:cubicBezTo>
                <a:cubicBezTo>
                  <a:pt x="142924" y="402261"/>
                  <a:pt x="136906" y="399747"/>
                  <a:pt x="131877" y="394719"/>
                </a:cubicBezTo>
                <a:cubicBezTo>
                  <a:pt x="126849" y="389690"/>
                  <a:pt x="124335" y="383672"/>
                  <a:pt x="124335" y="376662"/>
                </a:cubicBezTo>
                <a:lnTo>
                  <a:pt x="124335" y="270612"/>
                </a:lnTo>
                <a:lnTo>
                  <a:pt x="109707" y="270612"/>
                </a:lnTo>
                <a:lnTo>
                  <a:pt x="109707" y="376662"/>
                </a:lnTo>
                <a:cubicBezTo>
                  <a:pt x="109707" y="383672"/>
                  <a:pt x="107193" y="389690"/>
                  <a:pt x="102165" y="394719"/>
                </a:cubicBezTo>
                <a:cubicBezTo>
                  <a:pt x="97137" y="399747"/>
                  <a:pt x="91118" y="402261"/>
                  <a:pt x="84109" y="402261"/>
                </a:cubicBezTo>
                <a:cubicBezTo>
                  <a:pt x="77100" y="402261"/>
                  <a:pt x="71081" y="399747"/>
                  <a:pt x="66053" y="394719"/>
                </a:cubicBezTo>
                <a:cubicBezTo>
                  <a:pt x="61024" y="389690"/>
                  <a:pt x="58510" y="383672"/>
                  <a:pt x="58510" y="376662"/>
                </a:cubicBezTo>
                <a:lnTo>
                  <a:pt x="58510" y="168218"/>
                </a:lnTo>
                <a:lnTo>
                  <a:pt x="43883" y="168218"/>
                </a:lnTo>
                <a:lnTo>
                  <a:pt x="43883" y="248670"/>
                </a:lnTo>
                <a:cubicBezTo>
                  <a:pt x="43883" y="254765"/>
                  <a:pt x="41749" y="259946"/>
                  <a:pt x="37483" y="264212"/>
                </a:cubicBezTo>
                <a:cubicBezTo>
                  <a:pt x="33217" y="268479"/>
                  <a:pt x="28036" y="270612"/>
                  <a:pt x="21941" y="270612"/>
                </a:cubicBezTo>
                <a:cubicBezTo>
                  <a:pt x="15846" y="270612"/>
                  <a:pt x="10666" y="268479"/>
                  <a:pt x="6399" y="264212"/>
                </a:cubicBezTo>
                <a:cubicBezTo>
                  <a:pt x="2133" y="259946"/>
                  <a:pt x="0" y="254765"/>
                  <a:pt x="0" y="248670"/>
                </a:cubicBezTo>
                <a:lnTo>
                  <a:pt x="0" y="153590"/>
                </a:lnTo>
                <a:cubicBezTo>
                  <a:pt x="0" y="141401"/>
                  <a:pt x="4266" y="131039"/>
                  <a:pt x="12799" y="122507"/>
                </a:cubicBezTo>
                <a:cubicBezTo>
                  <a:pt x="21332" y="113974"/>
                  <a:pt x="31693" y="109707"/>
                  <a:pt x="43883" y="109707"/>
                </a:cubicBezTo>
                <a:close/>
                <a:moveTo>
                  <a:pt x="117021" y="0"/>
                </a:moveTo>
                <a:cubicBezTo>
                  <a:pt x="131192" y="0"/>
                  <a:pt x="143267" y="4990"/>
                  <a:pt x="153247" y="14970"/>
                </a:cubicBezTo>
                <a:cubicBezTo>
                  <a:pt x="163228" y="24951"/>
                  <a:pt x="168218" y="37026"/>
                  <a:pt x="168218" y="51197"/>
                </a:cubicBezTo>
                <a:cubicBezTo>
                  <a:pt x="168218" y="65367"/>
                  <a:pt x="163228" y="77443"/>
                  <a:pt x="153247" y="87423"/>
                </a:cubicBezTo>
                <a:cubicBezTo>
                  <a:pt x="143267" y="97403"/>
                  <a:pt x="131192" y="102394"/>
                  <a:pt x="117021" y="102394"/>
                </a:cubicBezTo>
                <a:cubicBezTo>
                  <a:pt x="102851" y="102394"/>
                  <a:pt x="90775" y="97403"/>
                  <a:pt x="80795" y="87423"/>
                </a:cubicBezTo>
                <a:cubicBezTo>
                  <a:pt x="70814" y="77443"/>
                  <a:pt x="65824" y="65367"/>
                  <a:pt x="65824" y="51197"/>
                </a:cubicBezTo>
                <a:cubicBezTo>
                  <a:pt x="65824" y="37026"/>
                  <a:pt x="70814" y="24951"/>
                  <a:pt x="80795" y="14970"/>
                </a:cubicBezTo>
                <a:cubicBezTo>
                  <a:pt x="90775" y="4990"/>
                  <a:pt x="102851" y="0"/>
                  <a:pt x="117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8790" y="3474394"/>
            <a:ext cx="153542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115.5k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AVERAGE</a:t>
            </a:r>
          </a:p>
        </p:txBody>
      </p:sp>
      <p:sp>
        <p:nvSpPr>
          <p:cNvPr id="30" name="Oval 29"/>
          <p:cNvSpPr/>
          <p:nvPr/>
        </p:nvSpPr>
        <p:spPr>
          <a:xfrm>
            <a:off x="4348421" y="4886525"/>
            <a:ext cx="1524886" cy="152488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86%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59886" y="5234740"/>
            <a:ext cx="1828800" cy="27432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BOX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31486" y="5234741"/>
            <a:ext cx="457200" cy="274320"/>
          </a:xfrm>
          <a:prstGeom prst="roundRect">
            <a:avLst/>
          </a:prstGeom>
          <a:solidFill>
            <a:srgbClr val="7F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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59886" y="5558393"/>
            <a:ext cx="1893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</a:p>
          <a:p>
            <a:pPr algn="r"/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62591" y="2478589"/>
            <a:ext cx="15595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64398" y="5882347"/>
            <a:ext cx="15595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22125" y="5509060"/>
            <a:ext cx="11079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35%</a:t>
            </a:r>
          </a:p>
          <a:p>
            <a:r>
              <a:rPr lang="en-US" sz="9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MUSIC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59769" y="3746856"/>
            <a:ext cx="306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54777" y="3101800"/>
            <a:ext cx="2286000" cy="640080"/>
          </a:xfrm>
          <a:prstGeom prst="rect">
            <a:avLst/>
          </a:prstGeom>
          <a:solidFill>
            <a:srgbClr val="7F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87572" y="3240233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76655"/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34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5" grpId="0"/>
      <p:bldP spid="40" grpId="0"/>
      <p:bldP spid="41" grpId="0"/>
      <p:bldP spid="47" grpId="0"/>
      <p:bldP spid="48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38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6771263" y="25139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363636"/>
                </a:solidFill>
                <a:latin typeface="Source Sans Pro" panose="020B0503030403020204" pitchFamily="34" charset="0"/>
              </a:rPr>
              <a:t>01</a:t>
            </a:r>
            <a:endParaRPr lang="en-GB" sz="3600" b="1">
              <a:solidFill>
                <a:srgbClr val="363636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40" name="Group 17"/>
          <p:cNvGrpSpPr/>
          <p:nvPr/>
        </p:nvGrpSpPr>
        <p:grpSpPr>
          <a:xfrm>
            <a:off x="7443243" y="2506042"/>
            <a:ext cx="2041329" cy="763663"/>
            <a:chOff x="509993" y="4146958"/>
            <a:chExt cx="2041329" cy="763663"/>
          </a:xfrm>
        </p:grpSpPr>
        <p:sp>
          <p:nvSpPr>
            <p:cNvPr id="50" name="TextBox 18"/>
            <p:cNvSpPr txBox="1"/>
            <p:nvPr/>
          </p:nvSpPr>
          <p:spPr>
            <a:xfrm>
              <a:off x="509993" y="414695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655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  <a:endParaRPr lang="en-GB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" name="Rectangle 19"/>
            <p:cNvSpPr/>
            <p:nvPr/>
          </p:nvSpPr>
          <p:spPr>
            <a:xfrm>
              <a:off x="509993" y="4448956"/>
              <a:ext cx="2041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/>
                <a:t>Lorem ipsum dolor sit amet, consectetur adipiscing elit</a:t>
              </a:r>
            </a:p>
          </p:txBody>
        </p:sp>
      </p:grpSp>
      <p:sp>
        <p:nvSpPr>
          <p:cNvPr id="52" name="TextBox 20"/>
          <p:cNvSpPr txBox="1"/>
          <p:nvPr/>
        </p:nvSpPr>
        <p:spPr>
          <a:xfrm>
            <a:off x="6771263" y="363773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363636"/>
                </a:solidFill>
                <a:latin typeface="Source Sans Pro" panose="020B0503030403020204" pitchFamily="34" charset="0"/>
              </a:rPr>
              <a:t>02</a:t>
            </a:r>
            <a:endParaRPr lang="en-GB" sz="3600" b="1">
              <a:solidFill>
                <a:srgbClr val="363636"/>
              </a:solidFill>
              <a:latin typeface="Source Sans Pro" panose="020B0503030403020204" pitchFamily="34" charset="0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6771263" y="476156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363636"/>
                </a:solidFill>
                <a:latin typeface="Source Sans Pro" panose="020B0503030403020204" pitchFamily="34" charset="0"/>
              </a:rPr>
              <a:t>03</a:t>
            </a:r>
            <a:endParaRPr lang="en-GB" sz="3600" b="1">
              <a:solidFill>
                <a:srgbClr val="363636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54" name="Group 32"/>
          <p:cNvGrpSpPr/>
          <p:nvPr/>
        </p:nvGrpSpPr>
        <p:grpSpPr>
          <a:xfrm>
            <a:off x="7429676" y="4753702"/>
            <a:ext cx="2054896" cy="763663"/>
            <a:chOff x="496426" y="4146958"/>
            <a:chExt cx="2054896" cy="763663"/>
          </a:xfrm>
        </p:grpSpPr>
        <p:sp>
          <p:nvSpPr>
            <p:cNvPr id="55" name="TextBox 33"/>
            <p:cNvSpPr txBox="1"/>
            <p:nvPr/>
          </p:nvSpPr>
          <p:spPr>
            <a:xfrm>
              <a:off x="496426" y="414695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655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  <a:endParaRPr lang="en-GB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6" name="Rectangle 34"/>
            <p:cNvSpPr/>
            <p:nvPr/>
          </p:nvSpPr>
          <p:spPr>
            <a:xfrm>
              <a:off x="509993" y="4448956"/>
              <a:ext cx="2041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/>
                <a:t>Lorem ipsum dolor sit amet, consectetur adipiscing elit</a:t>
              </a:r>
            </a:p>
          </p:txBody>
        </p:sp>
      </p:grpSp>
      <p:grpSp>
        <p:nvGrpSpPr>
          <p:cNvPr id="57" name="Group 35"/>
          <p:cNvGrpSpPr/>
          <p:nvPr/>
        </p:nvGrpSpPr>
        <p:grpSpPr>
          <a:xfrm>
            <a:off x="7429676" y="3629873"/>
            <a:ext cx="2054896" cy="763663"/>
            <a:chOff x="496426" y="4146958"/>
            <a:chExt cx="2054896" cy="763663"/>
          </a:xfrm>
        </p:grpSpPr>
        <p:sp>
          <p:nvSpPr>
            <p:cNvPr id="58" name="TextBox 36"/>
            <p:cNvSpPr txBox="1"/>
            <p:nvPr/>
          </p:nvSpPr>
          <p:spPr>
            <a:xfrm>
              <a:off x="496426" y="414695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655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  <a:endParaRPr lang="en-GB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9" name="Rectangle 37"/>
            <p:cNvSpPr/>
            <p:nvPr/>
          </p:nvSpPr>
          <p:spPr>
            <a:xfrm>
              <a:off x="509993" y="4448956"/>
              <a:ext cx="2041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/>
                <a:t>Lorem ipsum dolor sit amet, consectetur adipiscing elit</a:t>
              </a:r>
            </a:p>
          </p:txBody>
        </p:sp>
      </p:grpSp>
      <p:grpSp>
        <p:nvGrpSpPr>
          <p:cNvPr id="60" name="Group 38"/>
          <p:cNvGrpSpPr/>
          <p:nvPr/>
        </p:nvGrpSpPr>
        <p:grpSpPr>
          <a:xfrm>
            <a:off x="2300317" y="1930716"/>
            <a:ext cx="3984565" cy="3965059"/>
            <a:chOff x="3685337" y="1514384"/>
            <a:chExt cx="4821324" cy="4797722"/>
          </a:xfrm>
        </p:grpSpPr>
        <p:sp>
          <p:nvSpPr>
            <p:cNvPr id="61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rgbClr val="7F2E3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4884" tIns="1030563" rIns="593276" bIns="2298531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200" kern="1200"/>
            </a:p>
          </p:txBody>
        </p:sp>
        <p:sp>
          <p:nvSpPr>
            <p:cNvPr id="62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rgbClr val="3636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284" tIns="3035723" rIns="1112096" bIns="488951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500" kern="1200"/>
            </a:p>
          </p:txBody>
        </p:sp>
        <p:sp>
          <p:nvSpPr>
            <p:cNvPr id="63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  <a:solidFill>
              <a:srgbClr val="7F2E3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7" tIns="1030563" rIns="2464883" bIns="2298531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200" kern="1200"/>
            </a:p>
          </p:txBody>
        </p:sp>
        <p:sp>
          <p:nvSpPr>
            <p:cNvPr id="64" name="Circular Arrow 42"/>
            <p:cNvSpPr/>
            <p:nvPr/>
          </p:nvSpPr>
          <p:spPr>
            <a:xfrm>
              <a:off x="3856461" y="1514384"/>
              <a:ext cx="4650200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no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5" name="Circular Arrow 43"/>
            <p:cNvSpPr/>
            <p:nvPr/>
          </p:nvSpPr>
          <p:spPr>
            <a:xfrm>
              <a:off x="3770899" y="1661904"/>
              <a:ext cx="4650200" cy="465020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no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6" name="Circular Arrow 44"/>
            <p:cNvSpPr/>
            <p:nvPr/>
          </p:nvSpPr>
          <p:spPr>
            <a:xfrm>
              <a:off x="3685337" y="1514384"/>
              <a:ext cx="4650200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no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3918652" y="4710814"/>
            <a:ext cx="747894" cy="437182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68" name="Group 46"/>
          <p:cNvGrpSpPr/>
          <p:nvPr/>
        </p:nvGrpSpPr>
        <p:grpSpPr>
          <a:xfrm>
            <a:off x="3087282" y="3170503"/>
            <a:ext cx="657786" cy="51559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69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0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72" name="Freeform 50"/>
          <p:cNvSpPr/>
          <p:nvPr/>
        </p:nvSpPr>
        <p:spPr bwMode="auto">
          <a:xfrm>
            <a:off x="4836978" y="3039002"/>
            <a:ext cx="487583" cy="721834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/>
      <p:bldP spid="53" grpId="0"/>
      <p:bldP spid="67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803854" y="2321585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54151" y="24407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43701" y="3021631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Continually deliver market positioning manufactured products whereas maintainable customer service. Rapidiously actualize e-business materials before viral vortals. Compellingly deliver prospective catalysts for change before economically sound meta-services. Intrinsicly enable optimal results for error-free architectures.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3700" y="3806532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03854" y="403736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64703" y="41758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43701" y="4737410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Continually deliver market positioning manufactured products whereas maintainable customer service. Rapidiously actualize e-business materials before viral vortals. Compellingly deliver prospective catalysts for change before economically sound meta-services. Intrinsicly enable optimal results for error-free architectures.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20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3" y="1951749"/>
            <a:ext cx="5573486" cy="3709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858930"/>
            <a:ext cx="12192000" cy="2971800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4913138" y="2634671"/>
            <a:ext cx="23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F2E3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Part.3</a:t>
            </a:r>
            <a:endParaRPr lang="zh-CN" altLang="en-US" sz="5400" b="1" dirty="0">
              <a:solidFill>
                <a:srgbClr val="7F2E3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" name="Subtitle 9"/>
          <p:cNvSpPr txBox="1"/>
          <p:nvPr/>
        </p:nvSpPr>
        <p:spPr>
          <a:xfrm>
            <a:off x="4223792" y="3535330"/>
            <a:ext cx="3744416" cy="731610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点击输入标题内容</a:t>
            </a:r>
          </a:p>
          <a:p>
            <a:pPr algn="ctr">
              <a:defRPr/>
            </a:pPr>
            <a:r>
              <a:rPr lang="en-US" altLang="zh-CN" sz="1400" dirty="0">
                <a:solidFill>
                  <a:srgbClr val="3C3C3C"/>
                </a:solidFill>
              </a:rPr>
              <a:t>Click on the input header content</a:t>
            </a:r>
            <a:endParaRPr lang="en-US" sz="1400" kern="0" dirty="0">
              <a:solidFill>
                <a:srgbClr val="3C3C3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3538"/>
            <a:ext cx="12192000" cy="395439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16726" y="1941761"/>
            <a:ext cx="3826997" cy="3646170"/>
          </a:xfrm>
          <a:prstGeom prst="rect">
            <a:avLst/>
          </a:prstGeom>
          <a:solidFill>
            <a:srgbClr val="3636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216726" y="2691684"/>
            <a:ext cx="3826997" cy="523220"/>
          </a:xfrm>
          <a:prstGeom prst="rect">
            <a:avLst/>
          </a:prstGeom>
          <a:solidFill>
            <a:srgbClr val="7F2E30"/>
          </a:solidFill>
        </p:spPr>
        <p:txBody>
          <a:bodyPr wrap="square" rtlCol="0">
            <a:spAutoFit/>
          </a:bodyPr>
          <a:lstStyle/>
          <a:p>
            <a:pPr algn="ctr" defTabSz="1176655"/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3135" y="3427903"/>
            <a:ext cx="3134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chemeClr val="bg1"/>
                </a:solidFill>
              </a:rPr>
              <a:t>Lorem ipsum </a:t>
            </a:r>
            <a:r>
              <a:rPr lang="en-GB" sz="1200" dirty="0" err="1">
                <a:solidFill>
                  <a:schemeClr val="bg1"/>
                </a:solidFill>
              </a:rPr>
              <a:t>dolor</a:t>
            </a:r>
            <a:r>
              <a:rPr lang="en-GB" sz="1200" dirty="0">
                <a:solidFill>
                  <a:schemeClr val="bg1"/>
                </a:solidFill>
              </a:rPr>
              <a:t> sit </a:t>
            </a:r>
            <a:r>
              <a:rPr lang="en-GB" sz="1200" dirty="0" err="1">
                <a:solidFill>
                  <a:schemeClr val="bg1"/>
                </a:solidFill>
              </a:rPr>
              <a:t>amet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consectetur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adipiscing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elit</a:t>
            </a:r>
            <a:r>
              <a:rPr lang="en-GB" sz="1200" dirty="0">
                <a:solidFill>
                  <a:schemeClr val="bg1"/>
                </a:solidFill>
              </a:rPr>
              <a:t>. Integer </a:t>
            </a:r>
            <a:r>
              <a:rPr lang="en-GB" sz="1200" dirty="0" err="1">
                <a:solidFill>
                  <a:schemeClr val="bg1"/>
                </a:solidFill>
              </a:rPr>
              <a:t>dolor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quam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pretium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eu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placerat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eu</a:t>
            </a:r>
            <a:r>
              <a:rPr lang="en-GB" sz="1200" dirty="0">
                <a:solidFill>
                  <a:schemeClr val="bg1"/>
                </a:solidFill>
              </a:rPr>
              <a:t>, semper et </a:t>
            </a:r>
            <a:r>
              <a:rPr lang="en-GB" sz="1200" dirty="0" err="1">
                <a:solidFill>
                  <a:schemeClr val="bg1"/>
                </a:solidFill>
              </a:rPr>
              <a:t>nunc</a:t>
            </a:r>
            <a:r>
              <a:rPr lang="en-GB" sz="1200" dirty="0">
                <a:solidFill>
                  <a:schemeClr val="bg1"/>
                </a:solidFill>
              </a:rPr>
              <a:t>. </a:t>
            </a:r>
            <a:r>
              <a:rPr lang="en-GB" sz="1200" dirty="0" err="1">
                <a:solidFill>
                  <a:schemeClr val="bg1"/>
                </a:solidFill>
              </a:rPr>
              <a:t>Nullam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ut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turpis</a:t>
            </a:r>
            <a:r>
              <a:rPr lang="en-GB" sz="1200" dirty="0">
                <a:solidFill>
                  <a:schemeClr val="bg1"/>
                </a:solidFill>
              </a:rPr>
              <a:t> dictum, </a:t>
            </a:r>
            <a:r>
              <a:rPr lang="en-GB" sz="1200" dirty="0" err="1">
                <a:solidFill>
                  <a:schemeClr val="bg1"/>
                </a:solidFill>
              </a:rPr>
              <a:t>luctus</a:t>
            </a:r>
            <a:r>
              <a:rPr lang="en-GB" sz="1200" dirty="0">
                <a:solidFill>
                  <a:schemeClr val="bg1"/>
                </a:solidFill>
              </a:rPr>
              <a:t> mi </a:t>
            </a:r>
            <a:r>
              <a:rPr lang="en-GB" sz="1200" dirty="0" err="1">
                <a:solidFill>
                  <a:schemeClr val="bg1"/>
                </a:solidFill>
              </a:rPr>
              <a:t>quis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luctus</a:t>
            </a:r>
            <a:r>
              <a:rPr lang="en-GB" sz="1200" dirty="0">
                <a:solidFill>
                  <a:schemeClr val="bg1"/>
                </a:solidFill>
              </a:rPr>
              <a:t> lorem. </a:t>
            </a:r>
            <a:r>
              <a:rPr lang="en-GB" sz="1200" dirty="0" err="1">
                <a:solidFill>
                  <a:schemeClr val="bg1"/>
                </a:solidFill>
              </a:rPr>
              <a:t>Nullam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porttitor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consectetur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nunc</a:t>
            </a:r>
            <a:r>
              <a:rPr lang="en-GB" sz="1200" dirty="0">
                <a:solidFill>
                  <a:schemeClr val="bg1"/>
                </a:solidFill>
              </a:rPr>
              <a:t> in </a:t>
            </a:r>
            <a:r>
              <a:rPr lang="en-GB" sz="1200" dirty="0" err="1">
                <a:solidFill>
                  <a:schemeClr val="bg1"/>
                </a:solidFill>
              </a:rPr>
              <a:t>tempor</a:t>
            </a:r>
            <a:r>
              <a:rPr lang="en-GB" sz="1200" dirty="0">
                <a:solidFill>
                  <a:schemeClr val="bg1"/>
                </a:solidFill>
              </a:rPr>
              <a:t>. Cras vitae </a:t>
            </a:r>
            <a:r>
              <a:rPr lang="en-GB" sz="1200" dirty="0" err="1">
                <a:solidFill>
                  <a:schemeClr val="bg1"/>
                </a:solidFill>
              </a:rPr>
              <a:t>venenatis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18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82700" y="2057400"/>
            <a:ext cx="684914" cy="684914"/>
          </a:xfrm>
          <a:prstGeom prst="ellipse">
            <a:avLst/>
          </a:prstGeom>
          <a:solidFill>
            <a:srgbClr val="7F2E30"/>
          </a:solidFill>
          <a:ln>
            <a:noFill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6344" y="2007442"/>
            <a:ext cx="3826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Objectively recaptiualize clicks-and-mortar vortals whereas premier content. </a:t>
            </a:r>
          </a:p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Interactively productize alternative infomediaries before holistic channels. </a:t>
            </a:r>
          </a:p>
        </p:txBody>
      </p:sp>
      <p:sp>
        <p:nvSpPr>
          <p:cNvPr id="8" name="Oval 7"/>
          <p:cNvSpPr/>
          <p:nvPr/>
        </p:nvSpPr>
        <p:spPr>
          <a:xfrm>
            <a:off x="1295310" y="3404926"/>
            <a:ext cx="684914" cy="684914"/>
          </a:xfrm>
          <a:prstGeom prst="ellipse">
            <a:avLst/>
          </a:prstGeom>
          <a:solidFill>
            <a:srgbClr val="7F2E30"/>
          </a:solidFill>
          <a:ln>
            <a:noFill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8954" y="3354968"/>
            <a:ext cx="3826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Objectively recaptiualize clicks-and-mortar vortals whereas premier content. </a:t>
            </a:r>
          </a:p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Interactively productize alternative infomediaries before holistic channels. </a:t>
            </a:r>
          </a:p>
        </p:txBody>
      </p:sp>
      <p:sp>
        <p:nvSpPr>
          <p:cNvPr id="10" name="Oval 9"/>
          <p:cNvSpPr/>
          <p:nvPr/>
        </p:nvSpPr>
        <p:spPr>
          <a:xfrm>
            <a:off x="1282700" y="4702494"/>
            <a:ext cx="684914" cy="684914"/>
          </a:xfrm>
          <a:prstGeom prst="ellipse">
            <a:avLst/>
          </a:prstGeom>
          <a:solidFill>
            <a:srgbClr val="7F2E30"/>
          </a:solidFill>
          <a:ln>
            <a:noFill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6344" y="4652536"/>
            <a:ext cx="3826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Objectively recaptiualize clicks-and-mortar vortals whereas premier content. </a:t>
            </a:r>
          </a:p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Interactively productize alternative infomediaries before holistic channels. </a:t>
            </a:r>
          </a:p>
        </p:txBody>
      </p:sp>
      <p:sp>
        <p:nvSpPr>
          <p:cNvPr id="12" name="Oval 11"/>
          <p:cNvSpPr/>
          <p:nvPr/>
        </p:nvSpPr>
        <p:spPr>
          <a:xfrm>
            <a:off x="6756400" y="2057400"/>
            <a:ext cx="684914" cy="684914"/>
          </a:xfrm>
          <a:prstGeom prst="ellipse">
            <a:avLst/>
          </a:prstGeom>
          <a:solidFill>
            <a:srgbClr val="363636"/>
          </a:solidFill>
          <a:ln>
            <a:noFill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40044" y="2007442"/>
            <a:ext cx="3826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Objectively recaptiualize clicks-and-mortar vortals whereas premier content. </a:t>
            </a:r>
          </a:p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Interactively productize alternative infomediaries before holistic channels. </a:t>
            </a:r>
          </a:p>
        </p:txBody>
      </p:sp>
      <p:sp>
        <p:nvSpPr>
          <p:cNvPr id="14" name="Oval 13"/>
          <p:cNvSpPr/>
          <p:nvPr/>
        </p:nvSpPr>
        <p:spPr>
          <a:xfrm>
            <a:off x="6769010" y="3404926"/>
            <a:ext cx="684914" cy="684914"/>
          </a:xfrm>
          <a:prstGeom prst="ellipse">
            <a:avLst/>
          </a:prstGeom>
          <a:solidFill>
            <a:srgbClr val="363636"/>
          </a:solidFill>
          <a:ln>
            <a:noFill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05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2654" y="3354968"/>
            <a:ext cx="3826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Objectively recaptiualize clicks-and-mortar vortals whereas premier content. </a:t>
            </a:r>
          </a:p>
          <a:p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Interactively productize alternative infomediaries before holistic channels. </a:t>
            </a:r>
          </a:p>
        </p:txBody>
      </p:sp>
      <p:sp>
        <p:nvSpPr>
          <p:cNvPr id="16" name="Oval 15"/>
          <p:cNvSpPr/>
          <p:nvPr/>
        </p:nvSpPr>
        <p:spPr>
          <a:xfrm>
            <a:off x="6756400" y="4702494"/>
            <a:ext cx="684914" cy="684914"/>
          </a:xfrm>
          <a:prstGeom prst="ellipse">
            <a:avLst/>
          </a:prstGeom>
          <a:solidFill>
            <a:srgbClr val="363636"/>
          </a:solidFill>
          <a:ln>
            <a:noFill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06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0044" y="4652536"/>
            <a:ext cx="3826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Objectively </a:t>
            </a:r>
            <a:r>
              <a:rPr 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recaptiualize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clicks-and-mortar </a:t>
            </a:r>
            <a:r>
              <a:rPr 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vortals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whereas premier content. 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Interactively productize alternative infomediaries before holistic channels.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24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  <p:bldP spid="8" grpId="0" animBg="1"/>
      <p:bldP spid="9" grpId="0" build="p"/>
      <p:bldP spid="10" grpId="0" animBg="1"/>
      <p:bldP spid="11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41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877454" y="3179412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标题内容</a:t>
            </a: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5291798" y="2482883"/>
            <a:ext cx="2352675" cy="269200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877454" y="3571127"/>
            <a:ext cx="4034637" cy="9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75"/>
              </a:spcAft>
              <a:buNone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右键点击图片选择设置图片格式可直接替换图片。您可以点击文字框输入您的描述说明，或者通过复制粘贴，在此录入您的描述说明。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75"/>
              </a:spcAft>
              <a:buNone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1" name="组合 19"/>
          <p:cNvGrpSpPr/>
          <p:nvPr/>
        </p:nvGrpSpPr>
        <p:grpSpPr bwMode="auto">
          <a:xfrm>
            <a:off x="8228522" y="4520042"/>
            <a:ext cx="595313" cy="597694"/>
            <a:chOff x="0" y="0"/>
            <a:chExt cx="792885" cy="797434"/>
          </a:xfrm>
          <a:solidFill>
            <a:srgbClr val="FF6699"/>
          </a:solidFill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53" name="Group 22"/>
            <p:cNvGrpSpPr/>
            <p:nvPr/>
          </p:nvGrpSpPr>
          <p:grpSpPr bwMode="auto">
            <a:xfrm>
              <a:off x="219119" y="227439"/>
              <a:ext cx="354646" cy="342557"/>
              <a:chOff x="0" y="0"/>
              <a:chExt cx="439257" cy="424283"/>
            </a:xfrm>
            <a:grpFill/>
          </p:grpSpPr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6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7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8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9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0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1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2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3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4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5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avLst/>
                <a:gdLst>
                  <a:gd name="T0" fmla="*/ 1083829211 w 176"/>
                  <a:gd name="T1" fmla="*/ 0 h 158"/>
                  <a:gd name="T2" fmla="*/ 934337076 w 176"/>
                  <a:gd name="T3" fmla="*/ 0 h 158"/>
                  <a:gd name="T4" fmla="*/ 934337076 w 176"/>
                  <a:gd name="T5" fmla="*/ 99661426 h 158"/>
                  <a:gd name="T6" fmla="*/ 784842445 w 176"/>
                  <a:gd name="T7" fmla="*/ 99661426 h 158"/>
                  <a:gd name="T8" fmla="*/ 784842445 w 176"/>
                  <a:gd name="T9" fmla="*/ 0 h 158"/>
                  <a:gd name="T10" fmla="*/ 323902122 w 176"/>
                  <a:gd name="T11" fmla="*/ 0 h 158"/>
                  <a:gd name="T12" fmla="*/ 323902122 w 176"/>
                  <a:gd name="T13" fmla="*/ 99661426 h 158"/>
                  <a:gd name="T14" fmla="*/ 174409987 w 176"/>
                  <a:gd name="T15" fmla="*/ 99661426 h 158"/>
                  <a:gd name="T16" fmla="*/ 174409987 w 176"/>
                  <a:gd name="T17" fmla="*/ 0 h 158"/>
                  <a:gd name="T18" fmla="*/ 0 w 176"/>
                  <a:gd name="T19" fmla="*/ 0 h 158"/>
                  <a:gd name="T20" fmla="*/ 0 w 176"/>
                  <a:gd name="T21" fmla="*/ 984167816 h 158"/>
                  <a:gd name="T22" fmla="*/ 80975530 w 176"/>
                  <a:gd name="T23" fmla="*/ 984167816 h 158"/>
                  <a:gd name="T24" fmla="*/ 1009083143 w 176"/>
                  <a:gd name="T25" fmla="*/ 984167816 h 158"/>
                  <a:gd name="T26" fmla="*/ 1096288137 w 176"/>
                  <a:gd name="T27" fmla="*/ 984167816 h 158"/>
                  <a:gd name="T28" fmla="*/ 1083829211 w 176"/>
                  <a:gd name="T29" fmla="*/ 0 h 158"/>
                  <a:gd name="T30" fmla="*/ 1009083143 w 176"/>
                  <a:gd name="T31" fmla="*/ 896962820 h 158"/>
                  <a:gd name="T32" fmla="*/ 80975530 w 176"/>
                  <a:gd name="T33" fmla="*/ 896962820 h 158"/>
                  <a:gd name="T34" fmla="*/ 80975530 w 176"/>
                  <a:gd name="T35" fmla="*/ 274071418 h 158"/>
                  <a:gd name="T36" fmla="*/ 1009083143 w 176"/>
                  <a:gd name="T37" fmla="*/ 274071418 h 158"/>
                  <a:gd name="T38" fmla="*/ 1009083143 w 176"/>
                  <a:gd name="T39" fmla="*/ 896962820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6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grpSp>
        <p:nvGrpSpPr>
          <p:cNvPr id="68" name="组合 18"/>
          <p:cNvGrpSpPr/>
          <p:nvPr/>
        </p:nvGrpSpPr>
        <p:grpSpPr bwMode="auto">
          <a:xfrm>
            <a:off x="8228522" y="2572179"/>
            <a:ext cx="595313" cy="598885"/>
            <a:chOff x="0" y="0"/>
            <a:chExt cx="792885" cy="797434"/>
          </a:xfrm>
          <a:solidFill>
            <a:srgbClr val="FF6699"/>
          </a:solidFill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0" name="Freeform 35"/>
            <p:cNvSpPr>
              <a:spLocks noEditPoints="1" noChangeArrowhead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avLst/>
              <a:gdLst>
                <a:gd name="T0" fmla="*/ 971389130 w 157"/>
                <a:gd name="T1" fmla="*/ 330486331 h 106"/>
                <a:gd name="T2" fmla="*/ 978586115 w 157"/>
                <a:gd name="T3" fmla="*/ 265824680 h 106"/>
                <a:gd name="T4" fmla="*/ 712353996 w 157"/>
                <a:gd name="T5" fmla="*/ 0 h 106"/>
                <a:gd name="T6" fmla="*/ 525269936 w 157"/>
                <a:gd name="T7" fmla="*/ 129320622 h 106"/>
                <a:gd name="T8" fmla="*/ 323797271 w 157"/>
                <a:gd name="T9" fmla="*/ 57475534 h 106"/>
                <a:gd name="T10" fmla="*/ 136713211 w 157"/>
                <a:gd name="T11" fmla="*/ 280194233 h 106"/>
                <a:gd name="T12" fmla="*/ 143910196 w 157"/>
                <a:gd name="T13" fmla="*/ 337669767 h 106"/>
                <a:gd name="T14" fmla="*/ 0 w 157"/>
                <a:gd name="T15" fmla="*/ 538835477 h 106"/>
                <a:gd name="T16" fmla="*/ 223060938 w 157"/>
                <a:gd name="T17" fmla="*/ 761554176 h 106"/>
                <a:gd name="T18" fmla="*/ 906629676 w 157"/>
                <a:gd name="T19" fmla="*/ 761554176 h 106"/>
                <a:gd name="T20" fmla="*/ 1129690614 w 157"/>
                <a:gd name="T21" fmla="*/ 538835477 h 106"/>
                <a:gd name="T22" fmla="*/ 971389130 w 157"/>
                <a:gd name="T23" fmla="*/ 330486331 h 106"/>
                <a:gd name="T24" fmla="*/ 863458495 w 157"/>
                <a:gd name="T25" fmla="*/ 718448195 h 106"/>
                <a:gd name="T26" fmla="*/ 568443800 w 157"/>
                <a:gd name="T27" fmla="*/ 718448195 h 106"/>
                <a:gd name="T28" fmla="*/ 741133889 w 157"/>
                <a:gd name="T29" fmla="*/ 538835477 h 106"/>
                <a:gd name="T30" fmla="*/ 733939587 w 157"/>
                <a:gd name="T31" fmla="*/ 517282486 h 106"/>
                <a:gd name="T32" fmla="*/ 661983147 w 157"/>
                <a:gd name="T33" fmla="*/ 517282486 h 106"/>
                <a:gd name="T34" fmla="*/ 661983147 w 157"/>
                <a:gd name="T35" fmla="*/ 488543379 h 106"/>
                <a:gd name="T36" fmla="*/ 661983147 w 157"/>
                <a:gd name="T37" fmla="*/ 265824680 h 106"/>
                <a:gd name="T38" fmla="*/ 647594542 w 157"/>
                <a:gd name="T39" fmla="*/ 251457807 h 106"/>
                <a:gd name="T40" fmla="*/ 460510482 w 157"/>
                <a:gd name="T41" fmla="*/ 251457807 h 106"/>
                <a:gd name="T42" fmla="*/ 446119194 w 157"/>
                <a:gd name="T43" fmla="*/ 265824680 h 106"/>
                <a:gd name="T44" fmla="*/ 446119194 w 157"/>
                <a:gd name="T45" fmla="*/ 488543379 h 106"/>
                <a:gd name="T46" fmla="*/ 446119194 w 157"/>
                <a:gd name="T47" fmla="*/ 524465923 h 106"/>
                <a:gd name="T48" fmla="*/ 366968452 w 157"/>
                <a:gd name="T49" fmla="*/ 524465923 h 106"/>
                <a:gd name="T50" fmla="*/ 359774149 w 157"/>
                <a:gd name="T51" fmla="*/ 546018913 h 106"/>
                <a:gd name="T52" fmla="*/ 539661224 w 157"/>
                <a:gd name="T53" fmla="*/ 718448195 h 106"/>
                <a:gd name="T54" fmla="*/ 273429105 w 157"/>
                <a:gd name="T55" fmla="*/ 718448195 h 106"/>
                <a:gd name="T56" fmla="*/ 79150742 w 157"/>
                <a:gd name="T57" fmla="*/ 531652040 h 106"/>
                <a:gd name="T58" fmla="*/ 208669650 w 157"/>
                <a:gd name="T59" fmla="*/ 359222758 h 106"/>
                <a:gd name="T60" fmla="*/ 201472665 w 157"/>
                <a:gd name="T61" fmla="*/ 316116777 h 106"/>
                <a:gd name="T62" fmla="*/ 359774149 w 157"/>
                <a:gd name="T63" fmla="*/ 122137185 h 106"/>
                <a:gd name="T64" fmla="*/ 532466921 w 157"/>
                <a:gd name="T65" fmla="*/ 208349146 h 106"/>
                <a:gd name="T66" fmla="*/ 697962708 w 157"/>
                <a:gd name="T67" fmla="*/ 71845088 h 106"/>
                <a:gd name="T68" fmla="*/ 921020964 w 157"/>
                <a:gd name="T69" fmla="*/ 301747224 h 106"/>
                <a:gd name="T70" fmla="*/ 913826661 w 157"/>
                <a:gd name="T71" fmla="*/ 352039321 h 106"/>
                <a:gd name="T72" fmla="*/ 1057736857 w 157"/>
                <a:gd name="T73" fmla="*/ 531652040 h 106"/>
                <a:gd name="T74" fmla="*/ 863458495 w 157"/>
                <a:gd name="T75" fmla="*/ 718448195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71" name="矩形 67"/>
          <p:cNvSpPr>
            <a:spLocks noChangeArrowheads="1"/>
          </p:cNvSpPr>
          <p:nvPr/>
        </p:nvSpPr>
        <p:spPr bwMode="auto">
          <a:xfrm>
            <a:off x="8870270" y="2572179"/>
            <a:ext cx="1779984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标题文字内容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方正兰亭黑_GBK" panose="02000000000000000000" pitchFamily="2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8870270" y="2848404"/>
            <a:ext cx="1884759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3" name="矩形 69"/>
          <p:cNvSpPr>
            <a:spLocks noChangeArrowheads="1"/>
          </p:cNvSpPr>
          <p:nvPr/>
        </p:nvSpPr>
        <p:spPr bwMode="auto">
          <a:xfrm>
            <a:off x="8870270" y="3543729"/>
            <a:ext cx="1779984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标题文字内容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方正兰亭黑_GBK" panose="02000000000000000000" pitchFamily="2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8870270" y="3821145"/>
            <a:ext cx="1884759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5" name="矩形 71"/>
          <p:cNvSpPr>
            <a:spLocks noChangeArrowheads="1"/>
          </p:cNvSpPr>
          <p:nvPr/>
        </p:nvSpPr>
        <p:spPr bwMode="auto">
          <a:xfrm>
            <a:off x="8870270" y="4515279"/>
            <a:ext cx="1779984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标题文字内容</a:t>
            </a:r>
            <a:endParaRPr lang="en-US" altLang="zh-CN" sz="150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方正兰亭黑_GBK" panose="02000000000000000000" pitchFamily="2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8870270" y="4781979"/>
            <a:ext cx="1884759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_GBK" panose="02000000000000000000" pitchFamily="2" charset="-122"/>
              </a:rPr>
              <a:t>在此录入图表的描述说明，在此录入图表的描述说明。</a:t>
            </a:r>
          </a:p>
        </p:txBody>
      </p:sp>
      <p:grpSp>
        <p:nvGrpSpPr>
          <p:cNvPr id="77" name="组合 17"/>
          <p:cNvGrpSpPr/>
          <p:nvPr/>
        </p:nvGrpSpPr>
        <p:grpSpPr bwMode="auto">
          <a:xfrm>
            <a:off x="8228522" y="3546110"/>
            <a:ext cx="595313" cy="597694"/>
            <a:chOff x="0" y="0"/>
            <a:chExt cx="792885" cy="797434"/>
          </a:xfrm>
          <a:solidFill>
            <a:srgbClr val="FF6699"/>
          </a:solidFill>
        </p:grpSpPr>
        <p:sp>
          <p:nvSpPr>
            <p:cNvPr id="78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7F2E3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9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avLst/>
              <a:gdLst>
                <a:gd name="T0" fmla="*/ 302178 w 613253"/>
                <a:gd name="T1" fmla="*/ 189810 h 438850"/>
                <a:gd name="T2" fmla="*/ 308446 w 613253"/>
                <a:gd name="T3" fmla="*/ 211231 h 438850"/>
                <a:gd name="T4" fmla="*/ 273991 w 613253"/>
                <a:gd name="T5" fmla="*/ 287948 h 438850"/>
                <a:gd name="T6" fmla="*/ 273506 w 613253"/>
                <a:gd name="T7" fmla="*/ 287948 h 438850"/>
                <a:gd name="T8" fmla="*/ 273846 w 613253"/>
                <a:gd name="T9" fmla="*/ 288271 h 438850"/>
                <a:gd name="T10" fmla="*/ 273506 w 613253"/>
                <a:gd name="T11" fmla="*/ 289027 h 438850"/>
                <a:gd name="T12" fmla="*/ 274642 w 613253"/>
                <a:gd name="T13" fmla="*/ 289027 h 438850"/>
                <a:gd name="T14" fmla="*/ 313223 w 613253"/>
                <a:gd name="T15" fmla="*/ 325694 h 438850"/>
                <a:gd name="T16" fmla="*/ 351804 w 613253"/>
                <a:gd name="T17" fmla="*/ 289027 h 438850"/>
                <a:gd name="T18" fmla="*/ 352939 w 613253"/>
                <a:gd name="T19" fmla="*/ 289027 h 438850"/>
                <a:gd name="T20" fmla="*/ 352600 w 613253"/>
                <a:gd name="T21" fmla="*/ 288270 h 438850"/>
                <a:gd name="T22" fmla="*/ 352939 w 613253"/>
                <a:gd name="T23" fmla="*/ 287948 h 438850"/>
                <a:gd name="T24" fmla="*/ 352455 w 613253"/>
                <a:gd name="T25" fmla="*/ 287948 h 438850"/>
                <a:gd name="T26" fmla="*/ 317999 w 613253"/>
                <a:gd name="T27" fmla="*/ 211229 h 438850"/>
                <a:gd name="T28" fmla="*/ 324267 w 613253"/>
                <a:gd name="T29" fmla="*/ 189810 h 438850"/>
                <a:gd name="T30" fmla="*/ 122621 w 613253"/>
                <a:gd name="T31" fmla="*/ 168497 h 438850"/>
                <a:gd name="T32" fmla="*/ 127701 w 613253"/>
                <a:gd name="T33" fmla="*/ 185855 h 438850"/>
                <a:gd name="T34" fmla="*/ 99783 w 613253"/>
                <a:gd name="T35" fmla="*/ 248016 h 438850"/>
                <a:gd name="T36" fmla="*/ 99389 w 613253"/>
                <a:gd name="T37" fmla="*/ 248016 h 438850"/>
                <a:gd name="T38" fmla="*/ 99664 w 613253"/>
                <a:gd name="T39" fmla="*/ 248278 h 438850"/>
                <a:gd name="T40" fmla="*/ 99390 w 613253"/>
                <a:gd name="T41" fmla="*/ 248890 h 438850"/>
                <a:gd name="T42" fmla="*/ 100310 w 613253"/>
                <a:gd name="T43" fmla="*/ 248890 h 438850"/>
                <a:gd name="T44" fmla="*/ 131571 w 613253"/>
                <a:gd name="T45" fmla="*/ 278601 h 438850"/>
                <a:gd name="T46" fmla="*/ 162832 w 613253"/>
                <a:gd name="T47" fmla="*/ 248890 h 438850"/>
                <a:gd name="T48" fmla="*/ 163753 w 613253"/>
                <a:gd name="T49" fmla="*/ 248890 h 438850"/>
                <a:gd name="T50" fmla="*/ 163477 w 613253"/>
                <a:gd name="T51" fmla="*/ 248278 h 438850"/>
                <a:gd name="T52" fmla="*/ 163752 w 613253"/>
                <a:gd name="T53" fmla="*/ 248016 h 438850"/>
                <a:gd name="T54" fmla="*/ 163360 w 613253"/>
                <a:gd name="T55" fmla="*/ 248016 h 438850"/>
                <a:gd name="T56" fmla="*/ 135441 w 613253"/>
                <a:gd name="T57" fmla="*/ 185853 h 438850"/>
                <a:gd name="T58" fmla="*/ 140519 w 613253"/>
                <a:gd name="T59" fmla="*/ 168497 h 438850"/>
                <a:gd name="T60" fmla="*/ 313647 w 613253"/>
                <a:gd name="T61" fmla="*/ 0 h 438850"/>
                <a:gd name="T62" fmla="*/ 401789 w 613253"/>
                <a:gd name="T63" fmla="*/ 89512 h 438850"/>
                <a:gd name="T64" fmla="*/ 354002 w 613253"/>
                <a:gd name="T65" fmla="*/ 167851 h 438850"/>
                <a:gd name="T66" fmla="*/ 354002 w 613253"/>
                <a:gd name="T67" fmla="*/ 179987 h 438850"/>
                <a:gd name="T68" fmla="*/ 477733 w 613253"/>
                <a:gd name="T69" fmla="*/ 304984 h 438850"/>
                <a:gd name="T70" fmla="*/ 310462 w 613253"/>
                <a:gd name="T71" fmla="*/ 341871 h 438850"/>
                <a:gd name="T72" fmla="*/ 150844 w 613253"/>
                <a:gd name="T73" fmla="*/ 308256 h 438850"/>
                <a:gd name="T74" fmla="*/ 158358 w 613253"/>
                <a:gd name="T75" fmla="*/ 288582 h 438850"/>
                <a:gd name="T76" fmla="*/ 129334 w 613253"/>
                <a:gd name="T77" fmla="*/ 291708 h 438850"/>
                <a:gd name="T78" fmla="*/ 0 w 613253"/>
                <a:gd name="T79" fmla="*/ 264471 h 438850"/>
                <a:gd name="T80" fmla="*/ 97497 w 613253"/>
                <a:gd name="T81" fmla="*/ 161659 h 438850"/>
                <a:gd name="T82" fmla="*/ 97497 w 613253"/>
                <a:gd name="T83" fmla="*/ 149528 h 438850"/>
                <a:gd name="T84" fmla="*/ 60496 w 613253"/>
                <a:gd name="T85" fmla="*/ 87229 h 438850"/>
                <a:gd name="T86" fmla="*/ 131914 w 613253"/>
                <a:gd name="T87" fmla="*/ 14700 h 438850"/>
                <a:gd name="T88" fmla="*/ 203334 w 613253"/>
                <a:gd name="T89" fmla="*/ 87229 h 438850"/>
                <a:gd name="T90" fmla="*/ 164614 w 613253"/>
                <a:gd name="T91" fmla="*/ 150705 h 438850"/>
                <a:gd name="T92" fmla="*/ 164614 w 613253"/>
                <a:gd name="T93" fmla="*/ 160538 h 438850"/>
                <a:gd name="T94" fmla="*/ 228121 w 613253"/>
                <a:gd name="T95" fmla="*/ 196732 h 438850"/>
                <a:gd name="T96" fmla="*/ 229847 w 613253"/>
                <a:gd name="T97" fmla="*/ 199013 h 438850"/>
                <a:gd name="T98" fmla="*/ 271170 w 613253"/>
                <a:gd name="T99" fmla="*/ 181372 h 438850"/>
                <a:gd name="T100" fmla="*/ 271170 w 613253"/>
                <a:gd name="T101" fmla="*/ 166399 h 438850"/>
                <a:gd name="T102" fmla="*/ 225504 w 613253"/>
                <a:gd name="T103" fmla="*/ 89512 h 438850"/>
                <a:gd name="T104" fmla="*/ 313647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utoUpdateAnimBg="0"/>
      <p:bldP spid="49" grpId="0" bldLvl="0" animBg="1" autoUpdateAnimBg="0"/>
      <p:bldP spid="50" grpId="0" bldLvl="0" autoUpdateAnimBg="0"/>
      <p:bldP spid="71" grpId="0" bldLvl="0" autoUpdateAnimBg="0"/>
      <p:bldP spid="72" grpId="0" bldLvl="0" autoUpdateAnimBg="0"/>
      <p:bldP spid="73" grpId="0" bldLvl="0" autoUpdateAnimBg="0"/>
      <p:bldP spid="74" grpId="0" bldLvl="0" autoUpdateAnimBg="0"/>
      <p:bldP spid="75" grpId="0" bldLvl="0" autoUpdateAnimBg="0"/>
      <p:bldP spid="7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06625" y="2289237"/>
            <a:ext cx="312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Dynamically deploy future-proof outsourcing with magnetic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Compellingly synergize robust users after frictionless value. Appropriately seize vertical resources whereas impactful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lAppropriately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seize vertical resources whereas impactful</a:t>
            </a:r>
          </a:p>
        </p:txBody>
      </p:sp>
      <p:sp>
        <p:nvSpPr>
          <p:cNvPr id="28" name="Freeform 27"/>
          <p:cNvSpPr/>
          <p:nvPr/>
        </p:nvSpPr>
        <p:spPr>
          <a:xfrm rot="20070184">
            <a:off x="4665270" y="2557149"/>
            <a:ext cx="745646" cy="803005"/>
          </a:xfrm>
          <a:custGeom>
            <a:avLst/>
            <a:gdLst/>
            <a:ahLst/>
            <a:cxnLst/>
            <a:rect l="l" t="t" r="r" b="b"/>
            <a:pathLst>
              <a:path w="212271" h="228600">
                <a:moveTo>
                  <a:pt x="16328" y="81643"/>
                </a:moveTo>
                <a:lnTo>
                  <a:pt x="16328" y="212272"/>
                </a:lnTo>
                <a:lnTo>
                  <a:pt x="195943" y="212272"/>
                </a:lnTo>
                <a:lnTo>
                  <a:pt x="195943" y="81643"/>
                </a:lnTo>
                <a:close/>
                <a:moveTo>
                  <a:pt x="151039" y="16329"/>
                </a:moveTo>
                <a:cubicBezTo>
                  <a:pt x="149848" y="16329"/>
                  <a:pt x="148870" y="16712"/>
                  <a:pt x="148105" y="17477"/>
                </a:cubicBezTo>
                <a:cubicBezTo>
                  <a:pt x="147340" y="18242"/>
                  <a:pt x="146957" y="19220"/>
                  <a:pt x="146957" y="20411"/>
                </a:cubicBezTo>
                <a:lnTo>
                  <a:pt x="146957" y="57150"/>
                </a:lnTo>
                <a:cubicBezTo>
                  <a:pt x="146957" y="58341"/>
                  <a:pt x="147340" y="59319"/>
                  <a:pt x="148105" y="60084"/>
                </a:cubicBezTo>
                <a:cubicBezTo>
                  <a:pt x="148870" y="60850"/>
                  <a:pt x="149848" y="61232"/>
                  <a:pt x="151039" y="61232"/>
                </a:cubicBezTo>
                <a:lnTo>
                  <a:pt x="159203" y="61232"/>
                </a:lnTo>
                <a:cubicBezTo>
                  <a:pt x="160394" y="61232"/>
                  <a:pt x="161372" y="60850"/>
                  <a:pt x="162137" y="60084"/>
                </a:cubicBezTo>
                <a:cubicBezTo>
                  <a:pt x="162903" y="59319"/>
                  <a:pt x="163285" y="58341"/>
                  <a:pt x="163285" y="57150"/>
                </a:cubicBezTo>
                <a:lnTo>
                  <a:pt x="163285" y="20411"/>
                </a:lnTo>
                <a:cubicBezTo>
                  <a:pt x="163285" y="19220"/>
                  <a:pt x="162903" y="18242"/>
                  <a:pt x="162137" y="17477"/>
                </a:cubicBezTo>
                <a:cubicBezTo>
                  <a:pt x="161372" y="16712"/>
                  <a:pt x="160394" y="16329"/>
                  <a:pt x="159203" y="16329"/>
                </a:cubicBezTo>
                <a:close/>
                <a:moveTo>
                  <a:pt x="53068" y="16329"/>
                </a:moveTo>
                <a:cubicBezTo>
                  <a:pt x="51877" y="16329"/>
                  <a:pt x="50899" y="16712"/>
                  <a:pt x="50134" y="17477"/>
                </a:cubicBezTo>
                <a:cubicBezTo>
                  <a:pt x="49368" y="18242"/>
                  <a:pt x="48985" y="19220"/>
                  <a:pt x="48985" y="20411"/>
                </a:cubicBezTo>
                <a:lnTo>
                  <a:pt x="48985" y="57150"/>
                </a:lnTo>
                <a:cubicBezTo>
                  <a:pt x="48985" y="58341"/>
                  <a:pt x="49368" y="59319"/>
                  <a:pt x="50134" y="60084"/>
                </a:cubicBezTo>
                <a:cubicBezTo>
                  <a:pt x="50899" y="60850"/>
                  <a:pt x="51877" y="61232"/>
                  <a:pt x="53068" y="61232"/>
                </a:cubicBezTo>
                <a:lnTo>
                  <a:pt x="61232" y="61232"/>
                </a:lnTo>
                <a:cubicBezTo>
                  <a:pt x="62423" y="61232"/>
                  <a:pt x="63401" y="60850"/>
                  <a:pt x="64166" y="60084"/>
                </a:cubicBezTo>
                <a:cubicBezTo>
                  <a:pt x="64931" y="59319"/>
                  <a:pt x="65314" y="58341"/>
                  <a:pt x="65314" y="57150"/>
                </a:cubicBezTo>
                <a:lnTo>
                  <a:pt x="65314" y="20411"/>
                </a:lnTo>
                <a:cubicBezTo>
                  <a:pt x="65314" y="19220"/>
                  <a:pt x="64931" y="18242"/>
                  <a:pt x="64166" y="17477"/>
                </a:cubicBezTo>
                <a:cubicBezTo>
                  <a:pt x="63401" y="16712"/>
                  <a:pt x="62423" y="16329"/>
                  <a:pt x="61232" y="16329"/>
                </a:cubicBezTo>
                <a:close/>
                <a:moveTo>
                  <a:pt x="53068" y="0"/>
                </a:moveTo>
                <a:lnTo>
                  <a:pt x="61232" y="0"/>
                </a:lnTo>
                <a:cubicBezTo>
                  <a:pt x="66845" y="0"/>
                  <a:pt x="71650" y="1999"/>
                  <a:pt x="75647" y="5996"/>
                </a:cubicBezTo>
                <a:cubicBezTo>
                  <a:pt x="79644" y="9993"/>
                  <a:pt x="81643" y="14798"/>
                  <a:pt x="81643" y="20411"/>
                </a:cubicBezTo>
                <a:lnTo>
                  <a:pt x="81643" y="32657"/>
                </a:lnTo>
                <a:lnTo>
                  <a:pt x="130628" y="32657"/>
                </a:lnTo>
                <a:lnTo>
                  <a:pt x="130628" y="20411"/>
                </a:lnTo>
                <a:cubicBezTo>
                  <a:pt x="130628" y="14798"/>
                  <a:pt x="132627" y="9993"/>
                  <a:pt x="136624" y="5996"/>
                </a:cubicBezTo>
                <a:cubicBezTo>
                  <a:pt x="140621" y="1999"/>
                  <a:pt x="145426" y="0"/>
                  <a:pt x="151039" y="0"/>
                </a:cubicBezTo>
                <a:lnTo>
                  <a:pt x="159203" y="0"/>
                </a:lnTo>
                <a:cubicBezTo>
                  <a:pt x="164816" y="0"/>
                  <a:pt x="169621" y="1999"/>
                  <a:pt x="173618" y="5996"/>
                </a:cubicBezTo>
                <a:cubicBezTo>
                  <a:pt x="177615" y="9993"/>
                  <a:pt x="179614" y="14798"/>
                  <a:pt x="179614" y="20411"/>
                </a:cubicBezTo>
                <a:lnTo>
                  <a:pt x="179614" y="32657"/>
                </a:lnTo>
                <a:lnTo>
                  <a:pt x="195943" y="32657"/>
                </a:lnTo>
                <a:cubicBezTo>
                  <a:pt x="200365" y="32657"/>
                  <a:pt x="204192" y="34273"/>
                  <a:pt x="207424" y="37505"/>
                </a:cubicBezTo>
                <a:cubicBezTo>
                  <a:pt x="210655" y="40737"/>
                  <a:pt x="212271" y="44564"/>
                  <a:pt x="212271" y="48986"/>
                </a:cubicBezTo>
                <a:lnTo>
                  <a:pt x="212271" y="212272"/>
                </a:lnTo>
                <a:cubicBezTo>
                  <a:pt x="212271" y="216694"/>
                  <a:pt x="210655" y="220521"/>
                  <a:pt x="207424" y="223753"/>
                </a:cubicBezTo>
                <a:cubicBezTo>
                  <a:pt x="204192" y="226984"/>
                  <a:pt x="200365" y="228600"/>
                  <a:pt x="195943" y="228600"/>
                </a:cubicBezTo>
                <a:lnTo>
                  <a:pt x="16328" y="228600"/>
                </a:lnTo>
                <a:cubicBezTo>
                  <a:pt x="11906" y="228600"/>
                  <a:pt x="8079" y="226984"/>
                  <a:pt x="4847" y="223753"/>
                </a:cubicBezTo>
                <a:cubicBezTo>
                  <a:pt x="1616" y="220521"/>
                  <a:pt x="0" y="216694"/>
                  <a:pt x="0" y="212272"/>
                </a:cubicBezTo>
                <a:lnTo>
                  <a:pt x="0" y="48986"/>
                </a:lnTo>
                <a:cubicBezTo>
                  <a:pt x="0" y="44564"/>
                  <a:pt x="1616" y="40737"/>
                  <a:pt x="4847" y="37505"/>
                </a:cubicBezTo>
                <a:cubicBezTo>
                  <a:pt x="8079" y="34273"/>
                  <a:pt x="11906" y="32657"/>
                  <a:pt x="16328" y="32657"/>
                </a:cubicBezTo>
                <a:lnTo>
                  <a:pt x="32657" y="32657"/>
                </a:lnTo>
                <a:lnTo>
                  <a:pt x="32657" y="20411"/>
                </a:lnTo>
                <a:cubicBezTo>
                  <a:pt x="32657" y="14798"/>
                  <a:pt x="34655" y="9993"/>
                  <a:pt x="38653" y="5996"/>
                </a:cubicBezTo>
                <a:cubicBezTo>
                  <a:pt x="42650" y="1999"/>
                  <a:pt x="47455" y="0"/>
                  <a:pt x="53068" y="0"/>
                </a:cubicBezTo>
                <a:close/>
              </a:path>
            </a:pathLst>
          </a:custGeom>
          <a:solidFill>
            <a:srgbClr val="7F2E3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6625" y="4388004"/>
            <a:ext cx="312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Dynamically deploy future-proof outsourcing with magnetic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Compellingly synergize robust users after frictionless value. Appropriately seize vertical resources whereas impactful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lAppropriately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seize vertical resources whereas impactful</a:t>
            </a:r>
          </a:p>
        </p:txBody>
      </p:sp>
      <p:sp>
        <p:nvSpPr>
          <p:cNvPr id="32" name="Freeform 31"/>
          <p:cNvSpPr/>
          <p:nvPr/>
        </p:nvSpPr>
        <p:spPr>
          <a:xfrm>
            <a:off x="4665425" y="4684750"/>
            <a:ext cx="745335" cy="745335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62253" y="70672"/>
                </a:moveTo>
                <a:cubicBezTo>
                  <a:pt x="53068" y="74414"/>
                  <a:pt x="44946" y="79815"/>
                  <a:pt x="37888" y="86873"/>
                </a:cubicBezTo>
                <a:cubicBezTo>
                  <a:pt x="30829" y="93932"/>
                  <a:pt x="25429" y="102054"/>
                  <a:pt x="21687" y="111239"/>
                </a:cubicBezTo>
                <a:cubicBezTo>
                  <a:pt x="20836" y="113365"/>
                  <a:pt x="20836" y="115448"/>
                  <a:pt x="21687" y="117489"/>
                </a:cubicBezTo>
                <a:cubicBezTo>
                  <a:pt x="22537" y="119531"/>
                  <a:pt x="24025" y="120976"/>
                  <a:pt x="26151" y="121827"/>
                </a:cubicBezTo>
                <a:cubicBezTo>
                  <a:pt x="27257" y="122252"/>
                  <a:pt x="28278" y="122465"/>
                  <a:pt x="29213" y="122465"/>
                </a:cubicBezTo>
                <a:cubicBezTo>
                  <a:pt x="32785" y="122465"/>
                  <a:pt x="35336" y="120764"/>
                  <a:pt x="36867" y="117362"/>
                </a:cubicBezTo>
                <a:cubicBezTo>
                  <a:pt x="39759" y="110218"/>
                  <a:pt x="43947" y="103904"/>
                  <a:pt x="49432" y="98418"/>
                </a:cubicBezTo>
                <a:cubicBezTo>
                  <a:pt x="54918" y="92933"/>
                  <a:pt x="61232" y="88744"/>
                  <a:pt x="68376" y="85853"/>
                </a:cubicBezTo>
                <a:cubicBezTo>
                  <a:pt x="70502" y="84917"/>
                  <a:pt x="71991" y="83429"/>
                  <a:pt x="72841" y="81388"/>
                </a:cubicBezTo>
                <a:cubicBezTo>
                  <a:pt x="73691" y="79347"/>
                  <a:pt x="73691" y="77263"/>
                  <a:pt x="72841" y="75137"/>
                </a:cubicBezTo>
                <a:cubicBezTo>
                  <a:pt x="71991" y="73011"/>
                  <a:pt x="70545" y="71523"/>
                  <a:pt x="68504" y="70672"/>
                </a:cubicBezTo>
                <a:cubicBezTo>
                  <a:pt x="66463" y="69822"/>
                  <a:pt x="64379" y="69822"/>
                  <a:pt x="62253" y="70672"/>
                </a:cubicBezTo>
                <a:close/>
                <a:moveTo>
                  <a:pt x="208891" y="33295"/>
                </a:moveTo>
                <a:cubicBezTo>
                  <a:pt x="210039" y="33295"/>
                  <a:pt x="210996" y="33720"/>
                  <a:pt x="211761" y="34571"/>
                </a:cubicBezTo>
                <a:lnTo>
                  <a:pt x="223370" y="46052"/>
                </a:lnTo>
                <a:cubicBezTo>
                  <a:pt x="224135" y="46902"/>
                  <a:pt x="224518" y="47880"/>
                  <a:pt x="224518" y="48986"/>
                </a:cubicBezTo>
                <a:cubicBezTo>
                  <a:pt x="224518" y="50092"/>
                  <a:pt x="224135" y="51070"/>
                  <a:pt x="223370" y="51920"/>
                </a:cubicBezTo>
                <a:cubicBezTo>
                  <a:pt x="222435" y="52685"/>
                  <a:pt x="221456" y="53068"/>
                  <a:pt x="220436" y="53068"/>
                </a:cubicBezTo>
                <a:cubicBezTo>
                  <a:pt x="219415" y="53068"/>
                  <a:pt x="218437" y="52685"/>
                  <a:pt x="217502" y="51920"/>
                </a:cubicBezTo>
                <a:lnTo>
                  <a:pt x="206021" y="40311"/>
                </a:lnTo>
                <a:cubicBezTo>
                  <a:pt x="205170" y="39546"/>
                  <a:pt x="204745" y="38589"/>
                  <a:pt x="204745" y="37441"/>
                </a:cubicBezTo>
                <a:cubicBezTo>
                  <a:pt x="204745" y="36293"/>
                  <a:pt x="205170" y="35336"/>
                  <a:pt x="206021" y="34571"/>
                </a:cubicBezTo>
                <a:cubicBezTo>
                  <a:pt x="206786" y="33720"/>
                  <a:pt x="207743" y="33295"/>
                  <a:pt x="208891" y="33295"/>
                </a:cubicBezTo>
                <a:close/>
                <a:moveTo>
                  <a:pt x="193009" y="29723"/>
                </a:moveTo>
                <a:lnTo>
                  <a:pt x="198877" y="35591"/>
                </a:lnTo>
                <a:lnTo>
                  <a:pt x="167751" y="66590"/>
                </a:lnTo>
                <a:lnTo>
                  <a:pt x="176425" y="75265"/>
                </a:lnTo>
                <a:cubicBezTo>
                  <a:pt x="178041" y="76881"/>
                  <a:pt x="178849" y="78815"/>
                  <a:pt x="178849" y="81069"/>
                </a:cubicBezTo>
                <a:cubicBezTo>
                  <a:pt x="178849" y="83323"/>
                  <a:pt x="178041" y="85258"/>
                  <a:pt x="176425" y="86873"/>
                </a:cubicBezTo>
                <a:lnTo>
                  <a:pt x="168261" y="95038"/>
                </a:lnTo>
                <a:cubicBezTo>
                  <a:pt x="175830" y="108730"/>
                  <a:pt x="179615" y="123315"/>
                  <a:pt x="179615" y="138793"/>
                </a:cubicBezTo>
                <a:cubicBezTo>
                  <a:pt x="179615" y="150955"/>
                  <a:pt x="177255" y="162584"/>
                  <a:pt x="172535" y="173683"/>
                </a:cubicBezTo>
                <a:cubicBezTo>
                  <a:pt x="167815" y="184781"/>
                  <a:pt x="161436" y="194349"/>
                  <a:pt x="153400" y="202385"/>
                </a:cubicBezTo>
                <a:cubicBezTo>
                  <a:pt x="145363" y="210422"/>
                  <a:pt x="135795" y="216800"/>
                  <a:pt x="124697" y="221520"/>
                </a:cubicBezTo>
                <a:cubicBezTo>
                  <a:pt x="113599" y="226240"/>
                  <a:pt x="101969" y="228600"/>
                  <a:pt x="89807" y="228600"/>
                </a:cubicBezTo>
                <a:cubicBezTo>
                  <a:pt x="77646" y="228600"/>
                  <a:pt x="66016" y="226240"/>
                  <a:pt x="54918" y="221520"/>
                </a:cubicBezTo>
                <a:cubicBezTo>
                  <a:pt x="43819" y="216800"/>
                  <a:pt x="34252" y="210422"/>
                  <a:pt x="26215" y="202385"/>
                </a:cubicBezTo>
                <a:cubicBezTo>
                  <a:pt x="18179" y="194349"/>
                  <a:pt x="11800" y="184781"/>
                  <a:pt x="7080" y="173683"/>
                </a:cubicBezTo>
                <a:cubicBezTo>
                  <a:pt x="2360" y="162584"/>
                  <a:pt x="0" y="150955"/>
                  <a:pt x="0" y="138793"/>
                </a:cubicBezTo>
                <a:cubicBezTo>
                  <a:pt x="0" y="126632"/>
                  <a:pt x="2360" y="115002"/>
                  <a:pt x="7080" y="103904"/>
                </a:cubicBezTo>
                <a:cubicBezTo>
                  <a:pt x="11800" y="92805"/>
                  <a:pt x="18179" y="83238"/>
                  <a:pt x="26215" y="75201"/>
                </a:cubicBezTo>
                <a:cubicBezTo>
                  <a:pt x="34252" y="67164"/>
                  <a:pt x="43819" y="60786"/>
                  <a:pt x="54918" y="56066"/>
                </a:cubicBezTo>
                <a:cubicBezTo>
                  <a:pt x="66016" y="51346"/>
                  <a:pt x="77646" y="48986"/>
                  <a:pt x="89807" y="48986"/>
                </a:cubicBezTo>
                <a:cubicBezTo>
                  <a:pt x="105286" y="48986"/>
                  <a:pt x="119871" y="52770"/>
                  <a:pt x="133563" y="60339"/>
                </a:cubicBezTo>
                <a:lnTo>
                  <a:pt x="141727" y="52175"/>
                </a:lnTo>
                <a:cubicBezTo>
                  <a:pt x="143343" y="50559"/>
                  <a:pt x="145278" y="49751"/>
                  <a:pt x="147531" y="49751"/>
                </a:cubicBezTo>
                <a:cubicBezTo>
                  <a:pt x="149785" y="49751"/>
                  <a:pt x="151720" y="50559"/>
                  <a:pt x="153336" y="52175"/>
                </a:cubicBezTo>
                <a:lnTo>
                  <a:pt x="162010" y="60850"/>
                </a:lnTo>
                <a:close/>
                <a:moveTo>
                  <a:pt x="212272" y="24493"/>
                </a:moveTo>
                <a:lnTo>
                  <a:pt x="224518" y="24493"/>
                </a:lnTo>
                <a:cubicBezTo>
                  <a:pt x="225709" y="24493"/>
                  <a:pt x="226687" y="24876"/>
                  <a:pt x="227452" y="25641"/>
                </a:cubicBezTo>
                <a:cubicBezTo>
                  <a:pt x="228218" y="26407"/>
                  <a:pt x="228600" y="27385"/>
                  <a:pt x="228600" y="28575"/>
                </a:cubicBezTo>
                <a:cubicBezTo>
                  <a:pt x="228600" y="29766"/>
                  <a:pt x="228218" y="30744"/>
                  <a:pt x="227452" y="31509"/>
                </a:cubicBezTo>
                <a:cubicBezTo>
                  <a:pt x="226687" y="32275"/>
                  <a:pt x="225709" y="32657"/>
                  <a:pt x="224518" y="32657"/>
                </a:cubicBezTo>
                <a:lnTo>
                  <a:pt x="212272" y="32657"/>
                </a:lnTo>
                <a:cubicBezTo>
                  <a:pt x="211081" y="32657"/>
                  <a:pt x="210103" y="32275"/>
                  <a:pt x="209338" y="31509"/>
                </a:cubicBezTo>
                <a:cubicBezTo>
                  <a:pt x="208572" y="30744"/>
                  <a:pt x="208190" y="29766"/>
                  <a:pt x="208190" y="28575"/>
                </a:cubicBezTo>
                <a:cubicBezTo>
                  <a:pt x="208190" y="27385"/>
                  <a:pt x="208572" y="26407"/>
                  <a:pt x="209338" y="25641"/>
                </a:cubicBezTo>
                <a:cubicBezTo>
                  <a:pt x="210103" y="24876"/>
                  <a:pt x="211081" y="24493"/>
                  <a:pt x="212272" y="24493"/>
                </a:cubicBezTo>
                <a:close/>
                <a:moveTo>
                  <a:pt x="220436" y="4082"/>
                </a:moveTo>
                <a:cubicBezTo>
                  <a:pt x="221542" y="4082"/>
                  <a:pt x="222520" y="4465"/>
                  <a:pt x="223370" y="5231"/>
                </a:cubicBezTo>
                <a:cubicBezTo>
                  <a:pt x="224135" y="6081"/>
                  <a:pt x="224518" y="7059"/>
                  <a:pt x="224518" y="8165"/>
                </a:cubicBezTo>
                <a:cubicBezTo>
                  <a:pt x="224518" y="9270"/>
                  <a:pt x="224135" y="10248"/>
                  <a:pt x="223370" y="11099"/>
                </a:cubicBezTo>
                <a:lnTo>
                  <a:pt x="211761" y="22580"/>
                </a:lnTo>
                <a:cubicBezTo>
                  <a:pt x="210911" y="23430"/>
                  <a:pt x="209975" y="23855"/>
                  <a:pt x="208955" y="23855"/>
                </a:cubicBezTo>
                <a:cubicBezTo>
                  <a:pt x="207849" y="23855"/>
                  <a:pt x="206871" y="23430"/>
                  <a:pt x="206021" y="22580"/>
                </a:cubicBezTo>
                <a:cubicBezTo>
                  <a:pt x="205170" y="21814"/>
                  <a:pt x="204745" y="20857"/>
                  <a:pt x="204745" y="19709"/>
                </a:cubicBezTo>
                <a:cubicBezTo>
                  <a:pt x="204745" y="18561"/>
                  <a:pt x="205170" y="17605"/>
                  <a:pt x="206021" y="16839"/>
                </a:cubicBezTo>
                <a:lnTo>
                  <a:pt x="217502" y="5231"/>
                </a:lnTo>
                <a:cubicBezTo>
                  <a:pt x="218352" y="4465"/>
                  <a:pt x="219330" y="4082"/>
                  <a:pt x="220436" y="4082"/>
                </a:cubicBezTo>
                <a:close/>
                <a:moveTo>
                  <a:pt x="179615" y="4082"/>
                </a:moveTo>
                <a:cubicBezTo>
                  <a:pt x="180720" y="4082"/>
                  <a:pt x="181698" y="4465"/>
                  <a:pt x="182549" y="5231"/>
                </a:cubicBezTo>
                <a:lnTo>
                  <a:pt x="194030" y="16839"/>
                </a:lnTo>
                <a:cubicBezTo>
                  <a:pt x="194880" y="17605"/>
                  <a:pt x="195305" y="18561"/>
                  <a:pt x="195305" y="19709"/>
                </a:cubicBezTo>
                <a:cubicBezTo>
                  <a:pt x="195305" y="20857"/>
                  <a:pt x="194880" y="21814"/>
                  <a:pt x="194030" y="22580"/>
                </a:cubicBezTo>
                <a:cubicBezTo>
                  <a:pt x="193179" y="23430"/>
                  <a:pt x="192244" y="23855"/>
                  <a:pt x="191223" y="23855"/>
                </a:cubicBezTo>
                <a:cubicBezTo>
                  <a:pt x="190118" y="23855"/>
                  <a:pt x="189140" y="23430"/>
                  <a:pt x="188289" y="22580"/>
                </a:cubicBezTo>
                <a:lnTo>
                  <a:pt x="176680" y="11099"/>
                </a:lnTo>
                <a:cubicBezTo>
                  <a:pt x="175915" y="10248"/>
                  <a:pt x="175532" y="9270"/>
                  <a:pt x="175532" y="8165"/>
                </a:cubicBezTo>
                <a:cubicBezTo>
                  <a:pt x="175532" y="7059"/>
                  <a:pt x="175915" y="6081"/>
                  <a:pt x="176680" y="5231"/>
                </a:cubicBezTo>
                <a:cubicBezTo>
                  <a:pt x="177531" y="4465"/>
                  <a:pt x="178509" y="4082"/>
                  <a:pt x="179615" y="4082"/>
                </a:cubicBezTo>
                <a:close/>
                <a:moveTo>
                  <a:pt x="200025" y="0"/>
                </a:moveTo>
                <a:cubicBezTo>
                  <a:pt x="201216" y="0"/>
                  <a:pt x="202194" y="383"/>
                  <a:pt x="202959" y="1148"/>
                </a:cubicBezTo>
                <a:cubicBezTo>
                  <a:pt x="203725" y="1914"/>
                  <a:pt x="204107" y="2892"/>
                  <a:pt x="204107" y="4082"/>
                </a:cubicBezTo>
                <a:lnTo>
                  <a:pt x="204107" y="16329"/>
                </a:lnTo>
                <a:cubicBezTo>
                  <a:pt x="204107" y="17519"/>
                  <a:pt x="203725" y="18497"/>
                  <a:pt x="202959" y="19263"/>
                </a:cubicBezTo>
                <a:cubicBezTo>
                  <a:pt x="202194" y="20028"/>
                  <a:pt x="201216" y="20411"/>
                  <a:pt x="200025" y="20411"/>
                </a:cubicBezTo>
                <a:cubicBezTo>
                  <a:pt x="198835" y="20411"/>
                  <a:pt x="197857" y="20028"/>
                  <a:pt x="197091" y="19263"/>
                </a:cubicBezTo>
                <a:cubicBezTo>
                  <a:pt x="196326" y="18497"/>
                  <a:pt x="195943" y="17519"/>
                  <a:pt x="195943" y="16329"/>
                </a:cubicBezTo>
                <a:lnTo>
                  <a:pt x="195943" y="4082"/>
                </a:lnTo>
                <a:cubicBezTo>
                  <a:pt x="195943" y="2892"/>
                  <a:pt x="196326" y="1914"/>
                  <a:pt x="197091" y="1148"/>
                </a:cubicBezTo>
                <a:cubicBezTo>
                  <a:pt x="197857" y="383"/>
                  <a:pt x="198835" y="0"/>
                  <a:pt x="200025" y="0"/>
                </a:cubicBezTo>
                <a:close/>
              </a:path>
            </a:pathLst>
          </a:custGeom>
          <a:solidFill>
            <a:srgbClr val="7F2E3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6940" y="2289237"/>
            <a:ext cx="312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Dynamically deploy future-proof outsourcing with magnetic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Compellingly synergize robust users after frictionless value. Appropriately seize vertical resources whereas impactful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lAppropriately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seize vertical resources whereas impactful</a:t>
            </a:r>
          </a:p>
        </p:txBody>
      </p:sp>
      <p:sp>
        <p:nvSpPr>
          <p:cNvPr id="35" name="Freeform 34"/>
          <p:cNvSpPr/>
          <p:nvPr/>
        </p:nvSpPr>
        <p:spPr>
          <a:xfrm rot="1053240">
            <a:off x="10393027" y="2540656"/>
            <a:ext cx="1014924" cy="879606"/>
          </a:xfrm>
          <a:custGeom>
            <a:avLst/>
            <a:gdLst/>
            <a:ahLst/>
            <a:cxnLst/>
            <a:rect l="l" t="t" r="r" b="b"/>
            <a:pathLst>
              <a:path w="244928" h="212272">
                <a:moveTo>
                  <a:pt x="20410" y="16329"/>
                </a:moveTo>
                <a:cubicBezTo>
                  <a:pt x="19305" y="16329"/>
                  <a:pt x="18348" y="16733"/>
                  <a:pt x="17540" y="17541"/>
                </a:cubicBezTo>
                <a:cubicBezTo>
                  <a:pt x="16732" y="18349"/>
                  <a:pt x="16328" y="19305"/>
                  <a:pt x="16328" y="20411"/>
                </a:cubicBezTo>
                <a:lnTo>
                  <a:pt x="16328" y="126547"/>
                </a:lnTo>
                <a:cubicBezTo>
                  <a:pt x="16328" y="127652"/>
                  <a:pt x="16732" y="128609"/>
                  <a:pt x="17540" y="129417"/>
                </a:cubicBezTo>
                <a:cubicBezTo>
                  <a:pt x="18348" y="130225"/>
                  <a:pt x="19305" y="130629"/>
                  <a:pt x="20410" y="130629"/>
                </a:cubicBezTo>
                <a:lnTo>
                  <a:pt x="224517" y="130629"/>
                </a:lnTo>
                <a:cubicBezTo>
                  <a:pt x="225623" y="130629"/>
                  <a:pt x="226580" y="130225"/>
                  <a:pt x="227388" y="129417"/>
                </a:cubicBezTo>
                <a:cubicBezTo>
                  <a:pt x="228196" y="128609"/>
                  <a:pt x="228600" y="127652"/>
                  <a:pt x="228600" y="126547"/>
                </a:cubicBezTo>
                <a:lnTo>
                  <a:pt x="228600" y="20411"/>
                </a:lnTo>
                <a:cubicBezTo>
                  <a:pt x="228600" y="19305"/>
                  <a:pt x="228196" y="18349"/>
                  <a:pt x="227388" y="17541"/>
                </a:cubicBezTo>
                <a:cubicBezTo>
                  <a:pt x="226580" y="16733"/>
                  <a:pt x="225623" y="16329"/>
                  <a:pt x="224517" y="16329"/>
                </a:cubicBezTo>
                <a:close/>
                <a:moveTo>
                  <a:pt x="20410" y="0"/>
                </a:moveTo>
                <a:lnTo>
                  <a:pt x="224517" y="0"/>
                </a:lnTo>
                <a:cubicBezTo>
                  <a:pt x="230130" y="0"/>
                  <a:pt x="234935" y="1999"/>
                  <a:pt x="238932" y="5996"/>
                </a:cubicBezTo>
                <a:cubicBezTo>
                  <a:pt x="242930" y="9993"/>
                  <a:pt x="244928" y="14798"/>
                  <a:pt x="244928" y="20411"/>
                </a:cubicBezTo>
                <a:lnTo>
                  <a:pt x="244928" y="159204"/>
                </a:lnTo>
                <a:cubicBezTo>
                  <a:pt x="244928" y="164817"/>
                  <a:pt x="242930" y="169622"/>
                  <a:pt x="238932" y="173619"/>
                </a:cubicBezTo>
                <a:cubicBezTo>
                  <a:pt x="234935" y="177616"/>
                  <a:pt x="230130" y="179615"/>
                  <a:pt x="224517" y="179615"/>
                </a:cubicBezTo>
                <a:lnTo>
                  <a:pt x="155121" y="179615"/>
                </a:lnTo>
                <a:cubicBezTo>
                  <a:pt x="155121" y="182761"/>
                  <a:pt x="155801" y="186057"/>
                  <a:pt x="157162" y="189501"/>
                </a:cubicBezTo>
                <a:cubicBezTo>
                  <a:pt x="158523" y="192945"/>
                  <a:pt x="159883" y="195965"/>
                  <a:pt x="161244" y="198558"/>
                </a:cubicBezTo>
                <a:cubicBezTo>
                  <a:pt x="162605" y="201152"/>
                  <a:pt x="163285" y="203002"/>
                  <a:pt x="163285" y="204108"/>
                </a:cubicBezTo>
                <a:cubicBezTo>
                  <a:pt x="163285" y="206319"/>
                  <a:pt x="162477" y="208232"/>
                  <a:pt x="160861" y="209848"/>
                </a:cubicBezTo>
                <a:cubicBezTo>
                  <a:pt x="159246" y="211464"/>
                  <a:pt x="157332" y="212272"/>
                  <a:pt x="155121" y="212272"/>
                </a:cubicBezTo>
                <a:lnTo>
                  <a:pt x="89807" y="212272"/>
                </a:lnTo>
                <a:cubicBezTo>
                  <a:pt x="87595" y="212272"/>
                  <a:pt x="85682" y="211464"/>
                  <a:pt x="84066" y="209848"/>
                </a:cubicBezTo>
                <a:cubicBezTo>
                  <a:pt x="82450" y="208232"/>
                  <a:pt x="81642" y="206319"/>
                  <a:pt x="81642" y="204108"/>
                </a:cubicBezTo>
                <a:cubicBezTo>
                  <a:pt x="81642" y="202917"/>
                  <a:pt x="82323" y="201046"/>
                  <a:pt x="83683" y="198495"/>
                </a:cubicBezTo>
                <a:cubicBezTo>
                  <a:pt x="85044" y="195943"/>
                  <a:pt x="86405" y="192967"/>
                  <a:pt x="87766" y="189565"/>
                </a:cubicBezTo>
                <a:cubicBezTo>
                  <a:pt x="89126" y="186163"/>
                  <a:pt x="89807" y="182846"/>
                  <a:pt x="89807" y="179615"/>
                </a:cubicBezTo>
                <a:lnTo>
                  <a:pt x="20410" y="179615"/>
                </a:lnTo>
                <a:cubicBezTo>
                  <a:pt x="14797" y="179615"/>
                  <a:pt x="9992" y="177616"/>
                  <a:pt x="5995" y="173619"/>
                </a:cubicBezTo>
                <a:cubicBezTo>
                  <a:pt x="1998" y="169622"/>
                  <a:pt x="0" y="164817"/>
                  <a:pt x="0" y="159204"/>
                </a:cubicBezTo>
                <a:lnTo>
                  <a:pt x="0" y="20411"/>
                </a:lnTo>
                <a:cubicBezTo>
                  <a:pt x="0" y="14798"/>
                  <a:pt x="1998" y="9993"/>
                  <a:pt x="5995" y="5996"/>
                </a:cubicBezTo>
                <a:cubicBezTo>
                  <a:pt x="9992" y="1999"/>
                  <a:pt x="14797" y="0"/>
                  <a:pt x="20410" y="0"/>
                </a:cubicBezTo>
                <a:close/>
              </a:path>
            </a:pathLst>
          </a:custGeom>
          <a:solidFill>
            <a:srgbClr val="36363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4049" y="2378704"/>
            <a:ext cx="337512" cy="255389"/>
          </a:xfrm>
          <a:prstGeom prst="roundRect">
            <a:avLst/>
          </a:prstGeom>
          <a:solidFill>
            <a:srgbClr val="7F2E30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5189" y="4450483"/>
            <a:ext cx="337512" cy="255389"/>
          </a:xfrm>
          <a:prstGeom prst="roundRect">
            <a:avLst/>
          </a:prstGeom>
          <a:solidFill>
            <a:srgbClr val="7F2E30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01705" y="2378703"/>
            <a:ext cx="337512" cy="255389"/>
          </a:xfrm>
          <a:prstGeom prst="roundRect">
            <a:avLst/>
          </a:prstGeom>
          <a:solidFill>
            <a:srgbClr val="363636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4281" y="4382797"/>
            <a:ext cx="312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Dynamically deploy future-proof outsourcing with magnetic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Compellingly synergize robust users after frictionless value. Appropriately seize vertical resources whereas impactful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lAppropriately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seize vertical resources whereas impactful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01705" y="4450483"/>
            <a:ext cx="337512" cy="255389"/>
          </a:xfrm>
          <a:prstGeom prst="roundRect">
            <a:avLst/>
          </a:prstGeom>
          <a:solidFill>
            <a:srgbClr val="363636"/>
          </a:solidFill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</a:p>
        </p:txBody>
      </p:sp>
      <p:sp>
        <p:nvSpPr>
          <p:cNvPr id="43" name="Freeform 42"/>
          <p:cNvSpPr/>
          <p:nvPr/>
        </p:nvSpPr>
        <p:spPr>
          <a:xfrm>
            <a:off x="10403356" y="4555076"/>
            <a:ext cx="994265" cy="994270"/>
          </a:xfrm>
          <a:custGeom>
            <a:avLst/>
            <a:gdLst/>
            <a:ahLst/>
            <a:cxnLst/>
            <a:rect l="l" t="t" r="r" b="b"/>
            <a:pathLst>
              <a:path w="212271" h="212272">
                <a:moveTo>
                  <a:pt x="118637" y="78837"/>
                </a:moveTo>
                <a:lnTo>
                  <a:pt x="79091" y="92486"/>
                </a:lnTo>
                <a:lnTo>
                  <a:pt x="92486" y="132415"/>
                </a:lnTo>
                <a:lnTo>
                  <a:pt x="132031" y="119020"/>
                </a:lnTo>
                <a:close/>
                <a:moveTo>
                  <a:pt x="117744" y="0"/>
                </a:moveTo>
                <a:cubicBezTo>
                  <a:pt x="121741" y="0"/>
                  <a:pt x="125377" y="1170"/>
                  <a:pt x="128651" y="3508"/>
                </a:cubicBezTo>
                <a:cubicBezTo>
                  <a:pt x="131925" y="5847"/>
                  <a:pt x="134200" y="8887"/>
                  <a:pt x="135476" y="12629"/>
                </a:cubicBezTo>
                <a:lnTo>
                  <a:pt x="142237" y="33168"/>
                </a:lnTo>
                <a:lnTo>
                  <a:pt x="162902" y="26151"/>
                </a:lnTo>
                <a:cubicBezTo>
                  <a:pt x="164688" y="25641"/>
                  <a:pt x="166517" y="25386"/>
                  <a:pt x="168388" y="25386"/>
                </a:cubicBezTo>
                <a:cubicBezTo>
                  <a:pt x="173491" y="25386"/>
                  <a:pt x="177849" y="27066"/>
                  <a:pt x="181464" y="30425"/>
                </a:cubicBezTo>
                <a:cubicBezTo>
                  <a:pt x="185078" y="33784"/>
                  <a:pt x="186885" y="37973"/>
                  <a:pt x="186885" y="42990"/>
                </a:cubicBezTo>
                <a:cubicBezTo>
                  <a:pt x="186885" y="46817"/>
                  <a:pt x="185609" y="50283"/>
                  <a:pt x="183058" y="53387"/>
                </a:cubicBezTo>
                <a:cubicBezTo>
                  <a:pt x="180507" y="56491"/>
                  <a:pt x="177360" y="58681"/>
                  <a:pt x="173618" y="59957"/>
                </a:cubicBezTo>
                <a:lnTo>
                  <a:pt x="153590" y="66845"/>
                </a:lnTo>
                <a:lnTo>
                  <a:pt x="166985" y="107157"/>
                </a:lnTo>
                <a:lnTo>
                  <a:pt x="187906" y="100013"/>
                </a:lnTo>
                <a:cubicBezTo>
                  <a:pt x="189947" y="99332"/>
                  <a:pt x="191903" y="98992"/>
                  <a:pt x="193774" y="98992"/>
                </a:cubicBezTo>
                <a:cubicBezTo>
                  <a:pt x="199046" y="98992"/>
                  <a:pt x="203448" y="100714"/>
                  <a:pt x="206977" y="104159"/>
                </a:cubicBezTo>
                <a:cubicBezTo>
                  <a:pt x="210506" y="107603"/>
                  <a:pt x="212271" y="111919"/>
                  <a:pt x="212271" y="117107"/>
                </a:cubicBezTo>
                <a:cubicBezTo>
                  <a:pt x="212271" y="125356"/>
                  <a:pt x="208316" y="130884"/>
                  <a:pt x="200407" y="133690"/>
                </a:cubicBezTo>
                <a:lnTo>
                  <a:pt x="178466" y="141217"/>
                </a:lnTo>
                <a:lnTo>
                  <a:pt x="185609" y="162521"/>
                </a:lnTo>
                <a:cubicBezTo>
                  <a:pt x="186205" y="164307"/>
                  <a:pt x="186502" y="166305"/>
                  <a:pt x="186502" y="168516"/>
                </a:cubicBezTo>
                <a:cubicBezTo>
                  <a:pt x="186502" y="173534"/>
                  <a:pt x="184716" y="177871"/>
                  <a:pt x="181145" y="181528"/>
                </a:cubicBezTo>
                <a:cubicBezTo>
                  <a:pt x="177573" y="185185"/>
                  <a:pt x="173278" y="187013"/>
                  <a:pt x="168260" y="187013"/>
                </a:cubicBezTo>
                <a:cubicBezTo>
                  <a:pt x="164263" y="187013"/>
                  <a:pt x="160628" y="185865"/>
                  <a:pt x="157353" y="183569"/>
                </a:cubicBezTo>
                <a:cubicBezTo>
                  <a:pt x="154079" y="181273"/>
                  <a:pt x="151804" y="178211"/>
                  <a:pt x="150529" y="174384"/>
                </a:cubicBezTo>
                <a:lnTo>
                  <a:pt x="143512" y="153336"/>
                </a:lnTo>
                <a:lnTo>
                  <a:pt x="103967" y="166858"/>
                </a:lnTo>
                <a:lnTo>
                  <a:pt x="110983" y="187779"/>
                </a:lnTo>
                <a:cubicBezTo>
                  <a:pt x="111663" y="189820"/>
                  <a:pt x="112003" y="191818"/>
                  <a:pt x="112003" y="193774"/>
                </a:cubicBezTo>
                <a:cubicBezTo>
                  <a:pt x="112003" y="198792"/>
                  <a:pt x="110217" y="203129"/>
                  <a:pt x="106645" y="206786"/>
                </a:cubicBezTo>
                <a:cubicBezTo>
                  <a:pt x="103074" y="210443"/>
                  <a:pt x="98736" y="212272"/>
                  <a:pt x="93634" y="212272"/>
                </a:cubicBezTo>
                <a:cubicBezTo>
                  <a:pt x="89637" y="212272"/>
                  <a:pt x="86022" y="211124"/>
                  <a:pt x="82790" y="208827"/>
                </a:cubicBezTo>
                <a:cubicBezTo>
                  <a:pt x="79559" y="206531"/>
                  <a:pt x="77305" y="203470"/>
                  <a:pt x="76029" y="199643"/>
                </a:cubicBezTo>
                <a:lnTo>
                  <a:pt x="69013" y="178849"/>
                </a:lnTo>
                <a:lnTo>
                  <a:pt x="49495" y="185610"/>
                </a:lnTo>
                <a:cubicBezTo>
                  <a:pt x="47029" y="186376"/>
                  <a:pt x="44903" y="186758"/>
                  <a:pt x="43117" y="186758"/>
                </a:cubicBezTo>
                <a:cubicBezTo>
                  <a:pt x="37929" y="186758"/>
                  <a:pt x="33613" y="185057"/>
                  <a:pt x="30169" y="181656"/>
                </a:cubicBezTo>
                <a:cubicBezTo>
                  <a:pt x="26725" y="178254"/>
                  <a:pt x="25003" y="173959"/>
                  <a:pt x="25003" y="168771"/>
                </a:cubicBezTo>
                <a:cubicBezTo>
                  <a:pt x="25003" y="164774"/>
                  <a:pt x="26172" y="161160"/>
                  <a:pt x="28511" y="157928"/>
                </a:cubicBezTo>
                <a:cubicBezTo>
                  <a:pt x="30849" y="154696"/>
                  <a:pt x="33890" y="152443"/>
                  <a:pt x="37632" y="151167"/>
                </a:cubicBezTo>
                <a:lnTo>
                  <a:pt x="57532" y="144406"/>
                </a:lnTo>
                <a:lnTo>
                  <a:pt x="44138" y="104478"/>
                </a:lnTo>
                <a:lnTo>
                  <a:pt x="24237" y="111366"/>
                </a:lnTo>
                <a:cubicBezTo>
                  <a:pt x="22026" y="112047"/>
                  <a:pt x="19985" y="112387"/>
                  <a:pt x="18114" y="112387"/>
                </a:cubicBezTo>
                <a:cubicBezTo>
                  <a:pt x="13011" y="112387"/>
                  <a:pt x="8717" y="110665"/>
                  <a:pt x="5230" y="107220"/>
                </a:cubicBezTo>
                <a:cubicBezTo>
                  <a:pt x="1743" y="103776"/>
                  <a:pt x="0" y="99503"/>
                  <a:pt x="0" y="94400"/>
                </a:cubicBezTo>
                <a:cubicBezTo>
                  <a:pt x="0" y="90403"/>
                  <a:pt x="1169" y="86788"/>
                  <a:pt x="3508" y="83557"/>
                </a:cubicBezTo>
                <a:cubicBezTo>
                  <a:pt x="5846" y="80325"/>
                  <a:pt x="8887" y="78071"/>
                  <a:pt x="12629" y="76796"/>
                </a:cubicBezTo>
                <a:lnTo>
                  <a:pt x="32657" y="70035"/>
                </a:lnTo>
                <a:lnTo>
                  <a:pt x="25896" y="49751"/>
                </a:lnTo>
                <a:cubicBezTo>
                  <a:pt x="25215" y="47710"/>
                  <a:pt x="24875" y="45712"/>
                  <a:pt x="24875" y="43756"/>
                </a:cubicBezTo>
                <a:cubicBezTo>
                  <a:pt x="24875" y="38653"/>
                  <a:pt x="26661" y="34295"/>
                  <a:pt x="30233" y="30680"/>
                </a:cubicBezTo>
                <a:cubicBezTo>
                  <a:pt x="33805" y="27066"/>
                  <a:pt x="38142" y="25259"/>
                  <a:pt x="43245" y="25259"/>
                </a:cubicBezTo>
                <a:cubicBezTo>
                  <a:pt x="47242" y="25259"/>
                  <a:pt x="50856" y="26407"/>
                  <a:pt x="54088" y="28703"/>
                </a:cubicBezTo>
                <a:cubicBezTo>
                  <a:pt x="57320" y="30999"/>
                  <a:pt x="59573" y="34061"/>
                  <a:pt x="60849" y="37888"/>
                </a:cubicBezTo>
                <a:lnTo>
                  <a:pt x="67738" y="58298"/>
                </a:lnTo>
                <a:lnTo>
                  <a:pt x="107283" y="44904"/>
                </a:lnTo>
                <a:lnTo>
                  <a:pt x="100395" y="24493"/>
                </a:lnTo>
                <a:cubicBezTo>
                  <a:pt x="99714" y="22452"/>
                  <a:pt x="99374" y="20454"/>
                  <a:pt x="99374" y="18497"/>
                </a:cubicBezTo>
                <a:cubicBezTo>
                  <a:pt x="99374" y="13480"/>
                  <a:pt x="101181" y="9143"/>
                  <a:pt x="104796" y="5486"/>
                </a:cubicBezTo>
                <a:cubicBezTo>
                  <a:pt x="108410" y="1829"/>
                  <a:pt x="112726" y="0"/>
                  <a:pt x="117744" y="0"/>
                </a:cubicBezTo>
                <a:close/>
              </a:path>
            </a:pathLst>
          </a:custGeom>
          <a:solidFill>
            <a:srgbClr val="36363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25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animBg="1"/>
      <p:bldP spid="29" grpId="0" build="p"/>
      <p:bldP spid="32" grpId="0" animBg="1"/>
      <p:bldP spid="33" grpId="0" build="p"/>
      <p:bldP spid="35" grpId="0" animBg="1"/>
      <p:bldP spid="36" grpId="0" animBg="1"/>
      <p:bldP spid="37" grpId="0" animBg="1"/>
      <p:bldP spid="38" grpId="0" animBg="1"/>
      <p:bldP spid="39" grpId="0" build="p"/>
      <p:bldP spid="40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858930"/>
            <a:ext cx="12192000" cy="2971800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4913138" y="2634671"/>
            <a:ext cx="23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F2E3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Part.4</a:t>
            </a:r>
            <a:endParaRPr lang="zh-CN" altLang="en-US" sz="5400" b="1" dirty="0">
              <a:solidFill>
                <a:srgbClr val="7F2E3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" name="Subtitle 9"/>
          <p:cNvSpPr txBox="1"/>
          <p:nvPr/>
        </p:nvSpPr>
        <p:spPr>
          <a:xfrm>
            <a:off x="4223792" y="3535330"/>
            <a:ext cx="3744416" cy="731610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点击输入标题内容</a:t>
            </a:r>
          </a:p>
          <a:p>
            <a:pPr algn="ctr">
              <a:defRPr/>
            </a:pPr>
            <a:r>
              <a:rPr lang="en-US" altLang="zh-CN" sz="1400" dirty="0">
                <a:solidFill>
                  <a:srgbClr val="3C3C3C"/>
                </a:solidFill>
              </a:rPr>
              <a:t>Click on the input header content</a:t>
            </a:r>
            <a:endParaRPr lang="en-US" sz="1400" kern="0" dirty="0">
              <a:solidFill>
                <a:srgbClr val="3C3C3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5985" y="2555997"/>
            <a:ext cx="523750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Compellingly deliver prospective catalysts for change before economically sound meta-services.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Intrinsicly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enable optimal results for error-free architectures. Conveniently drive professional communities for extensive </a:t>
            </a:r>
            <a:r>
              <a:rPr lang="en-US" sz="9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functionalities. </a:t>
            </a:r>
          </a:p>
          <a:p>
            <a:pPr algn="just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algn="just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Continually deliver market positioning manufactured products whereas maintainable customer service.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Rapidiously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actualize e-business materials before viral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 Compellingly deliver prospective catalysts for change before economically sound meta-services.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Intrinsicly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enable optimal results for error-free architectures. Conveniently drive professional communities for extensive functionalities. </a:t>
            </a:r>
          </a:p>
          <a:p>
            <a:pPr algn="just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Continually deliver market positioning manufactured products whereas maintainable customer service.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Rapidiously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actualize e-business materials before viral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985" y="4807326"/>
            <a:ext cx="52375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Uniquely architect B2C products and scalable synergy. </a:t>
            </a: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Dynamically deploy future-proof outsourcing with magnetic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Compellingly synergize robust users after frictionless value. Appropriately seize vertical resources whereas impactful deliverables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546" y="1993641"/>
            <a:ext cx="1245711" cy="442674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18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542" y="1784763"/>
            <a:ext cx="6342744" cy="4226463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5" grpId="0" build="p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61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Oval 9"/>
          <p:cNvSpPr/>
          <p:nvPr/>
        </p:nvSpPr>
        <p:spPr>
          <a:xfrm>
            <a:off x="1183323" y="2531986"/>
            <a:ext cx="1828800" cy="1828800"/>
          </a:xfrm>
          <a:prstGeom prst="ellipse">
            <a:avLst/>
          </a:prstGeom>
          <a:solidFill>
            <a:srgbClr val="7F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29" name="Arc 16"/>
          <p:cNvSpPr/>
          <p:nvPr/>
        </p:nvSpPr>
        <p:spPr>
          <a:xfrm>
            <a:off x="1091883" y="2440546"/>
            <a:ext cx="2011680" cy="2011680"/>
          </a:xfrm>
          <a:prstGeom prst="arc">
            <a:avLst>
              <a:gd name="adj1" fmla="val 16200000"/>
              <a:gd name="adj2" fmla="val 12360201"/>
            </a:avLst>
          </a:prstGeom>
          <a:noFill/>
          <a:ln w="38100" cap="rnd">
            <a:solidFill>
              <a:srgbClr val="7F2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/>
          <p:cNvSpPr/>
          <p:nvPr/>
        </p:nvSpPr>
        <p:spPr>
          <a:xfrm>
            <a:off x="1142416" y="4708543"/>
            <a:ext cx="191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endParaRPr lang="en-US" sz="1400" dirty="0">
              <a:solidFill>
                <a:srgbClr val="3C3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rgbClr val="3C3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</a:t>
            </a:r>
          </a:p>
        </p:txBody>
      </p:sp>
      <p:sp>
        <p:nvSpPr>
          <p:cNvPr id="31" name="Oval 25"/>
          <p:cNvSpPr/>
          <p:nvPr/>
        </p:nvSpPr>
        <p:spPr>
          <a:xfrm>
            <a:off x="3881214" y="2531986"/>
            <a:ext cx="1828800" cy="1828800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32" name="Arc 26"/>
          <p:cNvSpPr/>
          <p:nvPr/>
        </p:nvSpPr>
        <p:spPr>
          <a:xfrm>
            <a:off x="3789774" y="2440546"/>
            <a:ext cx="2011680" cy="2011680"/>
          </a:xfrm>
          <a:prstGeom prst="arc">
            <a:avLst>
              <a:gd name="adj1" fmla="val 16200000"/>
              <a:gd name="adj2" fmla="val 368271"/>
            </a:avLst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8"/>
          <p:cNvSpPr/>
          <p:nvPr/>
        </p:nvSpPr>
        <p:spPr>
          <a:xfrm>
            <a:off x="3840307" y="4708543"/>
            <a:ext cx="191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endParaRPr lang="en-US" sz="1400" dirty="0">
              <a:solidFill>
                <a:srgbClr val="3C3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rgbClr val="3C3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</a:t>
            </a:r>
          </a:p>
        </p:txBody>
      </p:sp>
      <p:sp>
        <p:nvSpPr>
          <p:cNvPr id="51" name="Oval 30"/>
          <p:cNvSpPr/>
          <p:nvPr/>
        </p:nvSpPr>
        <p:spPr>
          <a:xfrm>
            <a:off x="9276997" y="2531986"/>
            <a:ext cx="1828800" cy="1828800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54" name="Arc 31"/>
          <p:cNvSpPr/>
          <p:nvPr/>
        </p:nvSpPr>
        <p:spPr>
          <a:xfrm>
            <a:off x="9185557" y="2440546"/>
            <a:ext cx="2011680" cy="2011680"/>
          </a:xfrm>
          <a:prstGeom prst="arc">
            <a:avLst>
              <a:gd name="adj1" fmla="val 16200000"/>
              <a:gd name="adj2" fmla="val 14822572"/>
            </a:avLst>
          </a:prstGeom>
          <a:noFill/>
          <a:ln w="38100" cap="rnd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33"/>
          <p:cNvSpPr/>
          <p:nvPr/>
        </p:nvSpPr>
        <p:spPr>
          <a:xfrm>
            <a:off x="9236090" y="4708543"/>
            <a:ext cx="191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endParaRPr lang="en-US" sz="1400" dirty="0">
              <a:solidFill>
                <a:srgbClr val="3C3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rgbClr val="3C3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</a:t>
            </a:r>
          </a:p>
        </p:txBody>
      </p:sp>
      <p:sp>
        <p:nvSpPr>
          <p:cNvPr id="62" name="Oval 35"/>
          <p:cNvSpPr/>
          <p:nvPr/>
        </p:nvSpPr>
        <p:spPr>
          <a:xfrm>
            <a:off x="6579105" y="2531986"/>
            <a:ext cx="1828800" cy="1828800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63" name="Arc 36"/>
          <p:cNvSpPr/>
          <p:nvPr/>
        </p:nvSpPr>
        <p:spPr>
          <a:xfrm>
            <a:off x="6487665" y="2440546"/>
            <a:ext cx="2011680" cy="2011680"/>
          </a:xfrm>
          <a:prstGeom prst="arc">
            <a:avLst>
              <a:gd name="adj1" fmla="val 16200000"/>
              <a:gd name="adj2" fmla="val 7398383"/>
            </a:avLst>
          </a:prstGeom>
          <a:noFill/>
          <a:ln w="38100" cap="rnd">
            <a:solidFill>
              <a:srgbClr val="36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8"/>
          <p:cNvSpPr/>
          <p:nvPr/>
        </p:nvSpPr>
        <p:spPr>
          <a:xfrm>
            <a:off x="6538198" y="4708543"/>
            <a:ext cx="191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endParaRPr lang="en-US" sz="1400" dirty="0">
              <a:solidFill>
                <a:srgbClr val="3C3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rgbClr val="3C3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51" grpId="0" animBg="1"/>
      <p:bldP spid="54" grpId="0" animBg="1"/>
      <p:bldP spid="60" grpId="0"/>
      <p:bldP spid="62" grpId="0" animBg="1"/>
      <p:bldP spid="63" grpId="0" animBg="1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45848" y="1981200"/>
            <a:ext cx="3917911" cy="306625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en-US" sz="1300">
              <a:solidFill>
                <a:srgbClr val="FFFFFF"/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8613354" y="2888317"/>
            <a:ext cx="1802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613354" y="3326190"/>
            <a:ext cx="18029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A company is an association or collection of individuals, whether natural persons</a:t>
            </a:r>
            <a:endParaRPr lang="en-US" altLang="zh-CN" sz="1400" kern="0" noProof="1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" y="1981200"/>
            <a:ext cx="6705532" cy="306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16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 rot="2707862">
            <a:off x="1726698" y="2069415"/>
            <a:ext cx="1482280" cy="1482279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7"/>
          <p:cNvSpPr/>
          <p:nvPr/>
        </p:nvSpPr>
        <p:spPr bwMode="auto">
          <a:xfrm rot="20889290">
            <a:off x="3318614" y="3330882"/>
            <a:ext cx="1482280" cy="1482279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7F2E3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7"/>
          <p:cNvSpPr/>
          <p:nvPr/>
        </p:nvSpPr>
        <p:spPr bwMode="auto">
          <a:xfrm rot="1460867">
            <a:off x="1699211" y="4440109"/>
            <a:ext cx="1018807" cy="1018806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7F2E3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7"/>
          <p:cNvSpPr/>
          <p:nvPr/>
        </p:nvSpPr>
        <p:spPr bwMode="auto">
          <a:xfrm rot="2598298">
            <a:off x="2578485" y="3818290"/>
            <a:ext cx="627314" cy="627313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Freeform 7"/>
          <p:cNvSpPr/>
          <p:nvPr/>
        </p:nvSpPr>
        <p:spPr bwMode="auto">
          <a:xfrm rot="20676794">
            <a:off x="1650444" y="3848984"/>
            <a:ext cx="382523" cy="382522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7F2E3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5584966" y="2927928"/>
            <a:ext cx="5094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Compellingly deliver prospective catalysts for change before economically sound meta-services.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Intrinsicly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enable optimal results for error-free architectures. Conveniently drive professional communities for extensive functionalities. </a:t>
            </a:r>
          </a:p>
          <a:p>
            <a:pPr algn="just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Continually deliver market positioning manufactured products whereas maintainable customer service.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Rapidiously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actualize e-business materials before viral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 Compellingly deliver prospective catalysts for change before economically sound meta-services.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Intrinsicly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enable optimal results for error-free architectures. Conveniently drive professional communities for extensive functionalities. </a:t>
            </a:r>
          </a:p>
          <a:p>
            <a:pPr algn="just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Continually deliver market positioning manufactured products whereas maintainable customer service.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Rapidiously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actualize e-business materials before viral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5545018" y="24412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76655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24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Group 6"/>
          <p:cNvGrpSpPr/>
          <p:nvPr/>
        </p:nvGrpSpPr>
        <p:grpSpPr>
          <a:xfrm>
            <a:off x="8585202" y="2793412"/>
            <a:ext cx="2405575" cy="713936"/>
            <a:chOff x="8305802" y="2818812"/>
            <a:chExt cx="2405575" cy="713936"/>
          </a:xfrm>
        </p:grpSpPr>
        <p:sp>
          <p:nvSpPr>
            <p:cNvPr id="26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8902265" y="2991114"/>
              <a:ext cx="1426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WIN THE CUP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13"/>
          <p:cNvGrpSpPr/>
          <p:nvPr/>
        </p:nvGrpSpPr>
        <p:grpSpPr>
          <a:xfrm>
            <a:off x="1137528" y="2793411"/>
            <a:ext cx="2405575" cy="713936"/>
            <a:chOff x="858128" y="2818811"/>
            <a:chExt cx="2405575" cy="713936"/>
          </a:xfrm>
        </p:grpSpPr>
        <p:sp>
          <p:nvSpPr>
            <p:cNvPr id="46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solidFill>
              <a:srgbClr val="7F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7" name="TextBox 15"/>
            <p:cNvSpPr txBox="1"/>
            <p:nvPr/>
          </p:nvSpPr>
          <p:spPr>
            <a:xfrm>
              <a:off x="1383005" y="2991114"/>
              <a:ext cx="1355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BRIGHT IDEA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48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12"/>
          <p:cNvGrpSpPr/>
          <p:nvPr/>
        </p:nvGrpSpPr>
        <p:grpSpPr>
          <a:xfrm>
            <a:off x="3620086" y="2793412"/>
            <a:ext cx="2405575" cy="713936"/>
            <a:chOff x="3340686" y="2818812"/>
            <a:chExt cx="2405575" cy="713936"/>
          </a:xfrm>
        </p:grpSpPr>
        <p:sp>
          <p:nvSpPr>
            <p:cNvPr id="50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021838" y="2991114"/>
              <a:ext cx="1131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THE TEAM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11"/>
          <p:cNvGrpSpPr/>
          <p:nvPr/>
        </p:nvGrpSpPr>
        <p:grpSpPr>
          <a:xfrm>
            <a:off x="6102644" y="2793412"/>
            <a:ext cx="2405575" cy="713936"/>
            <a:chOff x="5823244" y="2818812"/>
            <a:chExt cx="2405575" cy="713936"/>
          </a:xfrm>
        </p:grpSpPr>
        <p:sp>
          <p:nvSpPr>
            <p:cNvPr id="54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rgbClr val="7F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17"/>
            <p:cNvSpPr txBox="1"/>
            <p:nvPr/>
          </p:nvSpPr>
          <p:spPr>
            <a:xfrm>
              <a:off x="6457015" y="2991114"/>
              <a:ext cx="1485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GLOBAL BASIC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6041476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7" name="Rectangle 23"/>
          <p:cNvSpPr/>
          <p:nvPr/>
        </p:nvSpPr>
        <p:spPr>
          <a:xfrm>
            <a:off x="1300396" y="4357489"/>
            <a:ext cx="2105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</a:p>
        </p:txBody>
      </p:sp>
      <p:sp>
        <p:nvSpPr>
          <p:cNvPr id="58" name="Rectangle 24"/>
          <p:cNvSpPr/>
          <p:nvPr/>
        </p:nvSpPr>
        <p:spPr>
          <a:xfrm>
            <a:off x="3782954" y="4357489"/>
            <a:ext cx="2105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</a:p>
        </p:txBody>
      </p:sp>
      <p:sp>
        <p:nvSpPr>
          <p:cNvPr id="59" name="Rectangle 25"/>
          <p:cNvSpPr/>
          <p:nvPr/>
        </p:nvSpPr>
        <p:spPr>
          <a:xfrm>
            <a:off x="6265512" y="4357489"/>
            <a:ext cx="2105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</a:p>
        </p:txBody>
      </p:sp>
      <p:sp>
        <p:nvSpPr>
          <p:cNvPr id="60" name="Rectangle 26"/>
          <p:cNvSpPr/>
          <p:nvPr/>
        </p:nvSpPr>
        <p:spPr>
          <a:xfrm>
            <a:off x="8748070" y="4357489"/>
            <a:ext cx="2105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</a:p>
        </p:txBody>
      </p:sp>
      <p:sp>
        <p:nvSpPr>
          <p:cNvPr id="61" name="TextBox 27"/>
          <p:cNvSpPr txBox="1"/>
          <p:nvPr/>
        </p:nvSpPr>
        <p:spPr>
          <a:xfrm>
            <a:off x="1799017" y="39881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dirty="0">
              <a:solidFill>
                <a:schemeClr val="bg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2" name="TextBox 28"/>
          <p:cNvSpPr txBox="1"/>
          <p:nvPr/>
        </p:nvSpPr>
        <p:spPr>
          <a:xfrm>
            <a:off x="4281575" y="39881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dirty="0">
              <a:solidFill>
                <a:schemeClr val="bg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6764133" y="39881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dirty="0">
              <a:solidFill>
                <a:schemeClr val="bg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4" name="TextBox 30"/>
          <p:cNvSpPr txBox="1"/>
          <p:nvPr/>
        </p:nvSpPr>
        <p:spPr>
          <a:xfrm>
            <a:off x="9246691" y="39881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dirty="0">
              <a:solidFill>
                <a:schemeClr val="bg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2006600"/>
            <a:ext cx="12192000" cy="279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3"/>
          <p:cNvSpPr txBox="1"/>
          <p:nvPr/>
        </p:nvSpPr>
        <p:spPr>
          <a:xfrm>
            <a:off x="2006185" y="26644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176655"/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Rectangle 14"/>
          <p:cNvSpPr/>
          <p:nvPr/>
        </p:nvSpPr>
        <p:spPr>
          <a:xfrm>
            <a:off x="540629" y="3352541"/>
            <a:ext cx="4552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Lorem ipsum </a:t>
            </a:r>
            <a:r>
              <a:rPr lang="en-GB" sz="1200" dirty="0" err="1">
                <a:solidFill>
                  <a:schemeClr val="bg1"/>
                </a:solidFill>
              </a:rPr>
              <a:t>dolor</a:t>
            </a:r>
            <a:r>
              <a:rPr lang="en-GB" sz="1200" dirty="0">
                <a:solidFill>
                  <a:schemeClr val="bg1"/>
                </a:solidFill>
              </a:rPr>
              <a:t> sit </a:t>
            </a:r>
            <a:r>
              <a:rPr lang="en-GB" sz="1200" dirty="0" err="1">
                <a:solidFill>
                  <a:schemeClr val="bg1"/>
                </a:solidFill>
              </a:rPr>
              <a:t>amet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consectetur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adipiscing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elit</a:t>
            </a:r>
            <a:r>
              <a:rPr lang="en-GB" sz="1200" dirty="0">
                <a:solidFill>
                  <a:schemeClr val="bg1"/>
                </a:solidFill>
              </a:rPr>
              <a:t>. Integer </a:t>
            </a:r>
            <a:r>
              <a:rPr lang="en-GB" sz="1200" dirty="0" err="1">
                <a:solidFill>
                  <a:schemeClr val="bg1"/>
                </a:solidFill>
              </a:rPr>
              <a:t>dolor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quam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pretium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eu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placerat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eu</a:t>
            </a:r>
            <a:r>
              <a:rPr lang="en-GB" sz="1200" dirty="0">
                <a:solidFill>
                  <a:schemeClr val="bg1"/>
                </a:solidFill>
              </a:rPr>
              <a:t> semper et </a:t>
            </a:r>
            <a:r>
              <a:rPr lang="en-GB" sz="1200" dirty="0" err="1">
                <a:solidFill>
                  <a:schemeClr val="bg1"/>
                </a:solidFill>
              </a:rPr>
              <a:t>nunc</a:t>
            </a:r>
            <a:r>
              <a:rPr lang="en-GB" sz="1200" dirty="0">
                <a:solidFill>
                  <a:schemeClr val="bg1"/>
                </a:solidFill>
              </a:rPr>
              <a:t>. </a:t>
            </a:r>
            <a:r>
              <a:rPr lang="en-GB" sz="1200" dirty="0" err="1">
                <a:solidFill>
                  <a:schemeClr val="bg1"/>
                </a:solidFill>
              </a:rPr>
              <a:t>Nullam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ut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turpis</a:t>
            </a:r>
            <a:r>
              <a:rPr lang="en-GB" sz="1200" dirty="0">
                <a:solidFill>
                  <a:schemeClr val="bg1"/>
                </a:solidFill>
              </a:rPr>
              <a:t> dictum </a:t>
            </a:r>
            <a:r>
              <a:rPr lang="en-GB" sz="1200" dirty="0" err="1">
                <a:solidFill>
                  <a:schemeClr val="bg1"/>
                </a:solidFill>
              </a:rPr>
              <a:t>luctus</a:t>
            </a:r>
            <a:r>
              <a:rPr lang="en-GB" sz="1200" dirty="0">
                <a:solidFill>
                  <a:schemeClr val="bg1"/>
                </a:solidFill>
              </a:rPr>
              <a:t> mi </a:t>
            </a:r>
            <a:r>
              <a:rPr lang="en-GB" sz="1200" dirty="0" err="1">
                <a:solidFill>
                  <a:schemeClr val="bg1"/>
                </a:solidFill>
              </a:rPr>
              <a:t>quis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luctus</a:t>
            </a:r>
            <a:r>
              <a:rPr lang="en-GB" sz="1200" dirty="0">
                <a:solidFill>
                  <a:schemeClr val="bg1"/>
                </a:solidFill>
              </a:rPr>
              <a:t> lorem. </a:t>
            </a:r>
            <a:r>
              <a:rPr lang="en-GB" sz="1200" dirty="0" err="1">
                <a:solidFill>
                  <a:schemeClr val="bg1"/>
                </a:solidFill>
              </a:rPr>
              <a:t>Nullam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porttitor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consectetur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nunc</a:t>
            </a:r>
            <a:r>
              <a:rPr lang="en-GB" sz="1200" dirty="0">
                <a:solidFill>
                  <a:schemeClr val="bg1"/>
                </a:solidFill>
              </a:rPr>
              <a:t> in </a:t>
            </a:r>
            <a:r>
              <a:rPr lang="en-GB" sz="1200" dirty="0" err="1">
                <a:solidFill>
                  <a:schemeClr val="bg1"/>
                </a:solidFill>
              </a:rPr>
              <a:t>tempor</a:t>
            </a:r>
            <a:r>
              <a:rPr lang="en-GB" sz="1200" dirty="0">
                <a:solidFill>
                  <a:schemeClr val="bg1"/>
                </a:solidFill>
              </a:rPr>
              <a:t>. Cras vitae </a:t>
            </a:r>
            <a:r>
              <a:rPr lang="en-GB" sz="1200" dirty="0" err="1">
                <a:solidFill>
                  <a:schemeClr val="bg1"/>
                </a:solidFill>
              </a:rPr>
              <a:t>venenatis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sem</a:t>
            </a:r>
            <a:r>
              <a:rPr lang="en-GB" sz="1200" dirty="0">
                <a:solidFill>
                  <a:schemeClr val="bg1"/>
                </a:solidFill>
              </a:rPr>
              <a:t> at </a:t>
            </a:r>
            <a:r>
              <a:rPr lang="en-GB" sz="1200" dirty="0" err="1">
                <a:solidFill>
                  <a:schemeClr val="bg1"/>
                </a:solidFill>
              </a:rPr>
              <a:t>pretium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arcu</a:t>
            </a:r>
            <a:r>
              <a:rPr lang="en-GB" sz="12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712585" y="2909010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69258" y="3816085"/>
            <a:ext cx="24413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C3C3C"/>
                </a:solidFill>
              </a:rPr>
              <a:t>Thank you to download</a:t>
            </a:r>
            <a:endParaRPr lang="zh-CN" altLang="en-US" sz="2000" dirty="0">
              <a:solidFill>
                <a:srgbClr val="3C3C3C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  <a:cs typeface="Segoe UI Semilight" panose="020B04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858930"/>
            <a:ext cx="12192000" cy="2971800"/>
          </a:xfrm>
          <a:prstGeom prst="rect">
            <a:avLst/>
          </a:prstGeom>
        </p:spPr>
      </p:pic>
      <p:sp>
        <p:nvSpPr>
          <p:cNvPr id="51" name="TextBox 11"/>
          <p:cNvSpPr txBox="1"/>
          <p:nvPr/>
        </p:nvSpPr>
        <p:spPr>
          <a:xfrm>
            <a:off x="4913138" y="2634671"/>
            <a:ext cx="23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F2E3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Part.1</a:t>
            </a:r>
            <a:endParaRPr lang="zh-CN" altLang="en-US" sz="5400" b="1" dirty="0">
              <a:solidFill>
                <a:srgbClr val="7F2E3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2" name="Subtitle 9"/>
          <p:cNvSpPr txBox="1"/>
          <p:nvPr/>
        </p:nvSpPr>
        <p:spPr>
          <a:xfrm>
            <a:off x="4223792" y="3535330"/>
            <a:ext cx="3744416" cy="731610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点击输入标题内容</a:t>
            </a:r>
          </a:p>
          <a:p>
            <a:pPr algn="ctr">
              <a:defRPr/>
            </a:pPr>
            <a:r>
              <a:rPr lang="en-US" altLang="zh-CN" sz="1400" dirty="0">
                <a:solidFill>
                  <a:srgbClr val="3C3C3C"/>
                </a:solidFill>
              </a:rPr>
              <a:t>Click on the input header content</a:t>
            </a:r>
            <a:endParaRPr lang="en-US" sz="1400" kern="0" dirty="0">
              <a:solidFill>
                <a:srgbClr val="3C3C3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35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1654543" y="4801036"/>
            <a:ext cx="471056" cy="4710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49" name="Oval 33"/>
          <p:cNvSpPr>
            <a:spLocks noChangeArrowheads="1"/>
          </p:cNvSpPr>
          <p:nvPr/>
        </p:nvSpPr>
        <p:spPr bwMode="auto">
          <a:xfrm>
            <a:off x="5123989" y="4801036"/>
            <a:ext cx="471056" cy="4710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</a:endParaRP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8424810" y="4801036"/>
            <a:ext cx="471056" cy="4710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1659650" y="4888482"/>
            <a:ext cx="460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5130529" y="4888482"/>
            <a:ext cx="459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8430556" y="4888482"/>
            <a:ext cx="459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58" name="文本框 57"/>
          <p:cNvSpPr txBox="1">
            <a:spLocks noChangeAspect="1"/>
          </p:cNvSpPr>
          <p:nvPr/>
        </p:nvSpPr>
        <p:spPr>
          <a:xfrm>
            <a:off x="2053571" y="4699898"/>
            <a:ext cx="1528762" cy="4847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ctr"/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ctr"/>
            <a:r>
              <a:rPr lang="en-US" altLang="zh-CN" sz="950" noProof="1">
                <a:latin typeface="Arial" panose="020B0604020202020204" pitchFamily="34" charset="0"/>
                <a:ea typeface="黑体" panose="02010609060101010101" charset="-122"/>
              </a:rPr>
              <a:t> 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2680633" y="5095185"/>
            <a:ext cx="276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1647171" y="5157098"/>
            <a:ext cx="2341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根据分类输入内容</a:t>
            </a:r>
            <a:endParaRPr lang="en-US" altLang="zh-CN" sz="1000" dirty="0"/>
          </a:p>
        </p:txBody>
      </p:sp>
      <p:sp>
        <p:nvSpPr>
          <p:cNvPr id="61" name="文本框 60"/>
          <p:cNvSpPr txBox="1">
            <a:spLocks noChangeAspect="1"/>
          </p:cNvSpPr>
          <p:nvPr/>
        </p:nvSpPr>
        <p:spPr>
          <a:xfrm>
            <a:off x="5700253" y="4699898"/>
            <a:ext cx="1528762" cy="4847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ctr"/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ctr"/>
            <a:r>
              <a:rPr lang="en-US" altLang="zh-CN" sz="950" noProof="1">
                <a:latin typeface="Arial" panose="020B0604020202020204" pitchFamily="34" charset="0"/>
                <a:ea typeface="黑体" panose="02010609060101010101" charset="-122"/>
              </a:rPr>
              <a:t> 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6327315" y="5095185"/>
            <a:ext cx="276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5293853" y="5157098"/>
            <a:ext cx="2341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根据分类输入内容</a:t>
            </a:r>
            <a:endParaRPr lang="en-US" altLang="zh-CN" sz="1000" dirty="0"/>
          </a:p>
        </p:txBody>
      </p:sp>
      <p:sp>
        <p:nvSpPr>
          <p:cNvPr id="64" name="文本框 63"/>
          <p:cNvSpPr txBox="1">
            <a:spLocks noChangeAspect="1"/>
          </p:cNvSpPr>
          <p:nvPr/>
        </p:nvSpPr>
        <p:spPr>
          <a:xfrm>
            <a:off x="8988954" y="4699898"/>
            <a:ext cx="1528762" cy="4847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ctr"/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ctr"/>
            <a:r>
              <a:rPr lang="en-US" altLang="zh-CN" sz="950" noProof="1">
                <a:latin typeface="Arial" panose="020B0604020202020204" pitchFamily="34" charset="0"/>
                <a:ea typeface="黑体" panose="02010609060101010101" charset="-122"/>
              </a:rPr>
              <a:t> 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9616016" y="5095185"/>
            <a:ext cx="276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>
            <a:spLocks noChangeArrowheads="1"/>
          </p:cNvSpPr>
          <p:nvPr/>
        </p:nvSpPr>
        <p:spPr bwMode="auto">
          <a:xfrm>
            <a:off x="8582554" y="5157098"/>
            <a:ext cx="2341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根据分类输入内容</a:t>
            </a:r>
            <a:endParaRPr lang="en-US" altLang="zh-CN" sz="1000" dirty="0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97867" y="2080368"/>
            <a:ext cx="3474141" cy="2201575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id-ID" altLang="en-US" sz="5400">
              <a:solidFill>
                <a:srgbClr val="FFFFFF"/>
              </a:solidFill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7819992" y="2080368"/>
            <a:ext cx="3474141" cy="2201575"/>
          </a:xfrm>
          <a:prstGeom prst="rect">
            <a:avLst/>
          </a:prstGeom>
          <a:solidFill>
            <a:srgbClr val="7F2E30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1264407" y="2618859"/>
            <a:ext cx="2581937" cy="3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标题文字</a:t>
            </a:r>
            <a:endParaRPr lang="en-US" altLang="zh-CN" sz="1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1506105" y="3146360"/>
            <a:ext cx="2257663" cy="7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8280049" y="2618859"/>
            <a:ext cx="2580184" cy="3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标题文字</a:t>
            </a:r>
            <a:endParaRPr lang="en-US" altLang="zh-CN" sz="1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8440432" y="3146360"/>
            <a:ext cx="2259418" cy="7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433" y="2049007"/>
            <a:ext cx="3445132" cy="226429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3" grpId="0"/>
      <p:bldP spid="64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32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3" name="Shape 1534"/>
          <p:cNvSpPr/>
          <p:nvPr/>
        </p:nvSpPr>
        <p:spPr>
          <a:xfrm>
            <a:off x="1228422" y="2376771"/>
            <a:ext cx="3173248" cy="3173248"/>
          </a:xfrm>
          <a:prstGeom prst="pie">
            <a:avLst>
              <a:gd name="adj1" fmla="val 15835664"/>
              <a:gd name="adj2" fmla="val 8625628"/>
            </a:avLst>
          </a:prstGeom>
          <a:solidFill>
            <a:srgbClr val="3636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54" name="Shape 1535"/>
          <p:cNvSpPr/>
          <p:nvPr/>
        </p:nvSpPr>
        <p:spPr>
          <a:xfrm>
            <a:off x="954083" y="2312307"/>
            <a:ext cx="3173248" cy="3173248"/>
          </a:xfrm>
          <a:prstGeom prst="pie">
            <a:avLst>
              <a:gd name="adj1" fmla="val 9043918"/>
              <a:gd name="adj2" fmla="val 15728894"/>
            </a:avLst>
          </a:prstGeom>
          <a:solidFill>
            <a:srgbClr val="7F2E3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55" name="Shape 1536"/>
          <p:cNvSpPr txBox="1"/>
          <p:nvPr/>
        </p:nvSpPr>
        <p:spPr>
          <a:xfrm>
            <a:off x="608927" y="3221390"/>
            <a:ext cx="2285602" cy="704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lt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30%</a:t>
            </a:r>
          </a:p>
        </p:txBody>
      </p:sp>
      <p:sp>
        <p:nvSpPr>
          <p:cNvPr id="56" name="Shape 1537"/>
          <p:cNvSpPr txBox="1"/>
          <p:nvPr/>
        </p:nvSpPr>
        <p:spPr>
          <a:xfrm>
            <a:off x="2295700" y="3963395"/>
            <a:ext cx="2285602" cy="704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lt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70%</a:t>
            </a:r>
          </a:p>
        </p:txBody>
      </p:sp>
      <p:sp>
        <p:nvSpPr>
          <p:cNvPr id="57" name="Shape 1540"/>
          <p:cNvSpPr txBox="1"/>
          <p:nvPr/>
        </p:nvSpPr>
        <p:spPr>
          <a:xfrm>
            <a:off x="6202344" y="2590700"/>
            <a:ext cx="5337186" cy="1179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A company is an association or collection of individuals, whether natural persons.</a:t>
            </a:r>
          </a:p>
        </p:txBody>
      </p:sp>
      <p:sp>
        <p:nvSpPr>
          <p:cNvPr id="58" name="Shape 1541"/>
          <p:cNvSpPr txBox="1"/>
          <p:nvPr/>
        </p:nvSpPr>
        <p:spPr>
          <a:xfrm>
            <a:off x="6202344" y="2344236"/>
            <a:ext cx="5125200" cy="831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0" name="Shape 1544"/>
          <p:cNvSpPr/>
          <p:nvPr/>
        </p:nvSpPr>
        <p:spPr>
          <a:xfrm flipH="1">
            <a:off x="5397237" y="2365903"/>
            <a:ext cx="566175" cy="566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031D05"/>
          </a:solidFill>
          <a:ln>
            <a:solidFill>
              <a:srgbClr val="363636"/>
            </a:solidFill>
          </a:ln>
        </p:spPr>
        <p:txBody>
          <a:bodyPr lIns="38075" tIns="38075" rIns="38075" bIns="380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chemeClr val="dk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61" name="Shape 1545"/>
          <p:cNvSpPr/>
          <p:nvPr/>
        </p:nvSpPr>
        <p:spPr>
          <a:xfrm flipH="1">
            <a:off x="5510985" y="3915203"/>
            <a:ext cx="408884" cy="4998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66" y="103638"/>
                </a:moveTo>
                <a:cubicBezTo>
                  <a:pt x="74822" y="103638"/>
                  <a:pt x="73333" y="104855"/>
                  <a:pt x="73333" y="106361"/>
                </a:cubicBezTo>
                <a:cubicBezTo>
                  <a:pt x="73333" y="107872"/>
                  <a:pt x="74822" y="109088"/>
                  <a:pt x="76666" y="109088"/>
                </a:cubicBezTo>
                <a:cubicBezTo>
                  <a:pt x="78511" y="109088"/>
                  <a:pt x="80000" y="107872"/>
                  <a:pt x="80000" y="106361"/>
                </a:cubicBezTo>
                <a:cubicBezTo>
                  <a:pt x="80000" y="104855"/>
                  <a:pt x="78511" y="103638"/>
                  <a:pt x="76666" y="103638"/>
                </a:cubicBezTo>
                <a:moveTo>
                  <a:pt x="56666" y="87272"/>
                </a:moveTo>
                <a:cubicBezTo>
                  <a:pt x="54822" y="87272"/>
                  <a:pt x="53333" y="86055"/>
                  <a:pt x="53333" y="84544"/>
                </a:cubicBezTo>
                <a:cubicBezTo>
                  <a:pt x="53333" y="83038"/>
                  <a:pt x="54822" y="81816"/>
                  <a:pt x="56666" y="81816"/>
                </a:cubicBezTo>
                <a:cubicBezTo>
                  <a:pt x="58511" y="81816"/>
                  <a:pt x="60000" y="83038"/>
                  <a:pt x="60000" y="84544"/>
                </a:cubicBezTo>
                <a:cubicBezTo>
                  <a:pt x="60000" y="86055"/>
                  <a:pt x="58511" y="87272"/>
                  <a:pt x="56666" y="87272"/>
                </a:cubicBezTo>
                <a:moveTo>
                  <a:pt x="56666" y="76361"/>
                </a:moveTo>
                <a:cubicBezTo>
                  <a:pt x="51144" y="76361"/>
                  <a:pt x="46666" y="80027"/>
                  <a:pt x="46666" y="84544"/>
                </a:cubicBezTo>
                <a:cubicBezTo>
                  <a:pt x="46666" y="89061"/>
                  <a:pt x="51144" y="92727"/>
                  <a:pt x="56666" y="92727"/>
                </a:cubicBezTo>
                <a:cubicBezTo>
                  <a:pt x="62188" y="92727"/>
                  <a:pt x="66666" y="89061"/>
                  <a:pt x="66666" y="84544"/>
                </a:cubicBezTo>
                <a:cubicBezTo>
                  <a:pt x="66666" y="80027"/>
                  <a:pt x="62188" y="76361"/>
                  <a:pt x="56666" y="76361"/>
                </a:cubicBezTo>
                <a:moveTo>
                  <a:pt x="86666" y="76361"/>
                </a:moveTo>
                <a:cubicBezTo>
                  <a:pt x="82988" y="76361"/>
                  <a:pt x="80000" y="78811"/>
                  <a:pt x="80000" y="81816"/>
                </a:cubicBezTo>
                <a:cubicBezTo>
                  <a:pt x="80000" y="84827"/>
                  <a:pt x="82988" y="87272"/>
                  <a:pt x="86666" y="87272"/>
                </a:cubicBezTo>
                <a:cubicBezTo>
                  <a:pt x="90344" y="87272"/>
                  <a:pt x="93333" y="84827"/>
                  <a:pt x="93333" y="81816"/>
                </a:cubicBezTo>
                <a:cubicBezTo>
                  <a:pt x="93333" y="78811"/>
                  <a:pt x="90344" y="76361"/>
                  <a:pt x="86666" y="76361"/>
                </a:cubicBezTo>
                <a:moveTo>
                  <a:pt x="80000" y="114544"/>
                </a:moveTo>
                <a:lnTo>
                  <a:pt x="40000" y="114544"/>
                </a:lnTo>
                <a:cubicBezTo>
                  <a:pt x="21622" y="114544"/>
                  <a:pt x="6666" y="102311"/>
                  <a:pt x="6666" y="87272"/>
                </a:cubicBezTo>
                <a:cubicBezTo>
                  <a:pt x="6666" y="72905"/>
                  <a:pt x="12122" y="64555"/>
                  <a:pt x="18444" y="54888"/>
                </a:cubicBezTo>
                <a:cubicBezTo>
                  <a:pt x="19316" y="53550"/>
                  <a:pt x="20200" y="52177"/>
                  <a:pt x="21094" y="50777"/>
                </a:cubicBezTo>
                <a:cubicBezTo>
                  <a:pt x="21694" y="50516"/>
                  <a:pt x="35666" y="44655"/>
                  <a:pt x="54522" y="53472"/>
                </a:cubicBezTo>
                <a:cubicBezTo>
                  <a:pt x="60883" y="56444"/>
                  <a:pt x="67022" y="57555"/>
                  <a:pt x="72661" y="57555"/>
                </a:cubicBezTo>
                <a:cubicBezTo>
                  <a:pt x="84177" y="57555"/>
                  <a:pt x="93588" y="52905"/>
                  <a:pt x="98394" y="49950"/>
                </a:cubicBezTo>
                <a:cubicBezTo>
                  <a:pt x="99455" y="51638"/>
                  <a:pt x="100516" y="53288"/>
                  <a:pt x="101555" y="54888"/>
                </a:cubicBezTo>
                <a:cubicBezTo>
                  <a:pt x="107877" y="64555"/>
                  <a:pt x="113333" y="72905"/>
                  <a:pt x="113333" y="87272"/>
                </a:cubicBezTo>
                <a:cubicBezTo>
                  <a:pt x="113333" y="102311"/>
                  <a:pt x="98377" y="114544"/>
                  <a:pt x="80000" y="114544"/>
                </a:cubicBezTo>
                <a:moveTo>
                  <a:pt x="33150" y="16361"/>
                </a:moveTo>
                <a:lnTo>
                  <a:pt x="86850" y="16361"/>
                </a:lnTo>
                <a:cubicBezTo>
                  <a:pt x="87677" y="28516"/>
                  <a:pt x="91250" y="37416"/>
                  <a:pt x="95444" y="44944"/>
                </a:cubicBezTo>
                <a:cubicBezTo>
                  <a:pt x="90450" y="48277"/>
                  <a:pt x="75050" y="56777"/>
                  <a:pt x="57833" y="48733"/>
                </a:cubicBezTo>
                <a:cubicBezTo>
                  <a:pt x="44005" y="42272"/>
                  <a:pt x="32222" y="42661"/>
                  <a:pt x="25111" y="43955"/>
                </a:cubicBezTo>
                <a:cubicBezTo>
                  <a:pt x="29061" y="36633"/>
                  <a:pt x="32355" y="27983"/>
                  <a:pt x="33150" y="16361"/>
                </a:cubicBezTo>
                <a:moveTo>
                  <a:pt x="20000" y="5455"/>
                </a:moveTo>
                <a:lnTo>
                  <a:pt x="100000" y="5455"/>
                </a:lnTo>
                <a:lnTo>
                  <a:pt x="100000" y="10911"/>
                </a:lnTo>
                <a:lnTo>
                  <a:pt x="20000" y="10911"/>
                </a:lnTo>
                <a:cubicBezTo>
                  <a:pt x="20000" y="10911"/>
                  <a:pt x="20000" y="5455"/>
                  <a:pt x="20000" y="5455"/>
                </a:cubicBezTo>
                <a:close/>
                <a:moveTo>
                  <a:pt x="93572" y="16361"/>
                </a:moveTo>
                <a:lnTo>
                  <a:pt x="100000" y="16361"/>
                </a:lnTo>
                <a:cubicBezTo>
                  <a:pt x="103677" y="16361"/>
                  <a:pt x="106666" y="13916"/>
                  <a:pt x="106666" y="10911"/>
                </a:cubicBezTo>
                <a:lnTo>
                  <a:pt x="106666" y="5455"/>
                </a:lnTo>
                <a:cubicBezTo>
                  <a:pt x="106666" y="2444"/>
                  <a:pt x="103677" y="0"/>
                  <a:pt x="100000" y="0"/>
                </a:cubicBezTo>
                <a:lnTo>
                  <a:pt x="20000" y="0"/>
                </a:lnTo>
                <a:cubicBezTo>
                  <a:pt x="16322" y="0"/>
                  <a:pt x="13333" y="2444"/>
                  <a:pt x="13333" y="5455"/>
                </a:cubicBezTo>
                <a:lnTo>
                  <a:pt x="13333" y="10911"/>
                </a:lnTo>
                <a:cubicBezTo>
                  <a:pt x="13333" y="13916"/>
                  <a:pt x="16322" y="16361"/>
                  <a:pt x="20000" y="16361"/>
                </a:cubicBezTo>
                <a:lnTo>
                  <a:pt x="26427" y="16361"/>
                </a:lnTo>
                <a:cubicBezTo>
                  <a:pt x="24011" y="49650"/>
                  <a:pt x="0" y="56188"/>
                  <a:pt x="0" y="87272"/>
                </a:cubicBezTo>
                <a:cubicBezTo>
                  <a:pt x="0" y="105344"/>
                  <a:pt x="17911" y="120000"/>
                  <a:pt x="40000" y="120000"/>
                </a:cubicBezTo>
                <a:lnTo>
                  <a:pt x="80000" y="120000"/>
                </a:lnTo>
                <a:cubicBezTo>
                  <a:pt x="102088" y="120000"/>
                  <a:pt x="120000" y="105344"/>
                  <a:pt x="120000" y="87272"/>
                </a:cubicBezTo>
                <a:cubicBezTo>
                  <a:pt x="120000" y="56188"/>
                  <a:pt x="95988" y="49650"/>
                  <a:pt x="93572" y="16361"/>
                </a:cubicBezTo>
                <a:moveTo>
                  <a:pt x="96666" y="65455"/>
                </a:moveTo>
                <a:cubicBezTo>
                  <a:pt x="94822" y="65455"/>
                  <a:pt x="93333" y="66672"/>
                  <a:pt x="93333" y="68183"/>
                </a:cubicBezTo>
                <a:cubicBezTo>
                  <a:pt x="93333" y="69688"/>
                  <a:pt x="94822" y="70911"/>
                  <a:pt x="96666" y="70911"/>
                </a:cubicBezTo>
                <a:cubicBezTo>
                  <a:pt x="98511" y="70911"/>
                  <a:pt x="100000" y="69688"/>
                  <a:pt x="100000" y="68183"/>
                </a:cubicBezTo>
                <a:cubicBezTo>
                  <a:pt x="100000" y="66672"/>
                  <a:pt x="98511" y="65455"/>
                  <a:pt x="96666" y="65455"/>
                </a:cubicBezTo>
                <a:moveTo>
                  <a:pt x="33333" y="60000"/>
                </a:moveTo>
                <a:cubicBezTo>
                  <a:pt x="29655" y="60000"/>
                  <a:pt x="26666" y="62444"/>
                  <a:pt x="26666" y="65455"/>
                </a:cubicBezTo>
                <a:cubicBezTo>
                  <a:pt x="26666" y="68466"/>
                  <a:pt x="29655" y="70911"/>
                  <a:pt x="33333" y="70911"/>
                </a:cubicBezTo>
                <a:cubicBezTo>
                  <a:pt x="37011" y="70911"/>
                  <a:pt x="40000" y="68466"/>
                  <a:pt x="40000" y="65455"/>
                </a:cubicBezTo>
                <a:cubicBezTo>
                  <a:pt x="40000" y="62444"/>
                  <a:pt x="37011" y="60000"/>
                  <a:pt x="33333" y="60000"/>
                </a:cubicBezTo>
                <a:moveTo>
                  <a:pt x="30000" y="92727"/>
                </a:moveTo>
                <a:cubicBezTo>
                  <a:pt x="28155" y="92727"/>
                  <a:pt x="26666" y="93944"/>
                  <a:pt x="26666" y="95455"/>
                </a:cubicBezTo>
                <a:cubicBezTo>
                  <a:pt x="26666" y="96961"/>
                  <a:pt x="28155" y="98183"/>
                  <a:pt x="30000" y="98183"/>
                </a:cubicBezTo>
                <a:cubicBezTo>
                  <a:pt x="31844" y="98183"/>
                  <a:pt x="33333" y="96961"/>
                  <a:pt x="33333" y="95455"/>
                </a:cubicBezTo>
                <a:cubicBezTo>
                  <a:pt x="33333" y="93944"/>
                  <a:pt x="31844" y="92727"/>
                  <a:pt x="30000" y="92727"/>
                </a:cubicBezTo>
              </a:path>
            </a:pathLst>
          </a:custGeom>
          <a:solidFill>
            <a:srgbClr val="031D05"/>
          </a:solidFill>
          <a:ln>
            <a:solidFill>
              <a:srgbClr val="363636"/>
            </a:solidFill>
          </a:ln>
        </p:spPr>
        <p:txBody>
          <a:bodyPr lIns="38075" tIns="38075" rIns="38075" bIns="380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63" name="Shape 1540"/>
          <p:cNvSpPr txBox="1"/>
          <p:nvPr/>
        </p:nvSpPr>
        <p:spPr>
          <a:xfrm>
            <a:off x="6202344" y="4161667"/>
            <a:ext cx="5337186" cy="1179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A company is an association or collection of individuals, whether natural persons.</a:t>
            </a:r>
          </a:p>
        </p:txBody>
      </p:sp>
      <p:sp>
        <p:nvSpPr>
          <p:cNvPr id="64" name="Shape 1541"/>
          <p:cNvSpPr txBox="1"/>
          <p:nvPr/>
        </p:nvSpPr>
        <p:spPr>
          <a:xfrm>
            <a:off x="6202344" y="3915203"/>
            <a:ext cx="5125200" cy="831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  <p:bldP spid="57" grpId="0"/>
      <p:bldP spid="58" grpId="0"/>
      <p:bldP spid="60" grpId="0" animBg="1"/>
      <p:bldP spid="61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291" y="2029940"/>
            <a:ext cx="2269165" cy="3275714"/>
            <a:chOff x="1066291" y="2029940"/>
            <a:chExt cx="2269165" cy="3275714"/>
          </a:xfrm>
        </p:grpSpPr>
        <p:sp>
          <p:nvSpPr>
            <p:cNvPr id="4" name="Rounded Rectangle 3"/>
            <p:cNvSpPr/>
            <p:nvPr/>
          </p:nvSpPr>
          <p:spPr>
            <a:xfrm>
              <a:off x="1066291" y="2029940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291" y="4412519"/>
              <a:ext cx="2269165" cy="457200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8509" y="2195103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93877" y="3641654"/>
              <a:ext cx="161399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Conveniently iterate top-line alignments for wireless metrics.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27939" y="447952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655"/>
              <a:r>
                <a:rPr lang="zh-CN" altLang="en-US" sz="1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39250" y="2761602"/>
              <a:ext cx="723246" cy="716984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rgbClr val="7F2E3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63042" y="2029940"/>
            <a:ext cx="2269165" cy="3275714"/>
            <a:chOff x="3663042" y="2029940"/>
            <a:chExt cx="2269165" cy="3275714"/>
          </a:xfrm>
        </p:grpSpPr>
        <p:sp>
          <p:nvSpPr>
            <p:cNvPr id="25" name="Rounded Rectangle 24"/>
            <p:cNvSpPr/>
            <p:nvPr/>
          </p:nvSpPr>
          <p:spPr>
            <a:xfrm>
              <a:off x="3663042" y="2029940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3042" y="4412519"/>
              <a:ext cx="2269165" cy="457200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90628" y="3641654"/>
              <a:ext cx="161399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Conveniently iterate top-line alignments for wireless metrics.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63587" y="448875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655"/>
              <a:r>
                <a:rPr lang="zh-CN" altLang="en-US" sz="1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438119" y="2759576"/>
              <a:ext cx="719010" cy="719010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rgbClr val="7F2E3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59793" y="2029940"/>
            <a:ext cx="2269165" cy="3275714"/>
            <a:chOff x="6259793" y="2029940"/>
            <a:chExt cx="2269165" cy="3275714"/>
          </a:xfrm>
        </p:grpSpPr>
        <p:sp>
          <p:nvSpPr>
            <p:cNvPr id="31" name="Rounded Rectangle 30"/>
            <p:cNvSpPr/>
            <p:nvPr/>
          </p:nvSpPr>
          <p:spPr>
            <a:xfrm>
              <a:off x="6259793" y="2029940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59793" y="4412519"/>
              <a:ext cx="2269165" cy="457200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87379" y="3641654"/>
              <a:ext cx="161399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Conveniently iterate top-line alignments for wireless metrics.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83847" y="447028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655"/>
              <a:r>
                <a:rPr lang="zh-CN" altLang="en-US" sz="1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036225" y="2751717"/>
              <a:ext cx="716300" cy="719010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rgbClr val="7F2E3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56544" y="2029940"/>
            <a:ext cx="2269165" cy="3275714"/>
            <a:chOff x="8856544" y="2029940"/>
            <a:chExt cx="2269165" cy="3275714"/>
          </a:xfrm>
        </p:grpSpPr>
        <p:sp>
          <p:nvSpPr>
            <p:cNvPr id="37" name="Rounded Rectangle 36"/>
            <p:cNvSpPr/>
            <p:nvPr/>
          </p:nvSpPr>
          <p:spPr>
            <a:xfrm>
              <a:off x="8856544" y="2029940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56544" y="4412519"/>
              <a:ext cx="2269165" cy="457200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184130" y="3641654"/>
              <a:ext cx="161399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Conveniently iterate top-line alignments for wireless metrics.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625370" y="446105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655"/>
              <a:r>
                <a:rPr lang="zh-CN" altLang="en-US" sz="1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9630698" y="2751717"/>
              <a:ext cx="714360" cy="70507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rgbClr val="7F2E3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06125" y="5639061"/>
            <a:ext cx="75797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Compellingly deliver prospective catalysts for change before economically sound meta-services.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Intrinsicly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enable optimal results for error-free architectures. Conveniently drive professional communities for extensive functionalities. </a:t>
            </a:r>
          </a:p>
          <a:p>
            <a:pPr algn="ctr"/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40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779" y="1934455"/>
            <a:ext cx="5577816" cy="392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25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247773" y="2524326"/>
            <a:ext cx="5596179" cy="1444438"/>
          </a:xfrm>
          <a:prstGeom prst="rect">
            <a:avLst/>
          </a:prstGeom>
          <a:solidFill>
            <a:srgbClr val="7F2E30">
              <a:alpha val="70195"/>
            </a:srgb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602762" y="2979691"/>
            <a:ext cx="3945683" cy="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663967" y="4624577"/>
            <a:ext cx="3635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663967" y="4289071"/>
            <a:ext cx="2654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36363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dirty="0">
              <a:solidFill>
                <a:srgbClr val="36363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858930"/>
            <a:ext cx="12192000" cy="2971800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4913138" y="2634671"/>
            <a:ext cx="23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F2E3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Part.2</a:t>
            </a:r>
            <a:endParaRPr lang="zh-CN" altLang="en-US" sz="5400" b="1" dirty="0">
              <a:solidFill>
                <a:srgbClr val="7F2E3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" name="Subtitle 9"/>
          <p:cNvSpPr txBox="1"/>
          <p:nvPr/>
        </p:nvSpPr>
        <p:spPr>
          <a:xfrm>
            <a:off x="4223792" y="3535330"/>
            <a:ext cx="3744416" cy="731610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点击输入标题内容</a:t>
            </a:r>
          </a:p>
          <a:p>
            <a:pPr algn="ctr">
              <a:defRPr/>
            </a:pPr>
            <a:r>
              <a:rPr lang="en-US" altLang="zh-CN" sz="1400" dirty="0">
                <a:solidFill>
                  <a:srgbClr val="3C3C3C"/>
                </a:solidFill>
              </a:rPr>
              <a:t>Click on the input header content</a:t>
            </a:r>
            <a:endParaRPr lang="en-US" sz="1400" kern="0" dirty="0">
              <a:solidFill>
                <a:srgbClr val="3C3C3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24500" y="1493874"/>
            <a:ext cx="6667500" cy="2329416"/>
          </a:xfrm>
          <a:prstGeom prst="rect">
            <a:avLst/>
          </a:prstGeom>
          <a:solidFill>
            <a:srgbClr val="7F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4500" y="3823290"/>
            <a:ext cx="6667500" cy="45720"/>
          </a:xfrm>
          <a:prstGeom prst="rect">
            <a:avLst/>
          </a:prstGeom>
          <a:solidFill>
            <a:srgbClr val="502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823290"/>
            <a:ext cx="5522976" cy="45720"/>
          </a:xfrm>
          <a:prstGeom prst="rect">
            <a:avLst/>
          </a:prstGeom>
          <a:solidFill>
            <a:srgbClr val="502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4404" y="4380610"/>
            <a:ext cx="44199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Dramatically repurpose interoperable infrastructures whereas principle-centered architectures. Compellingly build diverse sources and real-time intellectual capital. Credibly fashion out-of-the-box solutions before high standards in quality vectors.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Monotonectally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fashion cross functional platforms before highly efficient intellectual capital. Professionally transition process-centric e-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tailers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dynamic ROI.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4404" y="5284625"/>
            <a:ext cx="44199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Dramatically repurpose interoperable infrastructures whereas principle-centered architectures. Compellingly build diverse sources and real-time intellectual capital. Credibly fashion out-of-the-box solutions before high standards in quality vectors. Monotonectally fashion cross functional platforms before highly efficient intellectual capital. Professionally transition process-centric e-tailers and dynamic ROI.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69553" y="2085844"/>
            <a:ext cx="157739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defTabSz="1176655"/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graphicFrame>
        <p:nvGraphicFramePr>
          <p:cNvPr id="41" name="Chart 40"/>
          <p:cNvGraphicFramePr/>
          <p:nvPr/>
        </p:nvGraphicFramePr>
        <p:xfrm>
          <a:off x="5586138" y="4343080"/>
          <a:ext cx="5653361" cy="186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000"/>
            <a:ext cx="12192000" cy="699541"/>
          </a:xfrm>
          <a:prstGeom prst="rect">
            <a:avLst/>
          </a:prstGeom>
        </p:spPr>
      </p:pic>
      <p:sp>
        <p:nvSpPr>
          <p:cNvPr id="20" name="Title 1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76655"/>
            <a:r>
              <a:rPr lang="zh-CN" altLang="en-US" sz="2400" dirty="0">
                <a:solidFill>
                  <a:srgbClr val="3C3C3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en-GB" altLang="zh-CN" sz="2400" dirty="0">
              <a:solidFill>
                <a:srgbClr val="3C3C3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b="-28865"/>
          <a:stretch>
            <a:fillRect/>
          </a:stretch>
        </p:blipFill>
        <p:spPr>
          <a:xfrm>
            <a:off x="0" y="1493874"/>
            <a:ext cx="5522913" cy="300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4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4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7" grpId="0"/>
      <p:bldP spid="26" grpId="0"/>
      <p:bldP spid="31" grpId="0" build="p"/>
      <p:bldGraphic spid="41" grpId="0">
        <p:bldSub>
          <a:bldChart bld="category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Volt - Colorful Birig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4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heme/theme1.xml><?xml version="1.0" encoding="utf-8"?>
<a:theme xmlns:a="http://schemas.openxmlformats.org/drawingml/2006/main" name="第一PPT，www.1ppt.com">
  <a:themeElements>
    <a:clrScheme name="Single Blue">
      <a:dk1>
        <a:sysClr val="windowText" lastClr="000000"/>
      </a:dk1>
      <a:lt1>
        <a:sysClr val="window" lastClr="FFFFFF"/>
      </a:lt1>
      <a:dk2>
        <a:srgbClr val="231D1F"/>
      </a:dk2>
      <a:lt2>
        <a:srgbClr val="ECF0F1"/>
      </a:lt2>
      <a:accent1>
        <a:srgbClr val="4B7FA7"/>
      </a:accent1>
      <a:accent2>
        <a:srgbClr val="4B7FA7"/>
      </a:accent2>
      <a:accent3>
        <a:srgbClr val="4B7FA7"/>
      </a:accent3>
      <a:accent4>
        <a:srgbClr val="4B7FA7"/>
      </a:accent4>
      <a:accent5>
        <a:srgbClr val="4B7FA7"/>
      </a:accent5>
      <a:accent6>
        <a:srgbClr val="4B7FA7"/>
      </a:accent6>
      <a:hlink>
        <a:srgbClr val="4B7FA7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1317</Words>
  <Application>Microsoft Office PowerPoint</Application>
  <PresentationFormat>宽屏</PresentationFormat>
  <Paragraphs>210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Adobe Garamond Pro Bold</vt:lpstr>
      <vt:lpstr>FontAwesome</vt:lpstr>
      <vt:lpstr>Kozuka Gothic Pro EL</vt:lpstr>
      <vt:lpstr>Lato</vt:lpstr>
      <vt:lpstr>Montserrat</vt:lpstr>
      <vt:lpstr>Roboto</vt:lpstr>
      <vt:lpstr>方正兰亭超细黑简体</vt:lpstr>
      <vt:lpstr>微软雅黑</vt:lpstr>
      <vt:lpstr>幼圆</vt:lpstr>
      <vt:lpstr>Arial</vt:lpstr>
      <vt:lpstr>Calibri</vt:lpstr>
      <vt:lpstr>Calibri Light</vt:lpstr>
      <vt:lpstr>Source Sans Pro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</dc:title>
  <dc:creator>第一PPT</dc:creator>
  <cp:keywords>www.1ppt.com</cp:keywords>
  <dc:description>www.1ppt.com</dc:description>
  <cp:lastModifiedBy>天 下</cp:lastModifiedBy>
  <cp:revision>1150</cp:revision>
  <dcterms:created xsi:type="dcterms:W3CDTF">2015-03-01T11:49:00Z</dcterms:created>
  <dcterms:modified xsi:type="dcterms:W3CDTF">2021-01-05T05:14:14Z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