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8" r:id="rId2"/>
    <p:sldId id="259" r:id="rId3"/>
    <p:sldId id="260" r:id="rId4"/>
    <p:sldId id="261" r:id="rId5"/>
    <p:sldId id="263" r:id="rId6"/>
    <p:sldId id="262" r:id="rId7"/>
    <p:sldId id="264" r:id="rId8"/>
    <p:sldId id="265" r:id="rId9"/>
    <p:sldId id="272" r:id="rId10"/>
    <p:sldId id="266" r:id="rId11"/>
    <p:sldId id="281" r:id="rId12"/>
    <p:sldId id="267" r:id="rId13"/>
    <p:sldId id="268" r:id="rId14"/>
    <p:sldId id="269" r:id="rId15"/>
    <p:sldId id="282" r:id="rId16"/>
    <p:sldId id="273" r:id="rId17"/>
    <p:sldId id="270" r:id="rId18"/>
    <p:sldId id="271" r:id="rId19"/>
    <p:sldId id="275" r:id="rId20"/>
    <p:sldId id="276" r:id="rId21"/>
    <p:sldId id="274" r:id="rId22"/>
    <p:sldId id="277" r:id="rId23"/>
    <p:sldId id="278" r:id="rId24"/>
    <p:sldId id="279" r:id="rId25"/>
    <p:sldId id="280" r:id="rId26"/>
  </p:sldIdLst>
  <p:sldSz cx="7108825" cy="3998913"/>
  <p:notesSz cx="6858000" cy="9144000"/>
  <p:defaultTextStyle>
    <a:defPPr>
      <a:defRPr lang="zh-CN"/>
    </a:defPPr>
    <a:lvl1pPr algn="l" rtl="0" eaLnBrk="0" fontAlgn="base" hangingPunct="0">
      <a:spcBef>
        <a:spcPct val="0"/>
      </a:spcBef>
      <a:spcAft>
        <a:spcPct val="0"/>
      </a:spcAft>
      <a:defRPr sz="9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9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9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9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9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9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9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9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900"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124">
          <p15:clr>
            <a:srgbClr val="A4A3A4"/>
          </p15:clr>
        </p15:guide>
        <p15:guide id="2" pos="220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B2B2"/>
    <a:srgbClr val="C0C0C0"/>
    <a:srgbClr val="808080"/>
    <a:srgbClr val="FFFFFF"/>
    <a:srgbClr val="DDDDDD"/>
    <a:srgbClr val="EAEAEA"/>
    <a:srgbClr val="BBE0E3"/>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146" d="100"/>
          <a:sy n="146" d="100"/>
        </p:scale>
        <p:origin x="318" y="126"/>
      </p:cViewPr>
      <p:guideLst>
        <p:guide orient="horz" pos="1124"/>
        <p:guide pos="2205"/>
      </p:guideLst>
    </p:cSldViewPr>
  </p:slideViewPr>
  <p:notesTextViewPr>
    <p:cViewPr>
      <p:scale>
        <a:sx n="100" d="100"/>
        <a:sy n="100" d="100"/>
      </p:scale>
      <p:origin x="0" y="0"/>
    </p:cViewPr>
  </p:notesTextViewPr>
  <p:gridSpacing cx="71999" cy="71999"/>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069BE3-2A2E-41B5-A4C8-7440676C7A99}"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2C5EDD-C6AE-47D4-992A-3B1DA767ABE2}"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532722" y="1243013"/>
            <a:ext cx="6043383" cy="855662"/>
          </a:xfrm>
        </p:spPr>
        <p:txBody>
          <a:bodyPr/>
          <a:lstStyle/>
          <a:p>
            <a:r>
              <a:rPr lang="zh-CN" altLang="en-US"/>
              <a:t>单击此处编辑母版标题样式</a:t>
            </a:r>
          </a:p>
        </p:txBody>
      </p:sp>
      <p:sp>
        <p:nvSpPr>
          <p:cNvPr id="3" name="副标题 2"/>
          <p:cNvSpPr>
            <a:spLocks noGrp="1"/>
          </p:cNvSpPr>
          <p:nvPr>
            <p:ph type="subTitle" idx="1"/>
          </p:nvPr>
        </p:nvSpPr>
        <p:spPr>
          <a:xfrm>
            <a:off x="1067207" y="2265363"/>
            <a:ext cx="4976177" cy="1022350"/>
          </a:xfrm>
        </p:spPr>
        <p:txBody>
          <a:bodyPr/>
          <a:lstStyle>
            <a:lvl1pPr marL="0" indent="0" algn="ctr">
              <a:buNone/>
              <a:defRPr/>
            </a:lvl1pPr>
            <a:lvl2pPr marL="508000" indent="0" algn="ctr">
              <a:buNone/>
              <a:defRPr/>
            </a:lvl2pPr>
            <a:lvl3pPr marL="1016000" indent="0" algn="ctr">
              <a:buNone/>
              <a:defRPr/>
            </a:lvl3pPr>
            <a:lvl4pPr marL="1524000" indent="0" algn="ctr">
              <a:buNone/>
              <a:defRPr/>
            </a:lvl4pPr>
            <a:lvl5pPr marL="2032000" indent="0" algn="ctr">
              <a:buNone/>
              <a:defRPr/>
            </a:lvl5pPr>
            <a:lvl6pPr marL="2540000" indent="0" algn="ctr">
              <a:buNone/>
              <a:defRPr/>
            </a:lvl6pPr>
            <a:lvl7pPr marL="3048000" indent="0" algn="ctr">
              <a:buNone/>
              <a:defRPr/>
            </a:lvl7pPr>
            <a:lvl8pPr marL="3556000" indent="0" algn="ctr">
              <a:buNone/>
              <a:defRPr/>
            </a:lvl8pPr>
            <a:lvl9pPr marL="4064635" indent="0" algn="ctr">
              <a:buNone/>
              <a:defRPr/>
            </a:lvl9pPr>
          </a:lstStyle>
          <a:p>
            <a:r>
              <a:rPr lang="zh-CN" altLang="en-US"/>
              <a:t>单击此处编辑母版副标题样式</a:t>
            </a:r>
          </a:p>
        </p:txBody>
      </p:sp>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p:txBody>
          <a:bodyPr/>
          <a:lstStyle>
            <a:lvl1pPr>
              <a:defRPr/>
            </a:lvl1pPr>
          </a:lstStyle>
          <a:p>
            <a:pPr>
              <a:defRPr/>
            </a:pPr>
            <a:fld id="{CBD1CBB1-EC57-404B-AA1A-A255015AE6D6}" type="slidenum">
              <a:rPr lang="zh-CN" altLang="zh-CN"/>
              <a:t>‹#›</a:t>
            </a:fld>
            <a:endParaRPr lang="zh-CN"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p:txBody>
          <a:bodyPr/>
          <a:lstStyle>
            <a:lvl1pPr>
              <a:defRPr/>
            </a:lvl1pPr>
          </a:lstStyle>
          <a:p>
            <a:pPr>
              <a:defRPr/>
            </a:pPr>
            <a:fld id="{97D8B2FD-C5EA-4A39-8872-F43B34684051}" type="slidenum">
              <a:rPr lang="zh-CN" altLang="zh-CN"/>
              <a:t>‹#›</a:t>
            </a:fld>
            <a:endParaRPr lang="zh-CN"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5154339" y="160339"/>
            <a:ext cx="1598163" cy="3411537"/>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356323" y="160339"/>
            <a:ext cx="4628674" cy="3411537"/>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p:txBody>
          <a:bodyPr/>
          <a:lstStyle>
            <a:lvl1pPr>
              <a:defRPr/>
            </a:lvl1pPr>
          </a:lstStyle>
          <a:p>
            <a:pPr>
              <a:defRPr/>
            </a:pPr>
            <a:fld id="{DA10E50D-F0C1-4E59-9772-F504DBFA00C0}" type="slidenum">
              <a:rPr lang="zh-CN" altLang="zh-CN"/>
              <a:t>‹#›</a:t>
            </a:fld>
            <a:endParaRPr lang="zh-CN"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p:txBody>
          <a:bodyPr/>
          <a:lstStyle>
            <a:lvl1pPr>
              <a:defRPr/>
            </a:lvl1pPr>
          </a:lstStyle>
          <a:p>
            <a:pPr>
              <a:defRPr/>
            </a:pPr>
            <a:fld id="{073E14CD-EDFF-4C8A-A324-0B3777E02F5B}" type="slidenum">
              <a:rPr lang="zh-CN" altLang="zh-CN"/>
              <a:t>‹#›</a:t>
            </a:fld>
            <a:endParaRPr lang="zh-CN"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560945" y="2570163"/>
            <a:ext cx="6043383" cy="793750"/>
          </a:xfrm>
        </p:spPr>
        <p:txBody>
          <a:bodyPr anchor="t"/>
          <a:lstStyle>
            <a:lvl1pPr algn="l">
              <a:defRPr sz="4445" b="1" cap="all"/>
            </a:lvl1pPr>
          </a:lstStyle>
          <a:p>
            <a:r>
              <a:rPr lang="zh-CN" altLang="en-US"/>
              <a:t>单击此处编辑母版标题样式</a:t>
            </a:r>
          </a:p>
        </p:txBody>
      </p:sp>
      <p:sp>
        <p:nvSpPr>
          <p:cNvPr id="3" name="文本占位符 2"/>
          <p:cNvSpPr>
            <a:spLocks noGrp="1"/>
          </p:cNvSpPr>
          <p:nvPr>
            <p:ph type="body" idx="1"/>
          </p:nvPr>
        </p:nvSpPr>
        <p:spPr>
          <a:xfrm>
            <a:off x="560945" y="1695451"/>
            <a:ext cx="6043383" cy="874713"/>
          </a:xfrm>
        </p:spPr>
        <p:txBody>
          <a:bodyPr anchor="b"/>
          <a:lstStyle>
            <a:lvl1pPr marL="0" indent="0">
              <a:buNone/>
              <a:defRPr sz="2220"/>
            </a:lvl1pPr>
            <a:lvl2pPr marL="508000" indent="0">
              <a:buNone/>
              <a:defRPr sz="2000"/>
            </a:lvl2pPr>
            <a:lvl3pPr marL="1016000" indent="0">
              <a:buNone/>
              <a:defRPr sz="1780"/>
            </a:lvl3pPr>
            <a:lvl4pPr marL="1524000" indent="0">
              <a:buNone/>
              <a:defRPr sz="1555"/>
            </a:lvl4pPr>
            <a:lvl5pPr marL="2032000" indent="0">
              <a:buNone/>
              <a:defRPr sz="1555"/>
            </a:lvl5pPr>
            <a:lvl6pPr marL="2540000" indent="0">
              <a:buNone/>
              <a:defRPr sz="1555"/>
            </a:lvl6pPr>
            <a:lvl7pPr marL="3048000" indent="0">
              <a:buNone/>
              <a:defRPr sz="1555"/>
            </a:lvl7pPr>
            <a:lvl8pPr marL="3556000" indent="0">
              <a:buNone/>
              <a:defRPr sz="1555"/>
            </a:lvl8pPr>
            <a:lvl9pPr marL="4064635" indent="0">
              <a:buNone/>
              <a:defRPr sz="1555"/>
            </a:lvl9pPr>
          </a:lstStyle>
          <a:p>
            <a:pPr lvl="0"/>
            <a:r>
              <a:rPr lang="zh-CN" altLang="en-US"/>
              <a:t>单击此处编辑母版文本样式</a:t>
            </a:r>
          </a:p>
        </p:txBody>
      </p:sp>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p:txBody>
          <a:bodyPr/>
          <a:lstStyle>
            <a:lvl1pPr>
              <a:defRPr/>
            </a:lvl1pPr>
          </a:lstStyle>
          <a:p>
            <a:pPr>
              <a:defRPr/>
            </a:pPr>
            <a:fld id="{42D8075F-F227-4E06-9986-195250F06B84}" type="slidenum">
              <a:rPr lang="zh-CN" altLang="zh-CN"/>
              <a:t>‹#›</a:t>
            </a:fld>
            <a:endParaRPr lang="zh-CN"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356323" y="933451"/>
            <a:ext cx="3113419" cy="2638425"/>
          </a:xfrm>
        </p:spPr>
        <p:txBody>
          <a:bodyPr/>
          <a:lstStyle>
            <a:lvl1pPr>
              <a:defRPr sz="3110"/>
            </a:lvl1pPr>
            <a:lvl2pPr>
              <a:defRPr sz="2665"/>
            </a:lvl2pPr>
            <a:lvl3pPr>
              <a:defRPr sz="222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3639084" y="933451"/>
            <a:ext cx="3113418" cy="2638425"/>
          </a:xfrm>
        </p:spPr>
        <p:txBody>
          <a:bodyPr/>
          <a:lstStyle>
            <a:lvl1pPr>
              <a:defRPr sz="3110"/>
            </a:lvl1pPr>
            <a:lvl2pPr>
              <a:defRPr sz="2665"/>
            </a:lvl2pPr>
            <a:lvl3pPr>
              <a:defRPr sz="222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p:cNvSpPr>
            <a:spLocks noGrp="1" noChangeArrowheads="1"/>
          </p:cNvSpPr>
          <p:nvPr>
            <p:ph type="dt" sz="half" idx="10"/>
          </p:nvPr>
        </p:nvSpPr>
        <p:spPr/>
        <p:txBody>
          <a:bodyPr/>
          <a:lstStyle>
            <a:lvl1pPr>
              <a:defRPr/>
            </a:lvl1pPr>
          </a:lstStyle>
          <a:p>
            <a:pPr>
              <a:defRPr/>
            </a:pPr>
            <a:endParaRPr lang="zh-CN" altLang="zh-CN"/>
          </a:p>
        </p:txBody>
      </p:sp>
      <p:sp>
        <p:nvSpPr>
          <p:cNvPr id="6" name="Rectangle 5"/>
          <p:cNvSpPr>
            <a:spLocks noGrp="1" noChangeArrowheads="1"/>
          </p:cNvSpPr>
          <p:nvPr>
            <p:ph type="ftr" sz="quarter" idx="11"/>
          </p:nvPr>
        </p:nvSpPr>
        <p:spPr/>
        <p:txBody>
          <a:bodyPr/>
          <a:lstStyle>
            <a:lvl1pPr>
              <a:defRPr/>
            </a:lvl1pPr>
          </a:lstStyle>
          <a:p>
            <a:pPr>
              <a:defRPr/>
            </a:pPr>
            <a:endParaRPr lang="zh-CN" altLang="zh-CN"/>
          </a:p>
        </p:txBody>
      </p:sp>
      <p:sp>
        <p:nvSpPr>
          <p:cNvPr id="7" name="Rectangle 6"/>
          <p:cNvSpPr>
            <a:spLocks noGrp="1" noChangeArrowheads="1"/>
          </p:cNvSpPr>
          <p:nvPr>
            <p:ph type="sldNum" sz="quarter" idx="12"/>
          </p:nvPr>
        </p:nvSpPr>
        <p:spPr/>
        <p:txBody>
          <a:bodyPr/>
          <a:lstStyle>
            <a:lvl1pPr>
              <a:defRPr/>
            </a:lvl1pPr>
          </a:lstStyle>
          <a:p>
            <a:pPr>
              <a:defRPr/>
            </a:pPr>
            <a:fld id="{BD1EDFC1-F269-4B36-B09B-FF5535F9011E}" type="slidenum">
              <a:rPr lang="zh-CN" altLang="zh-CN"/>
              <a:t>‹#›</a:t>
            </a:fld>
            <a:endParaRPr lang="zh-CN"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356324" y="160338"/>
            <a:ext cx="6397943" cy="6667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356323" y="895351"/>
            <a:ext cx="3139878" cy="373063"/>
          </a:xfrm>
        </p:spPr>
        <p:txBody>
          <a:bodyPr anchor="b"/>
          <a:lstStyle>
            <a:lvl1pPr marL="0" indent="0">
              <a:buNone/>
              <a:defRPr sz="2665" b="1"/>
            </a:lvl1pPr>
            <a:lvl2pPr marL="508000" indent="0">
              <a:buNone/>
              <a:defRPr sz="2220" b="1"/>
            </a:lvl2pPr>
            <a:lvl3pPr marL="1016000" indent="0">
              <a:buNone/>
              <a:defRPr sz="2000" b="1"/>
            </a:lvl3pPr>
            <a:lvl4pPr marL="1524000" indent="0">
              <a:buNone/>
              <a:defRPr sz="1780" b="1"/>
            </a:lvl4pPr>
            <a:lvl5pPr marL="2032000" indent="0">
              <a:buNone/>
              <a:defRPr sz="1780" b="1"/>
            </a:lvl5pPr>
            <a:lvl6pPr marL="2540000" indent="0">
              <a:buNone/>
              <a:defRPr sz="1780" b="1"/>
            </a:lvl6pPr>
            <a:lvl7pPr marL="3048000" indent="0">
              <a:buNone/>
              <a:defRPr sz="1780" b="1"/>
            </a:lvl7pPr>
            <a:lvl8pPr marL="3556000" indent="0">
              <a:buNone/>
              <a:defRPr sz="1780" b="1"/>
            </a:lvl8pPr>
            <a:lvl9pPr marL="4064635" indent="0">
              <a:buNone/>
              <a:defRPr sz="1780" b="1"/>
            </a:lvl9pPr>
          </a:lstStyle>
          <a:p>
            <a:pPr lvl="0"/>
            <a:r>
              <a:rPr lang="zh-CN" altLang="en-US"/>
              <a:t>单击此处编辑母版文本样式</a:t>
            </a:r>
          </a:p>
        </p:txBody>
      </p:sp>
      <p:sp>
        <p:nvSpPr>
          <p:cNvPr id="4" name="内容占位符 3"/>
          <p:cNvSpPr>
            <a:spLocks noGrp="1"/>
          </p:cNvSpPr>
          <p:nvPr>
            <p:ph sz="half" idx="2"/>
          </p:nvPr>
        </p:nvSpPr>
        <p:spPr>
          <a:xfrm>
            <a:off x="356323" y="1268413"/>
            <a:ext cx="3139878" cy="2303462"/>
          </a:xfrm>
        </p:spPr>
        <p:txBody>
          <a:bodyPr/>
          <a:lstStyle>
            <a:lvl1pPr>
              <a:defRPr sz="2665"/>
            </a:lvl1pPr>
            <a:lvl2pPr>
              <a:defRPr sz="2220"/>
            </a:lvl2pPr>
            <a:lvl3pPr>
              <a:defRPr sz="2000"/>
            </a:lvl3pPr>
            <a:lvl4pPr>
              <a:defRPr sz="1780"/>
            </a:lvl4pPr>
            <a:lvl5pPr>
              <a:defRPr sz="1780"/>
            </a:lvl5pPr>
            <a:lvl6pPr>
              <a:defRPr sz="1780"/>
            </a:lvl6pPr>
            <a:lvl7pPr>
              <a:defRPr sz="1780"/>
            </a:lvl7pPr>
            <a:lvl8pPr>
              <a:defRPr sz="1780"/>
            </a:lvl8pPr>
            <a:lvl9pPr>
              <a:defRPr sz="178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3610861" y="895351"/>
            <a:ext cx="3143406" cy="373063"/>
          </a:xfrm>
        </p:spPr>
        <p:txBody>
          <a:bodyPr anchor="b"/>
          <a:lstStyle>
            <a:lvl1pPr marL="0" indent="0">
              <a:buNone/>
              <a:defRPr sz="2665" b="1"/>
            </a:lvl1pPr>
            <a:lvl2pPr marL="508000" indent="0">
              <a:buNone/>
              <a:defRPr sz="2220" b="1"/>
            </a:lvl2pPr>
            <a:lvl3pPr marL="1016000" indent="0">
              <a:buNone/>
              <a:defRPr sz="2000" b="1"/>
            </a:lvl3pPr>
            <a:lvl4pPr marL="1524000" indent="0">
              <a:buNone/>
              <a:defRPr sz="1780" b="1"/>
            </a:lvl4pPr>
            <a:lvl5pPr marL="2032000" indent="0">
              <a:buNone/>
              <a:defRPr sz="1780" b="1"/>
            </a:lvl5pPr>
            <a:lvl6pPr marL="2540000" indent="0">
              <a:buNone/>
              <a:defRPr sz="1780" b="1"/>
            </a:lvl6pPr>
            <a:lvl7pPr marL="3048000" indent="0">
              <a:buNone/>
              <a:defRPr sz="1780" b="1"/>
            </a:lvl7pPr>
            <a:lvl8pPr marL="3556000" indent="0">
              <a:buNone/>
              <a:defRPr sz="1780" b="1"/>
            </a:lvl8pPr>
            <a:lvl9pPr marL="4064635" indent="0">
              <a:buNone/>
              <a:defRPr sz="1780" b="1"/>
            </a:lvl9pPr>
          </a:lstStyle>
          <a:p>
            <a:pPr lvl="0"/>
            <a:r>
              <a:rPr lang="zh-CN" altLang="en-US"/>
              <a:t>单击此处编辑母版文本样式</a:t>
            </a:r>
          </a:p>
        </p:txBody>
      </p:sp>
      <p:sp>
        <p:nvSpPr>
          <p:cNvPr id="6" name="内容占位符 5"/>
          <p:cNvSpPr>
            <a:spLocks noGrp="1"/>
          </p:cNvSpPr>
          <p:nvPr>
            <p:ph sz="quarter" idx="4"/>
          </p:nvPr>
        </p:nvSpPr>
        <p:spPr>
          <a:xfrm>
            <a:off x="3610861" y="1268413"/>
            <a:ext cx="3143406" cy="2303462"/>
          </a:xfrm>
        </p:spPr>
        <p:txBody>
          <a:bodyPr/>
          <a:lstStyle>
            <a:lvl1pPr>
              <a:defRPr sz="2665"/>
            </a:lvl1pPr>
            <a:lvl2pPr>
              <a:defRPr sz="2220"/>
            </a:lvl2pPr>
            <a:lvl3pPr>
              <a:defRPr sz="2000"/>
            </a:lvl3pPr>
            <a:lvl4pPr>
              <a:defRPr sz="1780"/>
            </a:lvl4pPr>
            <a:lvl5pPr>
              <a:defRPr sz="1780"/>
            </a:lvl5pPr>
            <a:lvl6pPr>
              <a:defRPr sz="1780"/>
            </a:lvl6pPr>
            <a:lvl7pPr>
              <a:defRPr sz="1780"/>
            </a:lvl7pPr>
            <a:lvl8pPr>
              <a:defRPr sz="1780"/>
            </a:lvl8pPr>
            <a:lvl9pPr>
              <a:defRPr sz="178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4"/>
          <p:cNvSpPr>
            <a:spLocks noGrp="1" noChangeArrowheads="1"/>
          </p:cNvSpPr>
          <p:nvPr>
            <p:ph type="dt" sz="half" idx="10"/>
          </p:nvPr>
        </p:nvSpPr>
        <p:spPr/>
        <p:txBody>
          <a:bodyPr/>
          <a:lstStyle>
            <a:lvl1pPr>
              <a:defRPr/>
            </a:lvl1pPr>
          </a:lstStyle>
          <a:p>
            <a:pPr>
              <a:defRPr/>
            </a:pPr>
            <a:endParaRPr lang="zh-CN" altLang="zh-CN"/>
          </a:p>
        </p:txBody>
      </p:sp>
      <p:sp>
        <p:nvSpPr>
          <p:cNvPr id="8" name="Rectangle 5"/>
          <p:cNvSpPr>
            <a:spLocks noGrp="1" noChangeArrowheads="1"/>
          </p:cNvSpPr>
          <p:nvPr>
            <p:ph type="ftr" sz="quarter" idx="11"/>
          </p:nvPr>
        </p:nvSpPr>
        <p:spPr/>
        <p:txBody>
          <a:bodyPr/>
          <a:lstStyle>
            <a:lvl1pPr>
              <a:defRPr/>
            </a:lvl1pPr>
          </a:lstStyle>
          <a:p>
            <a:pPr>
              <a:defRPr/>
            </a:pPr>
            <a:endParaRPr lang="zh-CN" altLang="zh-CN"/>
          </a:p>
        </p:txBody>
      </p:sp>
      <p:sp>
        <p:nvSpPr>
          <p:cNvPr id="9" name="Rectangle 6"/>
          <p:cNvSpPr>
            <a:spLocks noGrp="1" noChangeArrowheads="1"/>
          </p:cNvSpPr>
          <p:nvPr>
            <p:ph type="sldNum" sz="quarter" idx="12"/>
          </p:nvPr>
        </p:nvSpPr>
        <p:spPr/>
        <p:txBody>
          <a:bodyPr/>
          <a:lstStyle>
            <a:lvl1pPr>
              <a:defRPr/>
            </a:lvl1pPr>
          </a:lstStyle>
          <a:p>
            <a:pPr>
              <a:defRPr/>
            </a:pPr>
            <a:fld id="{B6586D4A-EFB5-43A9-B1AA-B893C5BA376C}" type="slidenum">
              <a:rPr lang="zh-CN" altLang="zh-CN"/>
              <a:t>‹#›</a:t>
            </a:fld>
            <a:endParaRPr lang="zh-CN"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4"/>
          <p:cNvSpPr>
            <a:spLocks noGrp="1" noChangeArrowheads="1"/>
          </p:cNvSpPr>
          <p:nvPr>
            <p:ph type="dt" sz="half" idx="10"/>
          </p:nvPr>
        </p:nvSpPr>
        <p:spPr/>
        <p:txBody>
          <a:bodyPr/>
          <a:lstStyle>
            <a:lvl1pPr>
              <a:defRPr/>
            </a:lvl1pPr>
          </a:lstStyle>
          <a:p>
            <a:pPr>
              <a:defRPr/>
            </a:pPr>
            <a:endParaRPr lang="zh-CN" altLang="zh-CN"/>
          </a:p>
        </p:txBody>
      </p:sp>
      <p:sp>
        <p:nvSpPr>
          <p:cNvPr id="4" name="Rectangle 5"/>
          <p:cNvSpPr>
            <a:spLocks noGrp="1" noChangeArrowheads="1"/>
          </p:cNvSpPr>
          <p:nvPr>
            <p:ph type="ftr" sz="quarter" idx="11"/>
          </p:nvPr>
        </p:nvSpPr>
        <p:spPr/>
        <p:txBody>
          <a:bodyPr/>
          <a:lstStyle>
            <a:lvl1pPr>
              <a:defRPr/>
            </a:lvl1pPr>
          </a:lstStyle>
          <a:p>
            <a:pPr>
              <a:defRPr/>
            </a:pPr>
            <a:endParaRPr lang="zh-CN" altLang="zh-CN"/>
          </a:p>
        </p:txBody>
      </p:sp>
      <p:sp>
        <p:nvSpPr>
          <p:cNvPr id="5" name="Rectangle 6"/>
          <p:cNvSpPr>
            <a:spLocks noGrp="1" noChangeArrowheads="1"/>
          </p:cNvSpPr>
          <p:nvPr>
            <p:ph type="sldNum" sz="quarter" idx="12"/>
          </p:nvPr>
        </p:nvSpPr>
        <p:spPr/>
        <p:txBody>
          <a:bodyPr/>
          <a:lstStyle>
            <a:lvl1pPr>
              <a:defRPr/>
            </a:lvl1pPr>
          </a:lstStyle>
          <a:p>
            <a:pPr>
              <a:defRPr/>
            </a:pPr>
            <a:fld id="{89C0AE74-62F5-4022-B352-E3B6DE859FEB}" type="slidenum">
              <a:rPr lang="zh-CN" altLang="zh-CN"/>
              <a:t>‹#›</a:t>
            </a:fld>
            <a:endParaRPr lang="zh-CN"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zh-CN" altLang="zh-CN"/>
          </a:p>
        </p:txBody>
      </p:sp>
      <p:sp>
        <p:nvSpPr>
          <p:cNvPr id="3" name="Rectangle 5"/>
          <p:cNvSpPr>
            <a:spLocks noGrp="1" noChangeArrowheads="1"/>
          </p:cNvSpPr>
          <p:nvPr>
            <p:ph type="ftr" sz="quarter" idx="11"/>
          </p:nvPr>
        </p:nvSpPr>
        <p:spPr/>
        <p:txBody>
          <a:bodyPr/>
          <a:lstStyle>
            <a:lvl1pPr>
              <a:defRPr/>
            </a:lvl1pPr>
          </a:lstStyle>
          <a:p>
            <a:pPr>
              <a:defRPr/>
            </a:pPr>
            <a:endParaRPr lang="zh-CN" altLang="zh-CN"/>
          </a:p>
        </p:txBody>
      </p:sp>
      <p:sp>
        <p:nvSpPr>
          <p:cNvPr id="4" name="Rectangle 6"/>
          <p:cNvSpPr>
            <a:spLocks noGrp="1" noChangeArrowheads="1"/>
          </p:cNvSpPr>
          <p:nvPr>
            <p:ph type="sldNum" sz="quarter" idx="12"/>
          </p:nvPr>
        </p:nvSpPr>
        <p:spPr/>
        <p:txBody>
          <a:bodyPr/>
          <a:lstStyle>
            <a:lvl1pPr>
              <a:defRPr/>
            </a:lvl1pPr>
          </a:lstStyle>
          <a:p>
            <a:pPr>
              <a:defRPr/>
            </a:pPr>
            <a:fld id="{D440319B-91C9-49D6-A9D1-C931FA820BB3}" type="slidenum">
              <a:rPr lang="zh-CN" altLang="zh-CN"/>
              <a:t>‹#›</a:t>
            </a:fld>
            <a:endParaRPr lang="zh-CN"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356323" y="158751"/>
            <a:ext cx="2337269" cy="677863"/>
          </a:xfrm>
        </p:spPr>
        <p:txBody>
          <a:bodyPr anchor="b"/>
          <a:lstStyle>
            <a:lvl1pPr algn="l">
              <a:defRPr sz="2220" b="1"/>
            </a:lvl1pPr>
          </a:lstStyle>
          <a:p>
            <a:r>
              <a:rPr lang="zh-CN" altLang="en-US"/>
              <a:t>单击此处编辑母版标题样式</a:t>
            </a:r>
          </a:p>
        </p:txBody>
      </p:sp>
      <p:sp>
        <p:nvSpPr>
          <p:cNvPr id="3" name="内容占位符 2"/>
          <p:cNvSpPr>
            <a:spLocks noGrp="1"/>
          </p:cNvSpPr>
          <p:nvPr>
            <p:ph idx="1"/>
          </p:nvPr>
        </p:nvSpPr>
        <p:spPr>
          <a:xfrm>
            <a:off x="2780027" y="158751"/>
            <a:ext cx="3974239" cy="3413125"/>
          </a:xfrm>
        </p:spPr>
        <p:txBody>
          <a:bodyPr/>
          <a:lstStyle>
            <a:lvl1pPr>
              <a:defRPr sz="3555"/>
            </a:lvl1pPr>
            <a:lvl2pPr>
              <a:defRPr sz="3110"/>
            </a:lvl2pPr>
            <a:lvl3pPr>
              <a:defRPr sz="2665"/>
            </a:lvl3pPr>
            <a:lvl4pPr>
              <a:defRPr sz="2220"/>
            </a:lvl4pPr>
            <a:lvl5pPr>
              <a:defRPr sz="2220"/>
            </a:lvl5pPr>
            <a:lvl6pPr>
              <a:defRPr sz="2220"/>
            </a:lvl6pPr>
            <a:lvl7pPr>
              <a:defRPr sz="2220"/>
            </a:lvl7pPr>
            <a:lvl8pPr>
              <a:defRPr sz="2220"/>
            </a:lvl8pPr>
            <a:lvl9pPr>
              <a:defRPr sz="222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356323" y="836613"/>
            <a:ext cx="2337269" cy="2735262"/>
          </a:xfrm>
        </p:spPr>
        <p:txBody>
          <a:bodyPr/>
          <a:lstStyle>
            <a:lvl1pPr marL="0" indent="0">
              <a:buNone/>
              <a:defRPr sz="1555"/>
            </a:lvl1pPr>
            <a:lvl2pPr marL="508000" indent="0">
              <a:buNone/>
              <a:defRPr sz="1335"/>
            </a:lvl2pPr>
            <a:lvl3pPr marL="1016000" indent="0">
              <a:buNone/>
              <a:defRPr sz="1110"/>
            </a:lvl3pPr>
            <a:lvl4pPr marL="1524000" indent="0">
              <a:buNone/>
              <a:defRPr sz="1000"/>
            </a:lvl4pPr>
            <a:lvl5pPr marL="2032000" indent="0">
              <a:buNone/>
              <a:defRPr sz="1000"/>
            </a:lvl5pPr>
            <a:lvl6pPr marL="2540000" indent="0">
              <a:buNone/>
              <a:defRPr sz="1000"/>
            </a:lvl6pPr>
            <a:lvl7pPr marL="3048000" indent="0">
              <a:buNone/>
              <a:defRPr sz="1000"/>
            </a:lvl7pPr>
            <a:lvl8pPr marL="3556000" indent="0">
              <a:buNone/>
              <a:defRPr sz="1000"/>
            </a:lvl8pPr>
            <a:lvl9pPr marL="4064635" indent="0">
              <a:buNone/>
              <a:defRPr sz="1000"/>
            </a:lvl9pPr>
          </a:lstStyle>
          <a:p>
            <a:pPr lvl="0"/>
            <a:r>
              <a:rPr lang="zh-CN" altLang="en-US"/>
              <a:t>单击此处编辑母版文本样式</a:t>
            </a:r>
          </a:p>
        </p:txBody>
      </p:sp>
      <p:sp>
        <p:nvSpPr>
          <p:cNvPr id="5" name="Rectangle 4"/>
          <p:cNvSpPr>
            <a:spLocks noGrp="1" noChangeArrowheads="1"/>
          </p:cNvSpPr>
          <p:nvPr>
            <p:ph type="dt" sz="half" idx="10"/>
          </p:nvPr>
        </p:nvSpPr>
        <p:spPr/>
        <p:txBody>
          <a:bodyPr/>
          <a:lstStyle>
            <a:lvl1pPr>
              <a:defRPr/>
            </a:lvl1pPr>
          </a:lstStyle>
          <a:p>
            <a:pPr>
              <a:defRPr/>
            </a:pPr>
            <a:endParaRPr lang="zh-CN" altLang="zh-CN"/>
          </a:p>
        </p:txBody>
      </p:sp>
      <p:sp>
        <p:nvSpPr>
          <p:cNvPr id="6" name="Rectangle 5"/>
          <p:cNvSpPr>
            <a:spLocks noGrp="1" noChangeArrowheads="1"/>
          </p:cNvSpPr>
          <p:nvPr>
            <p:ph type="ftr" sz="quarter" idx="11"/>
          </p:nvPr>
        </p:nvSpPr>
        <p:spPr/>
        <p:txBody>
          <a:bodyPr/>
          <a:lstStyle>
            <a:lvl1pPr>
              <a:defRPr/>
            </a:lvl1pPr>
          </a:lstStyle>
          <a:p>
            <a:pPr>
              <a:defRPr/>
            </a:pPr>
            <a:endParaRPr lang="zh-CN" altLang="zh-CN"/>
          </a:p>
        </p:txBody>
      </p:sp>
      <p:sp>
        <p:nvSpPr>
          <p:cNvPr id="7" name="Rectangle 6"/>
          <p:cNvSpPr>
            <a:spLocks noGrp="1" noChangeArrowheads="1"/>
          </p:cNvSpPr>
          <p:nvPr>
            <p:ph type="sldNum" sz="quarter" idx="12"/>
          </p:nvPr>
        </p:nvSpPr>
        <p:spPr/>
        <p:txBody>
          <a:bodyPr/>
          <a:lstStyle>
            <a:lvl1pPr>
              <a:defRPr/>
            </a:lvl1pPr>
          </a:lstStyle>
          <a:p>
            <a:pPr>
              <a:defRPr/>
            </a:pPr>
            <a:fld id="{E9D93080-4A6A-41E7-BD9B-C34B6DBB6160}" type="slidenum">
              <a:rPr lang="zh-CN" altLang="zh-CN"/>
              <a:t>‹#›</a:t>
            </a:fld>
            <a:endParaRPr lang="zh-CN"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393542" y="2798763"/>
            <a:ext cx="4265295" cy="330200"/>
          </a:xfrm>
        </p:spPr>
        <p:txBody>
          <a:bodyPr anchor="b"/>
          <a:lstStyle>
            <a:lvl1pPr algn="l">
              <a:defRPr sz="2220" b="1"/>
            </a:lvl1pPr>
          </a:lstStyle>
          <a:p>
            <a:r>
              <a:rPr lang="zh-CN" altLang="en-US"/>
              <a:t>单击此处编辑母版标题样式</a:t>
            </a:r>
          </a:p>
        </p:txBody>
      </p:sp>
      <p:sp>
        <p:nvSpPr>
          <p:cNvPr id="3" name="图片占位符 2"/>
          <p:cNvSpPr>
            <a:spLocks noGrp="1"/>
          </p:cNvSpPr>
          <p:nvPr>
            <p:ph type="pic" idx="1"/>
          </p:nvPr>
        </p:nvSpPr>
        <p:spPr>
          <a:xfrm>
            <a:off x="1393542" y="357188"/>
            <a:ext cx="4265295" cy="2398712"/>
          </a:xfrm>
        </p:spPr>
        <p:txBody>
          <a:bodyPr/>
          <a:lstStyle>
            <a:lvl1pPr marL="0" indent="0">
              <a:buNone/>
              <a:defRPr sz="3555"/>
            </a:lvl1pPr>
            <a:lvl2pPr marL="508000" indent="0">
              <a:buNone/>
              <a:defRPr sz="3110"/>
            </a:lvl2pPr>
            <a:lvl3pPr marL="1016000" indent="0">
              <a:buNone/>
              <a:defRPr sz="2665"/>
            </a:lvl3pPr>
            <a:lvl4pPr marL="1524000" indent="0">
              <a:buNone/>
              <a:defRPr sz="2220"/>
            </a:lvl4pPr>
            <a:lvl5pPr marL="2032000" indent="0">
              <a:buNone/>
              <a:defRPr sz="2220"/>
            </a:lvl5pPr>
            <a:lvl6pPr marL="2540000" indent="0">
              <a:buNone/>
              <a:defRPr sz="2220"/>
            </a:lvl6pPr>
            <a:lvl7pPr marL="3048000" indent="0">
              <a:buNone/>
              <a:defRPr sz="2220"/>
            </a:lvl7pPr>
            <a:lvl8pPr marL="3556000" indent="0">
              <a:buNone/>
              <a:defRPr sz="2220"/>
            </a:lvl8pPr>
            <a:lvl9pPr marL="4064635" indent="0">
              <a:buNone/>
              <a:defRPr sz="2220"/>
            </a:lvl9pPr>
          </a:lstStyle>
          <a:p>
            <a:pPr lvl="0"/>
            <a:endParaRPr lang="zh-CN" altLang="en-US" noProof="0"/>
          </a:p>
        </p:txBody>
      </p:sp>
      <p:sp>
        <p:nvSpPr>
          <p:cNvPr id="4" name="文本占位符 3"/>
          <p:cNvSpPr>
            <a:spLocks noGrp="1"/>
          </p:cNvSpPr>
          <p:nvPr>
            <p:ph type="body" sz="half" idx="2"/>
          </p:nvPr>
        </p:nvSpPr>
        <p:spPr>
          <a:xfrm>
            <a:off x="1393542" y="3128963"/>
            <a:ext cx="4265295" cy="469900"/>
          </a:xfrm>
        </p:spPr>
        <p:txBody>
          <a:bodyPr/>
          <a:lstStyle>
            <a:lvl1pPr marL="0" indent="0">
              <a:buNone/>
              <a:defRPr sz="1555"/>
            </a:lvl1pPr>
            <a:lvl2pPr marL="508000" indent="0">
              <a:buNone/>
              <a:defRPr sz="1335"/>
            </a:lvl2pPr>
            <a:lvl3pPr marL="1016000" indent="0">
              <a:buNone/>
              <a:defRPr sz="1110"/>
            </a:lvl3pPr>
            <a:lvl4pPr marL="1524000" indent="0">
              <a:buNone/>
              <a:defRPr sz="1000"/>
            </a:lvl4pPr>
            <a:lvl5pPr marL="2032000" indent="0">
              <a:buNone/>
              <a:defRPr sz="1000"/>
            </a:lvl5pPr>
            <a:lvl6pPr marL="2540000" indent="0">
              <a:buNone/>
              <a:defRPr sz="1000"/>
            </a:lvl6pPr>
            <a:lvl7pPr marL="3048000" indent="0">
              <a:buNone/>
              <a:defRPr sz="1000"/>
            </a:lvl7pPr>
            <a:lvl8pPr marL="3556000" indent="0">
              <a:buNone/>
              <a:defRPr sz="1000"/>
            </a:lvl8pPr>
            <a:lvl9pPr marL="4064635" indent="0">
              <a:buNone/>
              <a:defRPr sz="1000"/>
            </a:lvl9pPr>
          </a:lstStyle>
          <a:p>
            <a:pPr lvl="0"/>
            <a:r>
              <a:rPr lang="zh-CN" altLang="en-US"/>
              <a:t>单击此处编辑母版文本样式</a:t>
            </a:r>
          </a:p>
        </p:txBody>
      </p:sp>
      <p:sp>
        <p:nvSpPr>
          <p:cNvPr id="5" name="Rectangle 4"/>
          <p:cNvSpPr>
            <a:spLocks noGrp="1" noChangeArrowheads="1"/>
          </p:cNvSpPr>
          <p:nvPr>
            <p:ph type="dt" sz="half" idx="10"/>
          </p:nvPr>
        </p:nvSpPr>
        <p:spPr/>
        <p:txBody>
          <a:bodyPr/>
          <a:lstStyle>
            <a:lvl1pPr>
              <a:defRPr/>
            </a:lvl1pPr>
          </a:lstStyle>
          <a:p>
            <a:pPr>
              <a:defRPr/>
            </a:pPr>
            <a:endParaRPr lang="zh-CN" altLang="zh-CN"/>
          </a:p>
        </p:txBody>
      </p:sp>
      <p:sp>
        <p:nvSpPr>
          <p:cNvPr id="6" name="Rectangle 5"/>
          <p:cNvSpPr>
            <a:spLocks noGrp="1" noChangeArrowheads="1"/>
          </p:cNvSpPr>
          <p:nvPr>
            <p:ph type="ftr" sz="quarter" idx="11"/>
          </p:nvPr>
        </p:nvSpPr>
        <p:spPr/>
        <p:txBody>
          <a:bodyPr/>
          <a:lstStyle>
            <a:lvl1pPr>
              <a:defRPr/>
            </a:lvl1pPr>
          </a:lstStyle>
          <a:p>
            <a:pPr>
              <a:defRPr/>
            </a:pPr>
            <a:endParaRPr lang="zh-CN" altLang="zh-CN"/>
          </a:p>
        </p:txBody>
      </p:sp>
      <p:sp>
        <p:nvSpPr>
          <p:cNvPr id="7" name="Rectangle 6"/>
          <p:cNvSpPr>
            <a:spLocks noGrp="1" noChangeArrowheads="1"/>
          </p:cNvSpPr>
          <p:nvPr>
            <p:ph type="sldNum" sz="quarter" idx="12"/>
          </p:nvPr>
        </p:nvSpPr>
        <p:spPr/>
        <p:txBody>
          <a:bodyPr/>
          <a:lstStyle>
            <a:lvl1pPr>
              <a:defRPr/>
            </a:lvl1pPr>
          </a:lstStyle>
          <a:p>
            <a:pPr>
              <a:defRPr/>
            </a:pPr>
            <a:fld id="{3E02CB2E-F131-46F4-86AA-F24727DB6380}" type="slidenum">
              <a:rPr lang="zh-CN" altLang="zh-CN"/>
              <a:t>‹#›</a:t>
            </a:fld>
            <a:endParaRPr lang="zh-CN"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55600" y="160338"/>
            <a:ext cx="63976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650" tIns="25325" rIns="50650" bIns="25325" numCol="1" anchor="ctr" anchorCtr="0" compatLnSpc="1"/>
          <a:lstStyle/>
          <a:p>
            <a:pPr lvl="0"/>
            <a:r>
              <a:rPr lang="zh-CN" altLang="zh-CN"/>
              <a:t>单击此处编辑母版标题样式</a:t>
            </a:r>
          </a:p>
        </p:txBody>
      </p:sp>
      <p:sp>
        <p:nvSpPr>
          <p:cNvPr id="1027" name="Rectangle 3"/>
          <p:cNvSpPr>
            <a:spLocks noGrp="1" noChangeArrowheads="1"/>
          </p:cNvSpPr>
          <p:nvPr>
            <p:ph type="body" idx="1"/>
          </p:nvPr>
        </p:nvSpPr>
        <p:spPr bwMode="auto">
          <a:xfrm>
            <a:off x="355600" y="933450"/>
            <a:ext cx="6397625"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650" tIns="25325" rIns="50650" bIns="25325" numCol="1" anchor="t" anchorCtr="0" compatLnSpc="1"/>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
        <p:nvSpPr>
          <p:cNvPr id="1028" name="Rectangle 4"/>
          <p:cNvSpPr>
            <a:spLocks noGrp="1" noChangeArrowheads="1"/>
          </p:cNvSpPr>
          <p:nvPr>
            <p:ph type="dt" sz="half" idx="2"/>
          </p:nvPr>
        </p:nvSpPr>
        <p:spPr bwMode="auto">
          <a:xfrm>
            <a:off x="355600" y="3641725"/>
            <a:ext cx="1658938" cy="277813"/>
          </a:xfrm>
          <a:prstGeom prst="rect">
            <a:avLst/>
          </a:prstGeom>
          <a:noFill/>
          <a:ln w="9525">
            <a:noFill/>
            <a:miter lim="800000"/>
          </a:ln>
          <a:effectLst/>
        </p:spPr>
        <p:txBody>
          <a:bodyPr vert="horz" wrap="square" lIns="50650" tIns="25325" rIns="50650" bIns="25325" numCol="1" anchor="t" anchorCtr="0" compatLnSpc="1"/>
          <a:lstStyle>
            <a:lvl1pPr eaLnBrk="1" hangingPunct="1">
              <a:buFont typeface="Arial" panose="020B0604020202020204" pitchFamily="34" charset="0"/>
              <a:buNone/>
              <a:defRPr sz="780"/>
            </a:lvl1pPr>
          </a:lstStyle>
          <a:p>
            <a:pPr>
              <a:defRPr/>
            </a:pPr>
            <a:endParaRPr lang="zh-CN" altLang="zh-CN"/>
          </a:p>
        </p:txBody>
      </p:sp>
      <p:sp>
        <p:nvSpPr>
          <p:cNvPr id="1029" name="Rectangle 5"/>
          <p:cNvSpPr>
            <a:spLocks noGrp="1" noChangeArrowheads="1"/>
          </p:cNvSpPr>
          <p:nvPr>
            <p:ph type="ftr" sz="quarter" idx="3"/>
          </p:nvPr>
        </p:nvSpPr>
        <p:spPr bwMode="auto">
          <a:xfrm>
            <a:off x="2428875" y="3641725"/>
            <a:ext cx="2251075" cy="277813"/>
          </a:xfrm>
          <a:prstGeom prst="rect">
            <a:avLst/>
          </a:prstGeom>
          <a:noFill/>
          <a:ln w="9525">
            <a:noFill/>
            <a:miter lim="800000"/>
          </a:ln>
          <a:effectLst/>
        </p:spPr>
        <p:txBody>
          <a:bodyPr vert="horz" wrap="square" lIns="50650" tIns="25325" rIns="50650" bIns="25325" numCol="1" anchor="t" anchorCtr="0" compatLnSpc="1"/>
          <a:lstStyle>
            <a:lvl1pPr algn="ctr" eaLnBrk="1" hangingPunct="1">
              <a:buFont typeface="Arial" panose="020B0604020202020204" pitchFamily="34" charset="0"/>
              <a:buNone/>
              <a:defRPr sz="780"/>
            </a:lvl1pPr>
          </a:lstStyle>
          <a:p>
            <a:pPr>
              <a:defRPr/>
            </a:pPr>
            <a:endParaRPr lang="zh-CN" altLang="zh-CN"/>
          </a:p>
        </p:txBody>
      </p:sp>
      <p:sp>
        <p:nvSpPr>
          <p:cNvPr id="1030" name="Rectangle 6"/>
          <p:cNvSpPr>
            <a:spLocks noGrp="1" noChangeArrowheads="1"/>
          </p:cNvSpPr>
          <p:nvPr>
            <p:ph type="sldNum" sz="quarter" idx="4"/>
          </p:nvPr>
        </p:nvSpPr>
        <p:spPr bwMode="auto">
          <a:xfrm>
            <a:off x="5094288" y="3641725"/>
            <a:ext cx="1658937" cy="277813"/>
          </a:xfrm>
          <a:prstGeom prst="rect">
            <a:avLst/>
          </a:prstGeom>
          <a:noFill/>
          <a:ln w="9525">
            <a:noFill/>
            <a:miter lim="800000"/>
          </a:ln>
          <a:effectLst/>
        </p:spPr>
        <p:txBody>
          <a:bodyPr vert="horz" wrap="square" lIns="50650" tIns="25325" rIns="50650" bIns="25325" numCol="1" anchor="t" anchorCtr="0" compatLnSpc="1"/>
          <a:lstStyle>
            <a:lvl1pPr algn="r" eaLnBrk="1" hangingPunct="1">
              <a:buFont typeface="Arial" panose="020B0604020202020204" pitchFamily="34" charset="0"/>
              <a:buNone/>
              <a:defRPr sz="780"/>
            </a:lvl1pPr>
          </a:lstStyle>
          <a:p>
            <a:pPr>
              <a:defRPr/>
            </a:pPr>
            <a:fld id="{7A78B1A9-ADE8-4BFF-8E21-BEBD055DFB7F}" type="slidenum">
              <a:rPr lang="zh-CN" altLang="zh-CN"/>
              <a:t>‹#›</a:t>
            </a:fld>
            <a:endParaRPr lang="zh-CN"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61975" rtl="0" eaLnBrk="0" fontAlgn="base" hangingPunct="0">
        <a:spcBef>
          <a:spcPct val="0"/>
        </a:spcBef>
        <a:spcAft>
          <a:spcPct val="0"/>
        </a:spcAft>
        <a:defRPr sz="2600">
          <a:solidFill>
            <a:schemeClr val="tx2"/>
          </a:solidFill>
          <a:latin typeface="+mj-lt"/>
          <a:ea typeface="+mj-ea"/>
          <a:cs typeface="+mj-cs"/>
        </a:defRPr>
      </a:lvl1pPr>
      <a:lvl2pPr algn="ctr" defTabSz="561975" rtl="0" eaLnBrk="0" fontAlgn="base" hangingPunct="0">
        <a:spcBef>
          <a:spcPct val="0"/>
        </a:spcBef>
        <a:spcAft>
          <a:spcPct val="0"/>
        </a:spcAft>
        <a:defRPr sz="2600">
          <a:solidFill>
            <a:schemeClr val="tx2"/>
          </a:solidFill>
          <a:latin typeface="Arial" panose="020B0604020202020204" pitchFamily="34" charset="0"/>
          <a:ea typeface="宋体" panose="02010600030101010101" pitchFamily="2" charset="-122"/>
        </a:defRPr>
      </a:lvl2pPr>
      <a:lvl3pPr algn="ctr" defTabSz="561975" rtl="0" eaLnBrk="0" fontAlgn="base" hangingPunct="0">
        <a:spcBef>
          <a:spcPct val="0"/>
        </a:spcBef>
        <a:spcAft>
          <a:spcPct val="0"/>
        </a:spcAft>
        <a:defRPr sz="2600">
          <a:solidFill>
            <a:schemeClr val="tx2"/>
          </a:solidFill>
          <a:latin typeface="Arial" panose="020B0604020202020204" pitchFamily="34" charset="0"/>
          <a:ea typeface="宋体" panose="02010600030101010101" pitchFamily="2" charset="-122"/>
        </a:defRPr>
      </a:lvl3pPr>
      <a:lvl4pPr algn="ctr" defTabSz="561975" rtl="0" eaLnBrk="0" fontAlgn="base" hangingPunct="0">
        <a:spcBef>
          <a:spcPct val="0"/>
        </a:spcBef>
        <a:spcAft>
          <a:spcPct val="0"/>
        </a:spcAft>
        <a:defRPr sz="2600">
          <a:solidFill>
            <a:schemeClr val="tx2"/>
          </a:solidFill>
          <a:latin typeface="Arial" panose="020B0604020202020204" pitchFamily="34" charset="0"/>
          <a:ea typeface="宋体" panose="02010600030101010101" pitchFamily="2" charset="-122"/>
        </a:defRPr>
      </a:lvl4pPr>
      <a:lvl5pPr algn="ctr" defTabSz="561975" rtl="0" eaLnBrk="0" fontAlgn="base" hangingPunct="0">
        <a:spcBef>
          <a:spcPct val="0"/>
        </a:spcBef>
        <a:spcAft>
          <a:spcPct val="0"/>
        </a:spcAft>
        <a:defRPr sz="2600">
          <a:solidFill>
            <a:schemeClr val="tx2"/>
          </a:solidFill>
          <a:latin typeface="Arial" panose="020B0604020202020204" pitchFamily="34" charset="0"/>
          <a:ea typeface="宋体" panose="02010600030101010101" pitchFamily="2" charset="-122"/>
        </a:defRPr>
      </a:lvl5pPr>
      <a:lvl6pPr marL="508000" algn="ctr" defTabSz="562610" rtl="0" fontAlgn="base">
        <a:spcBef>
          <a:spcPct val="0"/>
        </a:spcBef>
        <a:spcAft>
          <a:spcPct val="0"/>
        </a:spcAft>
        <a:defRPr sz="2665">
          <a:solidFill>
            <a:schemeClr val="tx2"/>
          </a:solidFill>
          <a:latin typeface="Arial" panose="020B0604020202020204" pitchFamily="34" charset="0"/>
          <a:ea typeface="宋体" panose="02010600030101010101" pitchFamily="2" charset="-122"/>
        </a:defRPr>
      </a:lvl6pPr>
      <a:lvl7pPr marL="1016000" algn="ctr" defTabSz="562610" rtl="0" fontAlgn="base">
        <a:spcBef>
          <a:spcPct val="0"/>
        </a:spcBef>
        <a:spcAft>
          <a:spcPct val="0"/>
        </a:spcAft>
        <a:defRPr sz="2665">
          <a:solidFill>
            <a:schemeClr val="tx2"/>
          </a:solidFill>
          <a:latin typeface="Arial" panose="020B0604020202020204" pitchFamily="34" charset="0"/>
          <a:ea typeface="宋体" panose="02010600030101010101" pitchFamily="2" charset="-122"/>
        </a:defRPr>
      </a:lvl7pPr>
      <a:lvl8pPr marL="1524000" algn="ctr" defTabSz="562610" rtl="0" fontAlgn="base">
        <a:spcBef>
          <a:spcPct val="0"/>
        </a:spcBef>
        <a:spcAft>
          <a:spcPct val="0"/>
        </a:spcAft>
        <a:defRPr sz="2665">
          <a:solidFill>
            <a:schemeClr val="tx2"/>
          </a:solidFill>
          <a:latin typeface="Arial" panose="020B0604020202020204" pitchFamily="34" charset="0"/>
          <a:ea typeface="宋体" panose="02010600030101010101" pitchFamily="2" charset="-122"/>
        </a:defRPr>
      </a:lvl8pPr>
      <a:lvl9pPr marL="2032000" algn="ctr" defTabSz="562610" rtl="0" fontAlgn="base">
        <a:spcBef>
          <a:spcPct val="0"/>
        </a:spcBef>
        <a:spcAft>
          <a:spcPct val="0"/>
        </a:spcAft>
        <a:defRPr sz="2665">
          <a:solidFill>
            <a:schemeClr val="tx2"/>
          </a:solidFill>
          <a:latin typeface="Arial" panose="020B0604020202020204" pitchFamily="34" charset="0"/>
          <a:ea typeface="宋体" panose="02010600030101010101" pitchFamily="2" charset="-122"/>
        </a:defRPr>
      </a:lvl9pPr>
    </p:titleStyle>
    <p:bodyStyle>
      <a:lvl1pPr marL="211455" indent="-211455" algn="l" defTabSz="561975" rtl="0" eaLnBrk="0" fontAlgn="base" hangingPunct="0">
        <a:spcBef>
          <a:spcPct val="20000"/>
        </a:spcBef>
        <a:spcAft>
          <a:spcPct val="0"/>
        </a:spcAft>
        <a:buChar char="•"/>
        <a:defRPr>
          <a:solidFill>
            <a:schemeClr val="tx1"/>
          </a:solidFill>
          <a:latin typeface="+mn-lt"/>
          <a:ea typeface="+mn-ea"/>
          <a:cs typeface="+mn-cs"/>
        </a:defRPr>
      </a:lvl1pPr>
      <a:lvl2pPr marL="455930" indent="-174625" algn="l" defTabSz="561975" rtl="0" eaLnBrk="0" fontAlgn="base" hangingPunct="0">
        <a:spcBef>
          <a:spcPct val="20000"/>
        </a:spcBef>
        <a:spcAft>
          <a:spcPct val="0"/>
        </a:spcAft>
        <a:buChar char="–"/>
        <a:defRPr sz="1600">
          <a:solidFill>
            <a:schemeClr val="tx1"/>
          </a:solidFill>
          <a:latin typeface="+mn-lt"/>
          <a:ea typeface="+mn-ea"/>
        </a:defRPr>
      </a:lvl2pPr>
      <a:lvl3pPr marL="703580" indent="-139700" algn="l" defTabSz="561975" rtl="0" eaLnBrk="0" fontAlgn="base" hangingPunct="0">
        <a:spcBef>
          <a:spcPct val="20000"/>
        </a:spcBef>
        <a:spcAft>
          <a:spcPct val="0"/>
        </a:spcAft>
        <a:buChar char="•"/>
        <a:defRPr sz="1400">
          <a:solidFill>
            <a:schemeClr val="tx1"/>
          </a:solidFill>
          <a:latin typeface="+mn-lt"/>
          <a:ea typeface="+mn-ea"/>
        </a:defRPr>
      </a:lvl3pPr>
      <a:lvl4pPr marL="984250" indent="-139700" algn="l" defTabSz="561975" rtl="0" eaLnBrk="0" fontAlgn="base" hangingPunct="0">
        <a:spcBef>
          <a:spcPct val="20000"/>
        </a:spcBef>
        <a:spcAft>
          <a:spcPct val="0"/>
        </a:spcAft>
        <a:buChar char="–"/>
        <a:defRPr sz="1200">
          <a:solidFill>
            <a:schemeClr val="tx1"/>
          </a:solidFill>
          <a:latin typeface="+mn-lt"/>
          <a:ea typeface="+mn-ea"/>
        </a:defRPr>
      </a:lvl4pPr>
      <a:lvl5pPr marL="1265555" indent="-139700" algn="l" defTabSz="561975" rtl="0" eaLnBrk="0" fontAlgn="base" hangingPunct="0">
        <a:spcBef>
          <a:spcPct val="20000"/>
        </a:spcBef>
        <a:spcAft>
          <a:spcPct val="0"/>
        </a:spcAft>
        <a:buChar char="»"/>
        <a:defRPr sz="1200">
          <a:solidFill>
            <a:schemeClr val="tx1"/>
          </a:solidFill>
          <a:latin typeface="+mn-lt"/>
          <a:ea typeface="+mn-ea"/>
        </a:defRPr>
      </a:lvl5pPr>
      <a:lvl6pPr marL="1774825" indent="-140970" algn="l" defTabSz="562610" rtl="0" fontAlgn="base">
        <a:spcBef>
          <a:spcPct val="20000"/>
        </a:spcBef>
        <a:spcAft>
          <a:spcPct val="0"/>
        </a:spcAft>
        <a:buChar char="»"/>
        <a:defRPr sz="1220">
          <a:solidFill>
            <a:schemeClr val="tx1"/>
          </a:solidFill>
          <a:latin typeface="+mn-lt"/>
          <a:ea typeface="+mn-ea"/>
        </a:defRPr>
      </a:lvl6pPr>
      <a:lvl7pPr marL="2282825" indent="-140970" algn="l" defTabSz="562610" rtl="0" fontAlgn="base">
        <a:spcBef>
          <a:spcPct val="20000"/>
        </a:spcBef>
        <a:spcAft>
          <a:spcPct val="0"/>
        </a:spcAft>
        <a:buChar char="»"/>
        <a:defRPr sz="1220">
          <a:solidFill>
            <a:schemeClr val="tx1"/>
          </a:solidFill>
          <a:latin typeface="+mn-lt"/>
          <a:ea typeface="+mn-ea"/>
        </a:defRPr>
      </a:lvl7pPr>
      <a:lvl8pPr marL="2790825" indent="-140970" algn="l" defTabSz="562610" rtl="0" fontAlgn="base">
        <a:spcBef>
          <a:spcPct val="20000"/>
        </a:spcBef>
        <a:spcAft>
          <a:spcPct val="0"/>
        </a:spcAft>
        <a:buChar char="»"/>
        <a:defRPr sz="1220">
          <a:solidFill>
            <a:schemeClr val="tx1"/>
          </a:solidFill>
          <a:latin typeface="+mn-lt"/>
          <a:ea typeface="+mn-ea"/>
        </a:defRPr>
      </a:lvl8pPr>
      <a:lvl9pPr marL="3298825" indent="-140970" algn="l" defTabSz="562610" rtl="0" fontAlgn="base">
        <a:spcBef>
          <a:spcPct val="20000"/>
        </a:spcBef>
        <a:spcAft>
          <a:spcPct val="0"/>
        </a:spcAft>
        <a:buChar char="»"/>
        <a:defRPr sz="1220">
          <a:solidFill>
            <a:schemeClr val="tx1"/>
          </a:solidFill>
          <a:latin typeface="+mn-lt"/>
          <a:ea typeface="+mn-ea"/>
        </a:defRPr>
      </a:lvl9pPr>
    </p:bodyStyle>
    <p:otherStyle>
      <a:defPPr>
        <a:defRPr lang="zh-CN"/>
      </a:defPPr>
      <a:lvl1pPr marL="0" algn="l" defTabSz="1016000" rtl="0" eaLnBrk="1" latinLnBrk="0" hangingPunct="1">
        <a:defRPr sz="2000" kern="1200">
          <a:solidFill>
            <a:schemeClr val="tx1"/>
          </a:solidFill>
          <a:latin typeface="+mn-lt"/>
          <a:ea typeface="+mn-ea"/>
          <a:cs typeface="+mn-cs"/>
        </a:defRPr>
      </a:lvl1pPr>
      <a:lvl2pPr marL="508000" algn="l" defTabSz="1016000" rtl="0" eaLnBrk="1" latinLnBrk="0" hangingPunct="1">
        <a:defRPr sz="2000" kern="1200">
          <a:solidFill>
            <a:schemeClr val="tx1"/>
          </a:solidFill>
          <a:latin typeface="+mn-lt"/>
          <a:ea typeface="+mn-ea"/>
          <a:cs typeface="+mn-cs"/>
        </a:defRPr>
      </a:lvl2pPr>
      <a:lvl3pPr marL="1016000" algn="l" defTabSz="1016000" rtl="0" eaLnBrk="1" latinLnBrk="0" hangingPunct="1">
        <a:defRPr sz="2000" kern="1200">
          <a:solidFill>
            <a:schemeClr val="tx1"/>
          </a:solidFill>
          <a:latin typeface="+mn-lt"/>
          <a:ea typeface="+mn-ea"/>
          <a:cs typeface="+mn-cs"/>
        </a:defRPr>
      </a:lvl3pPr>
      <a:lvl4pPr marL="1524000" algn="l" defTabSz="1016000" rtl="0" eaLnBrk="1" latinLnBrk="0" hangingPunct="1">
        <a:defRPr sz="2000" kern="1200">
          <a:solidFill>
            <a:schemeClr val="tx1"/>
          </a:solidFill>
          <a:latin typeface="+mn-lt"/>
          <a:ea typeface="+mn-ea"/>
          <a:cs typeface="+mn-cs"/>
        </a:defRPr>
      </a:lvl4pPr>
      <a:lvl5pPr marL="2032000" algn="l" defTabSz="1016000" rtl="0" eaLnBrk="1" latinLnBrk="0" hangingPunct="1">
        <a:defRPr sz="2000" kern="1200">
          <a:solidFill>
            <a:schemeClr val="tx1"/>
          </a:solidFill>
          <a:latin typeface="+mn-lt"/>
          <a:ea typeface="+mn-ea"/>
          <a:cs typeface="+mn-cs"/>
        </a:defRPr>
      </a:lvl5pPr>
      <a:lvl6pPr marL="2540000" algn="l" defTabSz="1016000" rtl="0" eaLnBrk="1" latinLnBrk="0" hangingPunct="1">
        <a:defRPr sz="2000" kern="1200">
          <a:solidFill>
            <a:schemeClr val="tx1"/>
          </a:solidFill>
          <a:latin typeface="+mn-lt"/>
          <a:ea typeface="+mn-ea"/>
          <a:cs typeface="+mn-cs"/>
        </a:defRPr>
      </a:lvl6pPr>
      <a:lvl7pPr marL="3048000" algn="l" defTabSz="1016000" rtl="0" eaLnBrk="1" latinLnBrk="0" hangingPunct="1">
        <a:defRPr sz="2000" kern="1200">
          <a:solidFill>
            <a:schemeClr val="tx1"/>
          </a:solidFill>
          <a:latin typeface="+mn-lt"/>
          <a:ea typeface="+mn-ea"/>
          <a:cs typeface="+mn-cs"/>
        </a:defRPr>
      </a:lvl7pPr>
      <a:lvl8pPr marL="3556000" algn="l" defTabSz="1016000" rtl="0" eaLnBrk="1" latinLnBrk="0" hangingPunct="1">
        <a:defRPr sz="2000" kern="1200">
          <a:solidFill>
            <a:schemeClr val="tx1"/>
          </a:solidFill>
          <a:latin typeface="+mn-lt"/>
          <a:ea typeface="+mn-ea"/>
          <a:cs typeface="+mn-cs"/>
        </a:defRPr>
      </a:lvl8pPr>
      <a:lvl9pPr marL="4064635" algn="l" defTabSz="1016000"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solidFill>
          <a:srgbClr val="DDDDDD"/>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1588" y="-222250"/>
            <a:ext cx="7108825" cy="479425"/>
          </a:xfrm>
          <a:prstGeom prst="rect">
            <a:avLst/>
          </a:prstGeom>
          <a:solidFill>
            <a:schemeClr val="tx1">
              <a:alpha val="6117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000"/>
          </a:p>
        </p:txBody>
      </p:sp>
      <p:sp>
        <p:nvSpPr>
          <p:cNvPr id="2051" name="任意多边形 29"/>
          <p:cNvSpPr/>
          <p:nvPr/>
        </p:nvSpPr>
        <p:spPr bwMode="auto">
          <a:xfrm>
            <a:off x="1668463" y="984250"/>
            <a:ext cx="3178175" cy="2336800"/>
          </a:xfrm>
          <a:custGeom>
            <a:avLst/>
            <a:gdLst>
              <a:gd name="T0" fmla="*/ 74879982 w 21600"/>
              <a:gd name="T1" fmla="*/ 0 h 21600"/>
              <a:gd name="T2" fmla="*/ 0 w 21600"/>
              <a:gd name="T3" fmla="*/ 218460097 h 21600"/>
              <a:gd name="T4" fmla="*/ 420980906 w 21600"/>
              <a:gd name="T5" fmla="*/ 227606501 h 21600"/>
              <a:gd name="T6" fmla="*/ 377226146 w 21600"/>
              <a:gd name="T7" fmla="*/ 83466257 h 21600"/>
              <a:gd name="T8" fmla="*/ 74879982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3842" y="0"/>
                </a:moveTo>
                <a:lnTo>
                  <a:pt x="0" y="20732"/>
                </a:lnTo>
                <a:lnTo>
                  <a:pt x="21600" y="21600"/>
                </a:lnTo>
                <a:lnTo>
                  <a:pt x="19355" y="7921"/>
                </a:lnTo>
                <a:lnTo>
                  <a:pt x="3842" y="0"/>
                </a:lnTo>
                <a:close/>
              </a:path>
            </a:pathLst>
          </a:custGeom>
          <a:solidFill>
            <a:schemeClr val="tx1">
              <a:alpha val="61176"/>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052" name="任意多边形 30"/>
          <p:cNvSpPr/>
          <p:nvPr/>
        </p:nvSpPr>
        <p:spPr bwMode="auto">
          <a:xfrm rot="240000">
            <a:off x="4525963" y="1920875"/>
            <a:ext cx="1719262" cy="1490663"/>
          </a:xfrm>
          <a:custGeom>
            <a:avLst/>
            <a:gdLst>
              <a:gd name="T0" fmla="*/ 0 w 21600"/>
              <a:gd name="T1" fmla="*/ 0 h 21600"/>
              <a:gd name="T2" fmla="*/ 30992372 w 21600"/>
              <a:gd name="T3" fmla="*/ 89702039 h 21600"/>
              <a:gd name="T4" fmla="*/ 122990244 w 21600"/>
              <a:gd name="T5" fmla="*/ 92569090 h 21600"/>
              <a:gd name="T6" fmla="*/ 91132372 w 21600"/>
              <a:gd name="T7" fmla="*/ 11412583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43" y="20931"/>
                </a:lnTo>
                <a:lnTo>
                  <a:pt x="21600" y="21600"/>
                </a:lnTo>
                <a:lnTo>
                  <a:pt x="16005" y="2663"/>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053" name="任意多边形 31"/>
          <p:cNvSpPr/>
          <p:nvPr/>
        </p:nvSpPr>
        <p:spPr bwMode="auto">
          <a:xfrm>
            <a:off x="1028700" y="985838"/>
            <a:ext cx="1141413" cy="2224087"/>
          </a:xfrm>
          <a:custGeom>
            <a:avLst/>
            <a:gdLst>
              <a:gd name="T0" fmla="*/ 0 w 21600"/>
              <a:gd name="T1" fmla="*/ 15690281 h 21600"/>
              <a:gd name="T2" fmla="*/ 54270125 w 21600"/>
              <a:gd name="T3" fmla="*/ 0 h 21600"/>
              <a:gd name="T4" fmla="*/ 27351116 w 21600"/>
              <a:gd name="T5" fmla="*/ 206149730 h 21600"/>
              <a:gd name="T6" fmla="*/ 0 w 21600"/>
              <a:gd name="T7" fmla="*/ 15690281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644"/>
                </a:moveTo>
                <a:lnTo>
                  <a:pt x="21600" y="0"/>
                </a:lnTo>
                <a:lnTo>
                  <a:pt x="10886" y="21600"/>
                </a:lnTo>
                <a:lnTo>
                  <a:pt x="0" y="1644"/>
                </a:lnTo>
                <a:close/>
              </a:path>
            </a:pathLst>
          </a:custGeom>
          <a:solidFill>
            <a:srgbClr val="FFFFFF">
              <a:alpha val="87842"/>
            </a:srgb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3078" name="Text Box 6"/>
          <p:cNvSpPr txBox="1">
            <a:spLocks noChangeArrowheads="1"/>
          </p:cNvSpPr>
          <p:nvPr/>
        </p:nvSpPr>
        <p:spPr bwMode="auto">
          <a:xfrm>
            <a:off x="2173288" y="1481138"/>
            <a:ext cx="2566987" cy="434975"/>
          </a:xfrm>
          <a:prstGeom prst="rect">
            <a:avLst/>
          </a:prstGeom>
          <a:noFill/>
          <a:ln w="9525">
            <a:noFill/>
            <a:miter lim="800000"/>
          </a:ln>
          <a:effectLst/>
        </p:spPr>
        <p:txBody>
          <a:bodyPr wrap="none">
            <a:spAutoFit/>
          </a:bodyPr>
          <a:lstStyle/>
          <a:p>
            <a:pPr algn="ctr" eaLnBrk="1" hangingPunct="1">
              <a:buFont typeface="Arial" panose="020B0604020202020204" pitchFamily="34" charset="0"/>
              <a:buNone/>
              <a:defRPr/>
            </a:pPr>
            <a:r>
              <a:rPr lang="zh-CN" altLang="zh-CN" sz="2220" b="1">
                <a:solidFill>
                  <a:schemeClr val="bg1"/>
                </a:solidFill>
                <a:effectLst>
                  <a:outerShdw blurRad="38100" dist="38100" dir="2700000" algn="tl">
                    <a:srgbClr val="000000"/>
                  </a:outerShdw>
                </a:effectLst>
                <a:ea typeface="微软雅黑" panose="020B0503020204020204" pitchFamily="34" charset="-122"/>
              </a:rPr>
              <a:t>ADD YOUR TITLE</a:t>
            </a:r>
          </a:p>
        </p:txBody>
      </p:sp>
      <p:sp>
        <p:nvSpPr>
          <p:cNvPr id="3079" name="Text Box 7"/>
          <p:cNvSpPr txBox="1">
            <a:spLocks noChangeArrowheads="1"/>
          </p:cNvSpPr>
          <p:nvPr/>
        </p:nvSpPr>
        <p:spPr bwMode="auto">
          <a:xfrm>
            <a:off x="2660650" y="2719388"/>
            <a:ext cx="1296988" cy="247650"/>
          </a:xfrm>
          <a:prstGeom prst="rect">
            <a:avLst/>
          </a:prstGeom>
          <a:noFill/>
          <a:ln w="9525">
            <a:noFill/>
            <a:miter lim="800000"/>
          </a:ln>
          <a:effectLst/>
        </p:spPr>
        <p:txBody>
          <a:bodyPr wrap="none">
            <a:spAutoFit/>
          </a:bodyPr>
          <a:lstStyle/>
          <a:p>
            <a:pPr eaLnBrk="1" hangingPunct="1">
              <a:buFont typeface="Arial" panose="020B0604020202020204" pitchFamily="34" charset="0"/>
              <a:buNone/>
              <a:defRPr/>
            </a:pPr>
            <a:r>
              <a:rPr lang="zh-CN" altLang="en-US" sz="10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ADD YOUR NAME</a:t>
            </a:r>
          </a:p>
        </p:txBody>
      </p:sp>
      <p:sp>
        <p:nvSpPr>
          <p:cNvPr id="3080" name="Text Box 8"/>
          <p:cNvSpPr txBox="1">
            <a:spLocks noChangeArrowheads="1"/>
          </p:cNvSpPr>
          <p:nvPr/>
        </p:nvSpPr>
        <p:spPr bwMode="auto">
          <a:xfrm>
            <a:off x="5105400" y="2973388"/>
            <a:ext cx="784225" cy="245110"/>
          </a:xfrm>
          <a:prstGeom prst="rect">
            <a:avLst/>
          </a:prstGeom>
          <a:noFill/>
          <a:ln w="9525">
            <a:noFill/>
            <a:miter lim="800000"/>
          </a:ln>
          <a:effectLst/>
        </p:spPr>
        <p:txBody>
          <a:bodyPr wrap="none">
            <a:spAutoFit/>
          </a:bodyPr>
          <a:lstStyle/>
          <a:p>
            <a:pPr eaLnBrk="1" hangingPunct="1">
              <a:buFont typeface="Arial" panose="020B0604020202020204" pitchFamily="34" charset="0"/>
              <a:buNone/>
              <a:defRPr/>
            </a:pPr>
            <a:r>
              <a:rPr lang="zh-CN" altLang="en-US" sz="1000" dirty="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TIME20</a:t>
            </a:r>
            <a:r>
              <a:rPr lang="en-US" altLang="zh-CN" sz="1000" dirty="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20</a:t>
            </a:r>
          </a:p>
        </p:txBody>
      </p:sp>
      <p:sp>
        <p:nvSpPr>
          <p:cNvPr id="3081" name="Text Box 9"/>
          <p:cNvSpPr txBox="1">
            <a:spLocks noChangeArrowheads="1"/>
          </p:cNvSpPr>
          <p:nvPr/>
        </p:nvSpPr>
        <p:spPr bwMode="auto">
          <a:xfrm>
            <a:off x="236538" y="-122238"/>
            <a:ext cx="1212850" cy="246063"/>
          </a:xfrm>
          <a:prstGeom prst="rect">
            <a:avLst/>
          </a:prstGeom>
          <a:noFill/>
          <a:ln w="9525">
            <a:noFill/>
            <a:miter lim="800000"/>
          </a:ln>
          <a:effectLst/>
        </p:spPr>
        <p:txBody>
          <a:bodyPr wrap="none">
            <a:spAutoFit/>
          </a:bodyPr>
          <a:lstStyle/>
          <a:p>
            <a:pPr eaLnBrk="1" hangingPunct="1">
              <a:buFont typeface="Arial" panose="020B0604020202020204" pitchFamily="34" charset="0"/>
              <a:buNone/>
              <a:defRPr/>
            </a:pPr>
            <a:r>
              <a:rPr lang="zh-CN" altLang="en-US" sz="10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LOGO&amp;PROJECT</a:t>
            </a:r>
          </a:p>
        </p:txBody>
      </p:sp>
      <p:sp>
        <p:nvSpPr>
          <p:cNvPr id="3082" name="Text Box 10"/>
          <p:cNvSpPr txBox="1">
            <a:spLocks noChangeArrowheads="1"/>
          </p:cNvSpPr>
          <p:nvPr/>
        </p:nvSpPr>
        <p:spPr bwMode="auto">
          <a:xfrm>
            <a:off x="5421313" y="-98425"/>
            <a:ext cx="1571625" cy="246063"/>
          </a:xfrm>
          <a:prstGeom prst="rect">
            <a:avLst/>
          </a:prstGeom>
          <a:noFill/>
          <a:ln w="9525">
            <a:noFill/>
            <a:miter lim="800000"/>
          </a:ln>
          <a:effectLst/>
        </p:spPr>
        <p:txBody>
          <a:bodyPr wrap="none">
            <a:spAutoFit/>
          </a:bodyPr>
          <a:lstStyle/>
          <a:p>
            <a:pPr eaLnBrk="1" hangingPunct="1">
              <a:buFont typeface="Arial" panose="020B0604020202020204" pitchFamily="34" charset="0"/>
              <a:buNone/>
              <a:defRPr/>
            </a:pPr>
            <a:r>
              <a:rPr lang="zh-CN" altLang="en-US" sz="10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ADD YOUR COMPANY</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bwMode="auto">
      <p:bgPr>
        <a:solidFill>
          <a:srgbClr val="DDDDDD"/>
        </a:solidFill>
        <a:effectLst/>
      </p:bgPr>
    </p:bg>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1588" y="-222250"/>
            <a:ext cx="7108825" cy="479425"/>
          </a:xfrm>
          <a:prstGeom prst="rect">
            <a:avLst/>
          </a:prstGeom>
          <a:solidFill>
            <a:schemeClr val="tx1">
              <a:alpha val="6117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000"/>
          </a:p>
        </p:txBody>
      </p:sp>
      <p:sp>
        <p:nvSpPr>
          <p:cNvPr id="14339" name="Text Box 3"/>
          <p:cNvSpPr txBox="1">
            <a:spLocks noChangeArrowheads="1"/>
          </p:cNvSpPr>
          <p:nvPr/>
        </p:nvSpPr>
        <p:spPr bwMode="auto">
          <a:xfrm>
            <a:off x="236538" y="-122238"/>
            <a:ext cx="1212850" cy="246063"/>
          </a:xfrm>
          <a:prstGeom prst="rect">
            <a:avLst/>
          </a:prstGeom>
          <a:noFill/>
          <a:ln w="9525">
            <a:noFill/>
            <a:miter lim="800000"/>
          </a:ln>
          <a:effectLst/>
        </p:spPr>
        <p:txBody>
          <a:bodyPr wrap="none">
            <a:spAutoFit/>
          </a:bodyPr>
          <a:lstStyle/>
          <a:p>
            <a:pPr eaLnBrk="1" hangingPunct="1">
              <a:buFont typeface="Arial" panose="020B0604020202020204" pitchFamily="34" charset="0"/>
              <a:buNone/>
              <a:defRPr/>
            </a:pPr>
            <a:r>
              <a:rPr lang="zh-CN" altLang="en-US" sz="10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LOGO&amp;PROJECT</a:t>
            </a:r>
            <a:endParaRPr lang="zh-CN" altLang="en-US" sz="2000"/>
          </a:p>
        </p:txBody>
      </p:sp>
      <p:sp>
        <p:nvSpPr>
          <p:cNvPr id="14340" name="Text Box 4"/>
          <p:cNvSpPr txBox="1">
            <a:spLocks noChangeArrowheads="1"/>
          </p:cNvSpPr>
          <p:nvPr/>
        </p:nvSpPr>
        <p:spPr bwMode="auto">
          <a:xfrm>
            <a:off x="5421313" y="-98425"/>
            <a:ext cx="1571625" cy="246063"/>
          </a:xfrm>
          <a:prstGeom prst="rect">
            <a:avLst/>
          </a:prstGeom>
          <a:noFill/>
          <a:ln w="9525">
            <a:noFill/>
            <a:miter lim="800000"/>
          </a:ln>
          <a:effectLst/>
        </p:spPr>
        <p:txBody>
          <a:bodyPr wrap="none">
            <a:spAutoFit/>
          </a:bodyPr>
          <a:lstStyle/>
          <a:p>
            <a:pPr eaLnBrk="1" hangingPunct="1">
              <a:buFont typeface="Arial" panose="020B0604020202020204" pitchFamily="34" charset="0"/>
              <a:buNone/>
              <a:defRPr/>
            </a:pPr>
            <a:r>
              <a:rPr lang="zh-CN" altLang="en-US" sz="10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ADD YOUR COMPANY</a:t>
            </a:r>
            <a:endParaRPr lang="zh-CN" altLang="en-US" sz="2000"/>
          </a:p>
        </p:txBody>
      </p:sp>
      <p:sp>
        <p:nvSpPr>
          <p:cNvPr id="11269" name="Oval 5"/>
          <p:cNvSpPr>
            <a:spLocks noChangeArrowheads="1"/>
          </p:cNvSpPr>
          <p:nvPr/>
        </p:nvSpPr>
        <p:spPr bwMode="auto">
          <a:xfrm>
            <a:off x="552450" y="1417638"/>
            <a:ext cx="1338263" cy="1352550"/>
          </a:xfrm>
          <a:prstGeom prst="ellipse">
            <a:avLst/>
          </a:pr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000" b="1">
                <a:solidFill>
                  <a:schemeClr val="bg1"/>
                </a:solidFill>
                <a:latin typeface="微软雅黑" panose="020B0503020204020204" pitchFamily="34" charset="-122"/>
                <a:ea typeface="微软雅黑" panose="020B0503020204020204" pitchFamily="34" charset="-122"/>
              </a:rPr>
              <a:t>ADD YOUR TEXT</a:t>
            </a:r>
          </a:p>
        </p:txBody>
      </p:sp>
      <p:sp>
        <p:nvSpPr>
          <p:cNvPr id="11270" name="Line 6"/>
          <p:cNvSpPr>
            <a:spLocks noChangeShapeType="1"/>
          </p:cNvSpPr>
          <p:nvPr/>
        </p:nvSpPr>
        <p:spPr bwMode="auto">
          <a:xfrm>
            <a:off x="2073275" y="2093913"/>
            <a:ext cx="514350" cy="1587"/>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1271" name="Oval 7"/>
          <p:cNvSpPr>
            <a:spLocks noChangeArrowheads="1"/>
          </p:cNvSpPr>
          <p:nvPr/>
        </p:nvSpPr>
        <p:spPr bwMode="auto">
          <a:xfrm>
            <a:off x="3354388" y="1028700"/>
            <a:ext cx="982662" cy="990600"/>
          </a:xfrm>
          <a:prstGeom prst="ellipse">
            <a:avLst/>
          </a:prstGeom>
          <a:noFill/>
          <a:ln w="19050">
            <a:solidFill>
              <a:schemeClr val="tx1"/>
            </a:solidFill>
            <a:prstDash val="sysDot"/>
            <a:round/>
          </a:ln>
          <a:extLst>
            <a:ext uri="{909E8E84-426E-40DD-AFC4-6F175D3DCCD1}">
              <a14:hiddenFill xmlns:a14="http://schemas.microsoft.com/office/drawing/2010/main">
                <a:solidFill>
                  <a:srgbClr val="FFFFFF"/>
                </a:solidFill>
              </a14:hiddenFill>
            </a:ext>
          </a:extLst>
        </p:spPr>
        <p:txBody>
          <a:bodyPr wrap="none" lIns="96003" tIns="48001" rIns="96003" bIns="48001" anchor="ctr"/>
          <a:lstStyle>
            <a:lvl1pPr defTabSz="904875">
              <a:spcBef>
                <a:spcPct val="20000"/>
              </a:spcBef>
              <a:buChar char="•"/>
              <a:defRPr sz="1700">
                <a:solidFill>
                  <a:schemeClr val="tx1"/>
                </a:solidFill>
                <a:latin typeface="Arial" panose="020B0604020202020204" pitchFamily="34" charset="0"/>
                <a:ea typeface="宋体" panose="02010600030101010101" pitchFamily="2" charset="-122"/>
              </a:defRPr>
            </a:lvl1pPr>
            <a:lvl2pPr marL="742950" indent="-285750" defTabSz="904875">
              <a:spcBef>
                <a:spcPct val="20000"/>
              </a:spcBef>
              <a:buChar char="–"/>
              <a:defRPr sz="1500">
                <a:solidFill>
                  <a:schemeClr val="tx1"/>
                </a:solidFill>
                <a:latin typeface="Arial" panose="020B0604020202020204" pitchFamily="34" charset="0"/>
                <a:ea typeface="宋体" panose="02010600030101010101" pitchFamily="2" charset="-122"/>
              </a:defRPr>
            </a:lvl2pPr>
            <a:lvl3pPr marL="1143000" indent="-228600" defTabSz="904875">
              <a:spcBef>
                <a:spcPct val="20000"/>
              </a:spcBef>
              <a:buChar char="•"/>
              <a:defRPr sz="1300">
                <a:solidFill>
                  <a:schemeClr val="tx1"/>
                </a:solidFill>
                <a:latin typeface="Arial" panose="020B0604020202020204" pitchFamily="34" charset="0"/>
                <a:ea typeface="宋体" panose="02010600030101010101" pitchFamily="2" charset="-122"/>
              </a:defRPr>
            </a:lvl3pPr>
            <a:lvl4pPr marL="1600200" indent="-228600" defTabSz="904875">
              <a:spcBef>
                <a:spcPct val="20000"/>
              </a:spcBef>
              <a:buChar char="–"/>
              <a:defRPr sz="1100">
                <a:solidFill>
                  <a:schemeClr val="tx1"/>
                </a:solidFill>
                <a:latin typeface="Arial" panose="020B0604020202020204" pitchFamily="34" charset="0"/>
                <a:ea typeface="宋体" panose="02010600030101010101" pitchFamily="2" charset="-122"/>
              </a:defRPr>
            </a:lvl4pPr>
            <a:lvl5pPr marL="2057400" indent="-228600" defTabSz="904875">
              <a:spcBef>
                <a:spcPct val="20000"/>
              </a:spcBef>
              <a:buChar char="»"/>
              <a:defRPr sz="1100">
                <a:solidFill>
                  <a:schemeClr val="tx1"/>
                </a:solidFill>
                <a:latin typeface="Arial" panose="020B0604020202020204" pitchFamily="34" charset="0"/>
                <a:ea typeface="宋体" panose="02010600030101010101" pitchFamily="2" charset="-122"/>
              </a:defRPr>
            </a:lvl5pPr>
            <a:lvl6pPr marL="25146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6pPr>
            <a:lvl7pPr marL="29718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7pPr>
            <a:lvl8pPr marL="34290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8pPr>
            <a:lvl9pPr marL="38862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defRPr/>
            </a:pPr>
            <a:r>
              <a:rPr lang="zh-CN" altLang="en-US" sz="665" b="1">
                <a:latin typeface="微软雅黑" panose="020B0503020204020204" pitchFamily="34" charset="-122"/>
                <a:ea typeface="微软雅黑" panose="020B0503020204020204" pitchFamily="34" charset="-122"/>
              </a:rPr>
              <a:t>ADD YOUR TEXT</a:t>
            </a:r>
          </a:p>
        </p:txBody>
      </p:sp>
      <p:sp>
        <p:nvSpPr>
          <p:cNvPr id="11272" name="Oval 8"/>
          <p:cNvSpPr>
            <a:spLocks noChangeArrowheads="1"/>
          </p:cNvSpPr>
          <p:nvPr/>
        </p:nvSpPr>
        <p:spPr bwMode="auto">
          <a:xfrm>
            <a:off x="2462213" y="1074738"/>
            <a:ext cx="849312" cy="811212"/>
          </a:xfrm>
          <a:prstGeom prst="ellipse">
            <a:avLst/>
          </a:prstGeom>
          <a:noFill/>
          <a:ln w="19050">
            <a:solidFill>
              <a:schemeClr val="tx1"/>
            </a:solidFill>
            <a:prstDash val="sysDot"/>
            <a:round/>
          </a:ln>
          <a:extLst>
            <a:ext uri="{909E8E84-426E-40DD-AFC4-6F175D3DCCD1}">
              <a14:hiddenFill xmlns:a14="http://schemas.microsoft.com/office/drawing/2010/main">
                <a:solidFill>
                  <a:srgbClr val="FFFFFF"/>
                </a:solidFill>
              </a14:hiddenFill>
            </a:ext>
          </a:extLst>
        </p:spPr>
        <p:txBody>
          <a:bodyPr wrap="none" lIns="96003" tIns="48001" rIns="96003" bIns="48001" anchor="ctr"/>
          <a:lstStyle>
            <a:lvl1pPr defTabSz="904875">
              <a:spcBef>
                <a:spcPct val="20000"/>
              </a:spcBef>
              <a:buChar char="•"/>
              <a:defRPr sz="1700">
                <a:solidFill>
                  <a:schemeClr val="tx1"/>
                </a:solidFill>
                <a:latin typeface="Arial" panose="020B0604020202020204" pitchFamily="34" charset="0"/>
                <a:ea typeface="宋体" panose="02010600030101010101" pitchFamily="2" charset="-122"/>
              </a:defRPr>
            </a:lvl1pPr>
            <a:lvl2pPr marL="742950" indent="-285750" defTabSz="904875">
              <a:spcBef>
                <a:spcPct val="20000"/>
              </a:spcBef>
              <a:buChar char="–"/>
              <a:defRPr sz="1500">
                <a:solidFill>
                  <a:schemeClr val="tx1"/>
                </a:solidFill>
                <a:latin typeface="Arial" panose="020B0604020202020204" pitchFamily="34" charset="0"/>
                <a:ea typeface="宋体" panose="02010600030101010101" pitchFamily="2" charset="-122"/>
              </a:defRPr>
            </a:lvl2pPr>
            <a:lvl3pPr marL="1143000" indent="-228600" defTabSz="904875">
              <a:spcBef>
                <a:spcPct val="20000"/>
              </a:spcBef>
              <a:buChar char="•"/>
              <a:defRPr sz="1300">
                <a:solidFill>
                  <a:schemeClr val="tx1"/>
                </a:solidFill>
                <a:latin typeface="Arial" panose="020B0604020202020204" pitchFamily="34" charset="0"/>
                <a:ea typeface="宋体" panose="02010600030101010101" pitchFamily="2" charset="-122"/>
              </a:defRPr>
            </a:lvl3pPr>
            <a:lvl4pPr marL="1600200" indent="-228600" defTabSz="904875">
              <a:spcBef>
                <a:spcPct val="20000"/>
              </a:spcBef>
              <a:buChar char="–"/>
              <a:defRPr sz="1100">
                <a:solidFill>
                  <a:schemeClr val="tx1"/>
                </a:solidFill>
                <a:latin typeface="Arial" panose="020B0604020202020204" pitchFamily="34" charset="0"/>
                <a:ea typeface="宋体" panose="02010600030101010101" pitchFamily="2" charset="-122"/>
              </a:defRPr>
            </a:lvl4pPr>
            <a:lvl5pPr marL="2057400" indent="-228600" defTabSz="904875">
              <a:spcBef>
                <a:spcPct val="20000"/>
              </a:spcBef>
              <a:buChar char="»"/>
              <a:defRPr sz="1100">
                <a:solidFill>
                  <a:schemeClr val="tx1"/>
                </a:solidFill>
                <a:latin typeface="Arial" panose="020B0604020202020204" pitchFamily="34" charset="0"/>
                <a:ea typeface="宋体" panose="02010600030101010101" pitchFamily="2" charset="-122"/>
              </a:defRPr>
            </a:lvl5pPr>
            <a:lvl6pPr marL="25146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6pPr>
            <a:lvl7pPr marL="29718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7pPr>
            <a:lvl8pPr marL="34290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8pPr>
            <a:lvl9pPr marL="38862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defRPr/>
            </a:pPr>
            <a:r>
              <a:rPr lang="zh-CN" altLang="en-US" sz="665" b="1">
                <a:latin typeface="微软雅黑" panose="020B0503020204020204" pitchFamily="34" charset="-122"/>
                <a:ea typeface="微软雅黑" panose="020B0503020204020204" pitchFamily="34" charset="-122"/>
              </a:rPr>
              <a:t>ADD YOUR TEXT</a:t>
            </a:r>
          </a:p>
        </p:txBody>
      </p:sp>
      <p:sp>
        <p:nvSpPr>
          <p:cNvPr id="11273" name="Oval 9"/>
          <p:cNvSpPr>
            <a:spLocks noChangeArrowheads="1"/>
          </p:cNvSpPr>
          <p:nvPr/>
        </p:nvSpPr>
        <p:spPr bwMode="auto">
          <a:xfrm>
            <a:off x="2730500" y="1703388"/>
            <a:ext cx="892175" cy="901700"/>
          </a:xfrm>
          <a:prstGeom prst="ellipse">
            <a:avLst/>
          </a:prstGeom>
          <a:noFill/>
          <a:ln w="19050">
            <a:solidFill>
              <a:schemeClr val="tx1"/>
            </a:solidFill>
            <a:prstDash val="sysDot"/>
            <a:round/>
          </a:ln>
          <a:extLst>
            <a:ext uri="{909E8E84-426E-40DD-AFC4-6F175D3DCCD1}">
              <a14:hiddenFill xmlns:a14="http://schemas.microsoft.com/office/drawing/2010/main">
                <a:solidFill>
                  <a:srgbClr val="FFFFFF"/>
                </a:solidFill>
              </a14:hiddenFill>
            </a:ext>
          </a:extLst>
        </p:spPr>
        <p:txBody>
          <a:bodyPr wrap="none" lIns="96003" tIns="48001" rIns="96003" bIns="48001" anchor="ctr"/>
          <a:lstStyle>
            <a:lvl1pPr defTabSz="904875">
              <a:spcBef>
                <a:spcPct val="20000"/>
              </a:spcBef>
              <a:buChar char="•"/>
              <a:defRPr sz="1700">
                <a:solidFill>
                  <a:schemeClr val="tx1"/>
                </a:solidFill>
                <a:latin typeface="Arial" panose="020B0604020202020204" pitchFamily="34" charset="0"/>
                <a:ea typeface="宋体" panose="02010600030101010101" pitchFamily="2" charset="-122"/>
              </a:defRPr>
            </a:lvl1pPr>
            <a:lvl2pPr marL="742950" indent="-285750" defTabSz="904875">
              <a:spcBef>
                <a:spcPct val="20000"/>
              </a:spcBef>
              <a:buChar char="–"/>
              <a:defRPr sz="1500">
                <a:solidFill>
                  <a:schemeClr val="tx1"/>
                </a:solidFill>
                <a:latin typeface="Arial" panose="020B0604020202020204" pitchFamily="34" charset="0"/>
                <a:ea typeface="宋体" panose="02010600030101010101" pitchFamily="2" charset="-122"/>
              </a:defRPr>
            </a:lvl2pPr>
            <a:lvl3pPr marL="1143000" indent="-228600" defTabSz="904875">
              <a:spcBef>
                <a:spcPct val="20000"/>
              </a:spcBef>
              <a:buChar char="•"/>
              <a:defRPr sz="1300">
                <a:solidFill>
                  <a:schemeClr val="tx1"/>
                </a:solidFill>
                <a:latin typeface="Arial" panose="020B0604020202020204" pitchFamily="34" charset="0"/>
                <a:ea typeface="宋体" panose="02010600030101010101" pitchFamily="2" charset="-122"/>
              </a:defRPr>
            </a:lvl3pPr>
            <a:lvl4pPr marL="1600200" indent="-228600" defTabSz="904875">
              <a:spcBef>
                <a:spcPct val="20000"/>
              </a:spcBef>
              <a:buChar char="–"/>
              <a:defRPr sz="1100">
                <a:solidFill>
                  <a:schemeClr val="tx1"/>
                </a:solidFill>
                <a:latin typeface="Arial" panose="020B0604020202020204" pitchFamily="34" charset="0"/>
                <a:ea typeface="宋体" panose="02010600030101010101" pitchFamily="2" charset="-122"/>
              </a:defRPr>
            </a:lvl4pPr>
            <a:lvl5pPr marL="2057400" indent="-228600" defTabSz="904875">
              <a:spcBef>
                <a:spcPct val="20000"/>
              </a:spcBef>
              <a:buChar char="»"/>
              <a:defRPr sz="1100">
                <a:solidFill>
                  <a:schemeClr val="tx1"/>
                </a:solidFill>
                <a:latin typeface="Arial" panose="020B0604020202020204" pitchFamily="34" charset="0"/>
                <a:ea typeface="宋体" panose="02010600030101010101" pitchFamily="2" charset="-122"/>
              </a:defRPr>
            </a:lvl5pPr>
            <a:lvl6pPr marL="25146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6pPr>
            <a:lvl7pPr marL="29718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7pPr>
            <a:lvl8pPr marL="34290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8pPr>
            <a:lvl9pPr marL="38862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defRPr/>
            </a:pPr>
            <a:r>
              <a:rPr lang="zh-CN" altLang="en-US" sz="665" b="1">
                <a:latin typeface="微软雅黑" panose="020B0503020204020204" pitchFamily="34" charset="-122"/>
                <a:ea typeface="微软雅黑" panose="020B0503020204020204" pitchFamily="34" charset="-122"/>
              </a:rPr>
              <a:t>ADD YOUR TEXT</a:t>
            </a:r>
          </a:p>
        </p:txBody>
      </p:sp>
      <p:sp>
        <p:nvSpPr>
          <p:cNvPr id="11274" name="Oval 10"/>
          <p:cNvSpPr>
            <a:spLocks noChangeArrowheads="1"/>
          </p:cNvSpPr>
          <p:nvPr/>
        </p:nvSpPr>
        <p:spPr bwMode="auto">
          <a:xfrm>
            <a:off x="3311525" y="2425700"/>
            <a:ext cx="982663" cy="990600"/>
          </a:xfrm>
          <a:prstGeom prst="ellipse">
            <a:avLst/>
          </a:prstGeom>
          <a:noFill/>
          <a:ln w="19050">
            <a:solidFill>
              <a:schemeClr val="tx1"/>
            </a:solidFill>
            <a:prstDash val="sysDot"/>
            <a:round/>
          </a:ln>
          <a:extLst>
            <a:ext uri="{909E8E84-426E-40DD-AFC4-6F175D3DCCD1}">
              <a14:hiddenFill xmlns:a14="http://schemas.microsoft.com/office/drawing/2010/main">
                <a:solidFill>
                  <a:srgbClr val="FFFFFF"/>
                </a:solidFill>
              </a14:hiddenFill>
            </a:ext>
          </a:extLst>
        </p:spPr>
        <p:txBody>
          <a:bodyPr wrap="none" lIns="96003" tIns="48001" rIns="96003" bIns="48001" anchor="ctr"/>
          <a:lstStyle>
            <a:lvl1pPr defTabSz="904875">
              <a:spcBef>
                <a:spcPct val="20000"/>
              </a:spcBef>
              <a:buChar char="•"/>
              <a:defRPr sz="1700">
                <a:solidFill>
                  <a:schemeClr val="tx1"/>
                </a:solidFill>
                <a:latin typeface="Arial" panose="020B0604020202020204" pitchFamily="34" charset="0"/>
                <a:ea typeface="宋体" panose="02010600030101010101" pitchFamily="2" charset="-122"/>
              </a:defRPr>
            </a:lvl1pPr>
            <a:lvl2pPr marL="742950" indent="-285750" defTabSz="904875">
              <a:spcBef>
                <a:spcPct val="20000"/>
              </a:spcBef>
              <a:buChar char="–"/>
              <a:defRPr sz="1500">
                <a:solidFill>
                  <a:schemeClr val="tx1"/>
                </a:solidFill>
                <a:latin typeface="Arial" panose="020B0604020202020204" pitchFamily="34" charset="0"/>
                <a:ea typeface="宋体" panose="02010600030101010101" pitchFamily="2" charset="-122"/>
              </a:defRPr>
            </a:lvl2pPr>
            <a:lvl3pPr marL="1143000" indent="-228600" defTabSz="904875">
              <a:spcBef>
                <a:spcPct val="20000"/>
              </a:spcBef>
              <a:buChar char="•"/>
              <a:defRPr sz="1300">
                <a:solidFill>
                  <a:schemeClr val="tx1"/>
                </a:solidFill>
                <a:latin typeface="Arial" panose="020B0604020202020204" pitchFamily="34" charset="0"/>
                <a:ea typeface="宋体" panose="02010600030101010101" pitchFamily="2" charset="-122"/>
              </a:defRPr>
            </a:lvl3pPr>
            <a:lvl4pPr marL="1600200" indent="-228600" defTabSz="904875">
              <a:spcBef>
                <a:spcPct val="20000"/>
              </a:spcBef>
              <a:buChar char="–"/>
              <a:defRPr sz="1100">
                <a:solidFill>
                  <a:schemeClr val="tx1"/>
                </a:solidFill>
                <a:latin typeface="Arial" panose="020B0604020202020204" pitchFamily="34" charset="0"/>
                <a:ea typeface="宋体" panose="02010600030101010101" pitchFamily="2" charset="-122"/>
              </a:defRPr>
            </a:lvl4pPr>
            <a:lvl5pPr marL="2057400" indent="-228600" defTabSz="904875">
              <a:spcBef>
                <a:spcPct val="20000"/>
              </a:spcBef>
              <a:buChar char="»"/>
              <a:defRPr sz="1100">
                <a:solidFill>
                  <a:schemeClr val="tx1"/>
                </a:solidFill>
                <a:latin typeface="Arial" panose="020B0604020202020204" pitchFamily="34" charset="0"/>
                <a:ea typeface="宋体" panose="02010600030101010101" pitchFamily="2" charset="-122"/>
              </a:defRPr>
            </a:lvl5pPr>
            <a:lvl6pPr marL="25146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6pPr>
            <a:lvl7pPr marL="29718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7pPr>
            <a:lvl8pPr marL="34290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8pPr>
            <a:lvl9pPr marL="38862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defRPr/>
            </a:pPr>
            <a:r>
              <a:rPr lang="zh-CN" altLang="en-US" sz="665" b="1">
                <a:latin typeface="微软雅黑" panose="020B0503020204020204" pitchFamily="34" charset="-122"/>
                <a:ea typeface="微软雅黑" panose="020B0503020204020204" pitchFamily="34" charset="-122"/>
              </a:rPr>
              <a:t>ADD YOUR TEXT</a:t>
            </a:r>
          </a:p>
        </p:txBody>
      </p:sp>
      <p:sp>
        <p:nvSpPr>
          <p:cNvPr id="11275" name="Oval 11"/>
          <p:cNvSpPr>
            <a:spLocks noChangeArrowheads="1"/>
          </p:cNvSpPr>
          <p:nvPr/>
        </p:nvSpPr>
        <p:spPr bwMode="auto">
          <a:xfrm>
            <a:off x="2643188" y="2967038"/>
            <a:ext cx="892175" cy="900112"/>
          </a:xfrm>
          <a:prstGeom prst="ellipse">
            <a:avLst/>
          </a:prstGeom>
          <a:noFill/>
          <a:ln w="19050">
            <a:solidFill>
              <a:schemeClr val="tx1"/>
            </a:solidFill>
            <a:prstDash val="sysDot"/>
            <a:round/>
          </a:ln>
          <a:extLst>
            <a:ext uri="{909E8E84-426E-40DD-AFC4-6F175D3DCCD1}">
              <a14:hiddenFill xmlns:a14="http://schemas.microsoft.com/office/drawing/2010/main">
                <a:solidFill>
                  <a:srgbClr val="FFFFFF"/>
                </a:solidFill>
              </a14:hiddenFill>
            </a:ext>
          </a:extLst>
        </p:spPr>
        <p:txBody>
          <a:bodyPr wrap="none" lIns="96003" tIns="48001" rIns="96003" bIns="48001" anchor="ctr"/>
          <a:lstStyle>
            <a:lvl1pPr defTabSz="904875">
              <a:spcBef>
                <a:spcPct val="20000"/>
              </a:spcBef>
              <a:buChar char="•"/>
              <a:defRPr sz="1700">
                <a:solidFill>
                  <a:schemeClr val="tx1"/>
                </a:solidFill>
                <a:latin typeface="Arial" panose="020B0604020202020204" pitchFamily="34" charset="0"/>
                <a:ea typeface="宋体" panose="02010600030101010101" pitchFamily="2" charset="-122"/>
              </a:defRPr>
            </a:lvl1pPr>
            <a:lvl2pPr marL="742950" indent="-285750" defTabSz="904875">
              <a:spcBef>
                <a:spcPct val="20000"/>
              </a:spcBef>
              <a:buChar char="–"/>
              <a:defRPr sz="1500">
                <a:solidFill>
                  <a:schemeClr val="tx1"/>
                </a:solidFill>
                <a:latin typeface="Arial" panose="020B0604020202020204" pitchFamily="34" charset="0"/>
                <a:ea typeface="宋体" panose="02010600030101010101" pitchFamily="2" charset="-122"/>
              </a:defRPr>
            </a:lvl2pPr>
            <a:lvl3pPr marL="1143000" indent="-228600" defTabSz="904875">
              <a:spcBef>
                <a:spcPct val="20000"/>
              </a:spcBef>
              <a:buChar char="•"/>
              <a:defRPr sz="1300">
                <a:solidFill>
                  <a:schemeClr val="tx1"/>
                </a:solidFill>
                <a:latin typeface="Arial" panose="020B0604020202020204" pitchFamily="34" charset="0"/>
                <a:ea typeface="宋体" panose="02010600030101010101" pitchFamily="2" charset="-122"/>
              </a:defRPr>
            </a:lvl3pPr>
            <a:lvl4pPr marL="1600200" indent="-228600" defTabSz="904875">
              <a:spcBef>
                <a:spcPct val="20000"/>
              </a:spcBef>
              <a:buChar char="–"/>
              <a:defRPr sz="1100">
                <a:solidFill>
                  <a:schemeClr val="tx1"/>
                </a:solidFill>
                <a:latin typeface="Arial" panose="020B0604020202020204" pitchFamily="34" charset="0"/>
                <a:ea typeface="宋体" panose="02010600030101010101" pitchFamily="2" charset="-122"/>
              </a:defRPr>
            </a:lvl4pPr>
            <a:lvl5pPr marL="2057400" indent="-228600" defTabSz="904875">
              <a:spcBef>
                <a:spcPct val="20000"/>
              </a:spcBef>
              <a:buChar char="»"/>
              <a:defRPr sz="1100">
                <a:solidFill>
                  <a:schemeClr val="tx1"/>
                </a:solidFill>
                <a:latin typeface="Arial" panose="020B0604020202020204" pitchFamily="34" charset="0"/>
                <a:ea typeface="宋体" panose="02010600030101010101" pitchFamily="2" charset="-122"/>
              </a:defRPr>
            </a:lvl5pPr>
            <a:lvl6pPr marL="25146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6pPr>
            <a:lvl7pPr marL="29718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7pPr>
            <a:lvl8pPr marL="34290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8pPr>
            <a:lvl9pPr marL="38862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defRPr/>
            </a:pPr>
            <a:r>
              <a:rPr lang="zh-CN" altLang="en-US" sz="665" b="1">
                <a:latin typeface="微软雅黑" panose="020B0503020204020204" pitchFamily="34" charset="-122"/>
                <a:ea typeface="微软雅黑" panose="020B0503020204020204" pitchFamily="34" charset="-122"/>
              </a:rPr>
              <a:t>ADD YOUR TEXT</a:t>
            </a:r>
          </a:p>
        </p:txBody>
      </p:sp>
      <p:sp>
        <p:nvSpPr>
          <p:cNvPr id="11276" name="Line 12"/>
          <p:cNvSpPr>
            <a:spLocks noChangeShapeType="1"/>
          </p:cNvSpPr>
          <p:nvPr/>
        </p:nvSpPr>
        <p:spPr bwMode="auto">
          <a:xfrm>
            <a:off x="4826000" y="2093913"/>
            <a:ext cx="423863" cy="1587"/>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1277" name="Oval 13"/>
          <p:cNvSpPr>
            <a:spLocks noChangeArrowheads="1"/>
          </p:cNvSpPr>
          <p:nvPr/>
        </p:nvSpPr>
        <p:spPr bwMode="auto">
          <a:xfrm>
            <a:off x="2462213" y="2425700"/>
            <a:ext cx="714375" cy="720725"/>
          </a:xfrm>
          <a:prstGeom prst="ellipse">
            <a:avLst/>
          </a:prstGeom>
          <a:noFill/>
          <a:ln w="19050">
            <a:solidFill>
              <a:schemeClr val="tx1"/>
            </a:solidFill>
            <a:prstDash val="sysDot"/>
            <a:round/>
          </a:ln>
          <a:extLst>
            <a:ext uri="{909E8E84-426E-40DD-AFC4-6F175D3DCCD1}">
              <a14:hiddenFill xmlns:a14="http://schemas.microsoft.com/office/drawing/2010/main">
                <a:solidFill>
                  <a:srgbClr val="FFFFFF"/>
                </a:solidFill>
              </a14:hiddenFill>
            </a:ext>
          </a:extLst>
        </p:spPr>
        <p:txBody>
          <a:bodyPr wrap="none" lIns="96003" tIns="48001" rIns="96003" bIns="48001" anchor="ctr"/>
          <a:lstStyle>
            <a:lvl1pPr defTabSz="904875">
              <a:spcBef>
                <a:spcPct val="20000"/>
              </a:spcBef>
              <a:buChar char="•"/>
              <a:defRPr sz="1700">
                <a:solidFill>
                  <a:schemeClr val="tx1"/>
                </a:solidFill>
                <a:latin typeface="Arial" panose="020B0604020202020204" pitchFamily="34" charset="0"/>
                <a:ea typeface="宋体" panose="02010600030101010101" pitchFamily="2" charset="-122"/>
              </a:defRPr>
            </a:lvl1pPr>
            <a:lvl2pPr marL="742950" indent="-285750" defTabSz="904875">
              <a:spcBef>
                <a:spcPct val="20000"/>
              </a:spcBef>
              <a:buChar char="–"/>
              <a:defRPr sz="1500">
                <a:solidFill>
                  <a:schemeClr val="tx1"/>
                </a:solidFill>
                <a:latin typeface="Arial" panose="020B0604020202020204" pitchFamily="34" charset="0"/>
                <a:ea typeface="宋体" panose="02010600030101010101" pitchFamily="2" charset="-122"/>
              </a:defRPr>
            </a:lvl2pPr>
            <a:lvl3pPr marL="1143000" indent="-228600" defTabSz="904875">
              <a:spcBef>
                <a:spcPct val="20000"/>
              </a:spcBef>
              <a:buChar char="•"/>
              <a:defRPr sz="1300">
                <a:solidFill>
                  <a:schemeClr val="tx1"/>
                </a:solidFill>
                <a:latin typeface="Arial" panose="020B0604020202020204" pitchFamily="34" charset="0"/>
                <a:ea typeface="宋体" panose="02010600030101010101" pitchFamily="2" charset="-122"/>
              </a:defRPr>
            </a:lvl3pPr>
            <a:lvl4pPr marL="1600200" indent="-228600" defTabSz="904875">
              <a:spcBef>
                <a:spcPct val="20000"/>
              </a:spcBef>
              <a:buChar char="–"/>
              <a:defRPr sz="1100">
                <a:solidFill>
                  <a:schemeClr val="tx1"/>
                </a:solidFill>
                <a:latin typeface="Arial" panose="020B0604020202020204" pitchFamily="34" charset="0"/>
                <a:ea typeface="宋体" panose="02010600030101010101" pitchFamily="2" charset="-122"/>
              </a:defRPr>
            </a:lvl4pPr>
            <a:lvl5pPr marL="2057400" indent="-228600" defTabSz="904875">
              <a:spcBef>
                <a:spcPct val="20000"/>
              </a:spcBef>
              <a:buChar char="»"/>
              <a:defRPr sz="1100">
                <a:solidFill>
                  <a:schemeClr val="tx1"/>
                </a:solidFill>
                <a:latin typeface="Arial" panose="020B0604020202020204" pitchFamily="34" charset="0"/>
                <a:ea typeface="宋体" panose="02010600030101010101" pitchFamily="2" charset="-122"/>
              </a:defRPr>
            </a:lvl5pPr>
            <a:lvl6pPr marL="25146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6pPr>
            <a:lvl7pPr marL="29718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7pPr>
            <a:lvl8pPr marL="34290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8pPr>
            <a:lvl9pPr marL="38862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defRPr/>
            </a:pPr>
            <a:r>
              <a:rPr lang="zh-CN" altLang="en-US" sz="665" b="1">
                <a:latin typeface="微软雅黑" panose="020B0503020204020204" pitchFamily="34" charset="-122"/>
                <a:ea typeface="微软雅黑" panose="020B0503020204020204" pitchFamily="34" charset="-122"/>
              </a:rPr>
              <a:t>ADD YOUR TEXT</a:t>
            </a:r>
          </a:p>
        </p:txBody>
      </p:sp>
      <p:sp>
        <p:nvSpPr>
          <p:cNvPr id="11278" name="Oval 14"/>
          <p:cNvSpPr>
            <a:spLocks noChangeArrowheads="1"/>
          </p:cNvSpPr>
          <p:nvPr/>
        </p:nvSpPr>
        <p:spPr bwMode="auto">
          <a:xfrm>
            <a:off x="2954338" y="488950"/>
            <a:ext cx="803275" cy="765175"/>
          </a:xfrm>
          <a:prstGeom prst="ellipse">
            <a:avLst/>
          </a:prstGeom>
          <a:noFill/>
          <a:ln w="19050">
            <a:solidFill>
              <a:schemeClr val="tx1"/>
            </a:solidFill>
            <a:prstDash val="sysDot"/>
            <a:round/>
          </a:ln>
          <a:extLst>
            <a:ext uri="{909E8E84-426E-40DD-AFC4-6F175D3DCCD1}">
              <a14:hiddenFill xmlns:a14="http://schemas.microsoft.com/office/drawing/2010/main">
                <a:solidFill>
                  <a:srgbClr val="FFFFFF"/>
                </a:solidFill>
              </a14:hiddenFill>
            </a:ext>
          </a:extLst>
        </p:spPr>
        <p:txBody>
          <a:bodyPr wrap="none" lIns="96003" tIns="48001" rIns="96003" bIns="48001" anchor="ctr"/>
          <a:lstStyle>
            <a:lvl1pPr defTabSz="904875">
              <a:spcBef>
                <a:spcPct val="20000"/>
              </a:spcBef>
              <a:buChar char="•"/>
              <a:defRPr sz="1700">
                <a:solidFill>
                  <a:schemeClr val="tx1"/>
                </a:solidFill>
                <a:latin typeface="Arial" panose="020B0604020202020204" pitchFamily="34" charset="0"/>
                <a:ea typeface="宋体" panose="02010600030101010101" pitchFamily="2" charset="-122"/>
              </a:defRPr>
            </a:lvl1pPr>
            <a:lvl2pPr marL="742950" indent="-285750" defTabSz="904875">
              <a:spcBef>
                <a:spcPct val="20000"/>
              </a:spcBef>
              <a:buChar char="–"/>
              <a:defRPr sz="1500">
                <a:solidFill>
                  <a:schemeClr val="tx1"/>
                </a:solidFill>
                <a:latin typeface="Arial" panose="020B0604020202020204" pitchFamily="34" charset="0"/>
                <a:ea typeface="宋体" panose="02010600030101010101" pitchFamily="2" charset="-122"/>
              </a:defRPr>
            </a:lvl2pPr>
            <a:lvl3pPr marL="1143000" indent="-228600" defTabSz="904875">
              <a:spcBef>
                <a:spcPct val="20000"/>
              </a:spcBef>
              <a:buChar char="•"/>
              <a:defRPr sz="1300">
                <a:solidFill>
                  <a:schemeClr val="tx1"/>
                </a:solidFill>
                <a:latin typeface="Arial" panose="020B0604020202020204" pitchFamily="34" charset="0"/>
                <a:ea typeface="宋体" panose="02010600030101010101" pitchFamily="2" charset="-122"/>
              </a:defRPr>
            </a:lvl3pPr>
            <a:lvl4pPr marL="1600200" indent="-228600" defTabSz="904875">
              <a:spcBef>
                <a:spcPct val="20000"/>
              </a:spcBef>
              <a:buChar char="–"/>
              <a:defRPr sz="1100">
                <a:solidFill>
                  <a:schemeClr val="tx1"/>
                </a:solidFill>
                <a:latin typeface="Arial" panose="020B0604020202020204" pitchFamily="34" charset="0"/>
                <a:ea typeface="宋体" panose="02010600030101010101" pitchFamily="2" charset="-122"/>
              </a:defRPr>
            </a:lvl4pPr>
            <a:lvl5pPr marL="2057400" indent="-228600" defTabSz="904875">
              <a:spcBef>
                <a:spcPct val="20000"/>
              </a:spcBef>
              <a:buChar char="»"/>
              <a:defRPr sz="1100">
                <a:solidFill>
                  <a:schemeClr val="tx1"/>
                </a:solidFill>
                <a:latin typeface="Arial" panose="020B0604020202020204" pitchFamily="34" charset="0"/>
                <a:ea typeface="宋体" panose="02010600030101010101" pitchFamily="2" charset="-122"/>
              </a:defRPr>
            </a:lvl5pPr>
            <a:lvl6pPr marL="25146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6pPr>
            <a:lvl7pPr marL="29718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7pPr>
            <a:lvl8pPr marL="34290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8pPr>
            <a:lvl9pPr marL="38862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defRPr/>
            </a:pPr>
            <a:r>
              <a:rPr lang="zh-CN" altLang="en-US" sz="665" b="1">
                <a:latin typeface="微软雅黑" panose="020B0503020204020204" pitchFamily="34" charset="-122"/>
                <a:ea typeface="微软雅黑" panose="020B0503020204020204" pitchFamily="34" charset="-122"/>
              </a:rPr>
              <a:t>ADD YOUR TEXT</a:t>
            </a:r>
          </a:p>
        </p:txBody>
      </p:sp>
      <p:sp>
        <p:nvSpPr>
          <p:cNvPr id="11279" name="Oval 15"/>
          <p:cNvSpPr>
            <a:spLocks noChangeArrowheads="1"/>
          </p:cNvSpPr>
          <p:nvPr/>
        </p:nvSpPr>
        <p:spPr bwMode="auto">
          <a:xfrm>
            <a:off x="3713163" y="1749425"/>
            <a:ext cx="936625" cy="946150"/>
          </a:xfrm>
          <a:prstGeom prst="ellipse">
            <a:avLst/>
          </a:prstGeom>
          <a:noFill/>
          <a:ln w="19050">
            <a:solidFill>
              <a:schemeClr val="tx1"/>
            </a:solidFill>
            <a:prstDash val="sysDot"/>
            <a:round/>
          </a:ln>
          <a:extLst>
            <a:ext uri="{909E8E84-426E-40DD-AFC4-6F175D3DCCD1}">
              <a14:hiddenFill xmlns:a14="http://schemas.microsoft.com/office/drawing/2010/main">
                <a:solidFill>
                  <a:srgbClr val="FFFFFF"/>
                </a:solidFill>
              </a14:hiddenFill>
            </a:ext>
          </a:extLst>
        </p:spPr>
        <p:txBody>
          <a:bodyPr wrap="none" lIns="96003" tIns="48001" rIns="96003" bIns="48001" anchor="ctr"/>
          <a:lstStyle>
            <a:lvl1pPr defTabSz="904875">
              <a:spcBef>
                <a:spcPct val="20000"/>
              </a:spcBef>
              <a:buChar char="•"/>
              <a:defRPr sz="1700">
                <a:solidFill>
                  <a:schemeClr val="tx1"/>
                </a:solidFill>
                <a:latin typeface="Arial" panose="020B0604020202020204" pitchFamily="34" charset="0"/>
                <a:ea typeface="宋体" panose="02010600030101010101" pitchFamily="2" charset="-122"/>
              </a:defRPr>
            </a:lvl1pPr>
            <a:lvl2pPr marL="742950" indent="-285750" defTabSz="904875">
              <a:spcBef>
                <a:spcPct val="20000"/>
              </a:spcBef>
              <a:buChar char="–"/>
              <a:defRPr sz="1500">
                <a:solidFill>
                  <a:schemeClr val="tx1"/>
                </a:solidFill>
                <a:latin typeface="Arial" panose="020B0604020202020204" pitchFamily="34" charset="0"/>
                <a:ea typeface="宋体" panose="02010600030101010101" pitchFamily="2" charset="-122"/>
              </a:defRPr>
            </a:lvl2pPr>
            <a:lvl3pPr marL="1143000" indent="-228600" defTabSz="904875">
              <a:spcBef>
                <a:spcPct val="20000"/>
              </a:spcBef>
              <a:buChar char="•"/>
              <a:defRPr sz="1300">
                <a:solidFill>
                  <a:schemeClr val="tx1"/>
                </a:solidFill>
                <a:latin typeface="Arial" panose="020B0604020202020204" pitchFamily="34" charset="0"/>
                <a:ea typeface="宋体" panose="02010600030101010101" pitchFamily="2" charset="-122"/>
              </a:defRPr>
            </a:lvl3pPr>
            <a:lvl4pPr marL="1600200" indent="-228600" defTabSz="904875">
              <a:spcBef>
                <a:spcPct val="20000"/>
              </a:spcBef>
              <a:buChar char="–"/>
              <a:defRPr sz="1100">
                <a:solidFill>
                  <a:schemeClr val="tx1"/>
                </a:solidFill>
                <a:latin typeface="Arial" panose="020B0604020202020204" pitchFamily="34" charset="0"/>
                <a:ea typeface="宋体" panose="02010600030101010101" pitchFamily="2" charset="-122"/>
              </a:defRPr>
            </a:lvl4pPr>
            <a:lvl5pPr marL="2057400" indent="-228600" defTabSz="904875">
              <a:spcBef>
                <a:spcPct val="20000"/>
              </a:spcBef>
              <a:buChar char="»"/>
              <a:defRPr sz="1100">
                <a:solidFill>
                  <a:schemeClr val="tx1"/>
                </a:solidFill>
                <a:latin typeface="Arial" panose="020B0604020202020204" pitchFamily="34" charset="0"/>
                <a:ea typeface="宋体" panose="02010600030101010101" pitchFamily="2" charset="-122"/>
              </a:defRPr>
            </a:lvl5pPr>
            <a:lvl6pPr marL="25146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6pPr>
            <a:lvl7pPr marL="29718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7pPr>
            <a:lvl8pPr marL="34290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8pPr>
            <a:lvl9pPr marL="38862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defRPr/>
            </a:pPr>
            <a:r>
              <a:rPr lang="zh-CN" altLang="en-US" sz="665" b="1">
                <a:latin typeface="微软雅黑" panose="020B0503020204020204" pitchFamily="34" charset="-122"/>
                <a:ea typeface="微软雅黑" panose="020B0503020204020204" pitchFamily="34" charset="-122"/>
              </a:rPr>
              <a:t>ADD YOUR TEXT</a:t>
            </a:r>
          </a:p>
        </p:txBody>
      </p:sp>
      <p:sp>
        <p:nvSpPr>
          <p:cNvPr id="11280" name="AutoShape 16"/>
          <p:cNvSpPr>
            <a:spLocks noChangeArrowheads="1"/>
          </p:cNvSpPr>
          <p:nvPr/>
        </p:nvSpPr>
        <p:spPr bwMode="auto">
          <a:xfrm>
            <a:off x="5421313" y="1687513"/>
            <a:ext cx="1168400" cy="814387"/>
          </a:xfrm>
          <a:prstGeom prst="cloudCallout">
            <a:avLst>
              <a:gd name="adj1" fmla="val -43750"/>
              <a:gd name="adj2" fmla="val 70000"/>
            </a:avLst>
          </a:pr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Char char="•"/>
              <a:defRPr sz="17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5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3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1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1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defRPr/>
            </a:pPr>
            <a:r>
              <a:rPr lang="zh-CN" altLang="en-US" sz="2220" b="1">
                <a:solidFill>
                  <a:schemeClr val="bg1"/>
                </a:solidFill>
                <a:latin typeface="微软雅黑" panose="020B0503020204020204" pitchFamily="34" charset="-122"/>
                <a:ea typeface="微软雅黑" panose="020B0503020204020204" pitchFamily="34" charset="-122"/>
              </a:rPr>
              <a:t>?</a:t>
            </a: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bg bwMode="auto">
      <p:bgPr>
        <a:solidFill>
          <a:srgbClr val="DDDDDD"/>
        </a:solidFill>
        <a:effectLst/>
      </p:bgPr>
    </p:bg>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1588" y="-222250"/>
            <a:ext cx="7108825" cy="479425"/>
          </a:xfrm>
          <a:prstGeom prst="rect">
            <a:avLst/>
          </a:prstGeom>
          <a:solidFill>
            <a:schemeClr val="tx1">
              <a:alpha val="6117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000"/>
          </a:p>
        </p:txBody>
      </p:sp>
      <p:sp>
        <p:nvSpPr>
          <p:cNvPr id="15363" name="Text Box 3"/>
          <p:cNvSpPr txBox="1">
            <a:spLocks noChangeArrowheads="1"/>
          </p:cNvSpPr>
          <p:nvPr/>
        </p:nvSpPr>
        <p:spPr bwMode="auto">
          <a:xfrm>
            <a:off x="236538" y="-122238"/>
            <a:ext cx="1212850" cy="246063"/>
          </a:xfrm>
          <a:prstGeom prst="rect">
            <a:avLst/>
          </a:prstGeom>
          <a:noFill/>
          <a:ln w="9525">
            <a:noFill/>
            <a:miter lim="800000"/>
          </a:ln>
          <a:effectLst/>
        </p:spPr>
        <p:txBody>
          <a:bodyPr wrap="none">
            <a:spAutoFit/>
          </a:bodyPr>
          <a:lstStyle/>
          <a:p>
            <a:pPr eaLnBrk="1" hangingPunct="1">
              <a:buFont typeface="Arial" panose="020B0604020202020204" pitchFamily="34" charset="0"/>
              <a:buNone/>
              <a:defRPr/>
            </a:pPr>
            <a:r>
              <a:rPr lang="zh-CN" altLang="en-US" sz="10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LOGO&amp;PROJECT</a:t>
            </a:r>
            <a:endParaRPr lang="zh-CN" altLang="en-US" sz="2000"/>
          </a:p>
        </p:txBody>
      </p:sp>
      <p:sp>
        <p:nvSpPr>
          <p:cNvPr id="15364" name="Text Box 4"/>
          <p:cNvSpPr txBox="1">
            <a:spLocks noChangeArrowheads="1"/>
          </p:cNvSpPr>
          <p:nvPr/>
        </p:nvSpPr>
        <p:spPr bwMode="auto">
          <a:xfrm>
            <a:off x="5421313" y="-98425"/>
            <a:ext cx="1571625" cy="246063"/>
          </a:xfrm>
          <a:prstGeom prst="rect">
            <a:avLst/>
          </a:prstGeom>
          <a:noFill/>
          <a:ln w="9525">
            <a:noFill/>
            <a:miter lim="800000"/>
          </a:ln>
          <a:effectLst/>
        </p:spPr>
        <p:txBody>
          <a:bodyPr wrap="none">
            <a:spAutoFit/>
          </a:bodyPr>
          <a:lstStyle/>
          <a:p>
            <a:pPr eaLnBrk="1" hangingPunct="1">
              <a:buFont typeface="Arial" panose="020B0604020202020204" pitchFamily="34" charset="0"/>
              <a:buNone/>
              <a:defRPr/>
            </a:pPr>
            <a:r>
              <a:rPr lang="zh-CN" altLang="en-US" sz="10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ADD YOUR COMPANY</a:t>
            </a:r>
            <a:endParaRPr lang="zh-CN" altLang="en-US" sz="2000"/>
          </a:p>
        </p:txBody>
      </p:sp>
      <p:sp>
        <p:nvSpPr>
          <p:cNvPr id="15365" name="AutoShape 5"/>
          <p:cNvSpPr>
            <a:spLocks noChangeArrowheads="1"/>
          </p:cNvSpPr>
          <p:nvPr/>
        </p:nvSpPr>
        <p:spPr bwMode="auto">
          <a:xfrm>
            <a:off x="278709" y="751443"/>
            <a:ext cx="3194562" cy="1499380"/>
          </a:xfrm>
          <a:prstGeom prst="flowChartProcess">
            <a:avLst/>
          </a:prstGeom>
          <a:blipFill dpi="0" rotWithShape="0">
            <a:blip r:embed="rId2" cstate="print"/>
            <a:srcRect/>
            <a:stretch>
              <a:fillRect b="-33162"/>
            </a:stretch>
          </a:blipFill>
          <a:ln w="9525">
            <a:noFill/>
            <a:miter lim="800000"/>
          </a:ln>
          <a:effectLst/>
        </p:spPr>
        <p:txBody>
          <a:bodyPr anchor="ctr"/>
          <a:lstStyle/>
          <a:p>
            <a:pPr eaLnBrk="1" hangingPunct="1">
              <a:buFont typeface="Arial" panose="020B0604020202020204" pitchFamily="34" charset="0"/>
              <a:buNone/>
              <a:defRPr/>
            </a:pPr>
            <a:endParaRPr lang="zh-CN" altLang="en-US" sz="1000"/>
          </a:p>
        </p:txBody>
      </p:sp>
      <p:sp>
        <p:nvSpPr>
          <p:cNvPr id="15366" name="AutoShape 6"/>
          <p:cNvSpPr>
            <a:spLocks noChangeArrowheads="1"/>
          </p:cNvSpPr>
          <p:nvPr/>
        </p:nvSpPr>
        <p:spPr bwMode="auto">
          <a:xfrm>
            <a:off x="3658487" y="751443"/>
            <a:ext cx="3196325" cy="1499380"/>
          </a:xfrm>
          <a:prstGeom prst="flowChartProcess">
            <a:avLst/>
          </a:prstGeom>
          <a:blipFill dpi="0" rotWithShape="0">
            <a:blip r:embed="rId2" cstate="print"/>
            <a:srcRect/>
            <a:stretch>
              <a:fillRect b="-33235"/>
            </a:stretch>
          </a:blipFill>
          <a:ln w="9525">
            <a:noFill/>
            <a:miter lim="800000"/>
          </a:ln>
          <a:effectLst/>
        </p:spPr>
        <p:txBody>
          <a:bodyPr anchor="ctr"/>
          <a:lstStyle/>
          <a:p>
            <a:pPr eaLnBrk="1" hangingPunct="1">
              <a:buFont typeface="Arial" panose="020B0604020202020204" pitchFamily="34" charset="0"/>
              <a:buNone/>
              <a:defRPr/>
            </a:pPr>
            <a:endParaRPr lang="zh-CN" altLang="en-US" sz="1000"/>
          </a:p>
        </p:txBody>
      </p:sp>
      <p:sp>
        <p:nvSpPr>
          <p:cNvPr id="12299" name="Text Box 7"/>
          <p:cNvSpPr txBox="1">
            <a:spLocks noChangeArrowheads="1"/>
          </p:cNvSpPr>
          <p:nvPr/>
        </p:nvSpPr>
        <p:spPr bwMode="auto">
          <a:xfrm>
            <a:off x="303213" y="2463800"/>
            <a:ext cx="138112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7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5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3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1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1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defRPr/>
            </a:pPr>
            <a:r>
              <a:rPr lang="zh-CN" altLang="zh-CN" sz="1110" b="1">
                <a:solidFill>
                  <a:schemeClr val="bg2"/>
                </a:solidFill>
                <a:latin typeface="微软雅黑" panose="020B0503020204020204" pitchFamily="34" charset="-122"/>
                <a:ea typeface="微软雅黑" panose="020B0503020204020204" pitchFamily="34" charset="-122"/>
              </a:rPr>
              <a:t>ADD YOUR TEXT</a:t>
            </a:r>
          </a:p>
        </p:txBody>
      </p:sp>
      <p:sp>
        <p:nvSpPr>
          <p:cNvPr id="12300" name="Text Box 8"/>
          <p:cNvSpPr txBox="1">
            <a:spLocks noChangeArrowheads="1"/>
          </p:cNvSpPr>
          <p:nvPr/>
        </p:nvSpPr>
        <p:spPr bwMode="auto">
          <a:xfrm>
            <a:off x="304800" y="2747963"/>
            <a:ext cx="3135313"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zh-CN" sz="1000">
                <a:solidFill>
                  <a:schemeClr val="bg2"/>
                </a:solidFill>
                <a:latin typeface="微软雅黑" panose="020B0503020204020204" pitchFamily="34" charset="-122"/>
                <a:ea typeface="微软雅黑" panose="020B0503020204020204" pitchFamily="34" charset="-122"/>
              </a:rPr>
              <a:t>Here you can enter the relevant text you,for to the participants to explain your product or service.</a:t>
            </a:r>
          </a:p>
        </p:txBody>
      </p:sp>
      <p:sp>
        <p:nvSpPr>
          <p:cNvPr id="12301" name="Text Box 9"/>
          <p:cNvSpPr txBox="1">
            <a:spLocks noChangeArrowheads="1"/>
          </p:cNvSpPr>
          <p:nvPr/>
        </p:nvSpPr>
        <p:spPr bwMode="auto">
          <a:xfrm>
            <a:off x="3668713" y="2463800"/>
            <a:ext cx="138112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7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5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3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1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1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defRPr/>
            </a:pPr>
            <a:r>
              <a:rPr lang="zh-CN" altLang="zh-CN" sz="1110" b="1">
                <a:solidFill>
                  <a:schemeClr val="bg2"/>
                </a:solidFill>
                <a:latin typeface="微软雅黑" panose="020B0503020204020204" pitchFamily="34" charset="-122"/>
                <a:ea typeface="微软雅黑" panose="020B0503020204020204" pitchFamily="34" charset="-122"/>
              </a:rPr>
              <a:t>ADD YOUR TEXT</a:t>
            </a:r>
          </a:p>
        </p:txBody>
      </p:sp>
      <p:sp>
        <p:nvSpPr>
          <p:cNvPr id="12302" name="Text Box 10"/>
          <p:cNvSpPr txBox="1">
            <a:spLocks noChangeArrowheads="1"/>
          </p:cNvSpPr>
          <p:nvPr/>
        </p:nvSpPr>
        <p:spPr bwMode="auto">
          <a:xfrm>
            <a:off x="3671888" y="2747963"/>
            <a:ext cx="31337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zh-CN" sz="1000">
                <a:solidFill>
                  <a:schemeClr val="bg2"/>
                </a:solidFill>
                <a:latin typeface="微软雅黑" panose="020B0503020204020204" pitchFamily="34" charset="-122"/>
                <a:ea typeface="微软雅黑" panose="020B0503020204020204" pitchFamily="34" charset="-122"/>
              </a:rPr>
              <a:t>Here you can enter the relevant text you,for to the participants to explain your product or service.</a:t>
            </a: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bg bwMode="auto">
      <p:bgPr>
        <a:solidFill>
          <a:srgbClr val="DDDDDD"/>
        </a:solidFill>
        <a:effectLst/>
      </p:bgPr>
    </p:bg>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1588" y="-222250"/>
            <a:ext cx="7108825" cy="479425"/>
          </a:xfrm>
          <a:prstGeom prst="rect">
            <a:avLst/>
          </a:prstGeom>
          <a:solidFill>
            <a:schemeClr val="tx1">
              <a:alpha val="6117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000"/>
          </a:p>
        </p:txBody>
      </p:sp>
      <p:sp>
        <p:nvSpPr>
          <p:cNvPr id="16387" name="Text Box 3"/>
          <p:cNvSpPr txBox="1">
            <a:spLocks noChangeArrowheads="1"/>
          </p:cNvSpPr>
          <p:nvPr/>
        </p:nvSpPr>
        <p:spPr bwMode="auto">
          <a:xfrm>
            <a:off x="236538" y="-122238"/>
            <a:ext cx="1212850" cy="246063"/>
          </a:xfrm>
          <a:prstGeom prst="rect">
            <a:avLst/>
          </a:prstGeom>
          <a:noFill/>
          <a:ln w="9525">
            <a:noFill/>
            <a:miter lim="800000"/>
          </a:ln>
          <a:effectLst/>
        </p:spPr>
        <p:txBody>
          <a:bodyPr wrap="none">
            <a:spAutoFit/>
          </a:bodyPr>
          <a:lstStyle/>
          <a:p>
            <a:pPr eaLnBrk="1" hangingPunct="1">
              <a:buFont typeface="Arial" panose="020B0604020202020204" pitchFamily="34" charset="0"/>
              <a:buNone/>
              <a:defRPr/>
            </a:pPr>
            <a:r>
              <a:rPr lang="zh-CN" altLang="en-US" sz="10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LOGO&amp;PROJECT</a:t>
            </a:r>
            <a:endParaRPr lang="zh-CN" altLang="en-US" sz="2000"/>
          </a:p>
        </p:txBody>
      </p:sp>
      <p:sp>
        <p:nvSpPr>
          <p:cNvPr id="16388" name="Text Box 4"/>
          <p:cNvSpPr txBox="1">
            <a:spLocks noChangeArrowheads="1"/>
          </p:cNvSpPr>
          <p:nvPr/>
        </p:nvSpPr>
        <p:spPr bwMode="auto">
          <a:xfrm>
            <a:off x="5421313" y="-98425"/>
            <a:ext cx="1571625" cy="246063"/>
          </a:xfrm>
          <a:prstGeom prst="rect">
            <a:avLst/>
          </a:prstGeom>
          <a:noFill/>
          <a:ln w="9525">
            <a:noFill/>
            <a:miter lim="800000"/>
          </a:ln>
          <a:effectLst/>
        </p:spPr>
        <p:txBody>
          <a:bodyPr wrap="none">
            <a:spAutoFit/>
          </a:bodyPr>
          <a:lstStyle/>
          <a:p>
            <a:pPr eaLnBrk="1" hangingPunct="1">
              <a:buFont typeface="Arial" panose="020B0604020202020204" pitchFamily="34" charset="0"/>
              <a:buNone/>
              <a:defRPr/>
            </a:pPr>
            <a:r>
              <a:rPr lang="zh-CN" altLang="en-US" sz="10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ADD YOUR COMPANY</a:t>
            </a:r>
            <a:endParaRPr lang="zh-CN" altLang="en-US" sz="2000"/>
          </a:p>
        </p:txBody>
      </p:sp>
      <p:sp>
        <p:nvSpPr>
          <p:cNvPr id="13317" name="Oval 5"/>
          <p:cNvSpPr>
            <a:spLocks noChangeArrowheads="1"/>
          </p:cNvSpPr>
          <p:nvPr/>
        </p:nvSpPr>
        <p:spPr bwMode="auto">
          <a:xfrm>
            <a:off x="552450" y="1544638"/>
            <a:ext cx="1338263" cy="1352550"/>
          </a:xfrm>
          <a:prstGeom prst="ellipse">
            <a:avLst/>
          </a:pr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000" b="1">
                <a:solidFill>
                  <a:schemeClr val="bg1"/>
                </a:solidFill>
                <a:latin typeface="微软雅黑" panose="020B0503020204020204" pitchFamily="34" charset="-122"/>
                <a:ea typeface="微软雅黑" panose="020B0503020204020204" pitchFamily="34" charset="-122"/>
              </a:rPr>
              <a:t>ADD YOUR TEXT</a:t>
            </a:r>
          </a:p>
        </p:txBody>
      </p:sp>
      <p:sp>
        <p:nvSpPr>
          <p:cNvPr id="13318" name="Line 6"/>
          <p:cNvSpPr>
            <a:spLocks noChangeShapeType="1"/>
          </p:cNvSpPr>
          <p:nvPr/>
        </p:nvSpPr>
        <p:spPr bwMode="auto">
          <a:xfrm>
            <a:off x="2017713" y="2220913"/>
            <a:ext cx="515937" cy="0"/>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3319" name="Line 7"/>
          <p:cNvSpPr>
            <a:spLocks noChangeShapeType="1"/>
          </p:cNvSpPr>
          <p:nvPr/>
        </p:nvSpPr>
        <p:spPr bwMode="auto">
          <a:xfrm>
            <a:off x="4881563" y="2220913"/>
            <a:ext cx="422275" cy="0"/>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3320" name="AutoShape 8"/>
          <p:cNvSpPr>
            <a:spLocks noChangeArrowheads="1"/>
          </p:cNvSpPr>
          <p:nvPr/>
        </p:nvSpPr>
        <p:spPr bwMode="auto">
          <a:xfrm>
            <a:off x="5421313" y="1814513"/>
            <a:ext cx="1168400" cy="814387"/>
          </a:xfrm>
          <a:prstGeom prst="cloudCallout">
            <a:avLst>
              <a:gd name="adj1" fmla="val -43750"/>
              <a:gd name="adj2" fmla="val 70000"/>
            </a:avLst>
          </a:pr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Char char="•"/>
              <a:defRPr sz="17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5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3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1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1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defRPr/>
            </a:pPr>
            <a:r>
              <a:rPr lang="zh-CN" altLang="en-US" sz="2220" b="1">
                <a:solidFill>
                  <a:schemeClr val="bg1"/>
                </a:solidFill>
                <a:latin typeface="微软雅黑" panose="020B0503020204020204" pitchFamily="34" charset="-122"/>
                <a:ea typeface="微软雅黑" panose="020B0503020204020204" pitchFamily="34" charset="-122"/>
              </a:rPr>
              <a:t>?</a:t>
            </a:r>
          </a:p>
        </p:txBody>
      </p:sp>
      <p:sp>
        <p:nvSpPr>
          <p:cNvPr id="13321" name="Text Box 9"/>
          <p:cNvSpPr txBox="1">
            <a:spLocks noChangeArrowheads="1"/>
          </p:cNvSpPr>
          <p:nvPr/>
        </p:nvSpPr>
        <p:spPr bwMode="auto">
          <a:xfrm>
            <a:off x="2554288" y="1612900"/>
            <a:ext cx="2271712"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7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5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3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1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1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defRPr/>
            </a:pPr>
            <a:r>
              <a:rPr lang="zh-CN" altLang="zh-CN" sz="665">
                <a:latin typeface="微软雅黑" panose="020B0503020204020204" pitchFamily="34" charset="-122"/>
                <a:ea typeface="微软雅黑" panose="020B0503020204020204" pitchFamily="34" charset="-122"/>
              </a:rPr>
              <a:t>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a:t>
            </a:r>
          </a:p>
          <a:p>
            <a:pPr eaLnBrk="1" hangingPunct="1">
              <a:spcBef>
                <a:spcPct val="0"/>
              </a:spcBef>
              <a:buFontTx/>
              <a:buNone/>
              <a:defRPr/>
            </a:pPr>
            <a:endParaRPr lang="zh-CN" altLang="zh-CN" sz="665">
              <a:latin typeface="微软雅黑" panose="020B0503020204020204" pitchFamily="34" charset="-122"/>
              <a:ea typeface="微软雅黑" panose="020B0503020204020204" pitchFamily="34" charset="-122"/>
            </a:endParaRPr>
          </a:p>
          <a:p>
            <a:pPr eaLnBrk="1" hangingPunct="1">
              <a:spcBef>
                <a:spcPct val="0"/>
              </a:spcBef>
              <a:buFontTx/>
              <a:buNone/>
              <a:defRPr/>
            </a:pPr>
            <a:r>
              <a:rPr lang="zh-CN" altLang="zh-CN" sz="665">
                <a:latin typeface="微软雅黑" panose="020B0503020204020204" pitchFamily="34" charset="-122"/>
                <a:ea typeface="微软雅黑" panose="020B0503020204020204" pitchFamily="34" charset="-122"/>
              </a:rPr>
              <a:t>Here you can enter the relevant text you,for to the participants to explain your product or service.</a:t>
            </a:r>
          </a:p>
          <a:p>
            <a:pPr eaLnBrk="1" hangingPunct="1">
              <a:spcBef>
                <a:spcPct val="0"/>
              </a:spcBef>
              <a:buFontTx/>
              <a:buNone/>
              <a:defRPr/>
            </a:pPr>
            <a:endParaRPr lang="zh-CN" altLang="zh-CN" sz="665">
              <a:latin typeface="微软雅黑" panose="020B0503020204020204" pitchFamily="34" charset="-122"/>
              <a:ea typeface="微软雅黑" panose="020B0503020204020204" pitchFamily="34" charset="-122"/>
            </a:endParaRP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bg bwMode="auto">
      <p:bgPr>
        <a:solidFill>
          <a:srgbClr val="DDDDDD"/>
        </a:solidFill>
        <a:effectLst/>
      </p:bgPr>
    </p:bg>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1588" y="-222250"/>
            <a:ext cx="7108825" cy="479425"/>
          </a:xfrm>
          <a:prstGeom prst="rect">
            <a:avLst/>
          </a:prstGeom>
          <a:solidFill>
            <a:schemeClr val="tx1">
              <a:alpha val="6117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000"/>
          </a:p>
        </p:txBody>
      </p:sp>
      <p:sp>
        <p:nvSpPr>
          <p:cNvPr id="17411" name="Text Box 3"/>
          <p:cNvSpPr txBox="1">
            <a:spLocks noChangeArrowheads="1"/>
          </p:cNvSpPr>
          <p:nvPr/>
        </p:nvSpPr>
        <p:spPr bwMode="auto">
          <a:xfrm>
            <a:off x="236538" y="-122238"/>
            <a:ext cx="1212850" cy="246063"/>
          </a:xfrm>
          <a:prstGeom prst="rect">
            <a:avLst/>
          </a:prstGeom>
          <a:noFill/>
          <a:ln w="9525">
            <a:noFill/>
            <a:miter lim="800000"/>
          </a:ln>
          <a:effectLst/>
        </p:spPr>
        <p:txBody>
          <a:bodyPr wrap="none">
            <a:spAutoFit/>
          </a:bodyPr>
          <a:lstStyle/>
          <a:p>
            <a:pPr eaLnBrk="1" hangingPunct="1">
              <a:buFont typeface="Arial" panose="020B0604020202020204" pitchFamily="34" charset="0"/>
              <a:buNone/>
              <a:defRPr/>
            </a:pPr>
            <a:r>
              <a:rPr lang="zh-CN" altLang="en-US" sz="10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LOGO&amp;PROJECT</a:t>
            </a:r>
            <a:endParaRPr lang="zh-CN" altLang="en-US" sz="2000"/>
          </a:p>
        </p:txBody>
      </p:sp>
      <p:sp>
        <p:nvSpPr>
          <p:cNvPr id="17412" name="Text Box 4"/>
          <p:cNvSpPr txBox="1">
            <a:spLocks noChangeArrowheads="1"/>
          </p:cNvSpPr>
          <p:nvPr/>
        </p:nvSpPr>
        <p:spPr bwMode="auto">
          <a:xfrm>
            <a:off x="5421313" y="-98425"/>
            <a:ext cx="1571625" cy="246063"/>
          </a:xfrm>
          <a:prstGeom prst="rect">
            <a:avLst/>
          </a:prstGeom>
          <a:noFill/>
          <a:ln w="9525">
            <a:noFill/>
            <a:miter lim="800000"/>
          </a:ln>
          <a:effectLst/>
        </p:spPr>
        <p:txBody>
          <a:bodyPr wrap="none">
            <a:spAutoFit/>
          </a:bodyPr>
          <a:lstStyle/>
          <a:p>
            <a:pPr eaLnBrk="1" hangingPunct="1">
              <a:buFont typeface="Arial" panose="020B0604020202020204" pitchFamily="34" charset="0"/>
              <a:buNone/>
              <a:defRPr/>
            </a:pPr>
            <a:r>
              <a:rPr lang="zh-CN" altLang="en-US" sz="10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ADD YOUR COMPANY</a:t>
            </a:r>
            <a:endParaRPr lang="zh-CN" altLang="en-US" sz="2000"/>
          </a:p>
        </p:txBody>
      </p:sp>
      <p:sp>
        <p:nvSpPr>
          <p:cNvPr id="14341" name="Text Box 5"/>
          <p:cNvSpPr txBox="1">
            <a:spLocks noChangeArrowheads="1"/>
          </p:cNvSpPr>
          <p:nvPr/>
        </p:nvSpPr>
        <p:spPr bwMode="auto">
          <a:xfrm>
            <a:off x="715963" y="952500"/>
            <a:ext cx="12604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zh-CN" sz="1000" b="1">
                <a:latin typeface="微软雅黑" panose="020B0503020204020204" pitchFamily="34" charset="-122"/>
                <a:ea typeface="微软雅黑" panose="020B0503020204020204" pitchFamily="34" charset="-122"/>
              </a:rPr>
              <a:t>ADD YOUR TEXT</a:t>
            </a:r>
          </a:p>
        </p:txBody>
      </p:sp>
      <p:sp>
        <p:nvSpPr>
          <p:cNvPr id="14342" name="Rectangle 6"/>
          <p:cNvSpPr>
            <a:spLocks noChangeArrowheads="1"/>
          </p:cNvSpPr>
          <p:nvPr/>
        </p:nvSpPr>
        <p:spPr bwMode="auto">
          <a:xfrm>
            <a:off x="715963" y="1362075"/>
            <a:ext cx="2538412" cy="271463"/>
          </a:xfrm>
          <a:prstGeom prst="rect">
            <a:avLst/>
          </a:prstGeom>
          <a:noFill/>
          <a:ln w="6350">
            <a:solidFill>
              <a:schemeClr val="bg2"/>
            </a:solidFill>
            <a:miter lim="800000"/>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000">
                <a:solidFill>
                  <a:schemeClr val="bg2"/>
                </a:solidFill>
                <a:latin typeface="微软雅黑" panose="020B0503020204020204" pitchFamily="34" charset="-122"/>
                <a:ea typeface="微软雅黑" panose="020B0503020204020204" pitchFamily="34" charset="-122"/>
              </a:rPr>
              <a:t>ADD YOUR TEXT</a:t>
            </a:r>
          </a:p>
        </p:txBody>
      </p:sp>
      <p:sp>
        <p:nvSpPr>
          <p:cNvPr id="14343" name="Rectangle 7"/>
          <p:cNvSpPr>
            <a:spLocks noChangeArrowheads="1"/>
          </p:cNvSpPr>
          <p:nvPr/>
        </p:nvSpPr>
        <p:spPr bwMode="auto">
          <a:xfrm>
            <a:off x="715963" y="1778000"/>
            <a:ext cx="2538412" cy="271463"/>
          </a:xfrm>
          <a:prstGeom prst="rect">
            <a:avLst/>
          </a:prstGeom>
          <a:noFill/>
          <a:ln w="6350">
            <a:solidFill>
              <a:schemeClr val="bg2"/>
            </a:solidFill>
            <a:miter lim="800000"/>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000">
                <a:solidFill>
                  <a:schemeClr val="bg2"/>
                </a:solidFill>
                <a:latin typeface="微软雅黑" panose="020B0503020204020204" pitchFamily="34" charset="-122"/>
                <a:ea typeface="微软雅黑" panose="020B0503020204020204" pitchFamily="34" charset="-122"/>
              </a:rPr>
              <a:t>ADD YOUR TEXT</a:t>
            </a:r>
          </a:p>
        </p:txBody>
      </p:sp>
      <p:sp>
        <p:nvSpPr>
          <p:cNvPr id="14344" name="Rectangle 8"/>
          <p:cNvSpPr>
            <a:spLocks noChangeArrowheads="1"/>
          </p:cNvSpPr>
          <p:nvPr/>
        </p:nvSpPr>
        <p:spPr bwMode="auto">
          <a:xfrm>
            <a:off x="715963" y="2193925"/>
            <a:ext cx="2538412" cy="271463"/>
          </a:xfrm>
          <a:prstGeom prst="rect">
            <a:avLst/>
          </a:prstGeom>
          <a:noFill/>
          <a:ln w="6350">
            <a:solidFill>
              <a:schemeClr val="bg2"/>
            </a:solidFill>
            <a:miter lim="800000"/>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000">
                <a:solidFill>
                  <a:schemeClr val="bg2"/>
                </a:solidFill>
                <a:latin typeface="微软雅黑" panose="020B0503020204020204" pitchFamily="34" charset="-122"/>
                <a:ea typeface="微软雅黑" panose="020B0503020204020204" pitchFamily="34" charset="-122"/>
              </a:rPr>
              <a:t>ADD YOUR TEXT</a:t>
            </a:r>
          </a:p>
        </p:txBody>
      </p:sp>
      <p:sp>
        <p:nvSpPr>
          <p:cNvPr id="14345" name="Rectangle 9"/>
          <p:cNvSpPr>
            <a:spLocks noChangeArrowheads="1"/>
          </p:cNvSpPr>
          <p:nvPr/>
        </p:nvSpPr>
        <p:spPr bwMode="auto">
          <a:xfrm>
            <a:off x="715963" y="2611438"/>
            <a:ext cx="2538412" cy="271462"/>
          </a:xfrm>
          <a:prstGeom prst="rect">
            <a:avLst/>
          </a:prstGeom>
          <a:noFill/>
          <a:ln w="6350">
            <a:solidFill>
              <a:schemeClr val="bg2"/>
            </a:solidFill>
            <a:miter lim="800000"/>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000">
                <a:solidFill>
                  <a:schemeClr val="bg2"/>
                </a:solidFill>
                <a:latin typeface="微软雅黑" panose="020B0503020204020204" pitchFamily="34" charset="-122"/>
                <a:ea typeface="微软雅黑" panose="020B0503020204020204" pitchFamily="34" charset="-122"/>
              </a:rPr>
              <a:t>ADD YOUR TEXT</a:t>
            </a:r>
          </a:p>
        </p:txBody>
      </p:sp>
      <p:sp>
        <p:nvSpPr>
          <p:cNvPr id="14346" name="Rectangle 10"/>
          <p:cNvSpPr>
            <a:spLocks noChangeArrowheads="1"/>
          </p:cNvSpPr>
          <p:nvPr/>
        </p:nvSpPr>
        <p:spPr bwMode="auto">
          <a:xfrm>
            <a:off x="715963" y="3027363"/>
            <a:ext cx="2538412" cy="271462"/>
          </a:xfrm>
          <a:prstGeom prst="rect">
            <a:avLst/>
          </a:prstGeom>
          <a:noFill/>
          <a:ln w="6350">
            <a:solidFill>
              <a:schemeClr val="bg2"/>
            </a:solidFill>
            <a:miter lim="800000"/>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000">
                <a:solidFill>
                  <a:schemeClr val="bg2"/>
                </a:solidFill>
                <a:latin typeface="微软雅黑" panose="020B0503020204020204" pitchFamily="34" charset="-122"/>
                <a:ea typeface="微软雅黑" panose="020B0503020204020204" pitchFamily="34" charset="-122"/>
              </a:rPr>
              <a:t>ADD YOUR TEXT</a:t>
            </a:r>
          </a:p>
        </p:txBody>
      </p:sp>
      <p:sp>
        <p:nvSpPr>
          <p:cNvPr id="14347" name="Line 11"/>
          <p:cNvSpPr>
            <a:spLocks noChangeShapeType="1"/>
          </p:cNvSpPr>
          <p:nvPr/>
        </p:nvSpPr>
        <p:spPr bwMode="auto">
          <a:xfrm>
            <a:off x="3513138" y="2346325"/>
            <a:ext cx="423862" cy="0"/>
          </a:xfrm>
          <a:prstGeom prst="line">
            <a:avLst/>
          </a:prstGeom>
          <a:noFill/>
          <a:ln w="9525">
            <a:solidFill>
              <a:schemeClr val="bg2"/>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4348" name="Text Box 12"/>
          <p:cNvSpPr txBox="1">
            <a:spLocks noChangeArrowheads="1"/>
          </p:cNvSpPr>
          <p:nvPr/>
        </p:nvSpPr>
        <p:spPr bwMode="auto">
          <a:xfrm>
            <a:off x="4284663" y="1590675"/>
            <a:ext cx="12604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zh-CN" sz="1000" b="1">
                <a:latin typeface="微软雅黑" panose="020B0503020204020204" pitchFamily="34" charset="-122"/>
                <a:ea typeface="微软雅黑" panose="020B0503020204020204" pitchFamily="34" charset="-122"/>
              </a:rPr>
              <a:t>ADD YOUR TEXT</a:t>
            </a:r>
          </a:p>
        </p:txBody>
      </p:sp>
      <p:sp>
        <p:nvSpPr>
          <p:cNvPr id="14349" name="Text Box 13"/>
          <p:cNvSpPr txBox="1">
            <a:spLocks noChangeArrowheads="1"/>
          </p:cNvSpPr>
          <p:nvPr/>
        </p:nvSpPr>
        <p:spPr bwMode="auto">
          <a:xfrm>
            <a:off x="4284663" y="2049463"/>
            <a:ext cx="2271712" cy="111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7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5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3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1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1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defRPr/>
            </a:pPr>
            <a:r>
              <a:rPr lang="zh-CN" altLang="zh-CN" sz="665">
                <a:latin typeface="微软雅黑" panose="020B0503020204020204" pitchFamily="34" charset="-122"/>
                <a:ea typeface="微软雅黑" panose="020B0503020204020204" pitchFamily="34" charset="-122"/>
              </a:rPr>
              <a:t>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a:t>
            </a:r>
          </a:p>
          <a:p>
            <a:pPr eaLnBrk="1" hangingPunct="1">
              <a:spcBef>
                <a:spcPct val="0"/>
              </a:spcBef>
              <a:buFontTx/>
              <a:buNone/>
              <a:defRPr/>
            </a:pPr>
            <a:endParaRPr lang="zh-CN" altLang="zh-CN" sz="665">
              <a:latin typeface="微软雅黑" panose="020B0503020204020204" pitchFamily="34" charset="-122"/>
              <a:ea typeface="微软雅黑" panose="020B0503020204020204" pitchFamily="34" charset="-122"/>
            </a:endParaRPr>
          </a:p>
          <a:p>
            <a:pPr eaLnBrk="1" hangingPunct="1">
              <a:spcBef>
                <a:spcPct val="0"/>
              </a:spcBef>
              <a:buFontTx/>
              <a:buNone/>
              <a:defRPr/>
            </a:pPr>
            <a:r>
              <a:rPr lang="zh-CN" altLang="zh-CN" sz="665">
                <a:latin typeface="微软雅黑" panose="020B0503020204020204" pitchFamily="34" charset="-122"/>
                <a:ea typeface="微软雅黑" panose="020B0503020204020204" pitchFamily="34" charset="-122"/>
              </a:rPr>
              <a:t>Here you can enter the relevant text you,for to the participants to explain your product or service.</a:t>
            </a:r>
          </a:p>
          <a:p>
            <a:pPr eaLnBrk="1" hangingPunct="1">
              <a:spcBef>
                <a:spcPct val="0"/>
              </a:spcBef>
              <a:buFontTx/>
              <a:buNone/>
              <a:defRPr/>
            </a:pPr>
            <a:endParaRPr lang="zh-CN" altLang="zh-CN" sz="665">
              <a:latin typeface="微软雅黑" panose="020B0503020204020204" pitchFamily="34" charset="-122"/>
              <a:ea typeface="微软雅黑" panose="020B0503020204020204" pitchFamily="34" charset="-122"/>
            </a:endParaRPr>
          </a:p>
        </p:txBody>
      </p:sp>
      <p:sp>
        <p:nvSpPr>
          <p:cNvPr id="14350" name="Line 14"/>
          <p:cNvSpPr>
            <a:spLocks noChangeShapeType="1"/>
          </p:cNvSpPr>
          <p:nvPr/>
        </p:nvSpPr>
        <p:spPr bwMode="auto">
          <a:xfrm>
            <a:off x="4284663" y="1844675"/>
            <a:ext cx="1614487" cy="1588"/>
          </a:xfrm>
          <a:prstGeom prst="line">
            <a:avLst/>
          </a:prstGeom>
          <a:noFill/>
          <a:ln w="9525" cap="rnd">
            <a:solidFill>
              <a:srgbClr val="000000"/>
            </a:solidFill>
            <a:prstDash val="sysDot"/>
            <a:round/>
          </a:ln>
          <a:extLst>
            <a:ext uri="{909E8E84-426E-40DD-AFC4-6F175D3DCCD1}">
              <a14:hiddenFill xmlns:a14="http://schemas.microsoft.com/office/drawing/2010/main">
                <a:noFill/>
              </a14:hiddenFill>
            </a:ext>
          </a:extLst>
        </p:spPr>
        <p:txBody>
          <a:bodyPr anchor="ctr"/>
          <a:lstStyle/>
          <a:p>
            <a:endParaRPr lang="zh-CN" altLang="en-US"/>
          </a:p>
        </p:txBody>
      </p:sp>
      <p:grpSp>
        <p:nvGrpSpPr>
          <p:cNvPr id="14351" name="Group 15"/>
          <p:cNvGrpSpPr/>
          <p:nvPr/>
        </p:nvGrpSpPr>
        <p:grpSpPr bwMode="auto">
          <a:xfrm>
            <a:off x="4284663" y="1168400"/>
            <a:ext cx="831850" cy="387350"/>
            <a:chOff x="0" y="0"/>
            <a:chExt cx="7391" cy="3440"/>
          </a:xfrm>
        </p:grpSpPr>
        <p:sp>
          <p:nvSpPr>
            <p:cNvPr id="14352" name="任意多边形 29"/>
            <p:cNvSpPr/>
            <p:nvPr/>
          </p:nvSpPr>
          <p:spPr bwMode="auto">
            <a:xfrm>
              <a:off x="908" y="0"/>
              <a:ext cx="4503" cy="3313"/>
            </a:xfrm>
            <a:custGeom>
              <a:avLst/>
              <a:gdLst>
                <a:gd name="T0" fmla="*/ 167 w 21600"/>
                <a:gd name="T1" fmla="*/ 0 h 21600"/>
                <a:gd name="T2" fmla="*/ 0 w 21600"/>
                <a:gd name="T3" fmla="*/ 488 h 21600"/>
                <a:gd name="T4" fmla="*/ 939 w 21600"/>
                <a:gd name="T5" fmla="*/ 508 h 21600"/>
                <a:gd name="T6" fmla="*/ 841 w 21600"/>
                <a:gd name="T7" fmla="*/ 186 h 21600"/>
                <a:gd name="T8" fmla="*/ 167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3842" y="0"/>
                  </a:moveTo>
                  <a:lnTo>
                    <a:pt x="0" y="20732"/>
                  </a:lnTo>
                  <a:lnTo>
                    <a:pt x="21600" y="21600"/>
                  </a:lnTo>
                  <a:lnTo>
                    <a:pt x="19355" y="7921"/>
                  </a:lnTo>
                  <a:lnTo>
                    <a:pt x="3842" y="0"/>
                  </a:lnTo>
                  <a:close/>
                </a:path>
              </a:pathLst>
            </a:custGeom>
            <a:solidFill>
              <a:schemeClr val="tx1">
                <a:alpha val="61176"/>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4353" name="任意多边形 30"/>
            <p:cNvSpPr/>
            <p:nvPr/>
          </p:nvSpPr>
          <p:spPr bwMode="auto">
            <a:xfrm rot="240000">
              <a:off x="4957" y="1328"/>
              <a:ext cx="2434" cy="2113"/>
            </a:xfrm>
            <a:custGeom>
              <a:avLst/>
              <a:gdLst>
                <a:gd name="T0" fmla="*/ 0 w 21600"/>
                <a:gd name="T1" fmla="*/ 0 h 21600"/>
                <a:gd name="T2" fmla="*/ 69 w 21600"/>
                <a:gd name="T3" fmla="*/ 200 h 21600"/>
                <a:gd name="T4" fmla="*/ 274 w 21600"/>
                <a:gd name="T5" fmla="*/ 207 h 21600"/>
                <a:gd name="T6" fmla="*/ 203 w 21600"/>
                <a:gd name="T7" fmla="*/ 26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43" y="20931"/>
                  </a:lnTo>
                  <a:lnTo>
                    <a:pt x="21600" y="21600"/>
                  </a:lnTo>
                  <a:lnTo>
                    <a:pt x="16005" y="2663"/>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4354" name="任意多边形 31"/>
            <p:cNvSpPr/>
            <p:nvPr/>
          </p:nvSpPr>
          <p:spPr bwMode="auto">
            <a:xfrm>
              <a:off x="0" y="4"/>
              <a:ext cx="1617" cy="3153"/>
            </a:xfrm>
            <a:custGeom>
              <a:avLst/>
              <a:gdLst>
                <a:gd name="T0" fmla="*/ 0 w 21600"/>
                <a:gd name="T1" fmla="*/ 35 h 21600"/>
                <a:gd name="T2" fmla="*/ 121 w 21600"/>
                <a:gd name="T3" fmla="*/ 0 h 21600"/>
                <a:gd name="T4" fmla="*/ 61 w 21600"/>
                <a:gd name="T5" fmla="*/ 460 h 21600"/>
                <a:gd name="T6" fmla="*/ 0 w 21600"/>
                <a:gd name="T7" fmla="*/ 3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644"/>
                  </a:moveTo>
                  <a:lnTo>
                    <a:pt x="21600" y="0"/>
                  </a:lnTo>
                  <a:lnTo>
                    <a:pt x="10886" y="21600"/>
                  </a:lnTo>
                  <a:lnTo>
                    <a:pt x="0" y="1644"/>
                  </a:lnTo>
                  <a:close/>
                </a:path>
              </a:pathLst>
            </a:custGeom>
            <a:solidFill>
              <a:srgbClr val="FFFFFF">
                <a:alpha val="87842"/>
              </a:srgb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bg bwMode="auto">
      <p:bgPr>
        <a:solidFill>
          <a:srgbClr val="DDDDDD"/>
        </a:solidFill>
        <a:effectLst/>
      </p:bgPr>
    </p:bg>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1588" y="-222250"/>
            <a:ext cx="7108825" cy="479425"/>
          </a:xfrm>
          <a:prstGeom prst="rect">
            <a:avLst/>
          </a:prstGeom>
          <a:solidFill>
            <a:schemeClr val="tx1">
              <a:alpha val="6117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000"/>
          </a:p>
        </p:txBody>
      </p:sp>
      <p:sp>
        <p:nvSpPr>
          <p:cNvPr id="18435" name="Text Box 3"/>
          <p:cNvSpPr txBox="1">
            <a:spLocks noChangeArrowheads="1"/>
          </p:cNvSpPr>
          <p:nvPr/>
        </p:nvSpPr>
        <p:spPr bwMode="auto">
          <a:xfrm>
            <a:off x="236538" y="-122238"/>
            <a:ext cx="1212850" cy="246063"/>
          </a:xfrm>
          <a:prstGeom prst="rect">
            <a:avLst/>
          </a:prstGeom>
          <a:noFill/>
          <a:ln w="9525">
            <a:noFill/>
            <a:miter lim="800000"/>
          </a:ln>
          <a:effectLst/>
        </p:spPr>
        <p:txBody>
          <a:bodyPr wrap="none">
            <a:spAutoFit/>
          </a:bodyPr>
          <a:lstStyle/>
          <a:p>
            <a:pPr eaLnBrk="1" hangingPunct="1">
              <a:buFont typeface="Arial" panose="020B0604020202020204" pitchFamily="34" charset="0"/>
              <a:buNone/>
              <a:defRPr/>
            </a:pPr>
            <a:r>
              <a:rPr lang="zh-CN" altLang="en-US" sz="10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LOGO&amp;PROJECT</a:t>
            </a:r>
            <a:endParaRPr lang="zh-CN" altLang="en-US" sz="2000"/>
          </a:p>
        </p:txBody>
      </p:sp>
      <p:sp>
        <p:nvSpPr>
          <p:cNvPr id="18436" name="Text Box 4"/>
          <p:cNvSpPr txBox="1">
            <a:spLocks noChangeArrowheads="1"/>
          </p:cNvSpPr>
          <p:nvPr/>
        </p:nvSpPr>
        <p:spPr bwMode="auto">
          <a:xfrm>
            <a:off x="5421313" y="-98425"/>
            <a:ext cx="1571625" cy="246063"/>
          </a:xfrm>
          <a:prstGeom prst="rect">
            <a:avLst/>
          </a:prstGeom>
          <a:noFill/>
          <a:ln w="9525">
            <a:noFill/>
            <a:miter lim="800000"/>
          </a:ln>
          <a:effectLst/>
        </p:spPr>
        <p:txBody>
          <a:bodyPr wrap="none">
            <a:spAutoFit/>
          </a:bodyPr>
          <a:lstStyle/>
          <a:p>
            <a:pPr eaLnBrk="1" hangingPunct="1">
              <a:buFont typeface="Arial" panose="020B0604020202020204" pitchFamily="34" charset="0"/>
              <a:buNone/>
              <a:defRPr/>
            </a:pPr>
            <a:r>
              <a:rPr lang="zh-CN" altLang="en-US" sz="10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ADD YOUR COMPANY</a:t>
            </a:r>
            <a:endParaRPr lang="zh-CN" altLang="en-US" sz="2000"/>
          </a:p>
        </p:txBody>
      </p:sp>
      <p:sp>
        <p:nvSpPr>
          <p:cNvPr id="15365" name="Text Box 5"/>
          <p:cNvSpPr txBox="1">
            <a:spLocks noChangeArrowheads="1"/>
          </p:cNvSpPr>
          <p:nvPr/>
        </p:nvSpPr>
        <p:spPr bwMode="auto">
          <a:xfrm>
            <a:off x="906463" y="952500"/>
            <a:ext cx="12604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zh-CN" sz="1000" b="1">
                <a:latin typeface="微软雅黑" panose="020B0503020204020204" pitchFamily="34" charset="-122"/>
                <a:ea typeface="微软雅黑" panose="020B0503020204020204" pitchFamily="34" charset="-122"/>
              </a:rPr>
              <a:t>ADD YOUR TEXT</a:t>
            </a:r>
          </a:p>
        </p:txBody>
      </p:sp>
      <p:sp>
        <p:nvSpPr>
          <p:cNvPr id="15366" name="Rectangle 6"/>
          <p:cNvSpPr>
            <a:spLocks noChangeArrowheads="1"/>
          </p:cNvSpPr>
          <p:nvPr/>
        </p:nvSpPr>
        <p:spPr bwMode="auto">
          <a:xfrm>
            <a:off x="906463" y="1362075"/>
            <a:ext cx="2538412" cy="271463"/>
          </a:xfrm>
          <a:prstGeom prst="rect">
            <a:avLst/>
          </a:prstGeom>
          <a:noFill/>
          <a:ln w="6350">
            <a:solidFill>
              <a:schemeClr val="bg2"/>
            </a:solidFill>
            <a:miter lim="800000"/>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000">
                <a:solidFill>
                  <a:schemeClr val="bg2"/>
                </a:solidFill>
                <a:latin typeface="微软雅黑" panose="020B0503020204020204" pitchFamily="34" charset="-122"/>
                <a:ea typeface="微软雅黑" panose="020B0503020204020204" pitchFamily="34" charset="-122"/>
              </a:rPr>
              <a:t>ADD YOUR TEXT</a:t>
            </a:r>
          </a:p>
        </p:txBody>
      </p:sp>
      <p:sp>
        <p:nvSpPr>
          <p:cNvPr id="15367" name="Rectangle 7"/>
          <p:cNvSpPr>
            <a:spLocks noChangeArrowheads="1"/>
          </p:cNvSpPr>
          <p:nvPr/>
        </p:nvSpPr>
        <p:spPr bwMode="auto">
          <a:xfrm>
            <a:off x="906463" y="1778000"/>
            <a:ext cx="2538412" cy="271463"/>
          </a:xfrm>
          <a:prstGeom prst="rect">
            <a:avLst/>
          </a:prstGeom>
          <a:noFill/>
          <a:ln w="6350">
            <a:solidFill>
              <a:schemeClr val="bg2"/>
            </a:solidFill>
            <a:miter lim="800000"/>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000">
                <a:solidFill>
                  <a:schemeClr val="bg2"/>
                </a:solidFill>
                <a:latin typeface="微软雅黑" panose="020B0503020204020204" pitchFamily="34" charset="-122"/>
                <a:ea typeface="微软雅黑" panose="020B0503020204020204" pitchFamily="34" charset="-122"/>
              </a:rPr>
              <a:t>ADD YOUR TEXT</a:t>
            </a:r>
          </a:p>
        </p:txBody>
      </p:sp>
      <p:sp>
        <p:nvSpPr>
          <p:cNvPr id="15368" name="Rectangle 8"/>
          <p:cNvSpPr>
            <a:spLocks noChangeArrowheads="1"/>
          </p:cNvSpPr>
          <p:nvPr/>
        </p:nvSpPr>
        <p:spPr bwMode="auto">
          <a:xfrm>
            <a:off x="906463" y="2193925"/>
            <a:ext cx="2538412" cy="271463"/>
          </a:xfrm>
          <a:prstGeom prst="rect">
            <a:avLst/>
          </a:prstGeom>
          <a:noFill/>
          <a:ln w="6350">
            <a:solidFill>
              <a:schemeClr val="bg2"/>
            </a:solidFill>
            <a:miter lim="800000"/>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000">
                <a:solidFill>
                  <a:schemeClr val="bg2"/>
                </a:solidFill>
                <a:latin typeface="微软雅黑" panose="020B0503020204020204" pitchFamily="34" charset="-122"/>
                <a:ea typeface="微软雅黑" panose="020B0503020204020204" pitchFamily="34" charset="-122"/>
              </a:rPr>
              <a:t>ADD YOUR TEXT</a:t>
            </a:r>
          </a:p>
        </p:txBody>
      </p:sp>
      <p:sp>
        <p:nvSpPr>
          <p:cNvPr id="15369" name="Rectangle 9"/>
          <p:cNvSpPr>
            <a:spLocks noChangeArrowheads="1"/>
          </p:cNvSpPr>
          <p:nvPr/>
        </p:nvSpPr>
        <p:spPr bwMode="auto">
          <a:xfrm>
            <a:off x="906463" y="2611438"/>
            <a:ext cx="2538412" cy="271462"/>
          </a:xfrm>
          <a:prstGeom prst="rect">
            <a:avLst/>
          </a:prstGeom>
          <a:noFill/>
          <a:ln w="6350">
            <a:solidFill>
              <a:schemeClr val="bg2"/>
            </a:solidFill>
            <a:miter lim="800000"/>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000">
                <a:solidFill>
                  <a:schemeClr val="bg2"/>
                </a:solidFill>
                <a:latin typeface="微软雅黑" panose="020B0503020204020204" pitchFamily="34" charset="-122"/>
                <a:ea typeface="微软雅黑" panose="020B0503020204020204" pitchFamily="34" charset="-122"/>
              </a:rPr>
              <a:t>ADD YOUR TEXT</a:t>
            </a:r>
          </a:p>
        </p:txBody>
      </p:sp>
      <p:sp>
        <p:nvSpPr>
          <p:cNvPr id="15370" name="Rectangle 10"/>
          <p:cNvSpPr>
            <a:spLocks noChangeArrowheads="1"/>
          </p:cNvSpPr>
          <p:nvPr/>
        </p:nvSpPr>
        <p:spPr bwMode="auto">
          <a:xfrm>
            <a:off x="906463" y="3027363"/>
            <a:ext cx="2538412" cy="271462"/>
          </a:xfrm>
          <a:prstGeom prst="rect">
            <a:avLst/>
          </a:prstGeom>
          <a:noFill/>
          <a:ln w="6350">
            <a:solidFill>
              <a:schemeClr val="bg2"/>
            </a:solidFill>
            <a:miter lim="800000"/>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000">
                <a:solidFill>
                  <a:schemeClr val="bg2"/>
                </a:solidFill>
                <a:latin typeface="微软雅黑" panose="020B0503020204020204" pitchFamily="34" charset="-122"/>
                <a:ea typeface="微软雅黑" panose="020B0503020204020204" pitchFamily="34" charset="-122"/>
              </a:rPr>
              <a:t>ADD YOUR TEXT</a:t>
            </a:r>
          </a:p>
        </p:txBody>
      </p:sp>
      <p:sp>
        <p:nvSpPr>
          <p:cNvPr id="15371" name="Line 11"/>
          <p:cNvSpPr>
            <a:spLocks noChangeShapeType="1"/>
          </p:cNvSpPr>
          <p:nvPr/>
        </p:nvSpPr>
        <p:spPr bwMode="auto">
          <a:xfrm>
            <a:off x="3703638" y="2346325"/>
            <a:ext cx="423862" cy="0"/>
          </a:xfrm>
          <a:prstGeom prst="line">
            <a:avLst/>
          </a:prstGeom>
          <a:noFill/>
          <a:ln w="9525">
            <a:solidFill>
              <a:schemeClr val="bg2"/>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5372" name="Oval 12"/>
          <p:cNvSpPr>
            <a:spLocks noChangeArrowheads="1"/>
          </p:cNvSpPr>
          <p:nvPr/>
        </p:nvSpPr>
        <p:spPr bwMode="auto">
          <a:xfrm>
            <a:off x="4751388" y="1676400"/>
            <a:ext cx="1338262" cy="1350963"/>
          </a:xfrm>
          <a:prstGeom prst="ellipse">
            <a:avLst/>
          </a:pr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000" b="1">
                <a:solidFill>
                  <a:schemeClr val="bg1"/>
                </a:solidFill>
                <a:latin typeface="微软雅黑" panose="020B0503020204020204" pitchFamily="34" charset="-122"/>
                <a:ea typeface="微软雅黑" panose="020B0503020204020204" pitchFamily="34" charset="-122"/>
              </a:rPr>
              <a:t>ADD YOUR TEXT</a:t>
            </a:r>
          </a:p>
        </p:txBody>
      </p:sp>
      <p:grpSp>
        <p:nvGrpSpPr>
          <p:cNvPr id="15373" name="Group 13"/>
          <p:cNvGrpSpPr/>
          <p:nvPr/>
        </p:nvGrpSpPr>
        <p:grpSpPr bwMode="auto">
          <a:xfrm>
            <a:off x="906463" y="566738"/>
            <a:ext cx="833437" cy="385762"/>
            <a:chOff x="0" y="0"/>
            <a:chExt cx="7391" cy="3440"/>
          </a:xfrm>
        </p:grpSpPr>
        <p:sp>
          <p:nvSpPr>
            <p:cNvPr id="15374" name="任意多边形 29"/>
            <p:cNvSpPr/>
            <p:nvPr/>
          </p:nvSpPr>
          <p:spPr bwMode="auto">
            <a:xfrm>
              <a:off x="908" y="0"/>
              <a:ext cx="4503" cy="3313"/>
            </a:xfrm>
            <a:custGeom>
              <a:avLst/>
              <a:gdLst>
                <a:gd name="T0" fmla="*/ 167 w 21600"/>
                <a:gd name="T1" fmla="*/ 0 h 21600"/>
                <a:gd name="T2" fmla="*/ 0 w 21600"/>
                <a:gd name="T3" fmla="*/ 488 h 21600"/>
                <a:gd name="T4" fmla="*/ 939 w 21600"/>
                <a:gd name="T5" fmla="*/ 508 h 21600"/>
                <a:gd name="T6" fmla="*/ 841 w 21600"/>
                <a:gd name="T7" fmla="*/ 186 h 21600"/>
                <a:gd name="T8" fmla="*/ 167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3842" y="0"/>
                  </a:moveTo>
                  <a:lnTo>
                    <a:pt x="0" y="20732"/>
                  </a:lnTo>
                  <a:lnTo>
                    <a:pt x="21600" y="21600"/>
                  </a:lnTo>
                  <a:lnTo>
                    <a:pt x="19355" y="7921"/>
                  </a:lnTo>
                  <a:lnTo>
                    <a:pt x="3842" y="0"/>
                  </a:lnTo>
                  <a:close/>
                </a:path>
              </a:pathLst>
            </a:custGeom>
            <a:solidFill>
              <a:schemeClr val="tx1">
                <a:alpha val="61176"/>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5375" name="任意多边形 30"/>
            <p:cNvSpPr/>
            <p:nvPr/>
          </p:nvSpPr>
          <p:spPr bwMode="auto">
            <a:xfrm rot="240000">
              <a:off x="4957" y="1328"/>
              <a:ext cx="2434" cy="2113"/>
            </a:xfrm>
            <a:custGeom>
              <a:avLst/>
              <a:gdLst>
                <a:gd name="T0" fmla="*/ 0 w 21600"/>
                <a:gd name="T1" fmla="*/ 0 h 21600"/>
                <a:gd name="T2" fmla="*/ 69 w 21600"/>
                <a:gd name="T3" fmla="*/ 200 h 21600"/>
                <a:gd name="T4" fmla="*/ 274 w 21600"/>
                <a:gd name="T5" fmla="*/ 207 h 21600"/>
                <a:gd name="T6" fmla="*/ 203 w 21600"/>
                <a:gd name="T7" fmla="*/ 26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43" y="20931"/>
                  </a:lnTo>
                  <a:lnTo>
                    <a:pt x="21600" y="21600"/>
                  </a:lnTo>
                  <a:lnTo>
                    <a:pt x="16005" y="2663"/>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5376" name="任意多边形 31"/>
            <p:cNvSpPr/>
            <p:nvPr/>
          </p:nvSpPr>
          <p:spPr bwMode="auto">
            <a:xfrm>
              <a:off x="0" y="4"/>
              <a:ext cx="1617" cy="3153"/>
            </a:xfrm>
            <a:custGeom>
              <a:avLst/>
              <a:gdLst>
                <a:gd name="T0" fmla="*/ 0 w 21600"/>
                <a:gd name="T1" fmla="*/ 35 h 21600"/>
                <a:gd name="T2" fmla="*/ 121 w 21600"/>
                <a:gd name="T3" fmla="*/ 0 h 21600"/>
                <a:gd name="T4" fmla="*/ 61 w 21600"/>
                <a:gd name="T5" fmla="*/ 460 h 21600"/>
                <a:gd name="T6" fmla="*/ 0 w 21600"/>
                <a:gd name="T7" fmla="*/ 3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644"/>
                  </a:moveTo>
                  <a:lnTo>
                    <a:pt x="21600" y="0"/>
                  </a:lnTo>
                  <a:lnTo>
                    <a:pt x="10886" y="21600"/>
                  </a:lnTo>
                  <a:lnTo>
                    <a:pt x="0" y="1644"/>
                  </a:lnTo>
                  <a:close/>
                </a:path>
              </a:pathLst>
            </a:custGeom>
            <a:solidFill>
              <a:srgbClr val="FFFFFF">
                <a:alpha val="87842"/>
              </a:srgb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bg bwMode="auto">
      <p:bgPr>
        <a:solidFill>
          <a:srgbClr val="DDDDDD"/>
        </a:solidFill>
        <a:effectLst/>
      </p:bgPr>
    </p:bg>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1588" y="-222250"/>
            <a:ext cx="7108825" cy="479425"/>
          </a:xfrm>
          <a:prstGeom prst="rect">
            <a:avLst/>
          </a:prstGeom>
          <a:solidFill>
            <a:schemeClr val="tx1">
              <a:alpha val="6117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000"/>
          </a:p>
        </p:txBody>
      </p:sp>
      <p:sp>
        <p:nvSpPr>
          <p:cNvPr id="19459" name="Text Box 3"/>
          <p:cNvSpPr txBox="1">
            <a:spLocks noChangeArrowheads="1"/>
          </p:cNvSpPr>
          <p:nvPr/>
        </p:nvSpPr>
        <p:spPr bwMode="auto">
          <a:xfrm>
            <a:off x="236538" y="-122238"/>
            <a:ext cx="1212850" cy="246063"/>
          </a:xfrm>
          <a:prstGeom prst="rect">
            <a:avLst/>
          </a:prstGeom>
          <a:noFill/>
          <a:ln w="9525">
            <a:noFill/>
            <a:miter lim="800000"/>
          </a:ln>
          <a:effectLst/>
        </p:spPr>
        <p:txBody>
          <a:bodyPr wrap="none">
            <a:spAutoFit/>
          </a:bodyPr>
          <a:lstStyle/>
          <a:p>
            <a:pPr eaLnBrk="1" hangingPunct="1">
              <a:buFont typeface="Arial" panose="020B0604020202020204" pitchFamily="34" charset="0"/>
              <a:buNone/>
              <a:defRPr/>
            </a:pPr>
            <a:r>
              <a:rPr lang="zh-CN" altLang="en-US" sz="10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LOGO&amp;PROJECT</a:t>
            </a:r>
            <a:endParaRPr lang="zh-CN" altLang="en-US" sz="2000"/>
          </a:p>
        </p:txBody>
      </p:sp>
      <p:sp>
        <p:nvSpPr>
          <p:cNvPr id="19460" name="Text Box 4"/>
          <p:cNvSpPr txBox="1">
            <a:spLocks noChangeArrowheads="1"/>
          </p:cNvSpPr>
          <p:nvPr/>
        </p:nvSpPr>
        <p:spPr bwMode="auto">
          <a:xfrm>
            <a:off x="5421313" y="-98425"/>
            <a:ext cx="1571625" cy="246063"/>
          </a:xfrm>
          <a:prstGeom prst="rect">
            <a:avLst/>
          </a:prstGeom>
          <a:noFill/>
          <a:ln w="9525">
            <a:noFill/>
            <a:miter lim="800000"/>
          </a:ln>
          <a:effectLst/>
        </p:spPr>
        <p:txBody>
          <a:bodyPr wrap="none">
            <a:spAutoFit/>
          </a:bodyPr>
          <a:lstStyle/>
          <a:p>
            <a:pPr eaLnBrk="1" hangingPunct="1">
              <a:buFont typeface="Arial" panose="020B0604020202020204" pitchFamily="34" charset="0"/>
              <a:buNone/>
              <a:defRPr/>
            </a:pPr>
            <a:r>
              <a:rPr lang="zh-CN" altLang="en-US" sz="10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ADD YOUR COMPANY</a:t>
            </a:r>
            <a:endParaRPr lang="zh-CN" altLang="en-US" sz="2000"/>
          </a:p>
        </p:txBody>
      </p:sp>
      <p:sp>
        <p:nvSpPr>
          <p:cNvPr id="19461" name="AutoShape 5"/>
          <p:cNvSpPr>
            <a:spLocks noChangeArrowheads="1"/>
          </p:cNvSpPr>
          <p:nvPr/>
        </p:nvSpPr>
        <p:spPr bwMode="auto">
          <a:xfrm>
            <a:off x="3632028" y="631493"/>
            <a:ext cx="3194561" cy="2968773"/>
          </a:xfrm>
          <a:prstGeom prst="flowChartProcess">
            <a:avLst/>
          </a:prstGeom>
          <a:blipFill dpi="0" rotWithShape="0">
            <a:blip r:embed="rId2" cstate="print"/>
            <a:srcRect/>
            <a:stretch>
              <a:fillRect r="-48691"/>
            </a:stretch>
          </a:blipFill>
          <a:ln w="9525">
            <a:noFill/>
            <a:miter lim="800000"/>
          </a:ln>
          <a:effectLst/>
        </p:spPr>
        <p:txBody>
          <a:bodyPr anchor="ctr"/>
          <a:lstStyle/>
          <a:p>
            <a:pPr eaLnBrk="1" hangingPunct="1">
              <a:buFont typeface="Arial" panose="020B0604020202020204" pitchFamily="34" charset="0"/>
              <a:buNone/>
              <a:defRPr/>
            </a:pPr>
            <a:endParaRPr lang="zh-CN" altLang="en-US" sz="1000"/>
          </a:p>
        </p:txBody>
      </p:sp>
      <p:sp>
        <p:nvSpPr>
          <p:cNvPr id="16392" name="Rectangle 6"/>
          <p:cNvSpPr>
            <a:spLocks noChangeArrowheads="1"/>
          </p:cNvSpPr>
          <p:nvPr/>
        </p:nvSpPr>
        <p:spPr bwMode="auto">
          <a:xfrm>
            <a:off x="3121025" y="631825"/>
            <a:ext cx="501650" cy="5000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000"/>
          </a:p>
        </p:txBody>
      </p:sp>
      <p:sp>
        <p:nvSpPr>
          <p:cNvPr id="16393" name="Rectangle 7"/>
          <p:cNvSpPr>
            <a:spLocks noChangeArrowheads="1"/>
          </p:cNvSpPr>
          <p:nvPr/>
        </p:nvSpPr>
        <p:spPr bwMode="auto">
          <a:xfrm>
            <a:off x="3122613" y="1609725"/>
            <a:ext cx="500062" cy="503238"/>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000"/>
          </a:p>
        </p:txBody>
      </p:sp>
      <p:sp>
        <p:nvSpPr>
          <p:cNvPr id="16394" name="Rectangle 8"/>
          <p:cNvSpPr>
            <a:spLocks noChangeArrowheads="1"/>
          </p:cNvSpPr>
          <p:nvPr/>
        </p:nvSpPr>
        <p:spPr bwMode="auto">
          <a:xfrm>
            <a:off x="3122613" y="2100263"/>
            <a:ext cx="500062" cy="50165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000"/>
          </a:p>
        </p:txBody>
      </p:sp>
      <p:sp>
        <p:nvSpPr>
          <p:cNvPr id="16395" name="Rectangle 9"/>
          <p:cNvSpPr>
            <a:spLocks noChangeArrowheads="1"/>
          </p:cNvSpPr>
          <p:nvPr/>
        </p:nvSpPr>
        <p:spPr bwMode="auto">
          <a:xfrm>
            <a:off x="3122613" y="2589213"/>
            <a:ext cx="500062" cy="503237"/>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000"/>
          </a:p>
        </p:txBody>
      </p:sp>
      <p:sp>
        <p:nvSpPr>
          <p:cNvPr id="16396" name="Rectangle 10"/>
          <p:cNvSpPr>
            <a:spLocks noChangeArrowheads="1"/>
          </p:cNvSpPr>
          <p:nvPr/>
        </p:nvSpPr>
        <p:spPr bwMode="auto">
          <a:xfrm>
            <a:off x="3122613" y="1122363"/>
            <a:ext cx="500062" cy="500062"/>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000"/>
          </a:p>
        </p:txBody>
      </p:sp>
      <p:sp>
        <p:nvSpPr>
          <p:cNvPr id="16397" name="Rectangle 11"/>
          <p:cNvSpPr>
            <a:spLocks noChangeArrowheads="1"/>
          </p:cNvSpPr>
          <p:nvPr/>
        </p:nvSpPr>
        <p:spPr bwMode="auto">
          <a:xfrm>
            <a:off x="3122613" y="3082925"/>
            <a:ext cx="500062" cy="501650"/>
          </a:xfrm>
          <a:prstGeom prst="rect">
            <a:avLst/>
          </a:prstGeom>
          <a:solidFill>
            <a:srgbClr val="77777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000"/>
          </a:p>
        </p:txBody>
      </p:sp>
      <p:sp>
        <p:nvSpPr>
          <p:cNvPr id="16398" name="Text Box 12"/>
          <p:cNvSpPr txBox="1">
            <a:spLocks noChangeArrowheads="1"/>
          </p:cNvSpPr>
          <p:nvPr/>
        </p:nvSpPr>
        <p:spPr bwMode="auto">
          <a:xfrm>
            <a:off x="392113" y="728663"/>
            <a:ext cx="2663825"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7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5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3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1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1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defRPr/>
            </a:pPr>
            <a:r>
              <a:rPr lang="zh-CN" altLang="zh-CN" sz="780">
                <a:solidFill>
                  <a:schemeClr val="bg2"/>
                </a:solidFill>
                <a:latin typeface="微软雅黑" panose="020B0503020204020204" pitchFamily="34" charset="-122"/>
                <a:ea typeface="微软雅黑" panose="020B0503020204020204" pitchFamily="34" charset="-122"/>
              </a:rPr>
              <a:t>Here you can enter the relevant text you,for to the participants to explain your product or service.</a:t>
            </a:r>
          </a:p>
        </p:txBody>
      </p:sp>
      <p:sp>
        <p:nvSpPr>
          <p:cNvPr id="16399" name="Text Box 13"/>
          <p:cNvSpPr txBox="1">
            <a:spLocks noChangeArrowheads="1"/>
          </p:cNvSpPr>
          <p:nvPr/>
        </p:nvSpPr>
        <p:spPr bwMode="auto">
          <a:xfrm>
            <a:off x="392113" y="1211263"/>
            <a:ext cx="2663825"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7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5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3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1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1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defRPr/>
            </a:pPr>
            <a:r>
              <a:rPr lang="zh-CN" altLang="zh-CN" sz="780">
                <a:solidFill>
                  <a:schemeClr val="bg2"/>
                </a:solidFill>
                <a:latin typeface="微软雅黑" panose="020B0503020204020204" pitchFamily="34" charset="-122"/>
                <a:ea typeface="微软雅黑" panose="020B0503020204020204" pitchFamily="34" charset="-122"/>
              </a:rPr>
              <a:t>Here you can enter the relevant text you,for to the participants to explain your product or service.</a:t>
            </a:r>
          </a:p>
        </p:txBody>
      </p:sp>
      <p:sp>
        <p:nvSpPr>
          <p:cNvPr id="16400" name="Text Box 14"/>
          <p:cNvSpPr txBox="1">
            <a:spLocks noChangeArrowheads="1"/>
          </p:cNvSpPr>
          <p:nvPr/>
        </p:nvSpPr>
        <p:spPr bwMode="auto">
          <a:xfrm>
            <a:off x="392113" y="1695450"/>
            <a:ext cx="2663825"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7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5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3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1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1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defRPr/>
            </a:pPr>
            <a:r>
              <a:rPr lang="zh-CN" altLang="zh-CN" sz="780">
                <a:solidFill>
                  <a:schemeClr val="bg2"/>
                </a:solidFill>
                <a:latin typeface="微软雅黑" panose="020B0503020204020204" pitchFamily="34" charset="-122"/>
                <a:ea typeface="微软雅黑" panose="020B0503020204020204" pitchFamily="34" charset="-122"/>
              </a:rPr>
              <a:t>Here you can enter the relevant text you,for to the participants to explain your product or service.</a:t>
            </a:r>
          </a:p>
        </p:txBody>
      </p:sp>
      <p:sp>
        <p:nvSpPr>
          <p:cNvPr id="16401" name="Text Box 15"/>
          <p:cNvSpPr txBox="1">
            <a:spLocks noChangeArrowheads="1"/>
          </p:cNvSpPr>
          <p:nvPr/>
        </p:nvSpPr>
        <p:spPr bwMode="auto">
          <a:xfrm>
            <a:off x="392113" y="2178050"/>
            <a:ext cx="2663825"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7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5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3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1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1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defRPr/>
            </a:pPr>
            <a:r>
              <a:rPr lang="zh-CN" altLang="zh-CN" sz="780">
                <a:solidFill>
                  <a:schemeClr val="bg2"/>
                </a:solidFill>
                <a:latin typeface="微软雅黑" panose="020B0503020204020204" pitchFamily="34" charset="-122"/>
                <a:ea typeface="微软雅黑" panose="020B0503020204020204" pitchFamily="34" charset="-122"/>
              </a:rPr>
              <a:t>Here you can enter the relevant text you,for to the participants to explain your product or service.</a:t>
            </a:r>
          </a:p>
        </p:txBody>
      </p:sp>
      <p:sp>
        <p:nvSpPr>
          <p:cNvPr id="16402" name="Text Box 16"/>
          <p:cNvSpPr txBox="1">
            <a:spLocks noChangeArrowheads="1"/>
          </p:cNvSpPr>
          <p:nvPr/>
        </p:nvSpPr>
        <p:spPr bwMode="auto">
          <a:xfrm>
            <a:off x="392113" y="2662238"/>
            <a:ext cx="2663825"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7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5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3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1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1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defRPr/>
            </a:pPr>
            <a:r>
              <a:rPr lang="zh-CN" altLang="zh-CN" sz="780">
                <a:solidFill>
                  <a:schemeClr val="bg2"/>
                </a:solidFill>
                <a:latin typeface="微软雅黑" panose="020B0503020204020204" pitchFamily="34" charset="-122"/>
                <a:ea typeface="微软雅黑" panose="020B0503020204020204" pitchFamily="34" charset="-122"/>
              </a:rPr>
              <a:t>Here you can enter the relevant text you,for to the participants to explain your product or service.</a:t>
            </a:r>
          </a:p>
        </p:txBody>
      </p:sp>
      <p:sp>
        <p:nvSpPr>
          <p:cNvPr id="16403" name="Text Box 17"/>
          <p:cNvSpPr txBox="1">
            <a:spLocks noChangeArrowheads="1"/>
          </p:cNvSpPr>
          <p:nvPr/>
        </p:nvSpPr>
        <p:spPr bwMode="auto">
          <a:xfrm>
            <a:off x="392113" y="3163888"/>
            <a:ext cx="2663825"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7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5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3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1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1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defRPr/>
            </a:pPr>
            <a:r>
              <a:rPr lang="zh-CN" altLang="zh-CN" sz="780">
                <a:solidFill>
                  <a:schemeClr val="bg2"/>
                </a:solidFill>
                <a:latin typeface="微软雅黑" panose="020B0503020204020204" pitchFamily="34" charset="-122"/>
                <a:ea typeface="微软雅黑" panose="020B0503020204020204" pitchFamily="34" charset="-122"/>
              </a:rPr>
              <a:t>Here you can enter the relevant text you,for to the participants to explain your product or service.</a:t>
            </a: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bg bwMode="auto">
      <p:bgPr>
        <a:solidFill>
          <a:srgbClr val="DDDDDD"/>
        </a:solidFill>
        <a:effectLst/>
      </p:bgPr>
    </p:bg>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1588" y="-222250"/>
            <a:ext cx="7108825" cy="479425"/>
          </a:xfrm>
          <a:prstGeom prst="rect">
            <a:avLst/>
          </a:prstGeom>
          <a:solidFill>
            <a:schemeClr val="tx1">
              <a:alpha val="6117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000"/>
          </a:p>
        </p:txBody>
      </p:sp>
      <p:sp>
        <p:nvSpPr>
          <p:cNvPr id="17411" name="任意多边形 29"/>
          <p:cNvSpPr/>
          <p:nvPr/>
        </p:nvSpPr>
        <p:spPr bwMode="auto">
          <a:xfrm>
            <a:off x="1668463" y="984250"/>
            <a:ext cx="3178175" cy="2336800"/>
          </a:xfrm>
          <a:custGeom>
            <a:avLst/>
            <a:gdLst>
              <a:gd name="T0" fmla="*/ 74879982 w 21600"/>
              <a:gd name="T1" fmla="*/ 0 h 21600"/>
              <a:gd name="T2" fmla="*/ 0 w 21600"/>
              <a:gd name="T3" fmla="*/ 218460097 h 21600"/>
              <a:gd name="T4" fmla="*/ 420980906 w 21600"/>
              <a:gd name="T5" fmla="*/ 227606501 h 21600"/>
              <a:gd name="T6" fmla="*/ 377226146 w 21600"/>
              <a:gd name="T7" fmla="*/ 83466257 h 21600"/>
              <a:gd name="T8" fmla="*/ 74879982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3842" y="0"/>
                </a:moveTo>
                <a:lnTo>
                  <a:pt x="0" y="20732"/>
                </a:lnTo>
                <a:lnTo>
                  <a:pt x="21600" y="21600"/>
                </a:lnTo>
                <a:lnTo>
                  <a:pt x="19355" y="7921"/>
                </a:lnTo>
                <a:lnTo>
                  <a:pt x="3842" y="0"/>
                </a:lnTo>
                <a:close/>
              </a:path>
            </a:pathLst>
          </a:custGeom>
          <a:solidFill>
            <a:schemeClr val="tx1">
              <a:alpha val="61176"/>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0484" name="任意多边形 30"/>
          <p:cNvSpPr/>
          <p:nvPr/>
        </p:nvSpPr>
        <p:spPr bwMode="auto">
          <a:xfrm rot="240000">
            <a:off x="4526364" y="1920960"/>
            <a:ext cx="1718113" cy="1490560"/>
          </a:xfrm>
          <a:custGeom>
            <a:avLst/>
            <a:gdLst/>
            <a:ahLst/>
            <a:cxnLst>
              <a:cxn ang="0">
                <a:pos x="0" y="0"/>
              </a:cxn>
              <a:cxn ang="0">
                <a:pos x="5443" y="20931"/>
              </a:cxn>
              <a:cxn ang="0">
                <a:pos x="21600" y="21600"/>
              </a:cxn>
              <a:cxn ang="0">
                <a:pos x="16005" y="2663"/>
              </a:cxn>
              <a:cxn ang="0">
                <a:pos x="0" y="0"/>
              </a:cxn>
            </a:cxnLst>
            <a:rect l="0" t="0" r="r" b="b"/>
            <a:pathLst>
              <a:path w="21600" h="21600">
                <a:moveTo>
                  <a:pt x="0" y="0"/>
                </a:moveTo>
                <a:lnTo>
                  <a:pt x="5443" y="20931"/>
                </a:lnTo>
                <a:lnTo>
                  <a:pt x="21600" y="21600"/>
                </a:lnTo>
                <a:lnTo>
                  <a:pt x="16005" y="2663"/>
                </a:lnTo>
                <a:lnTo>
                  <a:pt x="0" y="0"/>
                </a:lnTo>
                <a:close/>
              </a:path>
            </a:pathLst>
          </a:custGeom>
          <a:blipFill dpi="0" rotWithShape="0">
            <a:blip r:embed="rId2" cstate="print"/>
            <a:srcRect/>
            <a:stretch>
              <a:fillRect r="-41240"/>
            </a:stretch>
          </a:blipFill>
          <a:ln w="9525">
            <a:noFill/>
            <a:round/>
          </a:ln>
          <a:effectLst/>
        </p:spPr>
        <p:txBody>
          <a:bodyPr anchor="ctr"/>
          <a:lstStyle/>
          <a:p>
            <a:pPr eaLnBrk="1" hangingPunct="1">
              <a:buFont typeface="Arial" panose="020B0604020202020204" pitchFamily="34" charset="0"/>
              <a:buNone/>
              <a:defRPr/>
            </a:pPr>
            <a:endParaRPr lang="zh-CN" altLang="en-US" sz="1000"/>
          </a:p>
        </p:txBody>
      </p:sp>
      <p:sp>
        <p:nvSpPr>
          <p:cNvPr id="20485" name="任意多边形 31"/>
          <p:cNvSpPr/>
          <p:nvPr/>
        </p:nvSpPr>
        <p:spPr bwMode="auto">
          <a:xfrm>
            <a:off x="1028399" y="986053"/>
            <a:ext cx="1141292" cy="2224374"/>
          </a:xfrm>
          <a:custGeom>
            <a:avLst/>
            <a:gdLst/>
            <a:ahLst/>
            <a:cxnLst>
              <a:cxn ang="0">
                <a:pos x="0" y="1644"/>
              </a:cxn>
              <a:cxn ang="0">
                <a:pos x="21600" y="0"/>
              </a:cxn>
              <a:cxn ang="0">
                <a:pos x="10886" y="21600"/>
              </a:cxn>
              <a:cxn ang="0">
                <a:pos x="0" y="1644"/>
              </a:cxn>
            </a:cxnLst>
            <a:rect l="0" t="0" r="r" b="b"/>
            <a:pathLst>
              <a:path w="21600" h="21600">
                <a:moveTo>
                  <a:pt x="0" y="1644"/>
                </a:moveTo>
                <a:lnTo>
                  <a:pt x="21600" y="0"/>
                </a:lnTo>
                <a:lnTo>
                  <a:pt x="10886" y="21600"/>
                </a:lnTo>
                <a:lnTo>
                  <a:pt x="0" y="1644"/>
                </a:lnTo>
                <a:close/>
              </a:path>
            </a:pathLst>
          </a:custGeom>
          <a:blipFill dpi="0" rotWithShape="0">
            <a:blip r:embed="rId3" cstate="print"/>
            <a:srcRect/>
            <a:stretch>
              <a:fillRect r="-211839"/>
            </a:stretch>
          </a:blipFill>
          <a:ln w="9525">
            <a:noFill/>
            <a:round/>
          </a:ln>
          <a:effectLst/>
        </p:spPr>
        <p:txBody>
          <a:bodyPr anchor="ctr"/>
          <a:lstStyle/>
          <a:p>
            <a:pPr eaLnBrk="1" hangingPunct="1">
              <a:buFont typeface="Arial" panose="020B0604020202020204" pitchFamily="34" charset="0"/>
              <a:buNone/>
              <a:defRPr/>
            </a:pPr>
            <a:endParaRPr lang="zh-CN" altLang="en-US" sz="1000"/>
          </a:p>
        </p:txBody>
      </p:sp>
      <p:sp>
        <p:nvSpPr>
          <p:cNvPr id="20486" name="Text Box 6"/>
          <p:cNvSpPr txBox="1">
            <a:spLocks noChangeArrowheads="1"/>
          </p:cNvSpPr>
          <p:nvPr/>
        </p:nvSpPr>
        <p:spPr bwMode="auto">
          <a:xfrm>
            <a:off x="2173288" y="1920875"/>
            <a:ext cx="2505075" cy="434975"/>
          </a:xfrm>
          <a:prstGeom prst="rect">
            <a:avLst/>
          </a:prstGeom>
          <a:noFill/>
          <a:ln w="9525">
            <a:noFill/>
            <a:miter lim="800000"/>
          </a:ln>
          <a:effectLst/>
        </p:spPr>
        <p:txBody>
          <a:bodyPr wrap="none">
            <a:spAutoFit/>
          </a:bodyPr>
          <a:lstStyle/>
          <a:p>
            <a:pPr algn="ctr" eaLnBrk="1" hangingPunct="1">
              <a:buFont typeface="Arial" panose="020B0604020202020204" pitchFamily="34" charset="0"/>
              <a:buNone/>
              <a:defRPr/>
            </a:pPr>
            <a:r>
              <a:rPr lang="zh-CN" altLang="en-US" sz="2220" b="1">
                <a:solidFill>
                  <a:schemeClr val="bg1"/>
                </a:solidFill>
                <a:effectLst>
                  <a:outerShdw blurRad="38100" dist="38100" dir="2700000" algn="tl">
                    <a:srgbClr val="000000"/>
                  </a:outerShdw>
                </a:effectLst>
                <a:ea typeface="微软雅黑" panose="020B0503020204020204" pitchFamily="34" charset="-122"/>
              </a:rPr>
              <a:t>ADD YOUR TEXT</a:t>
            </a:r>
          </a:p>
        </p:txBody>
      </p:sp>
      <p:sp>
        <p:nvSpPr>
          <p:cNvPr id="20487" name="Text Box 7"/>
          <p:cNvSpPr txBox="1">
            <a:spLocks noChangeArrowheads="1"/>
          </p:cNvSpPr>
          <p:nvPr/>
        </p:nvSpPr>
        <p:spPr bwMode="auto">
          <a:xfrm>
            <a:off x="236538" y="-122238"/>
            <a:ext cx="1212850" cy="246063"/>
          </a:xfrm>
          <a:prstGeom prst="rect">
            <a:avLst/>
          </a:prstGeom>
          <a:noFill/>
          <a:ln w="9525">
            <a:noFill/>
            <a:miter lim="800000"/>
          </a:ln>
          <a:effectLst/>
        </p:spPr>
        <p:txBody>
          <a:bodyPr wrap="none">
            <a:spAutoFit/>
          </a:bodyPr>
          <a:lstStyle/>
          <a:p>
            <a:pPr eaLnBrk="1" hangingPunct="1">
              <a:buFont typeface="Arial" panose="020B0604020202020204" pitchFamily="34" charset="0"/>
              <a:buNone/>
              <a:defRPr/>
            </a:pPr>
            <a:r>
              <a:rPr lang="zh-CN" altLang="en-US" sz="10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LOGO&amp;PROJECT</a:t>
            </a:r>
            <a:endParaRPr lang="zh-CN" altLang="en-US" sz="2000"/>
          </a:p>
        </p:txBody>
      </p:sp>
      <p:sp>
        <p:nvSpPr>
          <p:cNvPr id="20488" name="Text Box 8"/>
          <p:cNvSpPr txBox="1">
            <a:spLocks noChangeArrowheads="1"/>
          </p:cNvSpPr>
          <p:nvPr/>
        </p:nvSpPr>
        <p:spPr bwMode="auto">
          <a:xfrm>
            <a:off x="5421313" y="-98425"/>
            <a:ext cx="1571625" cy="246063"/>
          </a:xfrm>
          <a:prstGeom prst="rect">
            <a:avLst/>
          </a:prstGeom>
          <a:noFill/>
          <a:ln w="9525">
            <a:noFill/>
            <a:miter lim="800000"/>
          </a:ln>
          <a:effectLst/>
        </p:spPr>
        <p:txBody>
          <a:bodyPr wrap="none">
            <a:spAutoFit/>
          </a:bodyPr>
          <a:lstStyle/>
          <a:p>
            <a:pPr eaLnBrk="1" hangingPunct="1">
              <a:buFont typeface="Arial" panose="020B0604020202020204" pitchFamily="34" charset="0"/>
              <a:buNone/>
              <a:defRPr/>
            </a:pPr>
            <a:r>
              <a:rPr lang="zh-CN" altLang="en-US" sz="10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ADD YOUR COMPANY</a:t>
            </a:r>
            <a:endParaRPr lang="zh-CN" altLang="en-US" sz="2000"/>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bg bwMode="auto">
      <p:bgPr>
        <a:solidFill>
          <a:srgbClr val="DDDDDD"/>
        </a:solidFill>
        <a:effectLst/>
      </p:bgPr>
    </p:bg>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1588" y="-222250"/>
            <a:ext cx="7108825" cy="479425"/>
          </a:xfrm>
          <a:prstGeom prst="rect">
            <a:avLst/>
          </a:prstGeom>
          <a:solidFill>
            <a:schemeClr val="tx1">
              <a:alpha val="6117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000"/>
          </a:p>
        </p:txBody>
      </p:sp>
      <p:sp>
        <p:nvSpPr>
          <p:cNvPr id="21507" name="Text Box 3"/>
          <p:cNvSpPr txBox="1">
            <a:spLocks noChangeArrowheads="1"/>
          </p:cNvSpPr>
          <p:nvPr/>
        </p:nvSpPr>
        <p:spPr bwMode="auto">
          <a:xfrm>
            <a:off x="236538" y="-122238"/>
            <a:ext cx="1212850" cy="246063"/>
          </a:xfrm>
          <a:prstGeom prst="rect">
            <a:avLst/>
          </a:prstGeom>
          <a:noFill/>
          <a:ln w="9525">
            <a:noFill/>
            <a:miter lim="800000"/>
          </a:ln>
          <a:effectLst/>
        </p:spPr>
        <p:txBody>
          <a:bodyPr wrap="none">
            <a:spAutoFit/>
          </a:bodyPr>
          <a:lstStyle/>
          <a:p>
            <a:pPr eaLnBrk="1" hangingPunct="1">
              <a:buFont typeface="Arial" panose="020B0604020202020204" pitchFamily="34" charset="0"/>
              <a:buNone/>
              <a:defRPr/>
            </a:pPr>
            <a:r>
              <a:rPr lang="zh-CN" altLang="en-US" sz="10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LOGO&amp;PROJECT</a:t>
            </a:r>
            <a:endParaRPr lang="zh-CN" altLang="en-US" sz="2000"/>
          </a:p>
        </p:txBody>
      </p:sp>
      <p:sp>
        <p:nvSpPr>
          <p:cNvPr id="21508" name="Text Box 4"/>
          <p:cNvSpPr txBox="1">
            <a:spLocks noChangeArrowheads="1"/>
          </p:cNvSpPr>
          <p:nvPr/>
        </p:nvSpPr>
        <p:spPr bwMode="auto">
          <a:xfrm>
            <a:off x="5421313" y="-98425"/>
            <a:ext cx="1571625" cy="246063"/>
          </a:xfrm>
          <a:prstGeom prst="rect">
            <a:avLst/>
          </a:prstGeom>
          <a:noFill/>
          <a:ln w="9525">
            <a:noFill/>
            <a:miter lim="800000"/>
          </a:ln>
          <a:effectLst/>
        </p:spPr>
        <p:txBody>
          <a:bodyPr wrap="none">
            <a:spAutoFit/>
          </a:bodyPr>
          <a:lstStyle/>
          <a:p>
            <a:pPr eaLnBrk="1" hangingPunct="1">
              <a:buFont typeface="Arial" panose="020B0604020202020204" pitchFamily="34" charset="0"/>
              <a:buNone/>
              <a:defRPr/>
            </a:pPr>
            <a:r>
              <a:rPr lang="zh-CN" altLang="en-US" sz="10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ADD YOUR COMPANY</a:t>
            </a:r>
            <a:endParaRPr lang="zh-CN" altLang="en-US" sz="2000"/>
          </a:p>
        </p:txBody>
      </p:sp>
      <p:sp>
        <p:nvSpPr>
          <p:cNvPr id="21509" name="AutoShape 5"/>
          <p:cNvSpPr>
            <a:spLocks noChangeArrowheads="1"/>
          </p:cNvSpPr>
          <p:nvPr/>
        </p:nvSpPr>
        <p:spPr bwMode="auto">
          <a:xfrm>
            <a:off x="317516" y="476263"/>
            <a:ext cx="1622858" cy="3492673"/>
          </a:xfrm>
          <a:prstGeom prst="flowChartProcess">
            <a:avLst/>
          </a:prstGeom>
          <a:blipFill dpi="0" rotWithShape="0">
            <a:blip r:embed="rId2" cstate="print"/>
            <a:srcRect/>
            <a:stretch>
              <a:fillRect r="-244348"/>
            </a:stretch>
          </a:blipFill>
          <a:ln w="9525">
            <a:noFill/>
            <a:miter lim="800000"/>
          </a:ln>
          <a:effectLst/>
        </p:spPr>
        <p:txBody>
          <a:bodyPr anchor="ctr"/>
          <a:lstStyle/>
          <a:p>
            <a:pPr eaLnBrk="1" hangingPunct="1">
              <a:buFont typeface="Arial" panose="020B0604020202020204" pitchFamily="34" charset="0"/>
              <a:buNone/>
              <a:defRPr/>
            </a:pPr>
            <a:endParaRPr lang="zh-CN" altLang="en-US" sz="1000"/>
          </a:p>
        </p:txBody>
      </p:sp>
      <p:sp>
        <p:nvSpPr>
          <p:cNvPr id="18440" name="Text Box 6"/>
          <p:cNvSpPr txBox="1">
            <a:spLocks noChangeArrowheads="1"/>
          </p:cNvSpPr>
          <p:nvPr/>
        </p:nvSpPr>
        <p:spPr bwMode="auto">
          <a:xfrm>
            <a:off x="2271713" y="2670175"/>
            <a:ext cx="4486275"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7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5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3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1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1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defRPr/>
            </a:pPr>
            <a:r>
              <a:rPr lang="zh-CN" altLang="zh-CN" sz="780">
                <a:ea typeface="微软雅黑" panose="020B0503020204020204" pitchFamily="34" charset="-122"/>
              </a:rPr>
              <a:t>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a:t>
            </a:r>
          </a:p>
          <a:p>
            <a:pPr eaLnBrk="1" hangingPunct="1">
              <a:spcBef>
                <a:spcPct val="0"/>
              </a:spcBef>
              <a:buFontTx/>
              <a:buNone/>
              <a:defRPr/>
            </a:pPr>
            <a:endParaRPr lang="zh-CN" altLang="zh-CN" sz="780">
              <a:ea typeface="微软雅黑" panose="020B0503020204020204" pitchFamily="34" charset="-122"/>
            </a:endParaRPr>
          </a:p>
          <a:p>
            <a:pPr eaLnBrk="1" hangingPunct="1">
              <a:spcBef>
                <a:spcPct val="0"/>
              </a:spcBef>
              <a:buFontTx/>
              <a:buNone/>
              <a:defRPr/>
            </a:pPr>
            <a:r>
              <a:rPr lang="zh-CN" altLang="zh-CN" sz="780">
                <a:ea typeface="微软雅黑" panose="020B0503020204020204" pitchFamily="34" charset="-122"/>
              </a:rPr>
              <a:t>Here you can enter the relevant text you,for to the participants to explain your product or service.</a:t>
            </a:r>
            <a:endParaRPr lang="zh-CN" altLang="zh-CN" sz="2000"/>
          </a:p>
        </p:txBody>
      </p:sp>
      <p:sp>
        <p:nvSpPr>
          <p:cNvPr id="18441" name="Text Box 7"/>
          <p:cNvSpPr txBox="1">
            <a:spLocks noChangeArrowheads="1"/>
          </p:cNvSpPr>
          <p:nvPr/>
        </p:nvSpPr>
        <p:spPr bwMode="auto">
          <a:xfrm>
            <a:off x="2271713" y="1093788"/>
            <a:ext cx="12604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zh-CN" sz="1000" b="1">
                <a:latin typeface="微软雅黑" panose="020B0503020204020204" pitchFamily="34" charset="-122"/>
                <a:ea typeface="微软雅黑" panose="020B0503020204020204" pitchFamily="34" charset="-122"/>
              </a:rPr>
              <a:t>ADD YOUR TEXT</a:t>
            </a:r>
          </a:p>
        </p:txBody>
      </p:sp>
      <p:sp>
        <p:nvSpPr>
          <p:cNvPr id="18442" name="Line 8"/>
          <p:cNvSpPr>
            <a:spLocks noChangeShapeType="1"/>
          </p:cNvSpPr>
          <p:nvPr/>
        </p:nvSpPr>
        <p:spPr bwMode="auto">
          <a:xfrm>
            <a:off x="2381250" y="1350963"/>
            <a:ext cx="2771775" cy="0"/>
          </a:xfrm>
          <a:prstGeom prst="line">
            <a:avLst/>
          </a:prstGeom>
          <a:noFill/>
          <a:ln w="9525" cap="rnd">
            <a:solidFill>
              <a:srgbClr val="000000"/>
            </a:solidFill>
            <a:prstDash val="sysDot"/>
            <a:round/>
          </a:ln>
          <a:extLst>
            <a:ext uri="{909E8E84-426E-40DD-AFC4-6F175D3DCCD1}">
              <a14:hiddenFill xmlns:a14="http://schemas.microsoft.com/office/drawing/2010/main">
                <a:noFill/>
              </a14:hiddenFill>
            </a:ext>
          </a:extLst>
        </p:spPr>
        <p:txBody>
          <a:bodyPr anchor="ctr"/>
          <a:lstStyle/>
          <a:p>
            <a:endParaRPr lang="zh-CN" altLang="en-US"/>
          </a:p>
        </p:txBody>
      </p:sp>
      <p:grpSp>
        <p:nvGrpSpPr>
          <p:cNvPr id="18443" name="Group 9"/>
          <p:cNvGrpSpPr/>
          <p:nvPr/>
        </p:nvGrpSpPr>
        <p:grpSpPr bwMode="auto">
          <a:xfrm>
            <a:off x="2271713" y="704850"/>
            <a:ext cx="833437" cy="388938"/>
            <a:chOff x="0" y="0"/>
            <a:chExt cx="7391" cy="3440"/>
          </a:xfrm>
        </p:grpSpPr>
        <p:sp>
          <p:nvSpPr>
            <p:cNvPr id="18444" name="任意多边形 29"/>
            <p:cNvSpPr/>
            <p:nvPr/>
          </p:nvSpPr>
          <p:spPr bwMode="auto">
            <a:xfrm>
              <a:off x="908" y="0"/>
              <a:ext cx="4503" cy="3313"/>
            </a:xfrm>
            <a:custGeom>
              <a:avLst/>
              <a:gdLst>
                <a:gd name="T0" fmla="*/ 167 w 21600"/>
                <a:gd name="T1" fmla="*/ 0 h 21600"/>
                <a:gd name="T2" fmla="*/ 0 w 21600"/>
                <a:gd name="T3" fmla="*/ 488 h 21600"/>
                <a:gd name="T4" fmla="*/ 939 w 21600"/>
                <a:gd name="T5" fmla="*/ 508 h 21600"/>
                <a:gd name="T6" fmla="*/ 841 w 21600"/>
                <a:gd name="T7" fmla="*/ 186 h 21600"/>
                <a:gd name="T8" fmla="*/ 167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3842" y="0"/>
                  </a:moveTo>
                  <a:lnTo>
                    <a:pt x="0" y="20732"/>
                  </a:lnTo>
                  <a:lnTo>
                    <a:pt x="21600" y="21600"/>
                  </a:lnTo>
                  <a:lnTo>
                    <a:pt x="19355" y="7921"/>
                  </a:lnTo>
                  <a:lnTo>
                    <a:pt x="3842" y="0"/>
                  </a:lnTo>
                  <a:close/>
                </a:path>
              </a:pathLst>
            </a:custGeom>
            <a:solidFill>
              <a:schemeClr val="tx1">
                <a:alpha val="61176"/>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8445" name="任意多边形 30"/>
            <p:cNvSpPr/>
            <p:nvPr/>
          </p:nvSpPr>
          <p:spPr bwMode="auto">
            <a:xfrm rot="240000">
              <a:off x="4957" y="1328"/>
              <a:ext cx="2434" cy="2113"/>
            </a:xfrm>
            <a:custGeom>
              <a:avLst/>
              <a:gdLst>
                <a:gd name="T0" fmla="*/ 0 w 21600"/>
                <a:gd name="T1" fmla="*/ 0 h 21600"/>
                <a:gd name="T2" fmla="*/ 69 w 21600"/>
                <a:gd name="T3" fmla="*/ 200 h 21600"/>
                <a:gd name="T4" fmla="*/ 274 w 21600"/>
                <a:gd name="T5" fmla="*/ 207 h 21600"/>
                <a:gd name="T6" fmla="*/ 203 w 21600"/>
                <a:gd name="T7" fmla="*/ 26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43" y="20931"/>
                  </a:lnTo>
                  <a:lnTo>
                    <a:pt x="21600" y="21600"/>
                  </a:lnTo>
                  <a:lnTo>
                    <a:pt x="16005" y="2663"/>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8446" name="任意多边形 31"/>
            <p:cNvSpPr/>
            <p:nvPr/>
          </p:nvSpPr>
          <p:spPr bwMode="auto">
            <a:xfrm>
              <a:off x="0" y="4"/>
              <a:ext cx="1617" cy="3153"/>
            </a:xfrm>
            <a:custGeom>
              <a:avLst/>
              <a:gdLst>
                <a:gd name="T0" fmla="*/ 0 w 21600"/>
                <a:gd name="T1" fmla="*/ 35 h 21600"/>
                <a:gd name="T2" fmla="*/ 121 w 21600"/>
                <a:gd name="T3" fmla="*/ 0 h 21600"/>
                <a:gd name="T4" fmla="*/ 61 w 21600"/>
                <a:gd name="T5" fmla="*/ 460 h 21600"/>
                <a:gd name="T6" fmla="*/ 0 w 21600"/>
                <a:gd name="T7" fmla="*/ 3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644"/>
                  </a:moveTo>
                  <a:lnTo>
                    <a:pt x="21600" y="0"/>
                  </a:lnTo>
                  <a:lnTo>
                    <a:pt x="10886" y="21600"/>
                  </a:lnTo>
                  <a:lnTo>
                    <a:pt x="0" y="1644"/>
                  </a:lnTo>
                  <a:close/>
                </a:path>
              </a:pathLst>
            </a:custGeom>
            <a:solidFill>
              <a:srgbClr val="FFFFFF">
                <a:alpha val="87842"/>
              </a:srgb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bg bwMode="auto">
      <p:bgPr>
        <a:solidFill>
          <a:srgbClr val="DDDDDD"/>
        </a:solidFill>
        <a:effectLst/>
      </p:bgPr>
    </p:bg>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1588" y="-222250"/>
            <a:ext cx="7108825" cy="479425"/>
          </a:xfrm>
          <a:prstGeom prst="rect">
            <a:avLst/>
          </a:prstGeom>
          <a:solidFill>
            <a:schemeClr val="tx1">
              <a:alpha val="6117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000"/>
          </a:p>
        </p:txBody>
      </p:sp>
      <p:sp>
        <p:nvSpPr>
          <p:cNvPr id="22531" name="Text Box 3"/>
          <p:cNvSpPr txBox="1">
            <a:spLocks noChangeArrowheads="1"/>
          </p:cNvSpPr>
          <p:nvPr/>
        </p:nvSpPr>
        <p:spPr bwMode="auto">
          <a:xfrm>
            <a:off x="236538" y="-122238"/>
            <a:ext cx="1212850" cy="246063"/>
          </a:xfrm>
          <a:prstGeom prst="rect">
            <a:avLst/>
          </a:prstGeom>
          <a:noFill/>
          <a:ln w="9525">
            <a:noFill/>
            <a:miter lim="800000"/>
          </a:ln>
          <a:effectLst/>
        </p:spPr>
        <p:txBody>
          <a:bodyPr wrap="none">
            <a:spAutoFit/>
          </a:bodyPr>
          <a:lstStyle/>
          <a:p>
            <a:pPr eaLnBrk="1" hangingPunct="1">
              <a:buFont typeface="Arial" panose="020B0604020202020204" pitchFamily="34" charset="0"/>
              <a:buNone/>
              <a:defRPr/>
            </a:pPr>
            <a:r>
              <a:rPr lang="zh-CN" altLang="en-US" sz="10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LOGO&amp;PROJECT</a:t>
            </a:r>
            <a:endParaRPr lang="zh-CN" altLang="en-US" sz="2000"/>
          </a:p>
        </p:txBody>
      </p:sp>
      <p:sp>
        <p:nvSpPr>
          <p:cNvPr id="22532" name="Text Box 4"/>
          <p:cNvSpPr txBox="1">
            <a:spLocks noChangeArrowheads="1"/>
          </p:cNvSpPr>
          <p:nvPr/>
        </p:nvSpPr>
        <p:spPr bwMode="auto">
          <a:xfrm>
            <a:off x="5421313" y="-98425"/>
            <a:ext cx="1571625" cy="246063"/>
          </a:xfrm>
          <a:prstGeom prst="rect">
            <a:avLst/>
          </a:prstGeom>
          <a:noFill/>
          <a:ln w="9525">
            <a:noFill/>
            <a:miter lim="800000"/>
          </a:ln>
          <a:effectLst/>
        </p:spPr>
        <p:txBody>
          <a:bodyPr wrap="none">
            <a:spAutoFit/>
          </a:bodyPr>
          <a:lstStyle/>
          <a:p>
            <a:pPr eaLnBrk="1" hangingPunct="1">
              <a:buFont typeface="Arial" panose="020B0604020202020204" pitchFamily="34" charset="0"/>
              <a:buNone/>
              <a:defRPr/>
            </a:pPr>
            <a:r>
              <a:rPr lang="zh-CN" altLang="en-US" sz="10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ADD YOUR COMPANY</a:t>
            </a:r>
            <a:endParaRPr lang="zh-CN" altLang="en-US" sz="2000"/>
          </a:p>
        </p:txBody>
      </p:sp>
      <p:sp>
        <p:nvSpPr>
          <p:cNvPr id="19461" name="Text Box 5"/>
          <p:cNvSpPr txBox="1">
            <a:spLocks noChangeArrowheads="1"/>
          </p:cNvSpPr>
          <p:nvPr/>
        </p:nvSpPr>
        <p:spPr bwMode="auto">
          <a:xfrm>
            <a:off x="320675" y="1809750"/>
            <a:ext cx="3125788"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7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5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3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1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1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defRPr/>
            </a:pPr>
            <a:r>
              <a:rPr lang="zh-CN" altLang="zh-CN" sz="780">
                <a:ea typeface="微软雅黑" panose="020B0503020204020204" pitchFamily="34" charset="-122"/>
              </a:rPr>
              <a:t>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a:t>
            </a:r>
          </a:p>
          <a:p>
            <a:pPr eaLnBrk="1" hangingPunct="1">
              <a:spcBef>
                <a:spcPct val="0"/>
              </a:spcBef>
              <a:buFontTx/>
              <a:buNone/>
              <a:defRPr/>
            </a:pPr>
            <a:endParaRPr lang="zh-CN" altLang="zh-CN" sz="780">
              <a:ea typeface="微软雅黑" panose="020B0503020204020204" pitchFamily="34" charset="-122"/>
            </a:endParaRPr>
          </a:p>
          <a:p>
            <a:pPr eaLnBrk="1" hangingPunct="1">
              <a:spcBef>
                <a:spcPct val="0"/>
              </a:spcBef>
              <a:buFontTx/>
              <a:buNone/>
              <a:defRPr/>
            </a:pPr>
            <a:r>
              <a:rPr lang="zh-CN" altLang="zh-CN" sz="780">
                <a:ea typeface="微软雅黑" panose="020B0503020204020204" pitchFamily="34" charset="-122"/>
              </a:rPr>
              <a:t>Here you can enter the relevant text you,for to the participants to explain your product or service.</a:t>
            </a:r>
            <a:endParaRPr lang="zh-CN" altLang="zh-CN" sz="2000"/>
          </a:p>
        </p:txBody>
      </p:sp>
      <p:sp>
        <p:nvSpPr>
          <p:cNvPr id="19462" name="Text Box 6"/>
          <p:cNvSpPr txBox="1">
            <a:spLocks noChangeArrowheads="1"/>
          </p:cNvSpPr>
          <p:nvPr/>
        </p:nvSpPr>
        <p:spPr bwMode="auto">
          <a:xfrm>
            <a:off x="320675" y="752475"/>
            <a:ext cx="12604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zh-CN" sz="1000" b="1">
                <a:latin typeface="微软雅黑" panose="020B0503020204020204" pitchFamily="34" charset="-122"/>
                <a:ea typeface="微软雅黑" panose="020B0503020204020204" pitchFamily="34" charset="-122"/>
              </a:rPr>
              <a:t>ADD YOUR TEXT</a:t>
            </a:r>
            <a:endParaRPr lang="zh-CN" altLang="zh-CN" sz="2000"/>
          </a:p>
        </p:txBody>
      </p:sp>
      <p:sp>
        <p:nvSpPr>
          <p:cNvPr id="19463" name="Line 7"/>
          <p:cNvSpPr>
            <a:spLocks noChangeShapeType="1"/>
          </p:cNvSpPr>
          <p:nvPr/>
        </p:nvSpPr>
        <p:spPr bwMode="auto">
          <a:xfrm>
            <a:off x="428625" y="1011238"/>
            <a:ext cx="2771775" cy="1587"/>
          </a:xfrm>
          <a:prstGeom prst="line">
            <a:avLst/>
          </a:prstGeom>
          <a:noFill/>
          <a:ln w="9525" cap="rnd">
            <a:solidFill>
              <a:srgbClr val="000000"/>
            </a:solidFill>
            <a:prstDash val="sysDot"/>
            <a:round/>
          </a:ln>
          <a:extLst>
            <a:ext uri="{909E8E84-426E-40DD-AFC4-6F175D3DCCD1}">
              <a14:hiddenFill xmlns:a14="http://schemas.microsoft.com/office/drawing/2010/main">
                <a:noFill/>
              </a14:hiddenFill>
            </a:ext>
          </a:extLst>
        </p:spPr>
        <p:txBody>
          <a:bodyPr anchor="ctr"/>
          <a:lstStyle/>
          <a:p>
            <a:endParaRPr lang="zh-CN" altLang="en-US"/>
          </a:p>
        </p:txBody>
      </p:sp>
      <p:sp>
        <p:nvSpPr>
          <p:cNvPr id="22536" name="AutoShape 8"/>
          <p:cNvSpPr>
            <a:spLocks noChangeArrowheads="1"/>
          </p:cNvSpPr>
          <p:nvPr/>
        </p:nvSpPr>
        <p:spPr bwMode="auto">
          <a:xfrm>
            <a:off x="4030687" y="553878"/>
            <a:ext cx="2818834" cy="3418586"/>
          </a:xfrm>
          <a:prstGeom prst="flowChartProcess">
            <a:avLst/>
          </a:prstGeom>
          <a:blipFill dpi="0" rotWithShape="0">
            <a:blip r:embed="rId2" cstate="print"/>
            <a:srcRect/>
            <a:stretch>
              <a:fillRect r="-94043"/>
            </a:stretch>
          </a:blipFill>
          <a:ln w="9525">
            <a:noFill/>
            <a:miter lim="800000"/>
          </a:ln>
          <a:effectLst/>
        </p:spPr>
        <p:txBody>
          <a:bodyPr anchor="ctr"/>
          <a:lstStyle/>
          <a:p>
            <a:pPr eaLnBrk="1" hangingPunct="1">
              <a:buFont typeface="Arial" panose="020B0604020202020204" pitchFamily="34" charset="0"/>
              <a:buNone/>
              <a:defRPr/>
            </a:pPr>
            <a:endParaRPr lang="zh-CN" altLang="en-US" sz="1000"/>
          </a:p>
        </p:txBody>
      </p:sp>
      <p:grpSp>
        <p:nvGrpSpPr>
          <p:cNvPr id="19467" name="Group 9"/>
          <p:cNvGrpSpPr/>
          <p:nvPr/>
        </p:nvGrpSpPr>
        <p:grpSpPr bwMode="auto">
          <a:xfrm>
            <a:off x="428625" y="1146175"/>
            <a:ext cx="831850" cy="387350"/>
            <a:chOff x="0" y="0"/>
            <a:chExt cx="7391" cy="3440"/>
          </a:xfrm>
        </p:grpSpPr>
        <p:sp>
          <p:nvSpPr>
            <p:cNvPr id="19468" name="任意多边形 29"/>
            <p:cNvSpPr/>
            <p:nvPr/>
          </p:nvSpPr>
          <p:spPr bwMode="auto">
            <a:xfrm>
              <a:off x="908" y="0"/>
              <a:ext cx="4503" cy="3313"/>
            </a:xfrm>
            <a:custGeom>
              <a:avLst/>
              <a:gdLst>
                <a:gd name="T0" fmla="*/ 167 w 21600"/>
                <a:gd name="T1" fmla="*/ 0 h 21600"/>
                <a:gd name="T2" fmla="*/ 0 w 21600"/>
                <a:gd name="T3" fmla="*/ 488 h 21600"/>
                <a:gd name="T4" fmla="*/ 939 w 21600"/>
                <a:gd name="T5" fmla="*/ 508 h 21600"/>
                <a:gd name="T6" fmla="*/ 841 w 21600"/>
                <a:gd name="T7" fmla="*/ 186 h 21600"/>
                <a:gd name="T8" fmla="*/ 167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3842" y="0"/>
                  </a:moveTo>
                  <a:lnTo>
                    <a:pt x="0" y="20732"/>
                  </a:lnTo>
                  <a:lnTo>
                    <a:pt x="21600" y="21600"/>
                  </a:lnTo>
                  <a:lnTo>
                    <a:pt x="19355" y="7921"/>
                  </a:lnTo>
                  <a:lnTo>
                    <a:pt x="3842" y="0"/>
                  </a:lnTo>
                  <a:close/>
                </a:path>
              </a:pathLst>
            </a:custGeom>
            <a:solidFill>
              <a:schemeClr val="tx1">
                <a:alpha val="61176"/>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9469" name="任意多边形 30"/>
            <p:cNvSpPr/>
            <p:nvPr/>
          </p:nvSpPr>
          <p:spPr bwMode="auto">
            <a:xfrm rot="240000">
              <a:off x="4957" y="1328"/>
              <a:ext cx="2434" cy="2113"/>
            </a:xfrm>
            <a:custGeom>
              <a:avLst/>
              <a:gdLst>
                <a:gd name="T0" fmla="*/ 0 w 21600"/>
                <a:gd name="T1" fmla="*/ 0 h 21600"/>
                <a:gd name="T2" fmla="*/ 69 w 21600"/>
                <a:gd name="T3" fmla="*/ 200 h 21600"/>
                <a:gd name="T4" fmla="*/ 274 w 21600"/>
                <a:gd name="T5" fmla="*/ 207 h 21600"/>
                <a:gd name="T6" fmla="*/ 203 w 21600"/>
                <a:gd name="T7" fmla="*/ 26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43" y="20931"/>
                  </a:lnTo>
                  <a:lnTo>
                    <a:pt x="21600" y="21600"/>
                  </a:lnTo>
                  <a:lnTo>
                    <a:pt x="16005" y="2663"/>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9470" name="任意多边形 31"/>
            <p:cNvSpPr/>
            <p:nvPr/>
          </p:nvSpPr>
          <p:spPr bwMode="auto">
            <a:xfrm>
              <a:off x="0" y="4"/>
              <a:ext cx="1617" cy="3153"/>
            </a:xfrm>
            <a:custGeom>
              <a:avLst/>
              <a:gdLst>
                <a:gd name="T0" fmla="*/ 0 w 21600"/>
                <a:gd name="T1" fmla="*/ 35 h 21600"/>
                <a:gd name="T2" fmla="*/ 121 w 21600"/>
                <a:gd name="T3" fmla="*/ 0 h 21600"/>
                <a:gd name="T4" fmla="*/ 61 w 21600"/>
                <a:gd name="T5" fmla="*/ 460 h 21600"/>
                <a:gd name="T6" fmla="*/ 0 w 21600"/>
                <a:gd name="T7" fmla="*/ 3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644"/>
                  </a:moveTo>
                  <a:lnTo>
                    <a:pt x="21600" y="0"/>
                  </a:lnTo>
                  <a:lnTo>
                    <a:pt x="10886" y="21600"/>
                  </a:lnTo>
                  <a:lnTo>
                    <a:pt x="0" y="1644"/>
                  </a:lnTo>
                  <a:close/>
                </a:path>
              </a:pathLst>
            </a:custGeom>
            <a:solidFill>
              <a:srgbClr val="FFFFFF">
                <a:alpha val="87842"/>
              </a:srgb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bg bwMode="auto">
      <p:bgPr>
        <a:solidFill>
          <a:srgbClr val="DDDDDD"/>
        </a:solidFill>
        <a:effectLst/>
      </p:bgPr>
    </p:bg>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1588" y="-222250"/>
            <a:ext cx="7108825" cy="479425"/>
          </a:xfrm>
          <a:prstGeom prst="rect">
            <a:avLst/>
          </a:prstGeom>
          <a:solidFill>
            <a:schemeClr val="tx1">
              <a:alpha val="6117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000"/>
          </a:p>
        </p:txBody>
      </p:sp>
      <p:sp>
        <p:nvSpPr>
          <p:cNvPr id="23555" name="Text Box 3"/>
          <p:cNvSpPr txBox="1">
            <a:spLocks noChangeArrowheads="1"/>
          </p:cNvSpPr>
          <p:nvPr/>
        </p:nvSpPr>
        <p:spPr bwMode="auto">
          <a:xfrm>
            <a:off x="236538" y="-122238"/>
            <a:ext cx="1212850" cy="246063"/>
          </a:xfrm>
          <a:prstGeom prst="rect">
            <a:avLst/>
          </a:prstGeom>
          <a:noFill/>
          <a:ln w="9525">
            <a:noFill/>
            <a:miter lim="800000"/>
          </a:ln>
          <a:effectLst/>
        </p:spPr>
        <p:txBody>
          <a:bodyPr wrap="none">
            <a:spAutoFit/>
          </a:bodyPr>
          <a:lstStyle/>
          <a:p>
            <a:pPr eaLnBrk="1" hangingPunct="1">
              <a:buFont typeface="Arial" panose="020B0604020202020204" pitchFamily="34" charset="0"/>
              <a:buNone/>
              <a:defRPr/>
            </a:pPr>
            <a:r>
              <a:rPr lang="zh-CN" altLang="en-US" sz="10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LOGO&amp;PROJECT</a:t>
            </a:r>
            <a:endParaRPr lang="zh-CN" altLang="en-US" sz="2000"/>
          </a:p>
        </p:txBody>
      </p:sp>
      <p:sp>
        <p:nvSpPr>
          <p:cNvPr id="23556" name="Text Box 4"/>
          <p:cNvSpPr txBox="1">
            <a:spLocks noChangeArrowheads="1"/>
          </p:cNvSpPr>
          <p:nvPr/>
        </p:nvSpPr>
        <p:spPr bwMode="auto">
          <a:xfrm>
            <a:off x="5421313" y="-98425"/>
            <a:ext cx="1571625" cy="246063"/>
          </a:xfrm>
          <a:prstGeom prst="rect">
            <a:avLst/>
          </a:prstGeom>
          <a:noFill/>
          <a:ln w="9525">
            <a:noFill/>
            <a:miter lim="800000"/>
          </a:ln>
          <a:effectLst/>
        </p:spPr>
        <p:txBody>
          <a:bodyPr wrap="none">
            <a:spAutoFit/>
          </a:bodyPr>
          <a:lstStyle/>
          <a:p>
            <a:pPr eaLnBrk="1" hangingPunct="1">
              <a:buFont typeface="Arial" panose="020B0604020202020204" pitchFamily="34" charset="0"/>
              <a:buNone/>
              <a:defRPr/>
            </a:pPr>
            <a:r>
              <a:rPr lang="zh-CN" altLang="en-US" sz="10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ADD YOUR COMPANY</a:t>
            </a:r>
            <a:endParaRPr lang="zh-CN" altLang="en-US" sz="2000"/>
          </a:p>
        </p:txBody>
      </p:sp>
      <p:sp>
        <p:nvSpPr>
          <p:cNvPr id="23557" name="Rectangle 5"/>
          <p:cNvSpPr>
            <a:spLocks noChangeArrowheads="1"/>
          </p:cNvSpPr>
          <p:nvPr/>
        </p:nvSpPr>
        <p:spPr bwMode="auto">
          <a:xfrm>
            <a:off x="2670661" y="920785"/>
            <a:ext cx="603280" cy="553889"/>
          </a:xfrm>
          <a:prstGeom prst="rect">
            <a:avLst/>
          </a:prstGeom>
          <a:blipFill dpi="0" rotWithShape="0">
            <a:blip r:embed="rId2" cstate="print"/>
            <a:srcRect/>
            <a:stretch>
              <a:fillRect r="-46901"/>
            </a:stretch>
          </a:blipFill>
          <a:ln w="9525">
            <a:noFill/>
            <a:miter lim="800000"/>
          </a:ln>
          <a:effectLst/>
        </p:spPr>
        <p:txBody>
          <a:bodyPr anchor="ctr"/>
          <a:lstStyle/>
          <a:p>
            <a:pPr eaLnBrk="1" hangingPunct="1">
              <a:buFont typeface="Arial" panose="020B0604020202020204" pitchFamily="34" charset="0"/>
              <a:buNone/>
              <a:defRPr/>
            </a:pPr>
            <a:endParaRPr lang="zh-CN" altLang="en-US" sz="1000"/>
          </a:p>
        </p:txBody>
      </p:sp>
      <p:sp>
        <p:nvSpPr>
          <p:cNvPr id="23558" name="Rectangle 6"/>
          <p:cNvSpPr>
            <a:spLocks noChangeArrowheads="1"/>
          </p:cNvSpPr>
          <p:nvPr/>
        </p:nvSpPr>
        <p:spPr bwMode="auto">
          <a:xfrm>
            <a:off x="2670661" y="1889209"/>
            <a:ext cx="603280" cy="553889"/>
          </a:xfrm>
          <a:prstGeom prst="rect">
            <a:avLst/>
          </a:prstGeom>
          <a:blipFill dpi="0" rotWithShape="0">
            <a:blip r:embed="rId2" cstate="print"/>
            <a:srcRect/>
            <a:stretch>
              <a:fillRect r="-46901"/>
            </a:stretch>
          </a:blipFill>
          <a:ln w="9525">
            <a:noFill/>
            <a:miter lim="800000"/>
          </a:ln>
          <a:effectLst/>
        </p:spPr>
        <p:txBody>
          <a:bodyPr anchor="ctr"/>
          <a:lstStyle/>
          <a:p>
            <a:pPr eaLnBrk="1" hangingPunct="1">
              <a:buFont typeface="Arial" panose="020B0604020202020204" pitchFamily="34" charset="0"/>
              <a:buNone/>
              <a:defRPr/>
            </a:pPr>
            <a:endParaRPr lang="zh-CN" altLang="en-US" sz="1000"/>
          </a:p>
        </p:txBody>
      </p:sp>
      <p:sp>
        <p:nvSpPr>
          <p:cNvPr id="23559" name="Rectangle 7"/>
          <p:cNvSpPr>
            <a:spLocks noChangeArrowheads="1"/>
          </p:cNvSpPr>
          <p:nvPr/>
        </p:nvSpPr>
        <p:spPr bwMode="auto">
          <a:xfrm>
            <a:off x="2670661" y="2857631"/>
            <a:ext cx="603280" cy="553889"/>
          </a:xfrm>
          <a:prstGeom prst="rect">
            <a:avLst/>
          </a:prstGeom>
          <a:blipFill dpi="0" rotWithShape="0">
            <a:blip r:embed="rId2" cstate="print"/>
            <a:srcRect/>
            <a:stretch>
              <a:fillRect r="-46901"/>
            </a:stretch>
          </a:blipFill>
          <a:ln w="9525">
            <a:noFill/>
            <a:miter lim="800000"/>
          </a:ln>
          <a:effectLst/>
        </p:spPr>
        <p:txBody>
          <a:bodyPr anchor="ctr"/>
          <a:lstStyle/>
          <a:p>
            <a:pPr eaLnBrk="1" hangingPunct="1">
              <a:buFont typeface="Arial" panose="020B0604020202020204" pitchFamily="34" charset="0"/>
              <a:buNone/>
              <a:defRPr/>
            </a:pPr>
            <a:endParaRPr lang="zh-CN" altLang="en-US" sz="1000"/>
          </a:p>
        </p:txBody>
      </p:sp>
      <p:sp>
        <p:nvSpPr>
          <p:cNvPr id="20494" name="Text Box 8"/>
          <p:cNvSpPr txBox="1">
            <a:spLocks noChangeArrowheads="1"/>
          </p:cNvSpPr>
          <p:nvPr/>
        </p:nvSpPr>
        <p:spPr bwMode="auto">
          <a:xfrm>
            <a:off x="3273425" y="920750"/>
            <a:ext cx="10239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7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5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3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1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1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defRPr/>
            </a:pPr>
            <a:r>
              <a:rPr lang="zh-CN" altLang="zh-CN" sz="780" b="1">
                <a:latin typeface="微软雅黑" panose="020B0503020204020204" pitchFamily="34" charset="-122"/>
                <a:ea typeface="微软雅黑" panose="020B0503020204020204" pitchFamily="34" charset="-122"/>
              </a:rPr>
              <a:t>ADD YOUR TEXT</a:t>
            </a:r>
          </a:p>
        </p:txBody>
      </p:sp>
      <p:sp>
        <p:nvSpPr>
          <p:cNvPr id="20495" name="Text Box 9"/>
          <p:cNvSpPr txBox="1">
            <a:spLocks noChangeArrowheads="1"/>
          </p:cNvSpPr>
          <p:nvPr/>
        </p:nvSpPr>
        <p:spPr bwMode="auto">
          <a:xfrm>
            <a:off x="3273425" y="1139825"/>
            <a:ext cx="3416300"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7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5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3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1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1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defRPr/>
            </a:pPr>
            <a:r>
              <a:rPr lang="zh-CN" altLang="zh-CN" sz="665"/>
              <a:t>Here you can enter the relevant text you,for to the participants to explain your product or service.</a:t>
            </a:r>
          </a:p>
        </p:txBody>
      </p:sp>
      <p:sp>
        <p:nvSpPr>
          <p:cNvPr id="20496" name="Text Box 10"/>
          <p:cNvSpPr txBox="1">
            <a:spLocks noChangeArrowheads="1"/>
          </p:cNvSpPr>
          <p:nvPr/>
        </p:nvSpPr>
        <p:spPr bwMode="auto">
          <a:xfrm>
            <a:off x="3273425" y="1847850"/>
            <a:ext cx="10239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7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5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3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1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1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defRPr/>
            </a:pPr>
            <a:r>
              <a:rPr lang="zh-CN" altLang="zh-CN" sz="780" b="1">
                <a:latin typeface="微软雅黑" panose="020B0503020204020204" pitchFamily="34" charset="-122"/>
                <a:ea typeface="微软雅黑" panose="020B0503020204020204" pitchFamily="34" charset="-122"/>
              </a:rPr>
              <a:t>ADD YOUR TEXT</a:t>
            </a:r>
          </a:p>
        </p:txBody>
      </p:sp>
      <p:sp>
        <p:nvSpPr>
          <p:cNvPr id="20497" name="Text Box 11"/>
          <p:cNvSpPr txBox="1">
            <a:spLocks noChangeArrowheads="1"/>
          </p:cNvSpPr>
          <p:nvPr/>
        </p:nvSpPr>
        <p:spPr bwMode="auto">
          <a:xfrm>
            <a:off x="3273425" y="2066925"/>
            <a:ext cx="34163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7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5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3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1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1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defRPr/>
            </a:pPr>
            <a:r>
              <a:rPr lang="zh-CN" altLang="zh-CN" sz="665"/>
              <a:t>Here you can enter the relevant text you,for to the participants to explain your product or service.</a:t>
            </a:r>
            <a:endParaRPr lang="zh-CN" altLang="zh-CN" sz="2000"/>
          </a:p>
        </p:txBody>
      </p:sp>
      <p:sp>
        <p:nvSpPr>
          <p:cNvPr id="20498" name="Text Box 12"/>
          <p:cNvSpPr txBox="1">
            <a:spLocks noChangeArrowheads="1"/>
          </p:cNvSpPr>
          <p:nvPr/>
        </p:nvSpPr>
        <p:spPr bwMode="auto">
          <a:xfrm>
            <a:off x="3273425" y="2844800"/>
            <a:ext cx="10239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7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5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3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1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1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defRPr/>
            </a:pPr>
            <a:r>
              <a:rPr lang="zh-CN" altLang="zh-CN" sz="780" b="1">
                <a:latin typeface="微软雅黑" panose="020B0503020204020204" pitchFamily="34" charset="-122"/>
                <a:ea typeface="微软雅黑" panose="020B0503020204020204" pitchFamily="34" charset="-122"/>
              </a:rPr>
              <a:t>ADD YOUR TEXT</a:t>
            </a:r>
          </a:p>
        </p:txBody>
      </p:sp>
      <p:sp>
        <p:nvSpPr>
          <p:cNvPr id="20499" name="Text Box 13"/>
          <p:cNvSpPr txBox="1">
            <a:spLocks noChangeArrowheads="1"/>
          </p:cNvSpPr>
          <p:nvPr/>
        </p:nvSpPr>
        <p:spPr bwMode="auto">
          <a:xfrm>
            <a:off x="3273425" y="3063875"/>
            <a:ext cx="34163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7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5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3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1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1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defRPr/>
            </a:pPr>
            <a:r>
              <a:rPr lang="zh-CN" altLang="zh-CN" sz="665"/>
              <a:t>Here you can enter the relevant text you,for to the participants to explain your product or service.</a:t>
            </a:r>
            <a:endParaRPr lang="zh-CN" altLang="zh-CN" sz="2000"/>
          </a:p>
        </p:txBody>
      </p:sp>
      <p:sp>
        <p:nvSpPr>
          <p:cNvPr id="20500" name="Line 14"/>
          <p:cNvSpPr>
            <a:spLocks noChangeShapeType="1"/>
          </p:cNvSpPr>
          <p:nvPr/>
        </p:nvSpPr>
        <p:spPr bwMode="auto">
          <a:xfrm>
            <a:off x="2424113" y="1100138"/>
            <a:ext cx="0" cy="1936750"/>
          </a:xfrm>
          <a:prstGeom prst="line">
            <a:avLst/>
          </a:prstGeom>
          <a:noFill/>
          <a:ln w="9525">
            <a:solidFill>
              <a:schemeClr val="bg1"/>
            </a:solidFill>
            <a:round/>
          </a:ln>
          <a:extLst>
            <a:ext uri="{909E8E84-426E-40DD-AFC4-6F175D3DCCD1}">
              <a14:hiddenFill xmlns:a14="http://schemas.microsoft.com/office/drawing/2010/main">
                <a:noFill/>
              </a14:hiddenFill>
            </a:ext>
          </a:extLst>
        </p:spPr>
        <p:txBody>
          <a:bodyPr anchor="ctr"/>
          <a:lstStyle/>
          <a:p>
            <a:endParaRPr lang="zh-CN" altLang="en-US"/>
          </a:p>
        </p:txBody>
      </p:sp>
      <p:sp>
        <p:nvSpPr>
          <p:cNvPr id="23567" name="AutoShape 15"/>
          <p:cNvSpPr>
            <a:spLocks noChangeArrowheads="1"/>
          </p:cNvSpPr>
          <p:nvPr/>
        </p:nvSpPr>
        <p:spPr bwMode="auto">
          <a:xfrm>
            <a:off x="291057" y="476263"/>
            <a:ext cx="1857467" cy="3492673"/>
          </a:xfrm>
          <a:prstGeom prst="flowChartProcess">
            <a:avLst/>
          </a:prstGeom>
          <a:blipFill dpi="0" rotWithShape="0">
            <a:blip r:embed="rId3" cstate="print"/>
            <a:srcRect/>
            <a:stretch>
              <a:fillRect r="-200855"/>
            </a:stretch>
          </a:blipFill>
          <a:ln w="9525">
            <a:noFill/>
            <a:miter lim="800000"/>
          </a:ln>
          <a:effectLst/>
        </p:spPr>
        <p:txBody>
          <a:bodyPr anchor="ctr"/>
          <a:lstStyle/>
          <a:p>
            <a:pPr eaLnBrk="1" hangingPunct="1">
              <a:buFont typeface="Arial" panose="020B0604020202020204" pitchFamily="34" charset="0"/>
              <a:buNone/>
              <a:defRPr/>
            </a:pPr>
            <a:endParaRPr lang="zh-CN" altLang="en-US" sz="1000"/>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bwMode="auto">
      <p:bgPr>
        <a:solidFill>
          <a:srgbClr val="DDDDDD"/>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1588" y="-222250"/>
            <a:ext cx="7108825" cy="479425"/>
          </a:xfrm>
          <a:prstGeom prst="rect">
            <a:avLst/>
          </a:prstGeom>
          <a:solidFill>
            <a:schemeClr val="tx1">
              <a:alpha val="6117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000"/>
          </a:p>
        </p:txBody>
      </p:sp>
      <p:sp>
        <p:nvSpPr>
          <p:cNvPr id="5123" name="Text Box 3"/>
          <p:cNvSpPr txBox="1">
            <a:spLocks noChangeArrowheads="1"/>
          </p:cNvSpPr>
          <p:nvPr/>
        </p:nvSpPr>
        <p:spPr bwMode="auto">
          <a:xfrm>
            <a:off x="236538" y="-122238"/>
            <a:ext cx="1212850" cy="246063"/>
          </a:xfrm>
          <a:prstGeom prst="rect">
            <a:avLst/>
          </a:prstGeom>
          <a:noFill/>
          <a:ln w="9525">
            <a:noFill/>
            <a:miter lim="800000"/>
          </a:ln>
          <a:effectLst/>
        </p:spPr>
        <p:txBody>
          <a:bodyPr wrap="none">
            <a:spAutoFit/>
          </a:bodyPr>
          <a:lstStyle/>
          <a:p>
            <a:pPr eaLnBrk="1" hangingPunct="1">
              <a:buFont typeface="Arial" panose="020B0604020202020204" pitchFamily="34" charset="0"/>
              <a:buNone/>
              <a:defRPr/>
            </a:pPr>
            <a:r>
              <a:rPr lang="zh-CN" altLang="en-US" sz="10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LOGO&amp;PROJECT</a:t>
            </a:r>
            <a:endParaRPr lang="zh-CN" altLang="en-US" sz="2000"/>
          </a:p>
        </p:txBody>
      </p:sp>
      <p:sp>
        <p:nvSpPr>
          <p:cNvPr id="5124" name="Text Box 4"/>
          <p:cNvSpPr txBox="1">
            <a:spLocks noChangeArrowheads="1"/>
          </p:cNvSpPr>
          <p:nvPr/>
        </p:nvSpPr>
        <p:spPr bwMode="auto">
          <a:xfrm>
            <a:off x="5421313" y="-98425"/>
            <a:ext cx="1571625" cy="246063"/>
          </a:xfrm>
          <a:prstGeom prst="rect">
            <a:avLst/>
          </a:prstGeom>
          <a:noFill/>
          <a:ln w="9525">
            <a:noFill/>
            <a:miter lim="800000"/>
          </a:ln>
          <a:effectLst/>
        </p:spPr>
        <p:txBody>
          <a:bodyPr wrap="none">
            <a:spAutoFit/>
          </a:bodyPr>
          <a:lstStyle/>
          <a:p>
            <a:pPr eaLnBrk="1" hangingPunct="1">
              <a:buFont typeface="Arial" panose="020B0604020202020204" pitchFamily="34" charset="0"/>
              <a:buNone/>
              <a:defRPr/>
            </a:pPr>
            <a:r>
              <a:rPr lang="zh-CN" altLang="en-US" sz="10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ADD YOUR COMPANY</a:t>
            </a:r>
            <a:endParaRPr lang="zh-CN" altLang="en-US" sz="2000"/>
          </a:p>
        </p:txBody>
      </p:sp>
      <p:sp>
        <p:nvSpPr>
          <p:cNvPr id="3077" name="Text Box 5"/>
          <p:cNvSpPr txBox="1">
            <a:spLocks noChangeArrowheads="1"/>
          </p:cNvSpPr>
          <p:nvPr/>
        </p:nvSpPr>
        <p:spPr bwMode="auto">
          <a:xfrm>
            <a:off x="1157288" y="2682875"/>
            <a:ext cx="4962525"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7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5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3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1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1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defRPr/>
            </a:pPr>
            <a:r>
              <a:rPr lang="zh-CN" altLang="zh-CN" sz="780">
                <a:ea typeface="微软雅黑" panose="020B0503020204020204" pitchFamily="34" charset="-122"/>
              </a:rPr>
              <a:t>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a:t>
            </a:r>
          </a:p>
          <a:p>
            <a:pPr eaLnBrk="1" hangingPunct="1">
              <a:spcBef>
                <a:spcPct val="0"/>
              </a:spcBef>
              <a:buFontTx/>
              <a:buNone/>
              <a:defRPr/>
            </a:pPr>
            <a:endParaRPr lang="zh-CN" altLang="zh-CN" sz="780">
              <a:ea typeface="微软雅黑" panose="020B0503020204020204" pitchFamily="34" charset="-122"/>
            </a:endParaRPr>
          </a:p>
          <a:p>
            <a:pPr eaLnBrk="1" hangingPunct="1">
              <a:spcBef>
                <a:spcPct val="0"/>
              </a:spcBef>
              <a:buFontTx/>
              <a:buNone/>
              <a:defRPr/>
            </a:pPr>
            <a:r>
              <a:rPr lang="zh-CN" altLang="zh-CN" sz="780">
                <a:ea typeface="微软雅黑" panose="020B0503020204020204" pitchFamily="34" charset="-122"/>
              </a:rPr>
              <a:t>Here you can enter the relevant text you,for to the participants to explain your product or service.</a:t>
            </a:r>
          </a:p>
        </p:txBody>
      </p:sp>
      <p:sp>
        <p:nvSpPr>
          <p:cNvPr id="3078" name="Text Box 6"/>
          <p:cNvSpPr txBox="1">
            <a:spLocks noChangeArrowheads="1"/>
          </p:cNvSpPr>
          <p:nvPr/>
        </p:nvSpPr>
        <p:spPr bwMode="auto">
          <a:xfrm>
            <a:off x="1157288" y="1290638"/>
            <a:ext cx="12604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zh-CN" sz="1000" b="1">
                <a:latin typeface="微软雅黑" panose="020B0503020204020204" pitchFamily="34" charset="-122"/>
                <a:ea typeface="微软雅黑" panose="020B0503020204020204" pitchFamily="34" charset="-122"/>
              </a:rPr>
              <a:t>ADD YOUR TEXT</a:t>
            </a:r>
          </a:p>
        </p:txBody>
      </p:sp>
      <p:grpSp>
        <p:nvGrpSpPr>
          <p:cNvPr id="3079" name="Group 7"/>
          <p:cNvGrpSpPr/>
          <p:nvPr/>
        </p:nvGrpSpPr>
        <p:grpSpPr bwMode="auto">
          <a:xfrm>
            <a:off x="1157288" y="903288"/>
            <a:ext cx="831850" cy="387350"/>
            <a:chOff x="0" y="0"/>
            <a:chExt cx="7391" cy="3440"/>
          </a:xfrm>
        </p:grpSpPr>
        <p:sp>
          <p:nvSpPr>
            <p:cNvPr id="3081" name="任意多边形 29"/>
            <p:cNvSpPr/>
            <p:nvPr/>
          </p:nvSpPr>
          <p:spPr bwMode="auto">
            <a:xfrm>
              <a:off x="908" y="0"/>
              <a:ext cx="4503" cy="3313"/>
            </a:xfrm>
            <a:custGeom>
              <a:avLst/>
              <a:gdLst>
                <a:gd name="T0" fmla="*/ 167 w 21600"/>
                <a:gd name="T1" fmla="*/ 0 h 21600"/>
                <a:gd name="T2" fmla="*/ 0 w 21600"/>
                <a:gd name="T3" fmla="*/ 488 h 21600"/>
                <a:gd name="T4" fmla="*/ 939 w 21600"/>
                <a:gd name="T5" fmla="*/ 508 h 21600"/>
                <a:gd name="T6" fmla="*/ 841 w 21600"/>
                <a:gd name="T7" fmla="*/ 186 h 21600"/>
                <a:gd name="T8" fmla="*/ 167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3842" y="0"/>
                  </a:moveTo>
                  <a:lnTo>
                    <a:pt x="0" y="20732"/>
                  </a:lnTo>
                  <a:lnTo>
                    <a:pt x="21600" y="21600"/>
                  </a:lnTo>
                  <a:lnTo>
                    <a:pt x="19355" y="7921"/>
                  </a:lnTo>
                  <a:lnTo>
                    <a:pt x="3842" y="0"/>
                  </a:lnTo>
                  <a:close/>
                </a:path>
              </a:pathLst>
            </a:custGeom>
            <a:solidFill>
              <a:schemeClr val="tx1">
                <a:alpha val="61176"/>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3082" name="任意多边形 30"/>
            <p:cNvSpPr/>
            <p:nvPr/>
          </p:nvSpPr>
          <p:spPr bwMode="auto">
            <a:xfrm rot="240000">
              <a:off x="4957" y="1328"/>
              <a:ext cx="2434" cy="2113"/>
            </a:xfrm>
            <a:custGeom>
              <a:avLst/>
              <a:gdLst>
                <a:gd name="T0" fmla="*/ 0 w 21600"/>
                <a:gd name="T1" fmla="*/ 0 h 21600"/>
                <a:gd name="T2" fmla="*/ 69 w 21600"/>
                <a:gd name="T3" fmla="*/ 200 h 21600"/>
                <a:gd name="T4" fmla="*/ 274 w 21600"/>
                <a:gd name="T5" fmla="*/ 207 h 21600"/>
                <a:gd name="T6" fmla="*/ 203 w 21600"/>
                <a:gd name="T7" fmla="*/ 26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43" y="20931"/>
                  </a:lnTo>
                  <a:lnTo>
                    <a:pt x="21600" y="21600"/>
                  </a:lnTo>
                  <a:lnTo>
                    <a:pt x="16005" y="2663"/>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3083" name="任意多边形 31"/>
            <p:cNvSpPr/>
            <p:nvPr/>
          </p:nvSpPr>
          <p:spPr bwMode="auto">
            <a:xfrm>
              <a:off x="0" y="4"/>
              <a:ext cx="1617" cy="3153"/>
            </a:xfrm>
            <a:custGeom>
              <a:avLst/>
              <a:gdLst>
                <a:gd name="T0" fmla="*/ 0 w 21600"/>
                <a:gd name="T1" fmla="*/ 35 h 21600"/>
                <a:gd name="T2" fmla="*/ 121 w 21600"/>
                <a:gd name="T3" fmla="*/ 0 h 21600"/>
                <a:gd name="T4" fmla="*/ 61 w 21600"/>
                <a:gd name="T5" fmla="*/ 460 h 21600"/>
                <a:gd name="T6" fmla="*/ 0 w 21600"/>
                <a:gd name="T7" fmla="*/ 3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644"/>
                  </a:moveTo>
                  <a:lnTo>
                    <a:pt x="21600" y="0"/>
                  </a:lnTo>
                  <a:lnTo>
                    <a:pt x="10886" y="21600"/>
                  </a:lnTo>
                  <a:lnTo>
                    <a:pt x="0" y="1644"/>
                  </a:lnTo>
                  <a:close/>
                </a:path>
              </a:pathLst>
            </a:custGeom>
            <a:solidFill>
              <a:srgbClr val="FFFFFF">
                <a:alpha val="87842"/>
              </a:srgb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sp>
        <p:nvSpPr>
          <p:cNvPr id="3080" name="Line 11"/>
          <p:cNvSpPr>
            <a:spLocks noChangeShapeType="1"/>
          </p:cNvSpPr>
          <p:nvPr/>
        </p:nvSpPr>
        <p:spPr bwMode="auto">
          <a:xfrm>
            <a:off x="1157288" y="1544638"/>
            <a:ext cx="2771775" cy="0"/>
          </a:xfrm>
          <a:prstGeom prst="line">
            <a:avLst/>
          </a:prstGeom>
          <a:noFill/>
          <a:ln w="9525" cap="rnd">
            <a:solidFill>
              <a:srgbClr val="000000"/>
            </a:solidFill>
            <a:prstDash val="sysDot"/>
            <a:round/>
          </a:ln>
          <a:extLst>
            <a:ext uri="{909E8E84-426E-40DD-AFC4-6F175D3DCCD1}">
              <a14:hiddenFill xmlns:a14="http://schemas.microsoft.com/office/drawing/2010/main">
                <a:noFill/>
              </a14:hiddenFill>
            </a:ext>
          </a:extLst>
        </p:spPr>
        <p:txBody>
          <a:bodyPr anchor="ctr"/>
          <a:lstStyle/>
          <a:p>
            <a:endParaRPr lang="zh-CN" altLang="en-US"/>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bg bwMode="auto">
      <p:bgPr>
        <a:solidFill>
          <a:srgbClr val="DDDDDD"/>
        </a:solidFill>
        <a:effectLst/>
      </p:bgPr>
    </p:bg>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1588" y="-222250"/>
            <a:ext cx="7108825" cy="479425"/>
          </a:xfrm>
          <a:prstGeom prst="rect">
            <a:avLst/>
          </a:prstGeom>
          <a:solidFill>
            <a:schemeClr val="tx1">
              <a:alpha val="6117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000"/>
          </a:p>
        </p:txBody>
      </p:sp>
      <p:sp>
        <p:nvSpPr>
          <p:cNvPr id="24579" name="Text Box 3"/>
          <p:cNvSpPr txBox="1">
            <a:spLocks noChangeArrowheads="1"/>
          </p:cNvSpPr>
          <p:nvPr/>
        </p:nvSpPr>
        <p:spPr bwMode="auto">
          <a:xfrm>
            <a:off x="236538" y="-122238"/>
            <a:ext cx="1212850" cy="246063"/>
          </a:xfrm>
          <a:prstGeom prst="rect">
            <a:avLst/>
          </a:prstGeom>
          <a:noFill/>
          <a:ln w="9525">
            <a:noFill/>
            <a:miter lim="800000"/>
          </a:ln>
          <a:effectLst/>
        </p:spPr>
        <p:txBody>
          <a:bodyPr wrap="none">
            <a:spAutoFit/>
          </a:bodyPr>
          <a:lstStyle/>
          <a:p>
            <a:pPr eaLnBrk="1" hangingPunct="1">
              <a:buFont typeface="Arial" panose="020B0604020202020204" pitchFamily="34" charset="0"/>
              <a:buNone/>
              <a:defRPr/>
            </a:pPr>
            <a:r>
              <a:rPr lang="zh-CN" altLang="en-US" sz="10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LOGO&amp;PROJECT</a:t>
            </a:r>
            <a:endParaRPr lang="zh-CN" altLang="en-US" sz="2000"/>
          </a:p>
        </p:txBody>
      </p:sp>
      <p:sp>
        <p:nvSpPr>
          <p:cNvPr id="24580" name="Text Box 4"/>
          <p:cNvSpPr txBox="1">
            <a:spLocks noChangeArrowheads="1"/>
          </p:cNvSpPr>
          <p:nvPr/>
        </p:nvSpPr>
        <p:spPr bwMode="auto">
          <a:xfrm>
            <a:off x="5421313" y="-98425"/>
            <a:ext cx="1571625" cy="246063"/>
          </a:xfrm>
          <a:prstGeom prst="rect">
            <a:avLst/>
          </a:prstGeom>
          <a:noFill/>
          <a:ln w="9525">
            <a:noFill/>
            <a:miter lim="800000"/>
          </a:ln>
          <a:effectLst/>
        </p:spPr>
        <p:txBody>
          <a:bodyPr wrap="none">
            <a:spAutoFit/>
          </a:bodyPr>
          <a:lstStyle/>
          <a:p>
            <a:pPr eaLnBrk="1" hangingPunct="1">
              <a:buFont typeface="Arial" panose="020B0604020202020204" pitchFamily="34" charset="0"/>
              <a:buNone/>
              <a:defRPr/>
            </a:pPr>
            <a:r>
              <a:rPr lang="zh-CN" altLang="en-US" sz="10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ADD YOUR COMPANY</a:t>
            </a:r>
            <a:endParaRPr lang="zh-CN" altLang="en-US" sz="2000"/>
          </a:p>
        </p:txBody>
      </p:sp>
      <p:sp>
        <p:nvSpPr>
          <p:cNvPr id="21509" name="Text Box 5"/>
          <p:cNvSpPr txBox="1">
            <a:spLocks noChangeArrowheads="1"/>
          </p:cNvSpPr>
          <p:nvPr/>
        </p:nvSpPr>
        <p:spPr bwMode="auto">
          <a:xfrm>
            <a:off x="363538" y="1479550"/>
            <a:ext cx="4164012"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7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5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3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1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1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defRPr/>
            </a:pPr>
            <a:r>
              <a:rPr lang="zh-CN" altLang="zh-CN" sz="780">
                <a:ea typeface="微软雅黑" panose="020B0503020204020204" pitchFamily="34" charset="-122"/>
              </a:rPr>
              <a:t>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a:t>
            </a:r>
          </a:p>
          <a:p>
            <a:pPr eaLnBrk="1" hangingPunct="1">
              <a:spcBef>
                <a:spcPct val="0"/>
              </a:spcBef>
              <a:buFontTx/>
              <a:buNone/>
              <a:defRPr/>
            </a:pPr>
            <a:endParaRPr lang="zh-CN" altLang="zh-CN" sz="780">
              <a:ea typeface="微软雅黑" panose="020B0503020204020204" pitchFamily="34" charset="-122"/>
            </a:endParaRPr>
          </a:p>
          <a:p>
            <a:pPr eaLnBrk="1" hangingPunct="1">
              <a:spcBef>
                <a:spcPct val="0"/>
              </a:spcBef>
              <a:buFontTx/>
              <a:buNone/>
              <a:defRPr/>
            </a:pPr>
            <a:r>
              <a:rPr lang="zh-CN" altLang="zh-CN" sz="780">
                <a:ea typeface="微软雅黑" panose="020B0503020204020204" pitchFamily="34" charset="-122"/>
              </a:rPr>
              <a:t>Here you can enter the relevant text you,for to the participants to explain your product or service.</a:t>
            </a:r>
            <a:endParaRPr lang="zh-CN" altLang="zh-CN" sz="2000"/>
          </a:p>
        </p:txBody>
      </p:sp>
      <p:sp>
        <p:nvSpPr>
          <p:cNvPr id="21510" name="Rectangle 6"/>
          <p:cNvSpPr>
            <a:spLocks noChangeArrowheads="1"/>
          </p:cNvSpPr>
          <p:nvPr/>
        </p:nvSpPr>
        <p:spPr bwMode="auto">
          <a:xfrm>
            <a:off x="1588" y="914400"/>
            <a:ext cx="3779837" cy="2587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000"/>
          </a:p>
        </p:txBody>
      </p:sp>
      <p:sp>
        <p:nvSpPr>
          <p:cNvPr id="21511" name="Text Box 7"/>
          <p:cNvSpPr txBox="1">
            <a:spLocks noChangeArrowheads="1"/>
          </p:cNvSpPr>
          <p:nvPr/>
        </p:nvSpPr>
        <p:spPr bwMode="auto">
          <a:xfrm>
            <a:off x="363538" y="638175"/>
            <a:ext cx="1022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7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5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3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1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1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defRPr/>
            </a:pPr>
            <a:r>
              <a:rPr lang="zh-CN" altLang="zh-CN" sz="780" b="1">
                <a:latin typeface="微软雅黑" panose="020B0503020204020204" pitchFamily="34" charset="-122"/>
                <a:ea typeface="微软雅黑" panose="020B0503020204020204" pitchFamily="34" charset="-122"/>
              </a:rPr>
              <a:t>ADD YOUR TEXT</a:t>
            </a:r>
          </a:p>
        </p:txBody>
      </p:sp>
      <p:sp>
        <p:nvSpPr>
          <p:cNvPr id="21512" name="正圆 491"/>
          <p:cNvSpPr>
            <a:spLocks noChangeArrowheads="1"/>
          </p:cNvSpPr>
          <p:nvPr/>
        </p:nvSpPr>
        <p:spPr bwMode="auto">
          <a:xfrm>
            <a:off x="446088" y="2762250"/>
            <a:ext cx="1030287" cy="1030288"/>
          </a:xfrm>
          <a:prstGeom prst="ellipse">
            <a:avLst/>
          </a:pr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000" b="1">
                <a:solidFill>
                  <a:schemeClr val="bg1"/>
                </a:solidFill>
                <a:latin typeface="微软雅黑" panose="020B0503020204020204" pitchFamily="34" charset="-122"/>
                <a:ea typeface="微软雅黑" panose="020B0503020204020204" pitchFamily="34" charset="-122"/>
              </a:rPr>
              <a:t>ADD YOUR TEXT</a:t>
            </a:r>
          </a:p>
        </p:txBody>
      </p:sp>
      <p:sp>
        <p:nvSpPr>
          <p:cNvPr id="21513" name="正圆 491"/>
          <p:cNvSpPr>
            <a:spLocks noChangeArrowheads="1"/>
          </p:cNvSpPr>
          <p:nvPr/>
        </p:nvSpPr>
        <p:spPr bwMode="auto">
          <a:xfrm>
            <a:off x="1749425" y="2762250"/>
            <a:ext cx="1030288" cy="1030288"/>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000" b="1">
                <a:solidFill>
                  <a:schemeClr val="bg2"/>
                </a:solidFill>
                <a:latin typeface="微软雅黑" panose="020B0503020204020204" pitchFamily="34" charset="-122"/>
                <a:ea typeface="微软雅黑" panose="020B0503020204020204" pitchFamily="34" charset="-122"/>
              </a:rPr>
              <a:t>ADD YOUR TEXT</a:t>
            </a:r>
          </a:p>
        </p:txBody>
      </p:sp>
      <p:sp>
        <p:nvSpPr>
          <p:cNvPr id="21514" name="正圆 491"/>
          <p:cNvSpPr>
            <a:spLocks noChangeArrowheads="1"/>
          </p:cNvSpPr>
          <p:nvPr/>
        </p:nvSpPr>
        <p:spPr bwMode="auto">
          <a:xfrm>
            <a:off x="3051175" y="2762250"/>
            <a:ext cx="1030288" cy="1030288"/>
          </a:xfrm>
          <a:prstGeom prst="ellipse">
            <a:avLst/>
          </a:pr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000" b="1">
                <a:solidFill>
                  <a:schemeClr val="bg1"/>
                </a:solidFill>
                <a:latin typeface="微软雅黑" panose="020B0503020204020204" pitchFamily="34" charset="-122"/>
                <a:ea typeface="微软雅黑" panose="020B0503020204020204" pitchFamily="34" charset="-122"/>
              </a:rPr>
              <a:t>ADD YOUR TEXT</a:t>
            </a:r>
          </a:p>
        </p:txBody>
      </p:sp>
      <p:sp>
        <p:nvSpPr>
          <p:cNvPr id="21515" name="正圆 491"/>
          <p:cNvSpPr>
            <a:spLocks noChangeArrowheads="1"/>
          </p:cNvSpPr>
          <p:nvPr/>
        </p:nvSpPr>
        <p:spPr bwMode="auto">
          <a:xfrm>
            <a:off x="4354513" y="2762250"/>
            <a:ext cx="1030287" cy="1030288"/>
          </a:xfrm>
          <a:prstGeom prst="ellipse">
            <a:avLst/>
          </a:pr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000" b="1">
                <a:solidFill>
                  <a:schemeClr val="bg2"/>
                </a:solidFill>
                <a:latin typeface="微软雅黑" panose="020B0503020204020204" pitchFamily="34" charset="-122"/>
                <a:ea typeface="微软雅黑" panose="020B0503020204020204" pitchFamily="34" charset="-122"/>
              </a:rPr>
              <a:t>ADD YOUR TEXT</a:t>
            </a:r>
          </a:p>
        </p:txBody>
      </p:sp>
      <p:sp>
        <p:nvSpPr>
          <p:cNvPr id="21516" name="正圆 491"/>
          <p:cNvSpPr>
            <a:spLocks noChangeArrowheads="1"/>
          </p:cNvSpPr>
          <p:nvPr/>
        </p:nvSpPr>
        <p:spPr bwMode="auto">
          <a:xfrm>
            <a:off x="5659438" y="2762250"/>
            <a:ext cx="1030287" cy="1030288"/>
          </a:xfrm>
          <a:prstGeom prst="ellipse">
            <a:avLst/>
          </a:pr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000" b="1">
                <a:solidFill>
                  <a:schemeClr val="bg1"/>
                </a:solidFill>
                <a:latin typeface="微软雅黑" panose="020B0503020204020204" pitchFamily="34" charset="-122"/>
                <a:ea typeface="微软雅黑" panose="020B0503020204020204" pitchFamily="34" charset="-122"/>
              </a:rPr>
              <a:t>ADD YOUR TEXT</a:t>
            </a:r>
          </a:p>
        </p:txBody>
      </p:sp>
      <p:grpSp>
        <p:nvGrpSpPr>
          <p:cNvPr id="21517" name="Group 13"/>
          <p:cNvGrpSpPr/>
          <p:nvPr/>
        </p:nvGrpSpPr>
        <p:grpSpPr bwMode="auto">
          <a:xfrm>
            <a:off x="1393825" y="469900"/>
            <a:ext cx="831850" cy="387350"/>
            <a:chOff x="0" y="0"/>
            <a:chExt cx="7391" cy="3440"/>
          </a:xfrm>
        </p:grpSpPr>
        <p:sp>
          <p:nvSpPr>
            <p:cNvPr id="21518" name="任意多边形 29"/>
            <p:cNvSpPr/>
            <p:nvPr/>
          </p:nvSpPr>
          <p:spPr bwMode="auto">
            <a:xfrm>
              <a:off x="908" y="0"/>
              <a:ext cx="4503" cy="3313"/>
            </a:xfrm>
            <a:custGeom>
              <a:avLst/>
              <a:gdLst>
                <a:gd name="T0" fmla="*/ 167 w 21600"/>
                <a:gd name="T1" fmla="*/ 0 h 21600"/>
                <a:gd name="T2" fmla="*/ 0 w 21600"/>
                <a:gd name="T3" fmla="*/ 488 h 21600"/>
                <a:gd name="T4" fmla="*/ 939 w 21600"/>
                <a:gd name="T5" fmla="*/ 508 h 21600"/>
                <a:gd name="T6" fmla="*/ 841 w 21600"/>
                <a:gd name="T7" fmla="*/ 186 h 21600"/>
                <a:gd name="T8" fmla="*/ 167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3842" y="0"/>
                  </a:moveTo>
                  <a:lnTo>
                    <a:pt x="0" y="20732"/>
                  </a:lnTo>
                  <a:lnTo>
                    <a:pt x="21600" y="21600"/>
                  </a:lnTo>
                  <a:lnTo>
                    <a:pt x="19355" y="7921"/>
                  </a:lnTo>
                  <a:lnTo>
                    <a:pt x="3842" y="0"/>
                  </a:lnTo>
                  <a:close/>
                </a:path>
              </a:pathLst>
            </a:custGeom>
            <a:solidFill>
              <a:schemeClr val="tx1">
                <a:alpha val="61176"/>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1519" name="任意多边形 30"/>
            <p:cNvSpPr/>
            <p:nvPr/>
          </p:nvSpPr>
          <p:spPr bwMode="auto">
            <a:xfrm rot="240000">
              <a:off x="4957" y="1328"/>
              <a:ext cx="2434" cy="2113"/>
            </a:xfrm>
            <a:custGeom>
              <a:avLst/>
              <a:gdLst>
                <a:gd name="T0" fmla="*/ 0 w 21600"/>
                <a:gd name="T1" fmla="*/ 0 h 21600"/>
                <a:gd name="T2" fmla="*/ 69 w 21600"/>
                <a:gd name="T3" fmla="*/ 200 h 21600"/>
                <a:gd name="T4" fmla="*/ 274 w 21600"/>
                <a:gd name="T5" fmla="*/ 207 h 21600"/>
                <a:gd name="T6" fmla="*/ 203 w 21600"/>
                <a:gd name="T7" fmla="*/ 26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43" y="20931"/>
                  </a:lnTo>
                  <a:lnTo>
                    <a:pt x="21600" y="21600"/>
                  </a:lnTo>
                  <a:lnTo>
                    <a:pt x="16005" y="2663"/>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1520" name="任意多边形 31"/>
            <p:cNvSpPr/>
            <p:nvPr/>
          </p:nvSpPr>
          <p:spPr bwMode="auto">
            <a:xfrm>
              <a:off x="0" y="4"/>
              <a:ext cx="1617" cy="3153"/>
            </a:xfrm>
            <a:custGeom>
              <a:avLst/>
              <a:gdLst>
                <a:gd name="T0" fmla="*/ 0 w 21600"/>
                <a:gd name="T1" fmla="*/ 35 h 21600"/>
                <a:gd name="T2" fmla="*/ 121 w 21600"/>
                <a:gd name="T3" fmla="*/ 0 h 21600"/>
                <a:gd name="T4" fmla="*/ 61 w 21600"/>
                <a:gd name="T5" fmla="*/ 460 h 21600"/>
                <a:gd name="T6" fmla="*/ 0 w 21600"/>
                <a:gd name="T7" fmla="*/ 3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644"/>
                  </a:moveTo>
                  <a:lnTo>
                    <a:pt x="21600" y="0"/>
                  </a:lnTo>
                  <a:lnTo>
                    <a:pt x="10886" y="21600"/>
                  </a:lnTo>
                  <a:lnTo>
                    <a:pt x="0" y="1644"/>
                  </a:lnTo>
                  <a:close/>
                </a:path>
              </a:pathLst>
            </a:custGeom>
            <a:solidFill>
              <a:srgbClr val="FFFFFF">
                <a:alpha val="87842"/>
              </a:srgb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bg bwMode="auto">
      <p:bgPr>
        <a:solidFill>
          <a:srgbClr val="DDDDDD"/>
        </a:solidFill>
        <a:effectLst/>
      </p:bgPr>
    </p:bg>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1588" y="-222250"/>
            <a:ext cx="7108825" cy="479425"/>
          </a:xfrm>
          <a:prstGeom prst="rect">
            <a:avLst/>
          </a:prstGeom>
          <a:solidFill>
            <a:schemeClr val="tx1">
              <a:alpha val="6117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000"/>
          </a:p>
        </p:txBody>
      </p:sp>
      <p:sp>
        <p:nvSpPr>
          <p:cNvPr id="22531" name="任意多边形 29"/>
          <p:cNvSpPr/>
          <p:nvPr/>
        </p:nvSpPr>
        <p:spPr bwMode="auto">
          <a:xfrm>
            <a:off x="1668463" y="984250"/>
            <a:ext cx="3178175" cy="2336800"/>
          </a:xfrm>
          <a:custGeom>
            <a:avLst/>
            <a:gdLst>
              <a:gd name="T0" fmla="*/ 74879982 w 21600"/>
              <a:gd name="T1" fmla="*/ 0 h 21600"/>
              <a:gd name="T2" fmla="*/ 0 w 21600"/>
              <a:gd name="T3" fmla="*/ 218460097 h 21600"/>
              <a:gd name="T4" fmla="*/ 420980906 w 21600"/>
              <a:gd name="T5" fmla="*/ 227606501 h 21600"/>
              <a:gd name="T6" fmla="*/ 377226146 w 21600"/>
              <a:gd name="T7" fmla="*/ 83466257 h 21600"/>
              <a:gd name="T8" fmla="*/ 74879982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3842" y="0"/>
                </a:moveTo>
                <a:lnTo>
                  <a:pt x="0" y="20732"/>
                </a:lnTo>
                <a:lnTo>
                  <a:pt x="21600" y="21600"/>
                </a:lnTo>
                <a:lnTo>
                  <a:pt x="19355" y="7921"/>
                </a:lnTo>
                <a:lnTo>
                  <a:pt x="3842" y="0"/>
                </a:lnTo>
                <a:close/>
              </a:path>
            </a:pathLst>
          </a:custGeom>
          <a:solidFill>
            <a:schemeClr val="tx1">
              <a:alpha val="61176"/>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5604" name="任意多边形 30"/>
          <p:cNvSpPr/>
          <p:nvPr/>
        </p:nvSpPr>
        <p:spPr bwMode="auto">
          <a:xfrm rot="240000">
            <a:off x="4526364" y="1920960"/>
            <a:ext cx="1718113" cy="1490560"/>
          </a:xfrm>
          <a:custGeom>
            <a:avLst/>
            <a:gdLst/>
            <a:ahLst/>
            <a:cxnLst>
              <a:cxn ang="0">
                <a:pos x="0" y="0"/>
              </a:cxn>
              <a:cxn ang="0">
                <a:pos x="5443" y="20931"/>
              </a:cxn>
              <a:cxn ang="0">
                <a:pos x="21600" y="21600"/>
              </a:cxn>
              <a:cxn ang="0">
                <a:pos x="16005" y="2663"/>
              </a:cxn>
              <a:cxn ang="0">
                <a:pos x="0" y="0"/>
              </a:cxn>
            </a:cxnLst>
            <a:rect l="0" t="0" r="r" b="b"/>
            <a:pathLst>
              <a:path w="21600" h="21600">
                <a:moveTo>
                  <a:pt x="0" y="0"/>
                </a:moveTo>
                <a:lnTo>
                  <a:pt x="5443" y="20931"/>
                </a:lnTo>
                <a:lnTo>
                  <a:pt x="21600" y="21600"/>
                </a:lnTo>
                <a:lnTo>
                  <a:pt x="16005" y="2663"/>
                </a:lnTo>
                <a:lnTo>
                  <a:pt x="0" y="0"/>
                </a:lnTo>
                <a:close/>
              </a:path>
            </a:pathLst>
          </a:custGeom>
          <a:blipFill dpi="0" rotWithShape="0">
            <a:blip r:embed="rId2" cstate="print"/>
            <a:srcRect/>
            <a:stretch>
              <a:fillRect r="-41240"/>
            </a:stretch>
          </a:blipFill>
          <a:ln w="9525">
            <a:noFill/>
            <a:round/>
          </a:ln>
          <a:effectLst/>
        </p:spPr>
        <p:txBody>
          <a:bodyPr anchor="ctr"/>
          <a:lstStyle/>
          <a:p>
            <a:pPr eaLnBrk="1" hangingPunct="1">
              <a:buFont typeface="Arial" panose="020B0604020202020204" pitchFamily="34" charset="0"/>
              <a:buNone/>
              <a:defRPr/>
            </a:pPr>
            <a:endParaRPr lang="zh-CN" altLang="en-US" sz="1000"/>
          </a:p>
        </p:txBody>
      </p:sp>
      <p:sp>
        <p:nvSpPr>
          <p:cNvPr id="25605" name="任意多边形 31"/>
          <p:cNvSpPr/>
          <p:nvPr/>
        </p:nvSpPr>
        <p:spPr bwMode="auto">
          <a:xfrm>
            <a:off x="1028399" y="986053"/>
            <a:ext cx="1141292" cy="2224374"/>
          </a:xfrm>
          <a:custGeom>
            <a:avLst/>
            <a:gdLst/>
            <a:ahLst/>
            <a:cxnLst>
              <a:cxn ang="0">
                <a:pos x="0" y="1644"/>
              </a:cxn>
              <a:cxn ang="0">
                <a:pos x="21600" y="0"/>
              </a:cxn>
              <a:cxn ang="0">
                <a:pos x="10886" y="21600"/>
              </a:cxn>
              <a:cxn ang="0">
                <a:pos x="0" y="1644"/>
              </a:cxn>
            </a:cxnLst>
            <a:rect l="0" t="0" r="r" b="b"/>
            <a:pathLst>
              <a:path w="21600" h="21600">
                <a:moveTo>
                  <a:pt x="0" y="1644"/>
                </a:moveTo>
                <a:lnTo>
                  <a:pt x="21600" y="0"/>
                </a:lnTo>
                <a:lnTo>
                  <a:pt x="10886" y="21600"/>
                </a:lnTo>
                <a:lnTo>
                  <a:pt x="0" y="1644"/>
                </a:lnTo>
                <a:close/>
              </a:path>
            </a:pathLst>
          </a:custGeom>
          <a:blipFill dpi="0" rotWithShape="0">
            <a:blip r:embed="rId3" cstate="print"/>
            <a:srcRect/>
            <a:stretch>
              <a:fillRect r="-211839"/>
            </a:stretch>
          </a:blipFill>
          <a:ln w="9525">
            <a:noFill/>
            <a:round/>
          </a:ln>
          <a:effectLst/>
        </p:spPr>
        <p:txBody>
          <a:bodyPr anchor="ctr"/>
          <a:lstStyle/>
          <a:p>
            <a:pPr eaLnBrk="1" hangingPunct="1">
              <a:buFont typeface="Arial" panose="020B0604020202020204" pitchFamily="34" charset="0"/>
              <a:buNone/>
              <a:defRPr/>
            </a:pPr>
            <a:endParaRPr lang="zh-CN" altLang="en-US" sz="1000"/>
          </a:p>
        </p:txBody>
      </p:sp>
      <p:sp>
        <p:nvSpPr>
          <p:cNvPr id="25606" name="Text Box 6"/>
          <p:cNvSpPr txBox="1">
            <a:spLocks noChangeArrowheads="1"/>
          </p:cNvSpPr>
          <p:nvPr/>
        </p:nvSpPr>
        <p:spPr bwMode="auto">
          <a:xfrm>
            <a:off x="2173288" y="1920875"/>
            <a:ext cx="2505075" cy="434975"/>
          </a:xfrm>
          <a:prstGeom prst="rect">
            <a:avLst/>
          </a:prstGeom>
          <a:noFill/>
          <a:ln w="9525">
            <a:noFill/>
            <a:miter lim="800000"/>
          </a:ln>
          <a:effectLst/>
        </p:spPr>
        <p:txBody>
          <a:bodyPr wrap="none">
            <a:spAutoFit/>
          </a:bodyPr>
          <a:lstStyle/>
          <a:p>
            <a:pPr algn="ctr" eaLnBrk="1" hangingPunct="1">
              <a:buFont typeface="Arial" panose="020B0604020202020204" pitchFamily="34" charset="0"/>
              <a:buNone/>
              <a:defRPr/>
            </a:pPr>
            <a:r>
              <a:rPr lang="zh-CN" altLang="en-US" sz="2220" b="1">
                <a:solidFill>
                  <a:schemeClr val="bg1"/>
                </a:solidFill>
                <a:effectLst>
                  <a:outerShdw blurRad="38100" dist="38100" dir="2700000" algn="tl">
                    <a:srgbClr val="000000"/>
                  </a:outerShdw>
                </a:effectLst>
                <a:ea typeface="微软雅黑" panose="020B0503020204020204" pitchFamily="34" charset="-122"/>
              </a:rPr>
              <a:t>ADD YOUR TEXT</a:t>
            </a:r>
          </a:p>
        </p:txBody>
      </p:sp>
      <p:sp>
        <p:nvSpPr>
          <p:cNvPr id="25607" name="Text Box 7"/>
          <p:cNvSpPr txBox="1">
            <a:spLocks noChangeArrowheads="1"/>
          </p:cNvSpPr>
          <p:nvPr/>
        </p:nvSpPr>
        <p:spPr bwMode="auto">
          <a:xfrm>
            <a:off x="236538" y="-122238"/>
            <a:ext cx="1212850" cy="246063"/>
          </a:xfrm>
          <a:prstGeom prst="rect">
            <a:avLst/>
          </a:prstGeom>
          <a:noFill/>
          <a:ln w="9525">
            <a:noFill/>
            <a:miter lim="800000"/>
          </a:ln>
          <a:effectLst/>
        </p:spPr>
        <p:txBody>
          <a:bodyPr wrap="none">
            <a:spAutoFit/>
          </a:bodyPr>
          <a:lstStyle/>
          <a:p>
            <a:pPr eaLnBrk="1" hangingPunct="1">
              <a:buFont typeface="Arial" panose="020B0604020202020204" pitchFamily="34" charset="0"/>
              <a:buNone/>
              <a:defRPr/>
            </a:pPr>
            <a:r>
              <a:rPr lang="zh-CN" altLang="en-US" sz="10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LOGO&amp;PROJECT</a:t>
            </a:r>
            <a:endParaRPr lang="zh-CN" altLang="en-US" sz="2000"/>
          </a:p>
        </p:txBody>
      </p:sp>
      <p:sp>
        <p:nvSpPr>
          <p:cNvPr id="25608" name="Text Box 8"/>
          <p:cNvSpPr txBox="1">
            <a:spLocks noChangeArrowheads="1"/>
          </p:cNvSpPr>
          <p:nvPr/>
        </p:nvSpPr>
        <p:spPr bwMode="auto">
          <a:xfrm>
            <a:off x="5421313" y="-98425"/>
            <a:ext cx="1571625" cy="246063"/>
          </a:xfrm>
          <a:prstGeom prst="rect">
            <a:avLst/>
          </a:prstGeom>
          <a:noFill/>
          <a:ln w="9525">
            <a:noFill/>
            <a:miter lim="800000"/>
          </a:ln>
          <a:effectLst/>
        </p:spPr>
        <p:txBody>
          <a:bodyPr wrap="none">
            <a:spAutoFit/>
          </a:bodyPr>
          <a:lstStyle/>
          <a:p>
            <a:pPr eaLnBrk="1" hangingPunct="1">
              <a:buFont typeface="Arial" panose="020B0604020202020204" pitchFamily="34" charset="0"/>
              <a:buNone/>
              <a:defRPr/>
            </a:pPr>
            <a:r>
              <a:rPr lang="zh-CN" altLang="en-US" sz="10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ADD YOUR COMPANY</a:t>
            </a:r>
            <a:endParaRPr lang="zh-CN" altLang="en-US" sz="2000"/>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bg bwMode="auto">
      <p:bgPr>
        <a:solidFill>
          <a:srgbClr val="DDDDDD"/>
        </a:solidFill>
        <a:effectLst/>
      </p:bgPr>
    </p:bg>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1588" y="-222250"/>
            <a:ext cx="7108825" cy="479425"/>
          </a:xfrm>
          <a:prstGeom prst="rect">
            <a:avLst/>
          </a:prstGeom>
          <a:solidFill>
            <a:schemeClr val="tx1">
              <a:alpha val="6117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000"/>
          </a:p>
        </p:txBody>
      </p:sp>
      <p:sp>
        <p:nvSpPr>
          <p:cNvPr id="26627" name="Text Box 3"/>
          <p:cNvSpPr txBox="1">
            <a:spLocks noChangeArrowheads="1"/>
          </p:cNvSpPr>
          <p:nvPr/>
        </p:nvSpPr>
        <p:spPr bwMode="auto">
          <a:xfrm>
            <a:off x="236538" y="-122238"/>
            <a:ext cx="1212850" cy="246063"/>
          </a:xfrm>
          <a:prstGeom prst="rect">
            <a:avLst/>
          </a:prstGeom>
          <a:noFill/>
          <a:ln w="9525">
            <a:noFill/>
            <a:miter lim="800000"/>
          </a:ln>
          <a:effectLst/>
        </p:spPr>
        <p:txBody>
          <a:bodyPr wrap="none">
            <a:spAutoFit/>
          </a:bodyPr>
          <a:lstStyle/>
          <a:p>
            <a:pPr eaLnBrk="1" hangingPunct="1">
              <a:buFont typeface="Arial" panose="020B0604020202020204" pitchFamily="34" charset="0"/>
              <a:buNone/>
              <a:defRPr/>
            </a:pPr>
            <a:r>
              <a:rPr lang="zh-CN" altLang="en-US" sz="10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LOGO&amp;PROJECT</a:t>
            </a:r>
            <a:endParaRPr lang="zh-CN" altLang="en-US" sz="2000"/>
          </a:p>
        </p:txBody>
      </p:sp>
      <p:sp>
        <p:nvSpPr>
          <p:cNvPr id="26628" name="Text Box 4"/>
          <p:cNvSpPr txBox="1">
            <a:spLocks noChangeArrowheads="1"/>
          </p:cNvSpPr>
          <p:nvPr/>
        </p:nvSpPr>
        <p:spPr bwMode="auto">
          <a:xfrm>
            <a:off x="5421313" y="-98425"/>
            <a:ext cx="1571625" cy="246063"/>
          </a:xfrm>
          <a:prstGeom prst="rect">
            <a:avLst/>
          </a:prstGeom>
          <a:noFill/>
          <a:ln w="9525">
            <a:noFill/>
            <a:miter lim="800000"/>
          </a:ln>
          <a:effectLst/>
        </p:spPr>
        <p:txBody>
          <a:bodyPr wrap="none">
            <a:spAutoFit/>
          </a:bodyPr>
          <a:lstStyle/>
          <a:p>
            <a:pPr eaLnBrk="1" hangingPunct="1">
              <a:buFont typeface="Arial" panose="020B0604020202020204" pitchFamily="34" charset="0"/>
              <a:buNone/>
              <a:defRPr/>
            </a:pPr>
            <a:r>
              <a:rPr lang="zh-CN" altLang="en-US" sz="10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ADD YOUR COMPANY</a:t>
            </a:r>
            <a:endParaRPr lang="zh-CN" altLang="en-US" sz="2000"/>
          </a:p>
        </p:txBody>
      </p:sp>
      <p:sp>
        <p:nvSpPr>
          <p:cNvPr id="26629" name="Rectangle 5"/>
          <p:cNvSpPr>
            <a:spLocks noChangeArrowheads="1"/>
          </p:cNvSpPr>
          <p:nvPr/>
        </p:nvSpPr>
        <p:spPr bwMode="auto">
          <a:xfrm>
            <a:off x="1765" y="257529"/>
            <a:ext cx="7108825" cy="3967184"/>
          </a:xfrm>
          <a:prstGeom prst="rect">
            <a:avLst/>
          </a:prstGeom>
          <a:blipFill dpi="0" rotWithShape="0">
            <a:blip r:embed="rId2"/>
            <a:srcRect/>
            <a:stretch>
              <a:fillRect b="-11994"/>
            </a:stretch>
          </a:blipFill>
          <a:ln w="9525">
            <a:noFill/>
            <a:miter lim="800000"/>
          </a:ln>
          <a:effectLst/>
        </p:spPr>
        <p:txBody>
          <a:bodyPr anchor="ctr"/>
          <a:lstStyle/>
          <a:p>
            <a:pPr eaLnBrk="1" hangingPunct="1">
              <a:buFont typeface="Arial" panose="020B0604020202020204" pitchFamily="34" charset="0"/>
              <a:buNone/>
              <a:defRPr/>
            </a:pPr>
            <a:endParaRPr lang="zh-CN" altLang="en-US" sz="1000"/>
          </a:p>
        </p:txBody>
      </p:sp>
      <p:sp>
        <p:nvSpPr>
          <p:cNvPr id="23560" name="AutoShape 6"/>
          <p:cNvSpPr>
            <a:spLocks noChangeArrowheads="1"/>
          </p:cNvSpPr>
          <p:nvPr/>
        </p:nvSpPr>
        <p:spPr bwMode="auto">
          <a:xfrm>
            <a:off x="4595813" y="1760538"/>
            <a:ext cx="2243137" cy="2216150"/>
          </a:xfrm>
          <a:prstGeom prst="flowChartProcess">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000"/>
          </a:p>
        </p:txBody>
      </p:sp>
      <p:sp>
        <p:nvSpPr>
          <p:cNvPr id="23561" name="Text Box 7"/>
          <p:cNvSpPr txBox="1">
            <a:spLocks noChangeArrowheads="1"/>
          </p:cNvSpPr>
          <p:nvPr/>
        </p:nvSpPr>
        <p:spPr bwMode="auto">
          <a:xfrm>
            <a:off x="4756150" y="1919288"/>
            <a:ext cx="1919288" cy="152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7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5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3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1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1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defRPr/>
            </a:pPr>
            <a:r>
              <a:rPr lang="zh-CN" altLang="zh-CN" sz="780">
                <a:solidFill>
                  <a:schemeClr val="bg1"/>
                </a:solidFill>
                <a:ea typeface="微软雅黑" panose="020B0503020204020204" pitchFamily="34" charset="-122"/>
              </a:rPr>
              <a:t>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a:t>
            </a:r>
          </a:p>
          <a:p>
            <a:pPr eaLnBrk="1" hangingPunct="1">
              <a:spcBef>
                <a:spcPct val="0"/>
              </a:spcBef>
              <a:buFontTx/>
              <a:buNone/>
              <a:defRPr/>
            </a:pPr>
            <a:endParaRPr lang="zh-CN" altLang="zh-CN" sz="780">
              <a:solidFill>
                <a:schemeClr val="bg1"/>
              </a:solidFill>
              <a:ea typeface="微软雅黑" panose="020B0503020204020204" pitchFamily="34" charset="-122"/>
            </a:endParaRPr>
          </a:p>
          <a:p>
            <a:pPr eaLnBrk="1" hangingPunct="1">
              <a:spcBef>
                <a:spcPct val="0"/>
              </a:spcBef>
              <a:buFontTx/>
              <a:buNone/>
              <a:defRPr/>
            </a:pPr>
            <a:r>
              <a:rPr lang="zh-CN" altLang="zh-CN" sz="780">
                <a:solidFill>
                  <a:schemeClr val="bg1"/>
                </a:solidFill>
                <a:ea typeface="微软雅黑" panose="020B0503020204020204" pitchFamily="34" charset="-122"/>
              </a:rPr>
              <a:t>Here you can enter the relevant text you,for to the participants to explain your product or service.</a:t>
            </a:r>
            <a:endParaRPr lang="zh-CN" altLang="zh-CN" sz="2000">
              <a:solidFill>
                <a:schemeClr val="bg1"/>
              </a:solidFill>
            </a:endParaRPr>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bg bwMode="auto">
      <p:bgPr>
        <a:solidFill>
          <a:srgbClr val="DDDDDD"/>
        </a:solidFill>
        <a:effectLst/>
      </p:bgPr>
    </p:bg>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1588" y="-222250"/>
            <a:ext cx="7108825" cy="479425"/>
          </a:xfrm>
          <a:prstGeom prst="rect">
            <a:avLst/>
          </a:prstGeom>
          <a:solidFill>
            <a:schemeClr val="tx1">
              <a:alpha val="6117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000"/>
          </a:p>
        </p:txBody>
      </p:sp>
      <p:sp>
        <p:nvSpPr>
          <p:cNvPr id="27651" name="Text Box 3"/>
          <p:cNvSpPr txBox="1">
            <a:spLocks noChangeArrowheads="1"/>
          </p:cNvSpPr>
          <p:nvPr/>
        </p:nvSpPr>
        <p:spPr bwMode="auto">
          <a:xfrm>
            <a:off x="236538" y="-122238"/>
            <a:ext cx="1212850" cy="246063"/>
          </a:xfrm>
          <a:prstGeom prst="rect">
            <a:avLst/>
          </a:prstGeom>
          <a:noFill/>
          <a:ln w="9525">
            <a:noFill/>
            <a:miter lim="800000"/>
          </a:ln>
          <a:effectLst/>
        </p:spPr>
        <p:txBody>
          <a:bodyPr wrap="none">
            <a:spAutoFit/>
          </a:bodyPr>
          <a:lstStyle/>
          <a:p>
            <a:pPr eaLnBrk="1" hangingPunct="1">
              <a:buFont typeface="Arial" panose="020B0604020202020204" pitchFamily="34" charset="0"/>
              <a:buNone/>
              <a:defRPr/>
            </a:pPr>
            <a:r>
              <a:rPr lang="zh-CN" altLang="en-US" sz="10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LOGO&amp;PROJECT</a:t>
            </a:r>
            <a:endParaRPr lang="zh-CN" altLang="en-US" sz="2000"/>
          </a:p>
        </p:txBody>
      </p:sp>
      <p:sp>
        <p:nvSpPr>
          <p:cNvPr id="27652" name="Text Box 4"/>
          <p:cNvSpPr txBox="1">
            <a:spLocks noChangeArrowheads="1"/>
          </p:cNvSpPr>
          <p:nvPr/>
        </p:nvSpPr>
        <p:spPr bwMode="auto">
          <a:xfrm>
            <a:off x="5421313" y="-98425"/>
            <a:ext cx="1571625" cy="246063"/>
          </a:xfrm>
          <a:prstGeom prst="rect">
            <a:avLst/>
          </a:prstGeom>
          <a:noFill/>
          <a:ln w="9525">
            <a:noFill/>
            <a:miter lim="800000"/>
          </a:ln>
          <a:effectLst/>
        </p:spPr>
        <p:txBody>
          <a:bodyPr wrap="none">
            <a:spAutoFit/>
          </a:bodyPr>
          <a:lstStyle/>
          <a:p>
            <a:pPr eaLnBrk="1" hangingPunct="1">
              <a:buFont typeface="Arial" panose="020B0604020202020204" pitchFamily="34" charset="0"/>
              <a:buNone/>
              <a:defRPr/>
            </a:pPr>
            <a:r>
              <a:rPr lang="zh-CN" altLang="en-US" sz="10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ADD YOUR COMPANY</a:t>
            </a:r>
            <a:endParaRPr lang="zh-CN" altLang="en-US" sz="2000"/>
          </a:p>
        </p:txBody>
      </p:sp>
      <p:graphicFrame>
        <p:nvGraphicFramePr>
          <p:cNvPr id="27653" name="Group 5"/>
          <p:cNvGraphicFramePr>
            <a:graphicFrameLocks noGrp="1"/>
          </p:cNvGraphicFramePr>
          <p:nvPr/>
        </p:nvGraphicFramePr>
        <p:xfrm>
          <a:off x="654050" y="1933575"/>
          <a:ext cx="5691189" cy="1964183"/>
        </p:xfrm>
        <a:graphic>
          <a:graphicData uri="http://schemas.openxmlformats.org/drawingml/2006/table">
            <a:tbl>
              <a:tblPr/>
              <a:tblGrid>
                <a:gridCol w="1286074">
                  <a:extLst>
                    <a:ext uri="{9D8B030D-6E8A-4147-A177-3AD203B41FA5}">
                      <a16:colId xmlns:a16="http://schemas.microsoft.com/office/drawing/2014/main" val="20000"/>
                    </a:ext>
                  </a:extLst>
                </a:gridCol>
                <a:gridCol w="1374283">
                  <a:extLst>
                    <a:ext uri="{9D8B030D-6E8A-4147-A177-3AD203B41FA5}">
                      <a16:colId xmlns:a16="http://schemas.microsoft.com/office/drawing/2014/main" val="20001"/>
                    </a:ext>
                  </a:extLst>
                </a:gridCol>
                <a:gridCol w="3030832">
                  <a:extLst>
                    <a:ext uri="{9D8B030D-6E8A-4147-A177-3AD203B41FA5}">
                      <a16:colId xmlns:a16="http://schemas.microsoft.com/office/drawing/2014/main" val="20002"/>
                    </a:ext>
                  </a:extLst>
                </a:gridCol>
              </a:tblGrid>
              <a:tr h="273613">
                <a:tc gridSpan="3">
                  <a:txBody>
                    <a:bodyPr/>
                    <a:lstStyle/>
                    <a:p>
                      <a:pPr marL="0" marR="0" lvl="0" indent="0" algn="ctr" defTabSz="506730" rtl="0" eaLnBrk="1" fontAlgn="base" latinLnBrk="0" hangingPunct="1">
                        <a:lnSpc>
                          <a:spcPct val="100000"/>
                        </a:lnSpc>
                        <a:spcBef>
                          <a:spcPct val="20000"/>
                        </a:spcBef>
                        <a:spcAft>
                          <a:spcPct val="0"/>
                        </a:spcAft>
                        <a:buClrTx/>
                        <a:buSzTx/>
                        <a:buFontTx/>
                        <a:buNone/>
                      </a:pPr>
                      <a:r>
                        <a:rPr kumimoji="0" lang="zh-CN" altLang="zh-CN" sz="11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sym typeface="宋体" panose="02010600030101010101" pitchFamily="2" charset="-122"/>
                        </a:rPr>
                        <a:t>ADD YOUR TEXT</a:t>
                      </a:r>
                    </a:p>
                  </a:txBody>
                  <a:tcPr marL="100205" marR="100205" marT="52175" marB="52175" horzOverflow="overflow">
                    <a:lnL cap="flat">
                      <a:noFill/>
                    </a:lnL>
                    <a:lnR cap="flat">
                      <a:noFill/>
                    </a:lnR>
                    <a:lnT cap="flat">
                      <a:noFill/>
                    </a:lnT>
                    <a:lnB w="25400" cap="flat" cmpd="sng" algn="ctr">
                      <a:solidFill>
                        <a:srgbClr val="FFFFFF"/>
                      </a:solidFill>
                      <a:prstDash val="solid"/>
                      <a:round/>
                      <a:headEnd type="none" w="med" len="med"/>
                      <a:tailEnd type="none" w="med" len="med"/>
                    </a:lnB>
                    <a:lnTlToBr>
                      <a:noFill/>
                    </a:lnTlToBr>
                    <a:lnBlToTr>
                      <a:noFill/>
                    </a:lnBlToTr>
                    <a:solidFill>
                      <a:srgbClr val="000000"/>
                    </a:solidFill>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0"/>
                  </a:ext>
                </a:extLst>
              </a:tr>
              <a:tr h="241446">
                <a:tc>
                  <a:txBody>
                    <a:bodyPr/>
                    <a:lstStyle/>
                    <a:p>
                      <a:pPr marL="0" marR="0" lvl="0" indent="0" algn="ctr" defTabSz="506730" rtl="0" eaLnBrk="1" fontAlgn="base" latinLnBrk="0" hangingPunct="1">
                        <a:lnSpc>
                          <a:spcPct val="100000"/>
                        </a:lnSpc>
                        <a:spcBef>
                          <a:spcPct val="20000"/>
                        </a:spcBef>
                        <a:spcAft>
                          <a:spcPct val="0"/>
                        </a:spcAft>
                        <a:buClrTx/>
                        <a:buSzTx/>
                        <a:buFontTx/>
                        <a:buNone/>
                      </a:pPr>
                      <a:r>
                        <a:rPr kumimoji="0" lang="zh-CN" altLang="zh-CN" sz="900" b="0" i="0" u="none" strike="noStrike" cap="none" normalizeH="0" baseline="0">
                          <a:ln>
                            <a:noFill/>
                          </a:ln>
                          <a:solidFill>
                            <a:schemeClr val="bg2"/>
                          </a:solidFill>
                          <a:effectLst/>
                          <a:latin typeface="微软雅黑" panose="020B0503020204020204" pitchFamily="34" charset="-122"/>
                          <a:ea typeface="微软雅黑" panose="020B0503020204020204" pitchFamily="34" charset="-122"/>
                          <a:sym typeface="宋体" panose="02010600030101010101" pitchFamily="2" charset="-122"/>
                        </a:rPr>
                        <a:t>ADD YOUR TEXT</a:t>
                      </a:r>
                    </a:p>
                  </a:txBody>
                  <a:tcPr marL="100205" marR="100205" marT="52175" marB="52175" anchor="ctr" horzOverflow="overflow">
                    <a:lnL cap="flat">
                      <a:noFill/>
                    </a:lnL>
                    <a:lnR cap="flat">
                      <a:noFill/>
                    </a:lnR>
                    <a:lnT w="25400" cap="flat" cmpd="sng" algn="ctr">
                      <a:solidFill>
                        <a:srgbClr val="FFFFFF"/>
                      </a:solidFill>
                      <a:prstDash val="solid"/>
                      <a:round/>
                      <a:headEnd type="none" w="med" len="med"/>
                      <a:tailEnd type="none" w="med" len="med"/>
                    </a:lnT>
                    <a:lnB cap="flat">
                      <a:noFill/>
                    </a:lnB>
                    <a:lnTlToBr>
                      <a:noFill/>
                    </a:lnTlToBr>
                    <a:lnBlToTr>
                      <a:noFill/>
                    </a:lnBlToTr>
                    <a:solidFill>
                      <a:srgbClr val="CBCBCB"/>
                    </a:solidFill>
                  </a:tcPr>
                </a:tc>
                <a:tc>
                  <a:txBody>
                    <a:bodyPr/>
                    <a:lstStyle/>
                    <a:p>
                      <a:pPr marL="0" marR="0" lvl="0" indent="0" algn="ctr" defTabSz="506730" rtl="0" eaLnBrk="1" fontAlgn="base" latinLnBrk="0" hangingPunct="1">
                        <a:lnSpc>
                          <a:spcPct val="100000"/>
                        </a:lnSpc>
                        <a:spcBef>
                          <a:spcPct val="20000"/>
                        </a:spcBef>
                        <a:spcAft>
                          <a:spcPct val="0"/>
                        </a:spcAft>
                        <a:buClrTx/>
                        <a:buSzTx/>
                        <a:buFontTx/>
                        <a:buNone/>
                      </a:pPr>
                      <a:r>
                        <a:rPr kumimoji="0" lang="zh-CN" altLang="zh-CN" sz="900" b="0" i="0" u="none" strike="noStrike" cap="none" normalizeH="0" baseline="0">
                          <a:ln>
                            <a:noFill/>
                          </a:ln>
                          <a:solidFill>
                            <a:schemeClr val="bg2"/>
                          </a:solidFill>
                          <a:effectLst/>
                          <a:latin typeface="微软雅黑" panose="020B0503020204020204" pitchFamily="34" charset="-122"/>
                          <a:ea typeface="微软雅黑" panose="020B0503020204020204" pitchFamily="34" charset="-122"/>
                          <a:sym typeface="宋体" panose="02010600030101010101" pitchFamily="2" charset="-122"/>
                        </a:rPr>
                        <a:t>ADD YOUR TEXT</a:t>
                      </a:r>
                    </a:p>
                  </a:txBody>
                  <a:tcPr marL="100205" marR="100205" marT="52175" marB="52175" anchor="ctr" horzOverflow="overflow">
                    <a:lnL cap="flat">
                      <a:noFill/>
                    </a:lnL>
                    <a:lnR cap="flat">
                      <a:noFill/>
                    </a:lnR>
                    <a:lnT w="25400" cap="flat" cmpd="sng" algn="ctr">
                      <a:solidFill>
                        <a:srgbClr val="FFFFFF"/>
                      </a:solidFill>
                      <a:prstDash val="solid"/>
                      <a:round/>
                      <a:headEnd type="none" w="med" len="med"/>
                      <a:tailEnd type="none" w="med" len="med"/>
                    </a:lnT>
                    <a:lnB cap="flat">
                      <a:noFill/>
                    </a:lnB>
                    <a:lnTlToBr>
                      <a:noFill/>
                    </a:lnTlToBr>
                    <a:lnBlToTr>
                      <a:noFill/>
                    </a:lnBlToTr>
                    <a:solidFill>
                      <a:srgbClr val="CBCBCB"/>
                    </a:solidFill>
                  </a:tcPr>
                </a:tc>
                <a:tc>
                  <a:txBody>
                    <a:bodyPr/>
                    <a:lstStyle/>
                    <a:p>
                      <a:pPr marL="0" marR="0" lvl="0" indent="0" algn="ctr" defTabSz="506730" rtl="0" eaLnBrk="1" fontAlgn="base" latinLnBrk="0" hangingPunct="1">
                        <a:lnSpc>
                          <a:spcPct val="100000"/>
                        </a:lnSpc>
                        <a:spcBef>
                          <a:spcPct val="20000"/>
                        </a:spcBef>
                        <a:spcAft>
                          <a:spcPct val="0"/>
                        </a:spcAft>
                        <a:buClrTx/>
                        <a:buSzTx/>
                        <a:buFontTx/>
                        <a:buNone/>
                      </a:pPr>
                      <a:r>
                        <a:rPr kumimoji="0" lang="zh-CN" altLang="zh-CN" sz="900" b="0" i="0" u="none" strike="noStrike" cap="none" normalizeH="0" baseline="0">
                          <a:ln>
                            <a:noFill/>
                          </a:ln>
                          <a:solidFill>
                            <a:schemeClr val="bg2"/>
                          </a:solidFill>
                          <a:effectLst/>
                          <a:latin typeface="微软雅黑" panose="020B0503020204020204" pitchFamily="34" charset="-122"/>
                          <a:ea typeface="微软雅黑" panose="020B0503020204020204" pitchFamily="34" charset="-122"/>
                          <a:sym typeface="宋体" panose="02010600030101010101" pitchFamily="2" charset="-122"/>
                        </a:rPr>
                        <a:t>ADD YOUR TEXT</a:t>
                      </a:r>
                    </a:p>
                  </a:txBody>
                  <a:tcPr marL="100205" marR="100205" marT="52175" marB="52175" anchor="ctr" horzOverflow="overflow">
                    <a:lnL cap="flat">
                      <a:noFill/>
                    </a:lnL>
                    <a:lnR cap="flat">
                      <a:noFill/>
                    </a:lnR>
                    <a:lnT w="25400" cap="flat" cmpd="sng" algn="ctr">
                      <a:solidFill>
                        <a:srgbClr val="FFFFFF"/>
                      </a:solidFill>
                      <a:prstDash val="solid"/>
                      <a:round/>
                      <a:headEnd type="none" w="med" len="med"/>
                      <a:tailEnd type="none" w="med" len="med"/>
                    </a:lnT>
                    <a:lnB cap="flat">
                      <a:noFill/>
                    </a:lnB>
                    <a:lnTlToBr>
                      <a:noFill/>
                    </a:lnTlToBr>
                    <a:lnBlToTr>
                      <a:noFill/>
                    </a:lnBlToTr>
                    <a:solidFill>
                      <a:srgbClr val="CBCBCB"/>
                    </a:solidFill>
                  </a:tcPr>
                </a:tc>
                <a:extLst>
                  <a:ext uri="{0D108BD9-81ED-4DB2-BD59-A6C34878D82A}">
                    <a16:rowId xmlns:a16="http://schemas.microsoft.com/office/drawing/2014/main" val="10001"/>
                  </a:ext>
                </a:extLst>
              </a:tr>
              <a:tr h="241446">
                <a:tc>
                  <a:txBody>
                    <a:bodyPr/>
                    <a:lstStyle/>
                    <a:p>
                      <a:pPr marL="0" marR="0" lvl="0" indent="0" algn="ctr" defTabSz="506730" rtl="0" eaLnBrk="1" fontAlgn="base" latinLnBrk="0" hangingPunct="1">
                        <a:lnSpc>
                          <a:spcPct val="100000"/>
                        </a:lnSpc>
                        <a:spcBef>
                          <a:spcPct val="20000"/>
                        </a:spcBef>
                        <a:spcAft>
                          <a:spcPct val="0"/>
                        </a:spcAft>
                        <a:buClrTx/>
                        <a:buSzTx/>
                        <a:buFontTx/>
                        <a:buNone/>
                      </a:pPr>
                      <a:r>
                        <a:rPr kumimoji="0" lang="zh-CN" altLang="zh-CN" sz="900" b="0" i="0" u="none" strike="noStrike" cap="none" normalizeH="0" baseline="0">
                          <a:ln>
                            <a:noFill/>
                          </a:ln>
                          <a:solidFill>
                            <a:schemeClr val="bg2"/>
                          </a:solidFill>
                          <a:effectLst/>
                          <a:latin typeface="微软雅黑" panose="020B0503020204020204" pitchFamily="34" charset="-122"/>
                          <a:ea typeface="微软雅黑" panose="020B0503020204020204" pitchFamily="34" charset="-122"/>
                          <a:sym typeface="宋体" panose="02010600030101010101" pitchFamily="2" charset="-122"/>
                        </a:rPr>
                        <a:t>ADD YOUR TEXT</a:t>
                      </a:r>
                    </a:p>
                  </a:txBody>
                  <a:tcPr marL="100205" marR="100205" marT="52175" marB="52175" horzOverflow="overflow">
                    <a:lnL cap="flat">
                      <a:noFill/>
                    </a:lnL>
                    <a:lnR cap="flat">
                      <a:noFill/>
                    </a:lnR>
                    <a:lnT cap="flat">
                      <a:noFill/>
                    </a:lnT>
                    <a:lnB cap="flat">
                      <a:noFill/>
                    </a:lnB>
                    <a:lnTlToBr>
                      <a:noFill/>
                    </a:lnTlToBr>
                    <a:lnBlToTr>
                      <a:noFill/>
                    </a:lnBlToTr>
                    <a:solidFill>
                      <a:srgbClr val="E7E7E7"/>
                    </a:solidFill>
                  </a:tcPr>
                </a:tc>
                <a:tc>
                  <a:txBody>
                    <a:bodyPr/>
                    <a:lstStyle/>
                    <a:p>
                      <a:pPr marL="0" marR="0" lvl="0" indent="0" algn="ctr" defTabSz="506730" rtl="0" eaLnBrk="1" fontAlgn="base" latinLnBrk="0" hangingPunct="1">
                        <a:lnSpc>
                          <a:spcPct val="100000"/>
                        </a:lnSpc>
                        <a:spcBef>
                          <a:spcPct val="20000"/>
                        </a:spcBef>
                        <a:spcAft>
                          <a:spcPct val="0"/>
                        </a:spcAft>
                        <a:buClrTx/>
                        <a:buSzTx/>
                        <a:buFontTx/>
                        <a:buNone/>
                      </a:pPr>
                      <a:r>
                        <a:rPr kumimoji="0" lang="zh-CN" altLang="zh-CN" sz="900" b="0" i="0" u="none" strike="noStrike" cap="none" normalizeH="0" baseline="0">
                          <a:ln>
                            <a:noFill/>
                          </a:ln>
                          <a:solidFill>
                            <a:schemeClr val="bg2"/>
                          </a:solidFill>
                          <a:effectLst/>
                          <a:latin typeface="微软雅黑" panose="020B0503020204020204" pitchFamily="34" charset="-122"/>
                          <a:ea typeface="微软雅黑" panose="020B0503020204020204" pitchFamily="34" charset="-122"/>
                          <a:sym typeface="宋体" panose="02010600030101010101" pitchFamily="2" charset="-122"/>
                        </a:rPr>
                        <a:t>ADD YOUR TEXT</a:t>
                      </a:r>
                    </a:p>
                  </a:txBody>
                  <a:tcPr marL="100205" marR="100205" marT="52175" marB="52175" horzOverflow="overflow">
                    <a:lnL cap="flat">
                      <a:noFill/>
                    </a:lnL>
                    <a:lnR cap="flat">
                      <a:noFill/>
                    </a:lnR>
                    <a:lnT cap="flat">
                      <a:noFill/>
                    </a:lnT>
                    <a:lnB cap="flat">
                      <a:noFill/>
                    </a:lnB>
                    <a:lnTlToBr>
                      <a:noFill/>
                    </a:lnTlToBr>
                    <a:lnBlToTr>
                      <a:noFill/>
                    </a:lnBlToTr>
                    <a:solidFill>
                      <a:srgbClr val="E7E7E7"/>
                    </a:solidFill>
                  </a:tcPr>
                </a:tc>
                <a:tc>
                  <a:txBody>
                    <a:bodyPr/>
                    <a:lstStyle/>
                    <a:p>
                      <a:pPr marL="0" marR="0" lvl="0" indent="0" algn="ctr" defTabSz="506730" rtl="0" eaLnBrk="1" fontAlgn="base" latinLnBrk="0" hangingPunct="1">
                        <a:lnSpc>
                          <a:spcPct val="100000"/>
                        </a:lnSpc>
                        <a:spcBef>
                          <a:spcPct val="20000"/>
                        </a:spcBef>
                        <a:spcAft>
                          <a:spcPct val="0"/>
                        </a:spcAft>
                        <a:buClrTx/>
                        <a:buSzTx/>
                        <a:buFontTx/>
                        <a:buNone/>
                      </a:pPr>
                      <a:r>
                        <a:rPr kumimoji="0" lang="zh-CN" altLang="zh-CN" sz="900" b="0" i="0" u="none" strike="noStrike" cap="none" normalizeH="0" baseline="0">
                          <a:ln>
                            <a:noFill/>
                          </a:ln>
                          <a:solidFill>
                            <a:schemeClr val="bg2"/>
                          </a:solidFill>
                          <a:effectLst/>
                          <a:latin typeface="微软雅黑" panose="020B0503020204020204" pitchFamily="34" charset="-122"/>
                          <a:ea typeface="微软雅黑" panose="020B0503020204020204" pitchFamily="34" charset="-122"/>
                          <a:sym typeface="宋体" panose="02010600030101010101" pitchFamily="2" charset="-122"/>
                        </a:rPr>
                        <a:t>ADD YOUR TEXT</a:t>
                      </a:r>
                    </a:p>
                  </a:txBody>
                  <a:tcPr marL="100205" marR="100205" marT="52175" marB="52175" horzOverflow="overflow">
                    <a:lnL cap="flat">
                      <a:noFill/>
                    </a:lnL>
                    <a:lnR cap="flat">
                      <a:noFill/>
                    </a:lnR>
                    <a:lnT cap="flat">
                      <a:noFill/>
                    </a:lnT>
                    <a:lnB cap="flat">
                      <a:noFill/>
                    </a:lnB>
                    <a:lnTlToBr>
                      <a:noFill/>
                    </a:lnTlToBr>
                    <a:lnBlToTr>
                      <a:noFill/>
                    </a:lnBlToTr>
                    <a:solidFill>
                      <a:srgbClr val="E7E7E7"/>
                    </a:solidFill>
                  </a:tcPr>
                </a:tc>
                <a:extLst>
                  <a:ext uri="{0D108BD9-81ED-4DB2-BD59-A6C34878D82A}">
                    <a16:rowId xmlns:a16="http://schemas.microsoft.com/office/drawing/2014/main" val="10002"/>
                  </a:ext>
                </a:extLst>
              </a:tr>
              <a:tr h="241446">
                <a:tc>
                  <a:txBody>
                    <a:bodyPr/>
                    <a:lstStyle/>
                    <a:p>
                      <a:pPr marL="0" marR="0" lvl="0" indent="0" algn="ctr" defTabSz="506730" rtl="0" eaLnBrk="1" fontAlgn="base" latinLnBrk="0" hangingPunct="1">
                        <a:lnSpc>
                          <a:spcPct val="100000"/>
                        </a:lnSpc>
                        <a:spcBef>
                          <a:spcPct val="20000"/>
                        </a:spcBef>
                        <a:spcAft>
                          <a:spcPct val="0"/>
                        </a:spcAft>
                        <a:buClrTx/>
                        <a:buSzTx/>
                        <a:buFontTx/>
                        <a:buNone/>
                      </a:pPr>
                      <a:r>
                        <a:rPr kumimoji="0" lang="zh-CN" altLang="zh-CN" sz="900" b="0" i="0" u="none" strike="noStrike" cap="none" normalizeH="0" baseline="0">
                          <a:ln>
                            <a:noFill/>
                          </a:ln>
                          <a:solidFill>
                            <a:schemeClr val="bg2"/>
                          </a:solidFill>
                          <a:effectLst/>
                          <a:latin typeface="微软雅黑" panose="020B0503020204020204" pitchFamily="34" charset="-122"/>
                          <a:ea typeface="微软雅黑" panose="020B0503020204020204" pitchFamily="34" charset="-122"/>
                          <a:sym typeface="宋体" panose="02010600030101010101" pitchFamily="2" charset="-122"/>
                        </a:rPr>
                        <a:t>ADD YOUR TEXT</a:t>
                      </a:r>
                    </a:p>
                  </a:txBody>
                  <a:tcPr marL="100205" marR="100205" marT="52175" marB="52175" horzOverflow="overflow">
                    <a:lnL cap="flat">
                      <a:noFill/>
                    </a:lnL>
                    <a:lnR cap="flat">
                      <a:noFill/>
                    </a:lnR>
                    <a:lnT cap="flat">
                      <a:noFill/>
                    </a:lnT>
                    <a:lnB cap="flat">
                      <a:noFill/>
                    </a:lnB>
                    <a:lnTlToBr>
                      <a:noFill/>
                    </a:lnTlToBr>
                    <a:lnBlToTr>
                      <a:noFill/>
                    </a:lnBlToTr>
                    <a:solidFill>
                      <a:srgbClr val="CBCBCB"/>
                    </a:solidFill>
                  </a:tcPr>
                </a:tc>
                <a:tc>
                  <a:txBody>
                    <a:bodyPr/>
                    <a:lstStyle/>
                    <a:p>
                      <a:pPr marL="0" marR="0" lvl="0" indent="0" algn="ctr" defTabSz="506730" rtl="0" eaLnBrk="1" fontAlgn="base" latinLnBrk="0" hangingPunct="1">
                        <a:lnSpc>
                          <a:spcPct val="100000"/>
                        </a:lnSpc>
                        <a:spcBef>
                          <a:spcPct val="20000"/>
                        </a:spcBef>
                        <a:spcAft>
                          <a:spcPct val="0"/>
                        </a:spcAft>
                        <a:buClrTx/>
                        <a:buSzTx/>
                        <a:buFontTx/>
                        <a:buNone/>
                      </a:pPr>
                      <a:r>
                        <a:rPr kumimoji="0" lang="zh-CN" altLang="zh-CN" sz="900" b="0" i="0" u="none" strike="noStrike" cap="none" normalizeH="0" baseline="0">
                          <a:ln>
                            <a:noFill/>
                          </a:ln>
                          <a:solidFill>
                            <a:schemeClr val="bg2"/>
                          </a:solidFill>
                          <a:effectLst/>
                          <a:latin typeface="微软雅黑" panose="020B0503020204020204" pitchFamily="34" charset="-122"/>
                          <a:ea typeface="微软雅黑" panose="020B0503020204020204" pitchFamily="34" charset="-122"/>
                          <a:sym typeface="宋体" panose="02010600030101010101" pitchFamily="2" charset="-122"/>
                        </a:rPr>
                        <a:t>ADD YOUR TEXT</a:t>
                      </a:r>
                    </a:p>
                  </a:txBody>
                  <a:tcPr marL="100205" marR="100205" marT="52175" marB="52175" horzOverflow="overflow">
                    <a:lnL cap="flat">
                      <a:noFill/>
                    </a:lnL>
                    <a:lnR cap="flat">
                      <a:noFill/>
                    </a:lnR>
                    <a:lnT cap="flat">
                      <a:noFill/>
                    </a:lnT>
                    <a:lnB cap="flat">
                      <a:noFill/>
                    </a:lnB>
                    <a:lnTlToBr>
                      <a:noFill/>
                    </a:lnTlToBr>
                    <a:lnBlToTr>
                      <a:noFill/>
                    </a:lnBlToTr>
                    <a:solidFill>
                      <a:srgbClr val="CBCBCB"/>
                    </a:solidFill>
                  </a:tcPr>
                </a:tc>
                <a:tc>
                  <a:txBody>
                    <a:bodyPr/>
                    <a:lstStyle/>
                    <a:p>
                      <a:pPr marL="0" marR="0" lvl="0" indent="0" algn="ctr" defTabSz="506730" rtl="0" eaLnBrk="1" fontAlgn="base" latinLnBrk="0" hangingPunct="1">
                        <a:lnSpc>
                          <a:spcPct val="100000"/>
                        </a:lnSpc>
                        <a:spcBef>
                          <a:spcPct val="20000"/>
                        </a:spcBef>
                        <a:spcAft>
                          <a:spcPct val="0"/>
                        </a:spcAft>
                        <a:buClrTx/>
                        <a:buSzTx/>
                        <a:buFontTx/>
                        <a:buNone/>
                      </a:pPr>
                      <a:r>
                        <a:rPr kumimoji="0" lang="zh-CN" altLang="zh-CN" sz="900" b="0" i="0" u="none" strike="noStrike" cap="none" normalizeH="0" baseline="0">
                          <a:ln>
                            <a:noFill/>
                          </a:ln>
                          <a:solidFill>
                            <a:schemeClr val="bg2"/>
                          </a:solidFill>
                          <a:effectLst/>
                          <a:latin typeface="微软雅黑" panose="020B0503020204020204" pitchFamily="34" charset="-122"/>
                          <a:ea typeface="微软雅黑" panose="020B0503020204020204" pitchFamily="34" charset="-122"/>
                          <a:sym typeface="宋体" panose="02010600030101010101" pitchFamily="2" charset="-122"/>
                        </a:rPr>
                        <a:t>ADD YOUR TEXT</a:t>
                      </a:r>
                    </a:p>
                  </a:txBody>
                  <a:tcPr marL="100205" marR="100205" marT="52175" marB="52175" horzOverflow="overflow">
                    <a:lnL cap="flat">
                      <a:noFill/>
                    </a:lnL>
                    <a:lnR cap="flat">
                      <a:noFill/>
                    </a:lnR>
                    <a:lnT cap="flat">
                      <a:noFill/>
                    </a:lnT>
                    <a:lnB cap="flat">
                      <a:noFill/>
                    </a:lnB>
                    <a:lnTlToBr>
                      <a:noFill/>
                    </a:lnTlToBr>
                    <a:lnBlToTr>
                      <a:noFill/>
                    </a:lnBlToTr>
                    <a:solidFill>
                      <a:srgbClr val="CBCBCB"/>
                    </a:solidFill>
                  </a:tcPr>
                </a:tc>
                <a:extLst>
                  <a:ext uri="{0D108BD9-81ED-4DB2-BD59-A6C34878D82A}">
                    <a16:rowId xmlns:a16="http://schemas.microsoft.com/office/drawing/2014/main" val="10003"/>
                  </a:ext>
                </a:extLst>
              </a:tr>
              <a:tr h="241446">
                <a:tc>
                  <a:txBody>
                    <a:bodyPr/>
                    <a:lstStyle/>
                    <a:p>
                      <a:pPr marL="0" marR="0" lvl="0" indent="0" algn="ctr" defTabSz="506730" rtl="0" eaLnBrk="1" fontAlgn="base" latinLnBrk="0" hangingPunct="1">
                        <a:lnSpc>
                          <a:spcPct val="100000"/>
                        </a:lnSpc>
                        <a:spcBef>
                          <a:spcPct val="20000"/>
                        </a:spcBef>
                        <a:spcAft>
                          <a:spcPct val="0"/>
                        </a:spcAft>
                        <a:buClrTx/>
                        <a:buSzTx/>
                        <a:buFontTx/>
                        <a:buNone/>
                      </a:pPr>
                      <a:r>
                        <a:rPr kumimoji="0" lang="zh-CN" altLang="zh-CN" sz="900" b="0" i="0" u="none" strike="noStrike" cap="none" normalizeH="0" baseline="0">
                          <a:ln>
                            <a:noFill/>
                          </a:ln>
                          <a:solidFill>
                            <a:schemeClr val="bg2"/>
                          </a:solidFill>
                          <a:effectLst/>
                          <a:latin typeface="微软雅黑" panose="020B0503020204020204" pitchFamily="34" charset="-122"/>
                          <a:ea typeface="微软雅黑" panose="020B0503020204020204" pitchFamily="34" charset="-122"/>
                          <a:sym typeface="宋体" panose="02010600030101010101" pitchFamily="2" charset="-122"/>
                        </a:rPr>
                        <a:t>ADD YOUR TEXT</a:t>
                      </a:r>
                    </a:p>
                  </a:txBody>
                  <a:tcPr marL="100205" marR="100205" marT="52175" marB="52175" horzOverflow="overflow">
                    <a:lnL cap="flat">
                      <a:noFill/>
                    </a:lnL>
                    <a:lnR cap="flat">
                      <a:noFill/>
                    </a:lnR>
                    <a:lnT cap="flat">
                      <a:noFill/>
                    </a:lnT>
                    <a:lnB cap="flat">
                      <a:noFill/>
                    </a:lnB>
                    <a:lnTlToBr>
                      <a:noFill/>
                    </a:lnTlToBr>
                    <a:lnBlToTr>
                      <a:noFill/>
                    </a:lnBlToTr>
                    <a:solidFill>
                      <a:srgbClr val="E7E7E7"/>
                    </a:solidFill>
                  </a:tcPr>
                </a:tc>
                <a:tc>
                  <a:txBody>
                    <a:bodyPr/>
                    <a:lstStyle/>
                    <a:p>
                      <a:pPr marL="0" marR="0" lvl="0" indent="0" algn="ctr" defTabSz="506730" rtl="0" eaLnBrk="1" fontAlgn="base" latinLnBrk="0" hangingPunct="1">
                        <a:lnSpc>
                          <a:spcPct val="100000"/>
                        </a:lnSpc>
                        <a:spcBef>
                          <a:spcPct val="20000"/>
                        </a:spcBef>
                        <a:spcAft>
                          <a:spcPct val="0"/>
                        </a:spcAft>
                        <a:buClrTx/>
                        <a:buSzTx/>
                        <a:buFontTx/>
                        <a:buNone/>
                      </a:pPr>
                      <a:r>
                        <a:rPr kumimoji="0" lang="zh-CN" altLang="zh-CN" sz="900" b="0" i="0" u="none" strike="noStrike" cap="none" normalizeH="0" baseline="0">
                          <a:ln>
                            <a:noFill/>
                          </a:ln>
                          <a:solidFill>
                            <a:schemeClr val="bg2"/>
                          </a:solidFill>
                          <a:effectLst/>
                          <a:latin typeface="微软雅黑" panose="020B0503020204020204" pitchFamily="34" charset="-122"/>
                          <a:ea typeface="微软雅黑" panose="020B0503020204020204" pitchFamily="34" charset="-122"/>
                          <a:sym typeface="宋体" panose="02010600030101010101" pitchFamily="2" charset="-122"/>
                        </a:rPr>
                        <a:t>ADD YOUR TEXT</a:t>
                      </a:r>
                    </a:p>
                  </a:txBody>
                  <a:tcPr marL="100205" marR="100205" marT="52175" marB="52175" horzOverflow="overflow">
                    <a:lnL cap="flat">
                      <a:noFill/>
                    </a:lnL>
                    <a:lnR cap="flat">
                      <a:noFill/>
                    </a:lnR>
                    <a:lnT cap="flat">
                      <a:noFill/>
                    </a:lnT>
                    <a:lnB cap="flat">
                      <a:noFill/>
                    </a:lnB>
                    <a:lnTlToBr>
                      <a:noFill/>
                    </a:lnTlToBr>
                    <a:lnBlToTr>
                      <a:noFill/>
                    </a:lnBlToTr>
                    <a:solidFill>
                      <a:srgbClr val="E7E7E7"/>
                    </a:solidFill>
                  </a:tcPr>
                </a:tc>
                <a:tc>
                  <a:txBody>
                    <a:bodyPr/>
                    <a:lstStyle/>
                    <a:p>
                      <a:pPr marL="0" marR="0" lvl="0" indent="0" algn="ctr" defTabSz="506730" rtl="0" eaLnBrk="1" fontAlgn="base" latinLnBrk="0" hangingPunct="1">
                        <a:lnSpc>
                          <a:spcPct val="100000"/>
                        </a:lnSpc>
                        <a:spcBef>
                          <a:spcPct val="20000"/>
                        </a:spcBef>
                        <a:spcAft>
                          <a:spcPct val="0"/>
                        </a:spcAft>
                        <a:buClrTx/>
                        <a:buSzTx/>
                        <a:buFontTx/>
                        <a:buNone/>
                      </a:pPr>
                      <a:r>
                        <a:rPr kumimoji="0" lang="zh-CN" altLang="zh-CN" sz="900" b="0" i="0" u="none" strike="noStrike" cap="none" normalizeH="0" baseline="0">
                          <a:ln>
                            <a:noFill/>
                          </a:ln>
                          <a:solidFill>
                            <a:schemeClr val="bg2"/>
                          </a:solidFill>
                          <a:effectLst/>
                          <a:latin typeface="微软雅黑" panose="020B0503020204020204" pitchFamily="34" charset="-122"/>
                          <a:ea typeface="微软雅黑" panose="020B0503020204020204" pitchFamily="34" charset="-122"/>
                          <a:sym typeface="宋体" panose="02010600030101010101" pitchFamily="2" charset="-122"/>
                        </a:rPr>
                        <a:t>ADD YOUR TEXT</a:t>
                      </a:r>
                    </a:p>
                  </a:txBody>
                  <a:tcPr marL="100205" marR="100205" marT="52175" marB="52175" horzOverflow="overflow">
                    <a:lnL cap="flat">
                      <a:noFill/>
                    </a:lnL>
                    <a:lnR cap="flat">
                      <a:noFill/>
                    </a:lnR>
                    <a:lnT cap="flat">
                      <a:noFill/>
                    </a:lnT>
                    <a:lnB cap="flat">
                      <a:noFill/>
                    </a:lnB>
                    <a:lnTlToBr>
                      <a:noFill/>
                    </a:lnTlToBr>
                    <a:lnBlToTr>
                      <a:noFill/>
                    </a:lnBlToTr>
                    <a:solidFill>
                      <a:srgbClr val="E7E7E7"/>
                    </a:solidFill>
                  </a:tcPr>
                </a:tc>
                <a:extLst>
                  <a:ext uri="{0D108BD9-81ED-4DB2-BD59-A6C34878D82A}">
                    <a16:rowId xmlns:a16="http://schemas.microsoft.com/office/drawing/2014/main" val="10004"/>
                  </a:ext>
                </a:extLst>
              </a:tr>
              <a:tr h="241446">
                <a:tc>
                  <a:txBody>
                    <a:bodyPr/>
                    <a:lstStyle/>
                    <a:p>
                      <a:pPr marL="0" marR="0" lvl="0" indent="0" algn="ctr" defTabSz="506730" rtl="0" eaLnBrk="1" fontAlgn="base" latinLnBrk="0" hangingPunct="1">
                        <a:lnSpc>
                          <a:spcPct val="100000"/>
                        </a:lnSpc>
                        <a:spcBef>
                          <a:spcPct val="20000"/>
                        </a:spcBef>
                        <a:spcAft>
                          <a:spcPct val="0"/>
                        </a:spcAft>
                        <a:buClrTx/>
                        <a:buSzTx/>
                        <a:buFontTx/>
                        <a:buNone/>
                      </a:pPr>
                      <a:r>
                        <a:rPr kumimoji="0" lang="zh-CN" altLang="zh-CN" sz="900" b="0" i="0" u="none" strike="noStrike" cap="none" normalizeH="0" baseline="0">
                          <a:ln>
                            <a:noFill/>
                          </a:ln>
                          <a:solidFill>
                            <a:schemeClr val="bg2"/>
                          </a:solidFill>
                          <a:effectLst/>
                          <a:latin typeface="微软雅黑" panose="020B0503020204020204" pitchFamily="34" charset="-122"/>
                          <a:ea typeface="微软雅黑" panose="020B0503020204020204" pitchFamily="34" charset="-122"/>
                          <a:sym typeface="宋体" panose="02010600030101010101" pitchFamily="2" charset="-122"/>
                        </a:rPr>
                        <a:t>ADD YOUR TEXT</a:t>
                      </a:r>
                    </a:p>
                  </a:txBody>
                  <a:tcPr marL="100205" marR="100205" marT="52175" marB="52175" horzOverflow="overflow">
                    <a:lnL cap="flat">
                      <a:noFill/>
                    </a:lnL>
                    <a:lnR cap="flat">
                      <a:noFill/>
                    </a:lnR>
                    <a:lnT cap="flat">
                      <a:noFill/>
                    </a:lnT>
                    <a:lnB cap="flat">
                      <a:noFill/>
                    </a:lnB>
                    <a:lnTlToBr>
                      <a:noFill/>
                    </a:lnTlToBr>
                    <a:lnBlToTr>
                      <a:noFill/>
                    </a:lnBlToTr>
                    <a:solidFill>
                      <a:srgbClr val="CBCBCB"/>
                    </a:solidFill>
                  </a:tcPr>
                </a:tc>
                <a:tc>
                  <a:txBody>
                    <a:bodyPr/>
                    <a:lstStyle/>
                    <a:p>
                      <a:pPr marL="0" marR="0" lvl="0" indent="0" algn="ctr" defTabSz="506730" rtl="0" eaLnBrk="1" fontAlgn="base" latinLnBrk="0" hangingPunct="1">
                        <a:lnSpc>
                          <a:spcPct val="100000"/>
                        </a:lnSpc>
                        <a:spcBef>
                          <a:spcPct val="20000"/>
                        </a:spcBef>
                        <a:spcAft>
                          <a:spcPct val="0"/>
                        </a:spcAft>
                        <a:buClrTx/>
                        <a:buSzTx/>
                        <a:buFontTx/>
                        <a:buNone/>
                      </a:pPr>
                      <a:r>
                        <a:rPr kumimoji="0" lang="zh-CN" altLang="zh-CN" sz="900" b="0" i="0" u="none" strike="noStrike" cap="none" normalizeH="0" baseline="0">
                          <a:ln>
                            <a:noFill/>
                          </a:ln>
                          <a:solidFill>
                            <a:schemeClr val="bg2"/>
                          </a:solidFill>
                          <a:effectLst/>
                          <a:latin typeface="微软雅黑" panose="020B0503020204020204" pitchFamily="34" charset="-122"/>
                          <a:ea typeface="微软雅黑" panose="020B0503020204020204" pitchFamily="34" charset="-122"/>
                          <a:sym typeface="宋体" panose="02010600030101010101" pitchFamily="2" charset="-122"/>
                        </a:rPr>
                        <a:t>ADD YOUR TEXT</a:t>
                      </a:r>
                    </a:p>
                  </a:txBody>
                  <a:tcPr marL="100205" marR="100205" marT="52175" marB="52175" horzOverflow="overflow">
                    <a:lnL cap="flat">
                      <a:noFill/>
                    </a:lnL>
                    <a:lnR cap="flat">
                      <a:noFill/>
                    </a:lnR>
                    <a:lnT cap="flat">
                      <a:noFill/>
                    </a:lnT>
                    <a:lnB cap="flat">
                      <a:noFill/>
                    </a:lnB>
                    <a:lnTlToBr>
                      <a:noFill/>
                    </a:lnTlToBr>
                    <a:lnBlToTr>
                      <a:noFill/>
                    </a:lnBlToTr>
                    <a:solidFill>
                      <a:srgbClr val="CBCBCB"/>
                    </a:solidFill>
                  </a:tcPr>
                </a:tc>
                <a:tc>
                  <a:txBody>
                    <a:bodyPr/>
                    <a:lstStyle/>
                    <a:p>
                      <a:pPr marL="0" marR="0" lvl="0" indent="0" algn="ctr" defTabSz="506730" rtl="0" eaLnBrk="1" fontAlgn="base" latinLnBrk="0" hangingPunct="1">
                        <a:lnSpc>
                          <a:spcPct val="100000"/>
                        </a:lnSpc>
                        <a:spcBef>
                          <a:spcPct val="20000"/>
                        </a:spcBef>
                        <a:spcAft>
                          <a:spcPct val="0"/>
                        </a:spcAft>
                        <a:buClrTx/>
                        <a:buSzTx/>
                        <a:buFontTx/>
                        <a:buNone/>
                      </a:pPr>
                      <a:r>
                        <a:rPr kumimoji="0" lang="zh-CN" altLang="zh-CN" sz="900" b="0" i="0" u="none" strike="noStrike" cap="none" normalizeH="0" baseline="0">
                          <a:ln>
                            <a:noFill/>
                          </a:ln>
                          <a:solidFill>
                            <a:schemeClr val="bg2"/>
                          </a:solidFill>
                          <a:effectLst/>
                          <a:latin typeface="微软雅黑" panose="020B0503020204020204" pitchFamily="34" charset="-122"/>
                          <a:ea typeface="微软雅黑" panose="020B0503020204020204" pitchFamily="34" charset="-122"/>
                          <a:sym typeface="宋体" panose="02010600030101010101" pitchFamily="2" charset="-122"/>
                        </a:rPr>
                        <a:t>ADD YOUR TEXT</a:t>
                      </a:r>
                    </a:p>
                  </a:txBody>
                  <a:tcPr marL="100205" marR="100205" marT="52175" marB="52175" horzOverflow="overflow">
                    <a:lnL cap="flat">
                      <a:noFill/>
                    </a:lnL>
                    <a:lnR cap="flat">
                      <a:noFill/>
                    </a:lnR>
                    <a:lnT cap="flat">
                      <a:noFill/>
                    </a:lnT>
                    <a:lnB cap="flat">
                      <a:noFill/>
                    </a:lnB>
                    <a:lnTlToBr>
                      <a:noFill/>
                    </a:lnTlToBr>
                    <a:lnBlToTr>
                      <a:noFill/>
                    </a:lnBlToTr>
                    <a:solidFill>
                      <a:srgbClr val="CBCBCB"/>
                    </a:solidFill>
                  </a:tcPr>
                </a:tc>
                <a:extLst>
                  <a:ext uri="{0D108BD9-81ED-4DB2-BD59-A6C34878D82A}">
                    <a16:rowId xmlns:a16="http://schemas.microsoft.com/office/drawing/2014/main" val="10005"/>
                  </a:ext>
                </a:extLst>
              </a:tr>
              <a:tr h="241446">
                <a:tc>
                  <a:txBody>
                    <a:bodyPr/>
                    <a:lstStyle/>
                    <a:p>
                      <a:pPr marL="0" marR="0" lvl="0" indent="0" algn="ctr" defTabSz="506730" rtl="0" eaLnBrk="1" fontAlgn="base" latinLnBrk="0" hangingPunct="1">
                        <a:lnSpc>
                          <a:spcPct val="100000"/>
                        </a:lnSpc>
                        <a:spcBef>
                          <a:spcPct val="20000"/>
                        </a:spcBef>
                        <a:spcAft>
                          <a:spcPct val="0"/>
                        </a:spcAft>
                        <a:buClrTx/>
                        <a:buSzTx/>
                        <a:buFontTx/>
                        <a:buNone/>
                      </a:pPr>
                      <a:r>
                        <a:rPr kumimoji="0" lang="zh-CN" altLang="zh-CN" sz="900" b="0" i="0" u="none" strike="noStrike" cap="none" normalizeH="0" baseline="0">
                          <a:ln>
                            <a:noFill/>
                          </a:ln>
                          <a:solidFill>
                            <a:schemeClr val="bg2"/>
                          </a:solidFill>
                          <a:effectLst/>
                          <a:latin typeface="微软雅黑" panose="020B0503020204020204" pitchFamily="34" charset="-122"/>
                          <a:ea typeface="微软雅黑" panose="020B0503020204020204" pitchFamily="34" charset="-122"/>
                          <a:sym typeface="宋体" panose="02010600030101010101" pitchFamily="2" charset="-122"/>
                        </a:rPr>
                        <a:t>ADD YOUR TEXT</a:t>
                      </a:r>
                    </a:p>
                  </a:txBody>
                  <a:tcPr marL="100205" marR="100205" marT="52175" marB="52175" horzOverflow="overflow">
                    <a:lnL cap="flat">
                      <a:noFill/>
                    </a:lnL>
                    <a:lnR cap="flat">
                      <a:noFill/>
                    </a:lnR>
                    <a:lnT cap="flat">
                      <a:noFill/>
                    </a:lnT>
                    <a:lnB cap="flat">
                      <a:noFill/>
                    </a:lnB>
                    <a:lnTlToBr>
                      <a:noFill/>
                    </a:lnTlToBr>
                    <a:lnBlToTr>
                      <a:noFill/>
                    </a:lnBlToTr>
                    <a:solidFill>
                      <a:srgbClr val="E7E7E7"/>
                    </a:solidFill>
                  </a:tcPr>
                </a:tc>
                <a:tc>
                  <a:txBody>
                    <a:bodyPr/>
                    <a:lstStyle/>
                    <a:p>
                      <a:pPr marL="0" marR="0" lvl="0" indent="0" algn="ctr" defTabSz="506730" rtl="0" eaLnBrk="1" fontAlgn="base" latinLnBrk="0" hangingPunct="1">
                        <a:lnSpc>
                          <a:spcPct val="100000"/>
                        </a:lnSpc>
                        <a:spcBef>
                          <a:spcPct val="20000"/>
                        </a:spcBef>
                        <a:spcAft>
                          <a:spcPct val="0"/>
                        </a:spcAft>
                        <a:buClrTx/>
                        <a:buSzTx/>
                        <a:buFontTx/>
                        <a:buNone/>
                      </a:pPr>
                      <a:r>
                        <a:rPr kumimoji="0" lang="zh-CN" altLang="zh-CN" sz="900" b="0" i="0" u="none" strike="noStrike" cap="none" normalizeH="0" baseline="0">
                          <a:ln>
                            <a:noFill/>
                          </a:ln>
                          <a:solidFill>
                            <a:schemeClr val="bg2"/>
                          </a:solidFill>
                          <a:effectLst/>
                          <a:latin typeface="微软雅黑" panose="020B0503020204020204" pitchFamily="34" charset="-122"/>
                          <a:ea typeface="微软雅黑" panose="020B0503020204020204" pitchFamily="34" charset="-122"/>
                          <a:sym typeface="宋体" panose="02010600030101010101" pitchFamily="2" charset="-122"/>
                        </a:rPr>
                        <a:t>ADD YOUR TEXT</a:t>
                      </a:r>
                    </a:p>
                  </a:txBody>
                  <a:tcPr marL="100205" marR="100205" marT="52175" marB="52175" horzOverflow="overflow">
                    <a:lnL cap="flat">
                      <a:noFill/>
                    </a:lnL>
                    <a:lnR cap="flat">
                      <a:noFill/>
                    </a:lnR>
                    <a:lnT cap="flat">
                      <a:noFill/>
                    </a:lnT>
                    <a:lnB cap="flat">
                      <a:noFill/>
                    </a:lnB>
                    <a:lnTlToBr>
                      <a:noFill/>
                    </a:lnTlToBr>
                    <a:lnBlToTr>
                      <a:noFill/>
                    </a:lnBlToTr>
                    <a:solidFill>
                      <a:srgbClr val="E7E7E7"/>
                    </a:solidFill>
                  </a:tcPr>
                </a:tc>
                <a:tc>
                  <a:txBody>
                    <a:bodyPr/>
                    <a:lstStyle/>
                    <a:p>
                      <a:pPr marL="0" marR="0" lvl="0" indent="0" algn="ctr" defTabSz="506730" rtl="0" eaLnBrk="1" fontAlgn="base" latinLnBrk="0" hangingPunct="1">
                        <a:lnSpc>
                          <a:spcPct val="100000"/>
                        </a:lnSpc>
                        <a:spcBef>
                          <a:spcPct val="20000"/>
                        </a:spcBef>
                        <a:spcAft>
                          <a:spcPct val="0"/>
                        </a:spcAft>
                        <a:buClrTx/>
                        <a:buSzTx/>
                        <a:buFontTx/>
                        <a:buNone/>
                      </a:pPr>
                      <a:r>
                        <a:rPr kumimoji="0" lang="zh-CN" altLang="zh-CN" sz="900" b="0" i="0" u="none" strike="noStrike" cap="none" normalizeH="0" baseline="0">
                          <a:ln>
                            <a:noFill/>
                          </a:ln>
                          <a:solidFill>
                            <a:schemeClr val="bg2"/>
                          </a:solidFill>
                          <a:effectLst/>
                          <a:latin typeface="微软雅黑" panose="020B0503020204020204" pitchFamily="34" charset="-122"/>
                          <a:ea typeface="微软雅黑" panose="020B0503020204020204" pitchFamily="34" charset="-122"/>
                          <a:sym typeface="宋体" panose="02010600030101010101" pitchFamily="2" charset="-122"/>
                        </a:rPr>
                        <a:t>ADD YOUR TEXT</a:t>
                      </a:r>
                    </a:p>
                  </a:txBody>
                  <a:tcPr marL="100205" marR="100205" marT="52175" marB="52175" horzOverflow="overflow">
                    <a:lnL cap="flat">
                      <a:noFill/>
                    </a:lnL>
                    <a:lnR cap="flat">
                      <a:noFill/>
                    </a:lnR>
                    <a:lnT cap="flat">
                      <a:noFill/>
                    </a:lnT>
                    <a:lnB cap="flat">
                      <a:noFill/>
                    </a:lnB>
                    <a:lnTlToBr>
                      <a:noFill/>
                    </a:lnTlToBr>
                    <a:lnBlToTr>
                      <a:noFill/>
                    </a:lnBlToTr>
                    <a:solidFill>
                      <a:srgbClr val="E7E7E7"/>
                    </a:solidFill>
                  </a:tcPr>
                </a:tc>
                <a:extLst>
                  <a:ext uri="{0D108BD9-81ED-4DB2-BD59-A6C34878D82A}">
                    <a16:rowId xmlns:a16="http://schemas.microsoft.com/office/drawing/2014/main" val="10006"/>
                  </a:ext>
                </a:extLst>
              </a:tr>
              <a:tr h="241446">
                <a:tc>
                  <a:txBody>
                    <a:bodyPr/>
                    <a:lstStyle/>
                    <a:p>
                      <a:pPr marL="0" marR="0" lvl="0" indent="0" algn="ctr" defTabSz="506730" rtl="0" eaLnBrk="1" fontAlgn="base" latinLnBrk="0" hangingPunct="1">
                        <a:lnSpc>
                          <a:spcPct val="100000"/>
                        </a:lnSpc>
                        <a:spcBef>
                          <a:spcPct val="20000"/>
                        </a:spcBef>
                        <a:spcAft>
                          <a:spcPct val="0"/>
                        </a:spcAft>
                        <a:buClrTx/>
                        <a:buSzTx/>
                        <a:buFontTx/>
                        <a:buNone/>
                      </a:pPr>
                      <a:r>
                        <a:rPr kumimoji="0" lang="zh-CN" altLang="zh-CN" sz="900" b="0" i="0" u="none" strike="noStrike" cap="none" normalizeH="0" baseline="0">
                          <a:ln>
                            <a:noFill/>
                          </a:ln>
                          <a:solidFill>
                            <a:schemeClr val="bg2"/>
                          </a:solidFill>
                          <a:effectLst/>
                          <a:latin typeface="微软雅黑" panose="020B0503020204020204" pitchFamily="34" charset="-122"/>
                          <a:ea typeface="微软雅黑" panose="020B0503020204020204" pitchFamily="34" charset="-122"/>
                          <a:sym typeface="宋体" panose="02010600030101010101" pitchFamily="2" charset="-122"/>
                        </a:rPr>
                        <a:t>ADD YOUR TEXT</a:t>
                      </a:r>
                    </a:p>
                  </a:txBody>
                  <a:tcPr marL="100205" marR="100205" marT="52175" marB="52175" horzOverflow="overflow">
                    <a:lnL cap="flat">
                      <a:noFill/>
                    </a:lnL>
                    <a:lnR cap="flat">
                      <a:noFill/>
                    </a:lnR>
                    <a:lnT cap="flat">
                      <a:noFill/>
                    </a:lnT>
                    <a:lnB cap="flat">
                      <a:noFill/>
                    </a:lnB>
                    <a:lnTlToBr>
                      <a:noFill/>
                    </a:lnTlToBr>
                    <a:lnBlToTr>
                      <a:noFill/>
                    </a:lnBlToTr>
                    <a:solidFill>
                      <a:srgbClr val="CBCBCB"/>
                    </a:solidFill>
                  </a:tcPr>
                </a:tc>
                <a:tc>
                  <a:txBody>
                    <a:bodyPr/>
                    <a:lstStyle/>
                    <a:p>
                      <a:pPr marL="0" marR="0" lvl="0" indent="0" algn="ctr" defTabSz="506730" rtl="0" eaLnBrk="1" fontAlgn="base" latinLnBrk="0" hangingPunct="1">
                        <a:lnSpc>
                          <a:spcPct val="100000"/>
                        </a:lnSpc>
                        <a:spcBef>
                          <a:spcPct val="20000"/>
                        </a:spcBef>
                        <a:spcAft>
                          <a:spcPct val="0"/>
                        </a:spcAft>
                        <a:buClrTx/>
                        <a:buSzTx/>
                        <a:buFontTx/>
                        <a:buNone/>
                      </a:pPr>
                      <a:r>
                        <a:rPr kumimoji="0" lang="zh-CN" altLang="zh-CN" sz="900" b="0" i="0" u="none" strike="noStrike" cap="none" normalizeH="0" baseline="0">
                          <a:ln>
                            <a:noFill/>
                          </a:ln>
                          <a:solidFill>
                            <a:schemeClr val="bg2"/>
                          </a:solidFill>
                          <a:effectLst/>
                          <a:latin typeface="微软雅黑" panose="020B0503020204020204" pitchFamily="34" charset="-122"/>
                          <a:ea typeface="微软雅黑" panose="020B0503020204020204" pitchFamily="34" charset="-122"/>
                          <a:sym typeface="宋体" panose="02010600030101010101" pitchFamily="2" charset="-122"/>
                        </a:rPr>
                        <a:t>ADD YOUR TEXT</a:t>
                      </a:r>
                    </a:p>
                  </a:txBody>
                  <a:tcPr marL="100205" marR="100205" marT="52175" marB="52175" horzOverflow="overflow">
                    <a:lnL cap="flat">
                      <a:noFill/>
                    </a:lnL>
                    <a:lnR cap="flat">
                      <a:noFill/>
                    </a:lnR>
                    <a:lnT cap="flat">
                      <a:noFill/>
                    </a:lnT>
                    <a:lnB cap="flat">
                      <a:noFill/>
                    </a:lnB>
                    <a:lnTlToBr>
                      <a:noFill/>
                    </a:lnTlToBr>
                    <a:lnBlToTr>
                      <a:noFill/>
                    </a:lnBlToTr>
                    <a:solidFill>
                      <a:srgbClr val="CBCBCB"/>
                    </a:solidFill>
                  </a:tcPr>
                </a:tc>
                <a:tc>
                  <a:txBody>
                    <a:bodyPr/>
                    <a:lstStyle/>
                    <a:p>
                      <a:pPr marL="0" marR="0" lvl="0" indent="0" algn="ctr" defTabSz="506730" rtl="0" eaLnBrk="1" fontAlgn="base" latinLnBrk="0" hangingPunct="1">
                        <a:lnSpc>
                          <a:spcPct val="100000"/>
                        </a:lnSpc>
                        <a:spcBef>
                          <a:spcPct val="20000"/>
                        </a:spcBef>
                        <a:spcAft>
                          <a:spcPct val="0"/>
                        </a:spcAft>
                        <a:buClrTx/>
                        <a:buSzTx/>
                        <a:buFontTx/>
                        <a:buNone/>
                      </a:pPr>
                      <a:r>
                        <a:rPr kumimoji="0" lang="zh-CN" altLang="zh-CN" sz="900" b="0" i="0" u="none" strike="noStrike" cap="none" normalizeH="0" baseline="0">
                          <a:ln>
                            <a:noFill/>
                          </a:ln>
                          <a:solidFill>
                            <a:schemeClr val="bg2"/>
                          </a:solidFill>
                          <a:effectLst/>
                          <a:latin typeface="微软雅黑" panose="020B0503020204020204" pitchFamily="34" charset="-122"/>
                          <a:ea typeface="微软雅黑" panose="020B0503020204020204" pitchFamily="34" charset="-122"/>
                          <a:sym typeface="宋体" panose="02010600030101010101" pitchFamily="2" charset="-122"/>
                        </a:rPr>
                        <a:t>ADD YOUR TEXT</a:t>
                      </a:r>
                    </a:p>
                  </a:txBody>
                  <a:tcPr marL="100205" marR="100205" marT="52175" marB="52175" horzOverflow="overflow">
                    <a:lnL cap="flat">
                      <a:noFill/>
                    </a:lnL>
                    <a:lnR cap="flat">
                      <a:noFill/>
                    </a:lnR>
                    <a:lnT cap="flat">
                      <a:noFill/>
                    </a:lnT>
                    <a:lnB cap="flat">
                      <a:noFill/>
                    </a:lnB>
                    <a:lnTlToBr>
                      <a:noFill/>
                    </a:lnTlToBr>
                    <a:lnBlToTr>
                      <a:noFill/>
                    </a:lnBlToTr>
                    <a:solidFill>
                      <a:srgbClr val="CBCBCB"/>
                    </a:solidFill>
                  </a:tcPr>
                </a:tc>
                <a:extLst>
                  <a:ext uri="{0D108BD9-81ED-4DB2-BD59-A6C34878D82A}">
                    <a16:rowId xmlns:a16="http://schemas.microsoft.com/office/drawing/2014/main" val="10007"/>
                  </a:ext>
                </a:extLst>
              </a:tr>
            </a:tbl>
          </a:graphicData>
        </a:graphic>
      </p:graphicFrame>
      <p:grpSp>
        <p:nvGrpSpPr>
          <p:cNvPr id="24605" name="Group 83"/>
          <p:cNvGrpSpPr/>
          <p:nvPr/>
        </p:nvGrpSpPr>
        <p:grpSpPr bwMode="auto">
          <a:xfrm>
            <a:off x="887413" y="750888"/>
            <a:ext cx="831850" cy="388937"/>
            <a:chOff x="0" y="0"/>
            <a:chExt cx="7391" cy="3440"/>
          </a:xfrm>
        </p:grpSpPr>
        <p:sp>
          <p:nvSpPr>
            <p:cNvPr id="24608" name="任意多边形 29"/>
            <p:cNvSpPr/>
            <p:nvPr/>
          </p:nvSpPr>
          <p:spPr bwMode="auto">
            <a:xfrm>
              <a:off x="908" y="0"/>
              <a:ext cx="4503" cy="3313"/>
            </a:xfrm>
            <a:custGeom>
              <a:avLst/>
              <a:gdLst>
                <a:gd name="T0" fmla="*/ 167 w 21600"/>
                <a:gd name="T1" fmla="*/ 0 h 21600"/>
                <a:gd name="T2" fmla="*/ 0 w 21600"/>
                <a:gd name="T3" fmla="*/ 488 h 21600"/>
                <a:gd name="T4" fmla="*/ 939 w 21600"/>
                <a:gd name="T5" fmla="*/ 508 h 21600"/>
                <a:gd name="T6" fmla="*/ 841 w 21600"/>
                <a:gd name="T7" fmla="*/ 186 h 21600"/>
                <a:gd name="T8" fmla="*/ 167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3842" y="0"/>
                  </a:moveTo>
                  <a:lnTo>
                    <a:pt x="0" y="20732"/>
                  </a:lnTo>
                  <a:lnTo>
                    <a:pt x="21600" y="21600"/>
                  </a:lnTo>
                  <a:lnTo>
                    <a:pt x="19355" y="7921"/>
                  </a:lnTo>
                  <a:lnTo>
                    <a:pt x="3842" y="0"/>
                  </a:lnTo>
                  <a:close/>
                </a:path>
              </a:pathLst>
            </a:custGeom>
            <a:solidFill>
              <a:schemeClr val="tx1">
                <a:alpha val="61176"/>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4609" name="任意多边形 30"/>
            <p:cNvSpPr/>
            <p:nvPr/>
          </p:nvSpPr>
          <p:spPr bwMode="auto">
            <a:xfrm rot="240000">
              <a:off x="4957" y="1328"/>
              <a:ext cx="2434" cy="2113"/>
            </a:xfrm>
            <a:custGeom>
              <a:avLst/>
              <a:gdLst>
                <a:gd name="T0" fmla="*/ 0 w 21600"/>
                <a:gd name="T1" fmla="*/ 0 h 21600"/>
                <a:gd name="T2" fmla="*/ 69 w 21600"/>
                <a:gd name="T3" fmla="*/ 200 h 21600"/>
                <a:gd name="T4" fmla="*/ 274 w 21600"/>
                <a:gd name="T5" fmla="*/ 207 h 21600"/>
                <a:gd name="T6" fmla="*/ 203 w 21600"/>
                <a:gd name="T7" fmla="*/ 26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43" y="20931"/>
                  </a:lnTo>
                  <a:lnTo>
                    <a:pt x="21600" y="21600"/>
                  </a:lnTo>
                  <a:lnTo>
                    <a:pt x="16005" y="2663"/>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4610" name="任意多边形 31"/>
            <p:cNvSpPr/>
            <p:nvPr/>
          </p:nvSpPr>
          <p:spPr bwMode="auto">
            <a:xfrm>
              <a:off x="0" y="4"/>
              <a:ext cx="1617" cy="3153"/>
            </a:xfrm>
            <a:custGeom>
              <a:avLst/>
              <a:gdLst>
                <a:gd name="T0" fmla="*/ 0 w 21600"/>
                <a:gd name="T1" fmla="*/ 35 h 21600"/>
                <a:gd name="T2" fmla="*/ 121 w 21600"/>
                <a:gd name="T3" fmla="*/ 0 h 21600"/>
                <a:gd name="T4" fmla="*/ 61 w 21600"/>
                <a:gd name="T5" fmla="*/ 460 h 21600"/>
                <a:gd name="T6" fmla="*/ 0 w 21600"/>
                <a:gd name="T7" fmla="*/ 3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644"/>
                  </a:moveTo>
                  <a:lnTo>
                    <a:pt x="21600" y="0"/>
                  </a:lnTo>
                  <a:lnTo>
                    <a:pt x="10886" y="21600"/>
                  </a:lnTo>
                  <a:lnTo>
                    <a:pt x="0" y="1644"/>
                  </a:lnTo>
                  <a:close/>
                </a:path>
              </a:pathLst>
            </a:custGeom>
            <a:solidFill>
              <a:srgbClr val="FFFFFF">
                <a:alpha val="87842"/>
              </a:srgb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sp>
        <p:nvSpPr>
          <p:cNvPr id="24606" name="Text Box 87"/>
          <p:cNvSpPr txBox="1">
            <a:spLocks noChangeArrowheads="1"/>
          </p:cNvSpPr>
          <p:nvPr/>
        </p:nvSpPr>
        <p:spPr bwMode="auto">
          <a:xfrm>
            <a:off x="2179638" y="750888"/>
            <a:ext cx="41656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7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5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3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1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1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defRPr/>
            </a:pPr>
            <a:r>
              <a:rPr lang="zh-CN" altLang="zh-CN" sz="780">
                <a:ea typeface="微软雅黑" panose="020B0503020204020204" pitchFamily="34" charset="-122"/>
              </a:rPr>
              <a:t>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a:t>
            </a:r>
          </a:p>
          <a:p>
            <a:pPr eaLnBrk="1" hangingPunct="1">
              <a:spcBef>
                <a:spcPct val="0"/>
              </a:spcBef>
              <a:buFontTx/>
              <a:buNone/>
              <a:defRPr/>
            </a:pPr>
            <a:endParaRPr lang="zh-CN" altLang="zh-CN" sz="780">
              <a:ea typeface="微软雅黑" panose="020B0503020204020204" pitchFamily="34" charset="-122"/>
            </a:endParaRPr>
          </a:p>
          <a:p>
            <a:pPr eaLnBrk="1" hangingPunct="1">
              <a:spcBef>
                <a:spcPct val="0"/>
              </a:spcBef>
              <a:buFontTx/>
              <a:buNone/>
              <a:defRPr/>
            </a:pPr>
            <a:r>
              <a:rPr lang="zh-CN" altLang="zh-CN" sz="780">
                <a:ea typeface="微软雅黑" panose="020B0503020204020204" pitchFamily="34" charset="-122"/>
              </a:rPr>
              <a:t>Here you can enter the relevant text you,for to the participants to explain your product or service.</a:t>
            </a:r>
            <a:endParaRPr lang="zh-CN" altLang="zh-CN" sz="2000"/>
          </a:p>
        </p:txBody>
      </p:sp>
      <p:sp>
        <p:nvSpPr>
          <p:cNvPr id="24607" name="Text Box 88"/>
          <p:cNvSpPr txBox="1">
            <a:spLocks noChangeArrowheads="1"/>
          </p:cNvSpPr>
          <p:nvPr/>
        </p:nvSpPr>
        <p:spPr bwMode="auto">
          <a:xfrm>
            <a:off x="887413" y="1463675"/>
            <a:ext cx="1022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7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5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3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1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1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defRPr/>
            </a:pPr>
            <a:r>
              <a:rPr lang="zh-CN" altLang="zh-CN" sz="780" b="1">
                <a:latin typeface="微软雅黑" panose="020B0503020204020204" pitchFamily="34" charset="-122"/>
                <a:ea typeface="微软雅黑" panose="020B0503020204020204" pitchFamily="34" charset="-122"/>
              </a:rPr>
              <a:t>ADD YOUR TEXT</a:t>
            </a:r>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bg bwMode="auto">
      <p:bgPr>
        <a:solidFill>
          <a:srgbClr val="DDDDDD"/>
        </a:solidFill>
        <a:effectLst/>
      </p:bgPr>
    </p:bg>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1588" y="-222250"/>
            <a:ext cx="7108825" cy="479425"/>
          </a:xfrm>
          <a:prstGeom prst="rect">
            <a:avLst/>
          </a:prstGeom>
          <a:solidFill>
            <a:schemeClr val="tx1">
              <a:alpha val="6117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000"/>
          </a:p>
        </p:txBody>
      </p:sp>
      <p:sp>
        <p:nvSpPr>
          <p:cNvPr id="28675" name="Text Box 3"/>
          <p:cNvSpPr txBox="1">
            <a:spLocks noChangeArrowheads="1"/>
          </p:cNvSpPr>
          <p:nvPr/>
        </p:nvSpPr>
        <p:spPr bwMode="auto">
          <a:xfrm>
            <a:off x="236538" y="-122238"/>
            <a:ext cx="1212850" cy="246063"/>
          </a:xfrm>
          <a:prstGeom prst="rect">
            <a:avLst/>
          </a:prstGeom>
          <a:noFill/>
          <a:ln w="9525">
            <a:noFill/>
            <a:miter lim="800000"/>
          </a:ln>
          <a:effectLst/>
        </p:spPr>
        <p:txBody>
          <a:bodyPr wrap="none">
            <a:spAutoFit/>
          </a:bodyPr>
          <a:lstStyle/>
          <a:p>
            <a:pPr eaLnBrk="1" hangingPunct="1">
              <a:buFont typeface="Arial" panose="020B0604020202020204" pitchFamily="34" charset="0"/>
              <a:buNone/>
              <a:defRPr/>
            </a:pPr>
            <a:r>
              <a:rPr lang="zh-CN" altLang="en-US" sz="10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LOGO&amp;PROJECT</a:t>
            </a:r>
            <a:endParaRPr lang="zh-CN" altLang="en-US" sz="2000"/>
          </a:p>
        </p:txBody>
      </p:sp>
      <p:sp>
        <p:nvSpPr>
          <p:cNvPr id="28676" name="Text Box 4"/>
          <p:cNvSpPr txBox="1">
            <a:spLocks noChangeArrowheads="1"/>
          </p:cNvSpPr>
          <p:nvPr/>
        </p:nvSpPr>
        <p:spPr bwMode="auto">
          <a:xfrm>
            <a:off x="5421313" y="-98425"/>
            <a:ext cx="1571625" cy="246063"/>
          </a:xfrm>
          <a:prstGeom prst="rect">
            <a:avLst/>
          </a:prstGeom>
          <a:noFill/>
          <a:ln w="9525">
            <a:noFill/>
            <a:miter lim="800000"/>
          </a:ln>
          <a:effectLst/>
        </p:spPr>
        <p:txBody>
          <a:bodyPr wrap="none">
            <a:spAutoFit/>
          </a:bodyPr>
          <a:lstStyle/>
          <a:p>
            <a:pPr eaLnBrk="1" hangingPunct="1">
              <a:buFont typeface="Arial" panose="020B0604020202020204" pitchFamily="34" charset="0"/>
              <a:buNone/>
              <a:defRPr/>
            </a:pPr>
            <a:r>
              <a:rPr lang="zh-CN" altLang="en-US" sz="10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ADD YOUR COMPANY</a:t>
            </a:r>
            <a:endParaRPr lang="zh-CN" altLang="en-US" sz="2000"/>
          </a:p>
        </p:txBody>
      </p:sp>
      <p:sp>
        <p:nvSpPr>
          <p:cNvPr id="25605" name="棒 58"/>
          <p:cNvSpPr>
            <a:spLocks noChangeArrowheads="1"/>
          </p:cNvSpPr>
          <p:nvPr/>
        </p:nvSpPr>
        <p:spPr bwMode="auto">
          <a:xfrm>
            <a:off x="768350" y="2813050"/>
            <a:ext cx="2528888" cy="263525"/>
          </a:xfrm>
          <a:prstGeom prst="roundRect">
            <a:avLst>
              <a:gd name="adj" fmla="val 50000"/>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Char char="•"/>
              <a:defRPr sz="17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5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3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1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1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defRPr/>
            </a:pPr>
            <a:r>
              <a:rPr lang="zh-CN" altLang="zh-CN" sz="1110" b="1">
                <a:solidFill>
                  <a:schemeClr val="bg1"/>
                </a:solidFill>
                <a:latin typeface="微软雅黑" panose="020B0503020204020204" pitchFamily="34" charset="-122"/>
                <a:ea typeface="微软雅黑" panose="020B0503020204020204" pitchFamily="34" charset="-122"/>
                <a:sym typeface="Arial" panose="020B0604020202020204" pitchFamily="34" charset="0"/>
              </a:rPr>
              <a:t>ADD YOUR TEXT</a:t>
            </a:r>
          </a:p>
        </p:txBody>
      </p:sp>
      <p:sp>
        <p:nvSpPr>
          <p:cNvPr id="25606" name="棒 58"/>
          <p:cNvSpPr>
            <a:spLocks noChangeArrowheads="1"/>
          </p:cNvSpPr>
          <p:nvPr/>
        </p:nvSpPr>
        <p:spPr bwMode="auto">
          <a:xfrm>
            <a:off x="768350" y="3238500"/>
            <a:ext cx="2528888" cy="263525"/>
          </a:xfrm>
          <a:prstGeom prst="roundRect">
            <a:avLst>
              <a:gd name="adj" fmla="val 50000"/>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Char char="•"/>
              <a:defRPr sz="17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5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3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1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1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defRPr/>
            </a:pPr>
            <a:r>
              <a:rPr lang="zh-CN" altLang="zh-CN" sz="1110" b="1">
                <a:solidFill>
                  <a:schemeClr val="bg2"/>
                </a:solidFill>
                <a:latin typeface="微软雅黑" panose="020B0503020204020204" pitchFamily="34" charset="-122"/>
                <a:ea typeface="微软雅黑" panose="020B0503020204020204" pitchFamily="34" charset="-122"/>
                <a:sym typeface="Arial" panose="020B0604020202020204" pitchFamily="34" charset="0"/>
              </a:rPr>
              <a:t>ADD YOUR TEXT</a:t>
            </a:r>
          </a:p>
        </p:txBody>
      </p:sp>
      <p:sp>
        <p:nvSpPr>
          <p:cNvPr id="25607" name="棒 58"/>
          <p:cNvSpPr>
            <a:spLocks noChangeArrowheads="1"/>
          </p:cNvSpPr>
          <p:nvPr/>
        </p:nvSpPr>
        <p:spPr bwMode="auto">
          <a:xfrm>
            <a:off x="768350" y="3662363"/>
            <a:ext cx="2528888" cy="263525"/>
          </a:xfrm>
          <a:prstGeom prst="roundRect">
            <a:avLst>
              <a:gd name="adj" fmla="val 50000"/>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Char char="•"/>
              <a:defRPr sz="17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5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3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1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1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defRPr/>
            </a:pPr>
            <a:r>
              <a:rPr lang="zh-CN" altLang="zh-CN" sz="1110" b="1">
                <a:solidFill>
                  <a:schemeClr val="bg1"/>
                </a:solidFill>
                <a:latin typeface="微软雅黑" panose="020B0503020204020204" pitchFamily="34" charset="-122"/>
                <a:ea typeface="微软雅黑" panose="020B0503020204020204" pitchFamily="34" charset="-122"/>
                <a:sym typeface="Arial" panose="020B0604020202020204" pitchFamily="34" charset="0"/>
              </a:rPr>
              <a:t>ADD YOUR TEXT</a:t>
            </a:r>
          </a:p>
        </p:txBody>
      </p:sp>
      <p:sp>
        <p:nvSpPr>
          <p:cNvPr id="25608" name="棒 58"/>
          <p:cNvSpPr>
            <a:spLocks noChangeArrowheads="1"/>
          </p:cNvSpPr>
          <p:nvPr/>
        </p:nvSpPr>
        <p:spPr bwMode="auto">
          <a:xfrm>
            <a:off x="3862388" y="2813050"/>
            <a:ext cx="2528887" cy="263525"/>
          </a:xfrm>
          <a:prstGeom prst="roundRect">
            <a:avLst>
              <a:gd name="adj" fmla="val 50000"/>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Char char="•"/>
              <a:defRPr sz="17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5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3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1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1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defRPr/>
            </a:pPr>
            <a:r>
              <a:rPr lang="zh-CN" altLang="zh-CN" sz="1110" b="1">
                <a:solidFill>
                  <a:schemeClr val="bg2"/>
                </a:solidFill>
                <a:latin typeface="微软雅黑" panose="020B0503020204020204" pitchFamily="34" charset="-122"/>
                <a:ea typeface="微软雅黑" panose="020B0503020204020204" pitchFamily="34" charset="-122"/>
                <a:sym typeface="Arial" panose="020B0604020202020204" pitchFamily="34" charset="0"/>
              </a:rPr>
              <a:t>ADD YOUR TEXT</a:t>
            </a:r>
          </a:p>
        </p:txBody>
      </p:sp>
      <p:sp>
        <p:nvSpPr>
          <p:cNvPr id="25609" name="棒 58"/>
          <p:cNvSpPr>
            <a:spLocks noChangeArrowheads="1"/>
          </p:cNvSpPr>
          <p:nvPr/>
        </p:nvSpPr>
        <p:spPr bwMode="auto">
          <a:xfrm>
            <a:off x="3862388" y="3238500"/>
            <a:ext cx="2528887" cy="263525"/>
          </a:xfrm>
          <a:prstGeom prst="roundRect">
            <a:avLst>
              <a:gd name="adj" fmla="val 50000"/>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Char char="•"/>
              <a:defRPr sz="17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5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3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1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1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defRPr/>
            </a:pPr>
            <a:r>
              <a:rPr lang="zh-CN" altLang="zh-CN" sz="1110" b="1">
                <a:solidFill>
                  <a:schemeClr val="bg1"/>
                </a:solidFill>
                <a:latin typeface="微软雅黑" panose="020B0503020204020204" pitchFamily="34" charset="-122"/>
                <a:ea typeface="微软雅黑" panose="020B0503020204020204" pitchFamily="34" charset="-122"/>
                <a:sym typeface="Arial" panose="020B0604020202020204" pitchFamily="34" charset="0"/>
              </a:rPr>
              <a:t>ADD YOUR TEXT</a:t>
            </a:r>
          </a:p>
        </p:txBody>
      </p:sp>
      <p:sp>
        <p:nvSpPr>
          <p:cNvPr id="25610" name="棒 58"/>
          <p:cNvSpPr>
            <a:spLocks noChangeArrowheads="1"/>
          </p:cNvSpPr>
          <p:nvPr/>
        </p:nvSpPr>
        <p:spPr bwMode="auto">
          <a:xfrm>
            <a:off x="3862388" y="3662363"/>
            <a:ext cx="2528887" cy="263525"/>
          </a:xfrm>
          <a:prstGeom prst="roundRect">
            <a:avLst>
              <a:gd name="adj" fmla="val 50000"/>
            </a:avLst>
          </a:pr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wrap="none" lIns="100194" tIns="52214" rIns="100194" bIns="52214" anchor="ctr"/>
          <a:lstStyle>
            <a:lvl1pPr>
              <a:spcBef>
                <a:spcPct val="20000"/>
              </a:spcBef>
              <a:buChar char="•"/>
              <a:defRPr sz="17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5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3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1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1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defRPr/>
            </a:pPr>
            <a:r>
              <a:rPr lang="zh-CN" altLang="zh-CN" sz="1110" b="1">
                <a:solidFill>
                  <a:schemeClr val="bg2"/>
                </a:solidFill>
                <a:latin typeface="微软雅黑" panose="020B0503020204020204" pitchFamily="34" charset="-122"/>
                <a:ea typeface="微软雅黑" panose="020B0503020204020204" pitchFamily="34" charset="-122"/>
                <a:sym typeface="Arial" panose="020B0604020202020204" pitchFamily="34" charset="0"/>
              </a:rPr>
              <a:t>ADD YOUR TEXT</a:t>
            </a:r>
          </a:p>
        </p:txBody>
      </p:sp>
      <p:sp>
        <p:nvSpPr>
          <p:cNvPr id="28683" name="AutoShape 11"/>
          <p:cNvSpPr>
            <a:spLocks noChangeArrowheads="1"/>
          </p:cNvSpPr>
          <p:nvPr/>
        </p:nvSpPr>
        <p:spPr bwMode="auto">
          <a:xfrm>
            <a:off x="760274" y="1208313"/>
            <a:ext cx="1310634" cy="1310634"/>
          </a:xfrm>
          <a:prstGeom prst="flowChartConnector">
            <a:avLst/>
          </a:prstGeom>
          <a:blipFill dpi="0" rotWithShape="0">
            <a:blip r:embed="rId2" cstate="print"/>
            <a:srcRect/>
            <a:stretch>
              <a:fillRect r="-60000"/>
            </a:stretch>
          </a:blipFill>
          <a:ln w="9525">
            <a:noFill/>
            <a:round/>
          </a:ln>
          <a:effectLst/>
        </p:spPr>
        <p:txBody>
          <a:bodyPr anchor="ctr"/>
          <a:lstStyle/>
          <a:p>
            <a:pPr eaLnBrk="1" hangingPunct="1">
              <a:buFont typeface="Arial" panose="020B0604020202020204" pitchFamily="34" charset="0"/>
              <a:buNone/>
              <a:defRPr/>
            </a:pPr>
            <a:endParaRPr lang="zh-CN" altLang="en-US" sz="1000"/>
          </a:p>
        </p:txBody>
      </p:sp>
      <p:sp>
        <p:nvSpPr>
          <p:cNvPr id="28684" name="AutoShape 12"/>
          <p:cNvSpPr>
            <a:spLocks noChangeArrowheads="1"/>
          </p:cNvSpPr>
          <p:nvPr/>
        </p:nvSpPr>
        <p:spPr bwMode="auto">
          <a:xfrm>
            <a:off x="2933493" y="1208313"/>
            <a:ext cx="1310634" cy="1310634"/>
          </a:xfrm>
          <a:prstGeom prst="flowChartConnector">
            <a:avLst/>
          </a:prstGeom>
          <a:blipFill dpi="0" rotWithShape="0">
            <a:blip r:embed="rId2" cstate="print"/>
            <a:srcRect/>
            <a:stretch>
              <a:fillRect r="-60000"/>
            </a:stretch>
          </a:blipFill>
          <a:ln w="9525">
            <a:noFill/>
            <a:round/>
          </a:ln>
          <a:effectLst/>
        </p:spPr>
        <p:txBody>
          <a:bodyPr anchor="ctr"/>
          <a:lstStyle/>
          <a:p>
            <a:pPr eaLnBrk="1" hangingPunct="1">
              <a:buFont typeface="Arial" panose="020B0604020202020204" pitchFamily="34" charset="0"/>
              <a:buNone/>
              <a:defRPr/>
            </a:pPr>
            <a:endParaRPr lang="zh-CN" altLang="en-US" sz="1000"/>
          </a:p>
        </p:txBody>
      </p:sp>
      <p:sp>
        <p:nvSpPr>
          <p:cNvPr id="28685" name="AutoShape 13"/>
          <p:cNvSpPr>
            <a:spLocks noChangeArrowheads="1"/>
          </p:cNvSpPr>
          <p:nvPr/>
        </p:nvSpPr>
        <p:spPr bwMode="auto">
          <a:xfrm>
            <a:off x="5106712" y="1208313"/>
            <a:ext cx="1310634" cy="1310634"/>
          </a:xfrm>
          <a:prstGeom prst="flowChartConnector">
            <a:avLst/>
          </a:prstGeom>
          <a:blipFill dpi="0" rotWithShape="0">
            <a:blip r:embed="rId2" cstate="print"/>
            <a:srcRect/>
            <a:stretch>
              <a:fillRect r="-60000"/>
            </a:stretch>
          </a:blipFill>
          <a:ln w="9525">
            <a:noFill/>
            <a:round/>
          </a:ln>
          <a:effectLst/>
        </p:spPr>
        <p:txBody>
          <a:bodyPr anchor="ctr"/>
          <a:lstStyle/>
          <a:p>
            <a:pPr eaLnBrk="1" hangingPunct="1">
              <a:buFont typeface="Arial" panose="020B0604020202020204" pitchFamily="34" charset="0"/>
              <a:buNone/>
              <a:defRPr/>
            </a:pPr>
            <a:endParaRPr lang="zh-CN" altLang="en-US" sz="1000"/>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bg bwMode="auto">
      <p:bgPr>
        <a:solidFill>
          <a:srgbClr val="DDDDDD"/>
        </a:solidFill>
        <a:effectLst/>
      </p:bgPr>
    </p:bg>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2949575" y="1771650"/>
            <a:ext cx="137160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7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5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3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1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1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defRPr/>
            </a:pPr>
            <a:r>
              <a:rPr lang="zh-CN" altLang="en-US" sz="2220" b="1">
                <a:solidFill>
                  <a:schemeClr val="bg2"/>
                </a:solidFill>
                <a:ea typeface="微软雅黑" panose="020B0503020204020204" pitchFamily="34" charset="-122"/>
              </a:rPr>
              <a:t>THANKS</a:t>
            </a:r>
          </a:p>
        </p:txBody>
      </p:sp>
      <p:sp>
        <p:nvSpPr>
          <p:cNvPr id="26627" name="Text Box 3"/>
          <p:cNvSpPr txBox="1">
            <a:spLocks noChangeArrowheads="1"/>
          </p:cNvSpPr>
          <p:nvPr/>
        </p:nvSpPr>
        <p:spPr bwMode="auto">
          <a:xfrm>
            <a:off x="2981325" y="2373313"/>
            <a:ext cx="12969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000">
                <a:solidFill>
                  <a:schemeClr val="bg2"/>
                </a:solidFill>
                <a:latin typeface="微软雅黑" panose="020B0503020204020204" pitchFamily="34" charset="-122"/>
                <a:ea typeface="微软雅黑" panose="020B0503020204020204" pitchFamily="34" charset="-122"/>
              </a:rPr>
              <a:t>ADD YOUR NAME</a:t>
            </a:r>
          </a:p>
        </p:txBody>
      </p:sp>
      <p:grpSp>
        <p:nvGrpSpPr>
          <p:cNvPr id="26629" name="Group 5"/>
          <p:cNvGrpSpPr/>
          <p:nvPr/>
        </p:nvGrpSpPr>
        <p:grpSpPr bwMode="auto">
          <a:xfrm>
            <a:off x="3219450" y="1206500"/>
            <a:ext cx="831850" cy="385763"/>
            <a:chOff x="0" y="0"/>
            <a:chExt cx="7391" cy="3440"/>
          </a:xfrm>
        </p:grpSpPr>
        <p:sp>
          <p:nvSpPr>
            <p:cNvPr id="26630" name="任意多边形 29"/>
            <p:cNvSpPr/>
            <p:nvPr/>
          </p:nvSpPr>
          <p:spPr bwMode="auto">
            <a:xfrm>
              <a:off x="908" y="0"/>
              <a:ext cx="4503" cy="3313"/>
            </a:xfrm>
            <a:custGeom>
              <a:avLst/>
              <a:gdLst>
                <a:gd name="T0" fmla="*/ 167 w 21600"/>
                <a:gd name="T1" fmla="*/ 0 h 21600"/>
                <a:gd name="T2" fmla="*/ 0 w 21600"/>
                <a:gd name="T3" fmla="*/ 488 h 21600"/>
                <a:gd name="T4" fmla="*/ 939 w 21600"/>
                <a:gd name="T5" fmla="*/ 508 h 21600"/>
                <a:gd name="T6" fmla="*/ 841 w 21600"/>
                <a:gd name="T7" fmla="*/ 186 h 21600"/>
                <a:gd name="T8" fmla="*/ 167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3842" y="0"/>
                  </a:moveTo>
                  <a:lnTo>
                    <a:pt x="0" y="20732"/>
                  </a:lnTo>
                  <a:lnTo>
                    <a:pt x="21600" y="21600"/>
                  </a:lnTo>
                  <a:lnTo>
                    <a:pt x="19355" y="7921"/>
                  </a:lnTo>
                  <a:lnTo>
                    <a:pt x="3842" y="0"/>
                  </a:lnTo>
                  <a:close/>
                </a:path>
              </a:pathLst>
            </a:custGeom>
            <a:solidFill>
              <a:schemeClr val="tx1">
                <a:alpha val="61176"/>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6631" name="任意多边形 30"/>
            <p:cNvSpPr/>
            <p:nvPr/>
          </p:nvSpPr>
          <p:spPr bwMode="auto">
            <a:xfrm rot="240000">
              <a:off x="4957" y="1328"/>
              <a:ext cx="2434" cy="2113"/>
            </a:xfrm>
            <a:custGeom>
              <a:avLst/>
              <a:gdLst>
                <a:gd name="T0" fmla="*/ 0 w 21600"/>
                <a:gd name="T1" fmla="*/ 0 h 21600"/>
                <a:gd name="T2" fmla="*/ 69 w 21600"/>
                <a:gd name="T3" fmla="*/ 200 h 21600"/>
                <a:gd name="T4" fmla="*/ 274 w 21600"/>
                <a:gd name="T5" fmla="*/ 207 h 21600"/>
                <a:gd name="T6" fmla="*/ 203 w 21600"/>
                <a:gd name="T7" fmla="*/ 26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43" y="20931"/>
                  </a:lnTo>
                  <a:lnTo>
                    <a:pt x="21600" y="21600"/>
                  </a:lnTo>
                  <a:lnTo>
                    <a:pt x="16005" y="2663"/>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6632" name="任意多边形 31"/>
            <p:cNvSpPr/>
            <p:nvPr/>
          </p:nvSpPr>
          <p:spPr bwMode="auto">
            <a:xfrm>
              <a:off x="0" y="4"/>
              <a:ext cx="1617" cy="3153"/>
            </a:xfrm>
            <a:custGeom>
              <a:avLst/>
              <a:gdLst>
                <a:gd name="T0" fmla="*/ 0 w 21600"/>
                <a:gd name="T1" fmla="*/ 35 h 21600"/>
                <a:gd name="T2" fmla="*/ 121 w 21600"/>
                <a:gd name="T3" fmla="*/ 0 h 21600"/>
                <a:gd name="T4" fmla="*/ 61 w 21600"/>
                <a:gd name="T5" fmla="*/ 460 h 21600"/>
                <a:gd name="T6" fmla="*/ 0 w 21600"/>
                <a:gd name="T7" fmla="*/ 3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644"/>
                  </a:moveTo>
                  <a:lnTo>
                    <a:pt x="21600" y="0"/>
                  </a:lnTo>
                  <a:lnTo>
                    <a:pt x="10886" y="21600"/>
                  </a:lnTo>
                  <a:lnTo>
                    <a:pt x="0" y="1644"/>
                  </a:lnTo>
                  <a:close/>
                </a:path>
              </a:pathLst>
            </a:custGeom>
            <a:solidFill>
              <a:srgbClr val="FFFFFF">
                <a:alpha val="87842"/>
              </a:srgb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bwMode="auto">
      <p:bgPr>
        <a:solidFill>
          <a:srgbClr val="DDDDDD"/>
        </a:soli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588" y="-222250"/>
            <a:ext cx="7108825" cy="479425"/>
          </a:xfrm>
          <a:prstGeom prst="rect">
            <a:avLst/>
          </a:prstGeom>
          <a:solidFill>
            <a:schemeClr val="tx1">
              <a:alpha val="6117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000"/>
          </a:p>
        </p:txBody>
      </p:sp>
      <p:sp>
        <p:nvSpPr>
          <p:cNvPr id="6147" name="Text Box 3"/>
          <p:cNvSpPr txBox="1">
            <a:spLocks noChangeArrowheads="1"/>
          </p:cNvSpPr>
          <p:nvPr/>
        </p:nvSpPr>
        <p:spPr bwMode="auto">
          <a:xfrm>
            <a:off x="236538" y="-122238"/>
            <a:ext cx="1212850" cy="246063"/>
          </a:xfrm>
          <a:prstGeom prst="rect">
            <a:avLst/>
          </a:prstGeom>
          <a:noFill/>
          <a:ln w="9525">
            <a:noFill/>
            <a:miter lim="800000"/>
          </a:ln>
          <a:effectLst/>
        </p:spPr>
        <p:txBody>
          <a:bodyPr wrap="none">
            <a:spAutoFit/>
          </a:bodyPr>
          <a:lstStyle/>
          <a:p>
            <a:pPr eaLnBrk="1" hangingPunct="1">
              <a:buFont typeface="Arial" panose="020B0604020202020204" pitchFamily="34" charset="0"/>
              <a:buNone/>
              <a:defRPr/>
            </a:pPr>
            <a:r>
              <a:rPr lang="zh-CN" altLang="en-US" sz="10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LOGO&amp;PROJECT</a:t>
            </a:r>
            <a:endParaRPr lang="zh-CN" altLang="en-US" sz="2000"/>
          </a:p>
        </p:txBody>
      </p:sp>
      <p:sp>
        <p:nvSpPr>
          <p:cNvPr id="6148" name="Text Box 4"/>
          <p:cNvSpPr txBox="1">
            <a:spLocks noChangeArrowheads="1"/>
          </p:cNvSpPr>
          <p:nvPr/>
        </p:nvSpPr>
        <p:spPr bwMode="auto">
          <a:xfrm>
            <a:off x="5421313" y="-98425"/>
            <a:ext cx="1571625" cy="246063"/>
          </a:xfrm>
          <a:prstGeom prst="rect">
            <a:avLst/>
          </a:prstGeom>
          <a:noFill/>
          <a:ln w="9525">
            <a:noFill/>
            <a:miter lim="800000"/>
          </a:ln>
          <a:effectLst/>
        </p:spPr>
        <p:txBody>
          <a:bodyPr wrap="none">
            <a:spAutoFit/>
          </a:bodyPr>
          <a:lstStyle/>
          <a:p>
            <a:pPr eaLnBrk="1" hangingPunct="1">
              <a:buFont typeface="Arial" panose="020B0604020202020204" pitchFamily="34" charset="0"/>
              <a:buNone/>
              <a:defRPr/>
            </a:pPr>
            <a:r>
              <a:rPr lang="zh-CN" altLang="en-US" sz="10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ADD YOUR COMPANY</a:t>
            </a:r>
            <a:endParaRPr lang="zh-CN" altLang="en-US" sz="2000"/>
          </a:p>
        </p:txBody>
      </p:sp>
      <p:sp>
        <p:nvSpPr>
          <p:cNvPr id="4101" name="Text Box 5"/>
          <p:cNvSpPr txBox="1">
            <a:spLocks noChangeArrowheads="1"/>
          </p:cNvSpPr>
          <p:nvPr/>
        </p:nvSpPr>
        <p:spPr bwMode="auto">
          <a:xfrm>
            <a:off x="4489450" y="1270000"/>
            <a:ext cx="2327275" cy="164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7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5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3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1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1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defRPr/>
            </a:pPr>
            <a:r>
              <a:rPr lang="zh-CN" altLang="zh-CN" sz="780">
                <a:ea typeface="微软雅黑" panose="020B0503020204020204" pitchFamily="34" charset="-122"/>
              </a:rPr>
              <a:t>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a:t>
            </a:r>
          </a:p>
          <a:p>
            <a:pPr eaLnBrk="1" hangingPunct="1">
              <a:spcBef>
                <a:spcPct val="0"/>
              </a:spcBef>
              <a:buFontTx/>
              <a:buNone/>
              <a:defRPr/>
            </a:pPr>
            <a:endParaRPr lang="zh-CN" altLang="zh-CN" sz="780">
              <a:ea typeface="微软雅黑" panose="020B0503020204020204" pitchFamily="34" charset="-122"/>
            </a:endParaRPr>
          </a:p>
          <a:p>
            <a:pPr eaLnBrk="1" hangingPunct="1">
              <a:spcBef>
                <a:spcPct val="0"/>
              </a:spcBef>
              <a:buFontTx/>
              <a:buNone/>
              <a:defRPr/>
            </a:pPr>
            <a:r>
              <a:rPr lang="zh-CN" altLang="zh-CN" sz="780">
                <a:ea typeface="微软雅黑" panose="020B0503020204020204" pitchFamily="34" charset="-122"/>
              </a:rPr>
              <a:t>Here you can enter the relevant text you,for to the participants to explain your product or service.</a:t>
            </a:r>
          </a:p>
        </p:txBody>
      </p:sp>
      <p:sp>
        <p:nvSpPr>
          <p:cNvPr id="4102" name="Rectangle 6"/>
          <p:cNvSpPr>
            <a:spLocks noChangeArrowheads="1"/>
          </p:cNvSpPr>
          <p:nvPr/>
        </p:nvSpPr>
        <p:spPr bwMode="auto">
          <a:xfrm>
            <a:off x="1588" y="938213"/>
            <a:ext cx="4175125" cy="331787"/>
          </a:xfrm>
          <a:prstGeom prst="rect">
            <a:avLst/>
          </a:prstGeom>
          <a:solidFill>
            <a:schemeClr val="tx1">
              <a:alpha val="6117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000"/>
          </a:p>
        </p:txBody>
      </p:sp>
      <p:sp>
        <p:nvSpPr>
          <p:cNvPr id="6151" name="AutoShape 7"/>
          <p:cNvSpPr>
            <a:spLocks noChangeArrowheads="1"/>
          </p:cNvSpPr>
          <p:nvPr/>
        </p:nvSpPr>
        <p:spPr bwMode="auto">
          <a:xfrm>
            <a:off x="1765" y="1270053"/>
            <a:ext cx="1155404" cy="2698884"/>
          </a:xfrm>
          <a:prstGeom prst="flowChartProcess">
            <a:avLst/>
          </a:prstGeom>
          <a:blipFill dpi="0" rotWithShape="0">
            <a:blip r:embed="rId2" cstate="print"/>
            <a:srcRect/>
            <a:stretch>
              <a:fillRect r="-273740"/>
            </a:stretch>
          </a:blipFill>
          <a:ln w="9525">
            <a:noFill/>
            <a:miter lim="800000"/>
          </a:ln>
          <a:effectLst/>
        </p:spPr>
        <p:txBody>
          <a:bodyPr anchor="ctr"/>
          <a:lstStyle/>
          <a:p>
            <a:pPr eaLnBrk="1" hangingPunct="1">
              <a:buFont typeface="Arial" panose="020B0604020202020204" pitchFamily="34" charset="0"/>
              <a:buNone/>
              <a:defRPr/>
            </a:pPr>
            <a:endParaRPr lang="zh-CN" altLang="en-US" sz="1000"/>
          </a:p>
        </p:txBody>
      </p:sp>
      <p:sp>
        <p:nvSpPr>
          <p:cNvPr id="4106" name="Text Box 8"/>
          <p:cNvSpPr txBox="1">
            <a:spLocks noChangeArrowheads="1"/>
          </p:cNvSpPr>
          <p:nvPr/>
        </p:nvSpPr>
        <p:spPr bwMode="auto">
          <a:xfrm>
            <a:off x="2901950" y="974725"/>
            <a:ext cx="12604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zh-CN" sz="1000" b="1">
                <a:solidFill>
                  <a:schemeClr val="bg1"/>
                </a:solidFill>
                <a:latin typeface="微软雅黑" panose="020B0503020204020204" pitchFamily="34" charset="-122"/>
                <a:ea typeface="微软雅黑" panose="020B0503020204020204" pitchFamily="34" charset="-122"/>
              </a:rPr>
              <a:t>ADD YOUR TEXT</a:t>
            </a:r>
          </a:p>
        </p:txBody>
      </p:sp>
      <p:sp>
        <p:nvSpPr>
          <p:cNvPr id="6153" name="AutoShape 9"/>
          <p:cNvSpPr>
            <a:spLocks noChangeArrowheads="1"/>
          </p:cNvSpPr>
          <p:nvPr/>
        </p:nvSpPr>
        <p:spPr bwMode="auto">
          <a:xfrm>
            <a:off x="1157169" y="1270053"/>
            <a:ext cx="1155405" cy="724995"/>
          </a:xfrm>
          <a:prstGeom prst="flowChartProcess">
            <a:avLst/>
          </a:prstGeom>
          <a:blipFill dpi="0" rotWithShape="0">
            <a:blip r:embed="rId3" cstate="print"/>
            <a:srcRect/>
            <a:stretch>
              <a:fillRect r="-397"/>
            </a:stretch>
          </a:blipFill>
          <a:ln w="9525">
            <a:noFill/>
            <a:miter lim="800000"/>
          </a:ln>
          <a:effectLst/>
        </p:spPr>
        <p:txBody>
          <a:bodyPr anchor="ctr"/>
          <a:lstStyle/>
          <a:p>
            <a:pPr eaLnBrk="1" hangingPunct="1">
              <a:buFont typeface="Arial" panose="020B0604020202020204" pitchFamily="34" charset="0"/>
              <a:buNone/>
              <a:defRPr/>
            </a:pPr>
            <a:endParaRPr lang="zh-CN" altLang="en-US" sz="1000"/>
          </a:p>
        </p:txBody>
      </p:sp>
      <p:sp>
        <p:nvSpPr>
          <p:cNvPr id="6154" name="AutoShape 10"/>
          <p:cNvSpPr>
            <a:spLocks noChangeArrowheads="1"/>
          </p:cNvSpPr>
          <p:nvPr/>
        </p:nvSpPr>
        <p:spPr bwMode="auto">
          <a:xfrm>
            <a:off x="1157169" y="1995047"/>
            <a:ext cx="1155405" cy="1338858"/>
          </a:xfrm>
          <a:prstGeom prst="flowChartProcess">
            <a:avLst/>
          </a:prstGeom>
          <a:blipFill dpi="0" rotWithShape="0">
            <a:blip r:embed="rId4" cstate="print"/>
            <a:srcRect/>
            <a:stretch>
              <a:fillRect r="-85405"/>
            </a:stretch>
          </a:blipFill>
          <a:ln w="9525">
            <a:noFill/>
            <a:miter lim="800000"/>
          </a:ln>
          <a:effectLst/>
        </p:spPr>
        <p:txBody>
          <a:bodyPr anchor="ctr"/>
          <a:lstStyle/>
          <a:p>
            <a:pPr eaLnBrk="1" hangingPunct="1">
              <a:buFont typeface="Arial" panose="020B0604020202020204" pitchFamily="34" charset="0"/>
              <a:buNone/>
              <a:defRPr/>
            </a:pPr>
            <a:endParaRPr lang="zh-CN" altLang="en-US" sz="1000"/>
          </a:p>
        </p:txBody>
      </p:sp>
      <p:sp>
        <p:nvSpPr>
          <p:cNvPr id="6155" name="AutoShape 11"/>
          <p:cNvSpPr>
            <a:spLocks noChangeArrowheads="1"/>
          </p:cNvSpPr>
          <p:nvPr/>
        </p:nvSpPr>
        <p:spPr bwMode="auto">
          <a:xfrm>
            <a:off x="1157169" y="3333904"/>
            <a:ext cx="1155405" cy="635032"/>
          </a:xfrm>
          <a:prstGeom prst="flowChartProcess">
            <a:avLst/>
          </a:prstGeom>
          <a:blipFill dpi="0" rotWithShape="0">
            <a:blip r:embed="rId5" cstate="print"/>
            <a:srcRect/>
            <a:stretch>
              <a:fillRect b="-13715"/>
            </a:stretch>
          </a:blipFill>
          <a:ln w="9525">
            <a:noFill/>
            <a:miter lim="800000"/>
          </a:ln>
          <a:effectLst/>
        </p:spPr>
        <p:txBody>
          <a:bodyPr anchor="ctr"/>
          <a:lstStyle/>
          <a:p>
            <a:pPr eaLnBrk="1" hangingPunct="1">
              <a:buFont typeface="Arial" panose="020B0604020202020204" pitchFamily="34" charset="0"/>
              <a:buNone/>
              <a:defRPr/>
            </a:pPr>
            <a:endParaRPr lang="zh-CN" altLang="en-US" sz="1000"/>
          </a:p>
        </p:txBody>
      </p:sp>
      <p:sp>
        <p:nvSpPr>
          <p:cNvPr id="6156" name="AutoShape 12"/>
          <p:cNvSpPr>
            <a:spLocks noChangeArrowheads="1"/>
          </p:cNvSpPr>
          <p:nvPr/>
        </p:nvSpPr>
        <p:spPr bwMode="auto">
          <a:xfrm>
            <a:off x="2312574" y="1270053"/>
            <a:ext cx="1155404" cy="2698884"/>
          </a:xfrm>
          <a:prstGeom prst="flowChartProcess">
            <a:avLst/>
          </a:prstGeom>
          <a:blipFill dpi="0" rotWithShape="0">
            <a:blip r:embed="rId2" cstate="print"/>
            <a:srcRect/>
            <a:stretch>
              <a:fillRect r="-273740"/>
            </a:stretch>
          </a:blipFill>
          <a:ln w="9525">
            <a:noFill/>
            <a:miter lim="800000"/>
          </a:ln>
          <a:effectLst/>
        </p:spPr>
        <p:txBody>
          <a:bodyPr anchor="ctr"/>
          <a:lstStyle/>
          <a:p>
            <a:pPr eaLnBrk="1" hangingPunct="1">
              <a:buFont typeface="Arial" panose="020B0604020202020204" pitchFamily="34" charset="0"/>
              <a:buNone/>
              <a:defRPr/>
            </a:pPr>
            <a:endParaRPr lang="zh-CN" altLang="en-US" sz="1000"/>
          </a:p>
        </p:txBody>
      </p:sp>
      <p:sp>
        <p:nvSpPr>
          <p:cNvPr id="6157" name="AutoShape 13"/>
          <p:cNvSpPr>
            <a:spLocks noChangeArrowheads="1"/>
          </p:cNvSpPr>
          <p:nvPr/>
        </p:nvSpPr>
        <p:spPr bwMode="auto">
          <a:xfrm>
            <a:off x="3467978" y="1271817"/>
            <a:ext cx="707355" cy="723230"/>
          </a:xfrm>
          <a:prstGeom prst="flowChartProcess">
            <a:avLst/>
          </a:prstGeom>
          <a:blipFill dpi="0" rotWithShape="0">
            <a:blip r:embed="rId6" cstate="print"/>
            <a:srcRect/>
            <a:stretch>
              <a:fillRect r="-63591"/>
            </a:stretch>
          </a:blipFill>
          <a:ln w="9525">
            <a:noFill/>
            <a:miter lim="800000"/>
          </a:ln>
          <a:effectLst/>
        </p:spPr>
        <p:txBody>
          <a:bodyPr anchor="ctr"/>
          <a:lstStyle/>
          <a:p>
            <a:pPr eaLnBrk="1" hangingPunct="1">
              <a:buFont typeface="Arial" panose="020B0604020202020204" pitchFamily="34" charset="0"/>
              <a:buNone/>
              <a:defRPr/>
            </a:pPr>
            <a:endParaRPr lang="zh-CN" altLang="en-US" sz="1000"/>
          </a:p>
        </p:txBody>
      </p:sp>
      <p:sp>
        <p:nvSpPr>
          <p:cNvPr id="6158" name="AutoShape 14"/>
          <p:cNvSpPr>
            <a:spLocks noChangeArrowheads="1"/>
          </p:cNvSpPr>
          <p:nvPr/>
        </p:nvSpPr>
        <p:spPr bwMode="auto">
          <a:xfrm>
            <a:off x="3467978" y="1942128"/>
            <a:ext cx="707355" cy="723230"/>
          </a:xfrm>
          <a:prstGeom prst="flowChartProcess">
            <a:avLst/>
          </a:prstGeom>
          <a:blipFill dpi="0" rotWithShape="0">
            <a:blip r:embed="rId6" cstate="print"/>
            <a:srcRect/>
            <a:stretch>
              <a:fillRect r="-63591"/>
            </a:stretch>
          </a:blipFill>
          <a:ln w="9525">
            <a:noFill/>
            <a:miter lim="800000"/>
          </a:ln>
          <a:effectLst/>
        </p:spPr>
        <p:txBody>
          <a:bodyPr anchor="ctr"/>
          <a:lstStyle/>
          <a:p>
            <a:pPr eaLnBrk="1" hangingPunct="1">
              <a:buFont typeface="Arial" panose="020B0604020202020204" pitchFamily="34" charset="0"/>
              <a:buNone/>
              <a:defRPr/>
            </a:pPr>
            <a:endParaRPr lang="zh-CN" altLang="en-US" sz="1000"/>
          </a:p>
        </p:txBody>
      </p:sp>
      <p:sp>
        <p:nvSpPr>
          <p:cNvPr id="6159" name="AutoShape 15"/>
          <p:cNvSpPr>
            <a:spLocks noChangeArrowheads="1"/>
          </p:cNvSpPr>
          <p:nvPr/>
        </p:nvSpPr>
        <p:spPr bwMode="auto">
          <a:xfrm>
            <a:off x="3467978" y="2665358"/>
            <a:ext cx="707355" cy="668547"/>
          </a:xfrm>
          <a:prstGeom prst="flowChartProcess">
            <a:avLst/>
          </a:prstGeom>
          <a:blipFill dpi="0" rotWithShape="0">
            <a:blip r:embed="rId7" cstate="print"/>
            <a:srcRect/>
            <a:stretch>
              <a:fillRect r="-51222"/>
            </a:stretch>
          </a:blipFill>
          <a:ln w="9525">
            <a:noFill/>
            <a:miter lim="800000"/>
          </a:ln>
          <a:effectLst/>
        </p:spPr>
        <p:txBody>
          <a:bodyPr anchor="ctr"/>
          <a:lstStyle/>
          <a:p>
            <a:pPr eaLnBrk="1" hangingPunct="1">
              <a:buFont typeface="Arial" panose="020B0604020202020204" pitchFamily="34" charset="0"/>
              <a:buNone/>
              <a:defRPr/>
            </a:pPr>
            <a:endParaRPr lang="zh-CN" altLang="en-US" sz="1000"/>
          </a:p>
        </p:txBody>
      </p:sp>
      <p:sp>
        <p:nvSpPr>
          <p:cNvPr id="6160" name="AutoShape 16"/>
          <p:cNvSpPr>
            <a:spLocks noChangeArrowheads="1"/>
          </p:cNvSpPr>
          <p:nvPr/>
        </p:nvSpPr>
        <p:spPr bwMode="auto">
          <a:xfrm>
            <a:off x="3467978" y="3333904"/>
            <a:ext cx="707355" cy="636796"/>
          </a:xfrm>
          <a:prstGeom prst="flowChartProcess">
            <a:avLst/>
          </a:prstGeom>
          <a:blipFill dpi="0" rotWithShape="0">
            <a:blip r:embed="rId8" cstate="print"/>
            <a:srcRect/>
            <a:stretch>
              <a:fillRect r="-44040"/>
            </a:stretch>
          </a:blipFill>
          <a:ln w="9525">
            <a:noFill/>
            <a:miter lim="800000"/>
          </a:ln>
          <a:effectLst/>
        </p:spPr>
        <p:txBody>
          <a:bodyPr anchor="ctr"/>
          <a:lstStyle/>
          <a:p>
            <a:pPr eaLnBrk="1" hangingPunct="1">
              <a:buFont typeface="Arial" panose="020B0604020202020204" pitchFamily="34" charset="0"/>
              <a:buNone/>
              <a:defRPr/>
            </a:pPr>
            <a:endParaRPr lang="zh-CN" altLang="en-US" sz="1000"/>
          </a:p>
        </p:txBody>
      </p:sp>
      <p:grpSp>
        <p:nvGrpSpPr>
          <p:cNvPr id="4131" name="Group 17"/>
          <p:cNvGrpSpPr/>
          <p:nvPr/>
        </p:nvGrpSpPr>
        <p:grpSpPr bwMode="auto">
          <a:xfrm>
            <a:off x="4489450" y="842963"/>
            <a:ext cx="831850" cy="385762"/>
            <a:chOff x="0" y="0"/>
            <a:chExt cx="7391" cy="3440"/>
          </a:xfrm>
        </p:grpSpPr>
        <p:sp>
          <p:nvSpPr>
            <p:cNvPr id="4132" name="任意多边形 29"/>
            <p:cNvSpPr/>
            <p:nvPr/>
          </p:nvSpPr>
          <p:spPr bwMode="auto">
            <a:xfrm>
              <a:off x="908" y="0"/>
              <a:ext cx="4503" cy="3313"/>
            </a:xfrm>
            <a:custGeom>
              <a:avLst/>
              <a:gdLst>
                <a:gd name="T0" fmla="*/ 167 w 21600"/>
                <a:gd name="T1" fmla="*/ 0 h 21600"/>
                <a:gd name="T2" fmla="*/ 0 w 21600"/>
                <a:gd name="T3" fmla="*/ 488 h 21600"/>
                <a:gd name="T4" fmla="*/ 939 w 21600"/>
                <a:gd name="T5" fmla="*/ 508 h 21600"/>
                <a:gd name="T6" fmla="*/ 841 w 21600"/>
                <a:gd name="T7" fmla="*/ 186 h 21600"/>
                <a:gd name="T8" fmla="*/ 167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3842" y="0"/>
                  </a:moveTo>
                  <a:lnTo>
                    <a:pt x="0" y="20732"/>
                  </a:lnTo>
                  <a:lnTo>
                    <a:pt x="21600" y="21600"/>
                  </a:lnTo>
                  <a:lnTo>
                    <a:pt x="19355" y="7921"/>
                  </a:lnTo>
                  <a:lnTo>
                    <a:pt x="3842" y="0"/>
                  </a:lnTo>
                  <a:close/>
                </a:path>
              </a:pathLst>
            </a:custGeom>
            <a:solidFill>
              <a:schemeClr val="tx1">
                <a:alpha val="61176"/>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4133" name="任意多边形 30"/>
            <p:cNvSpPr/>
            <p:nvPr/>
          </p:nvSpPr>
          <p:spPr bwMode="auto">
            <a:xfrm rot="240000">
              <a:off x="4957" y="1328"/>
              <a:ext cx="2434" cy="2113"/>
            </a:xfrm>
            <a:custGeom>
              <a:avLst/>
              <a:gdLst>
                <a:gd name="T0" fmla="*/ 0 w 21600"/>
                <a:gd name="T1" fmla="*/ 0 h 21600"/>
                <a:gd name="T2" fmla="*/ 69 w 21600"/>
                <a:gd name="T3" fmla="*/ 200 h 21600"/>
                <a:gd name="T4" fmla="*/ 274 w 21600"/>
                <a:gd name="T5" fmla="*/ 207 h 21600"/>
                <a:gd name="T6" fmla="*/ 203 w 21600"/>
                <a:gd name="T7" fmla="*/ 26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43" y="20931"/>
                  </a:lnTo>
                  <a:lnTo>
                    <a:pt x="21600" y="21600"/>
                  </a:lnTo>
                  <a:lnTo>
                    <a:pt x="16005" y="2663"/>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4134" name="任意多边形 31"/>
            <p:cNvSpPr/>
            <p:nvPr/>
          </p:nvSpPr>
          <p:spPr bwMode="auto">
            <a:xfrm>
              <a:off x="0" y="4"/>
              <a:ext cx="1617" cy="3153"/>
            </a:xfrm>
            <a:custGeom>
              <a:avLst/>
              <a:gdLst>
                <a:gd name="T0" fmla="*/ 0 w 21600"/>
                <a:gd name="T1" fmla="*/ 35 h 21600"/>
                <a:gd name="T2" fmla="*/ 121 w 21600"/>
                <a:gd name="T3" fmla="*/ 0 h 21600"/>
                <a:gd name="T4" fmla="*/ 61 w 21600"/>
                <a:gd name="T5" fmla="*/ 460 h 21600"/>
                <a:gd name="T6" fmla="*/ 0 w 21600"/>
                <a:gd name="T7" fmla="*/ 3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644"/>
                  </a:moveTo>
                  <a:lnTo>
                    <a:pt x="21600" y="0"/>
                  </a:lnTo>
                  <a:lnTo>
                    <a:pt x="10886" y="21600"/>
                  </a:lnTo>
                  <a:lnTo>
                    <a:pt x="0" y="1644"/>
                  </a:lnTo>
                  <a:close/>
                </a:path>
              </a:pathLst>
            </a:custGeom>
            <a:solidFill>
              <a:srgbClr val="FFFFFF">
                <a:alpha val="87842"/>
              </a:srgb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bwMode="auto">
      <p:bgPr>
        <a:solidFill>
          <a:srgbClr val="DDDDDD"/>
        </a:solidFill>
        <a:effectLst/>
      </p:bgPr>
    </p:bg>
    <p:spTree>
      <p:nvGrpSpPr>
        <p:cNvPr id="1" name=""/>
        <p:cNvGrpSpPr/>
        <p:nvPr/>
      </p:nvGrpSpPr>
      <p:grpSpPr>
        <a:xfrm>
          <a:off x="0" y="0"/>
          <a:ext cx="0" cy="0"/>
          <a:chOff x="0" y="0"/>
          <a:chExt cx="0" cy="0"/>
        </a:xfrm>
      </p:grpSpPr>
      <p:sp>
        <p:nvSpPr>
          <p:cNvPr id="5122" name="Rectangle 2"/>
          <p:cNvSpPr>
            <a:spLocks noChangeArrowheads="1"/>
          </p:cNvSpPr>
          <p:nvPr/>
        </p:nvSpPr>
        <p:spPr bwMode="auto">
          <a:xfrm>
            <a:off x="1588" y="-222250"/>
            <a:ext cx="7108825" cy="479425"/>
          </a:xfrm>
          <a:prstGeom prst="rect">
            <a:avLst/>
          </a:prstGeom>
          <a:solidFill>
            <a:schemeClr val="tx1">
              <a:alpha val="6117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000"/>
          </a:p>
        </p:txBody>
      </p:sp>
      <p:sp>
        <p:nvSpPr>
          <p:cNvPr id="7171" name="Text Box 3"/>
          <p:cNvSpPr txBox="1">
            <a:spLocks noChangeArrowheads="1"/>
          </p:cNvSpPr>
          <p:nvPr/>
        </p:nvSpPr>
        <p:spPr bwMode="auto">
          <a:xfrm>
            <a:off x="236538" y="-122238"/>
            <a:ext cx="1212850" cy="246063"/>
          </a:xfrm>
          <a:prstGeom prst="rect">
            <a:avLst/>
          </a:prstGeom>
          <a:noFill/>
          <a:ln w="9525">
            <a:noFill/>
            <a:miter lim="800000"/>
          </a:ln>
          <a:effectLst/>
        </p:spPr>
        <p:txBody>
          <a:bodyPr wrap="none">
            <a:spAutoFit/>
          </a:bodyPr>
          <a:lstStyle/>
          <a:p>
            <a:pPr eaLnBrk="1" hangingPunct="1">
              <a:buFont typeface="Arial" panose="020B0604020202020204" pitchFamily="34" charset="0"/>
              <a:buNone/>
              <a:defRPr/>
            </a:pPr>
            <a:r>
              <a:rPr lang="zh-CN" altLang="en-US" sz="10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LOGO&amp;PROJECT</a:t>
            </a:r>
            <a:endParaRPr lang="zh-CN" altLang="en-US" sz="2000"/>
          </a:p>
        </p:txBody>
      </p:sp>
      <p:sp>
        <p:nvSpPr>
          <p:cNvPr id="7172" name="Text Box 4"/>
          <p:cNvSpPr txBox="1">
            <a:spLocks noChangeArrowheads="1"/>
          </p:cNvSpPr>
          <p:nvPr/>
        </p:nvSpPr>
        <p:spPr bwMode="auto">
          <a:xfrm>
            <a:off x="5421313" y="-98425"/>
            <a:ext cx="1571625" cy="246063"/>
          </a:xfrm>
          <a:prstGeom prst="rect">
            <a:avLst/>
          </a:prstGeom>
          <a:noFill/>
          <a:ln w="9525">
            <a:noFill/>
            <a:miter lim="800000"/>
          </a:ln>
          <a:effectLst/>
        </p:spPr>
        <p:txBody>
          <a:bodyPr wrap="none">
            <a:spAutoFit/>
          </a:bodyPr>
          <a:lstStyle/>
          <a:p>
            <a:pPr eaLnBrk="1" hangingPunct="1">
              <a:buFont typeface="Arial" panose="020B0604020202020204" pitchFamily="34" charset="0"/>
              <a:buNone/>
              <a:defRPr/>
            </a:pPr>
            <a:r>
              <a:rPr lang="zh-CN" altLang="en-US" sz="10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ADD YOUR COMPANY</a:t>
            </a:r>
            <a:endParaRPr lang="zh-CN" altLang="en-US" sz="2000"/>
          </a:p>
        </p:txBody>
      </p:sp>
      <p:sp>
        <p:nvSpPr>
          <p:cNvPr id="5125" name="Text Box 5"/>
          <p:cNvSpPr txBox="1">
            <a:spLocks noChangeArrowheads="1"/>
          </p:cNvSpPr>
          <p:nvPr/>
        </p:nvSpPr>
        <p:spPr bwMode="auto">
          <a:xfrm>
            <a:off x="3683000" y="1306513"/>
            <a:ext cx="3133725" cy="129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7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5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3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1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1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defRPr/>
            </a:pPr>
            <a:r>
              <a:rPr lang="zh-CN" altLang="zh-CN" sz="780">
                <a:ea typeface="微软雅黑" panose="020B0503020204020204" pitchFamily="34" charset="-122"/>
              </a:rPr>
              <a:t>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a:t>
            </a:r>
          </a:p>
          <a:p>
            <a:pPr eaLnBrk="1" hangingPunct="1">
              <a:spcBef>
                <a:spcPct val="0"/>
              </a:spcBef>
              <a:buFontTx/>
              <a:buNone/>
              <a:defRPr/>
            </a:pPr>
            <a:endParaRPr lang="zh-CN" altLang="zh-CN" sz="780">
              <a:ea typeface="微软雅黑" panose="020B0503020204020204" pitchFamily="34" charset="-122"/>
            </a:endParaRPr>
          </a:p>
          <a:p>
            <a:pPr eaLnBrk="1" hangingPunct="1">
              <a:spcBef>
                <a:spcPct val="0"/>
              </a:spcBef>
              <a:buFontTx/>
              <a:buNone/>
              <a:defRPr/>
            </a:pPr>
            <a:r>
              <a:rPr lang="zh-CN" altLang="zh-CN" sz="780">
                <a:ea typeface="微软雅黑" panose="020B0503020204020204" pitchFamily="34" charset="-122"/>
              </a:rPr>
              <a:t>Here you can enter the relevant text you,for to the participants to explain your product or service.</a:t>
            </a:r>
          </a:p>
        </p:txBody>
      </p:sp>
      <p:sp>
        <p:nvSpPr>
          <p:cNvPr id="5126" name="Oval 6"/>
          <p:cNvSpPr>
            <a:spLocks noChangeArrowheads="1"/>
          </p:cNvSpPr>
          <p:nvPr/>
        </p:nvSpPr>
        <p:spPr bwMode="auto">
          <a:xfrm>
            <a:off x="2474913" y="2322513"/>
            <a:ext cx="639762" cy="663575"/>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wrap="none" lIns="100466" tIns="50234" rIns="100466" bIns="50234" anchor="ctr"/>
          <a:lstStyle>
            <a:lvl1pPr defTabSz="904875">
              <a:spcBef>
                <a:spcPct val="20000"/>
              </a:spcBef>
              <a:buChar char="•"/>
              <a:defRPr sz="1700">
                <a:solidFill>
                  <a:schemeClr val="tx1"/>
                </a:solidFill>
                <a:latin typeface="Arial" panose="020B0604020202020204" pitchFamily="34" charset="0"/>
                <a:ea typeface="宋体" panose="02010600030101010101" pitchFamily="2" charset="-122"/>
              </a:defRPr>
            </a:lvl1pPr>
            <a:lvl2pPr marL="742950" indent="-285750" defTabSz="904875">
              <a:spcBef>
                <a:spcPct val="20000"/>
              </a:spcBef>
              <a:buChar char="–"/>
              <a:defRPr sz="1500">
                <a:solidFill>
                  <a:schemeClr val="tx1"/>
                </a:solidFill>
                <a:latin typeface="Arial" panose="020B0604020202020204" pitchFamily="34" charset="0"/>
                <a:ea typeface="宋体" panose="02010600030101010101" pitchFamily="2" charset="-122"/>
              </a:defRPr>
            </a:lvl2pPr>
            <a:lvl3pPr marL="1143000" indent="-228600" defTabSz="904875">
              <a:spcBef>
                <a:spcPct val="20000"/>
              </a:spcBef>
              <a:buChar char="•"/>
              <a:defRPr sz="1300">
                <a:solidFill>
                  <a:schemeClr val="tx1"/>
                </a:solidFill>
                <a:latin typeface="Arial" panose="020B0604020202020204" pitchFamily="34" charset="0"/>
                <a:ea typeface="宋体" panose="02010600030101010101" pitchFamily="2" charset="-122"/>
              </a:defRPr>
            </a:lvl3pPr>
            <a:lvl4pPr marL="1600200" indent="-228600" defTabSz="904875">
              <a:spcBef>
                <a:spcPct val="20000"/>
              </a:spcBef>
              <a:buChar char="–"/>
              <a:defRPr sz="1100">
                <a:solidFill>
                  <a:schemeClr val="tx1"/>
                </a:solidFill>
                <a:latin typeface="Arial" panose="020B0604020202020204" pitchFamily="34" charset="0"/>
                <a:ea typeface="宋体" panose="02010600030101010101" pitchFamily="2" charset="-122"/>
              </a:defRPr>
            </a:lvl4pPr>
            <a:lvl5pPr marL="2057400" indent="-228600" defTabSz="904875">
              <a:spcBef>
                <a:spcPct val="20000"/>
              </a:spcBef>
              <a:buChar char="»"/>
              <a:defRPr sz="1100">
                <a:solidFill>
                  <a:schemeClr val="tx1"/>
                </a:solidFill>
                <a:latin typeface="Arial" panose="020B0604020202020204" pitchFamily="34" charset="0"/>
                <a:ea typeface="宋体" panose="02010600030101010101" pitchFamily="2" charset="-122"/>
              </a:defRPr>
            </a:lvl5pPr>
            <a:lvl6pPr marL="25146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6pPr>
            <a:lvl7pPr marL="29718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7pPr>
            <a:lvl8pPr marL="34290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8pPr>
            <a:lvl9pPr marL="38862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defRPr/>
            </a:pPr>
            <a:r>
              <a:rPr lang="zh-CN" altLang="en-US" sz="665" b="1">
                <a:solidFill>
                  <a:schemeClr val="bg1"/>
                </a:solidFill>
                <a:ea typeface="微软雅黑" panose="020B0503020204020204" pitchFamily="34" charset="-122"/>
              </a:rPr>
              <a:t>TEXT</a:t>
            </a:r>
          </a:p>
        </p:txBody>
      </p:sp>
      <p:sp>
        <p:nvSpPr>
          <p:cNvPr id="5127" name="Oval 7"/>
          <p:cNvSpPr>
            <a:spLocks noChangeArrowheads="1"/>
          </p:cNvSpPr>
          <p:nvPr/>
        </p:nvSpPr>
        <p:spPr bwMode="auto">
          <a:xfrm>
            <a:off x="669925" y="2028825"/>
            <a:ext cx="792163" cy="820738"/>
          </a:xfrm>
          <a:prstGeom prst="ellipse">
            <a:avLst/>
          </a:prstGeom>
          <a:solidFill>
            <a:srgbClr val="B2B2B2"/>
          </a:solidFill>
          <a:ln w="19050">
            <a:solidFill>
              <a:srgbClr val="FFFFFF"/>
            </a:solidFill>
            <a:round/>
          </a:ln>
        </p:spPr>
        <p:txBody>
          <a:bodyPr wrap="none" lIns="100466" tIns="50234" rIns="100466" bIns="50234" anchor="ctr"/>
          <a:lstStyle>
            <a:lvl1pPr defTabSz="904875">
              <a:spcBef>
                <a:spcPct val="20000"/>
              </a:spcBef>
              <a:buChar char="•"/>
              <a:defRPr sz="1700">
                <a:solidFill>
                  <a:schemeClr val="tx1"/>
                </a:solidFill>
                <a:latin typeface="Arial" panose="020B0604020202020204" pitchFamily="34" charset="0"/>
                <a:ea typeface="宋体" panose="02010600030101010101" pitchFamily="2" charset="-122"/>
              </a:defRPr>
            </a:lvl1pPr>
            <a:lvl2pPr marL="742950" indent="-285750" defTabSz="904875">
              <a:spcBef>
                <a:spcPct val="20000"/>
              </a:spcBef>
              <a:buChar char="–"/>
              <a:defRPr sz="1500">
                <a:solidFill>
                  <a:schemeClr val="tx1"/>
                </a:solidFill>
                <a:latin typeface="Arial" panose="020B0604020202020204" pitchFamily="34" charset="0"/>
                <a:ea typeface="宋体" panose="02010600030101010101" pitchFamily="2" charset="-122"/>
              </a:defRPr>
            </a:lvl2pPr>
            <a:lvl3pPr marL="1143000" indent="-228600" defTabSz="904875">
              <a:spcBef>
                <a:spcPct val="20000"/>
              </a:spcBef>
              <a:buChar char="•"/>
              <a:defRPr sz="1300">
                <a:solidFill>
                  <a:schemeClr val="tx1"/>
                </a:solidFill>
                <a:latin typeface="Arial" panose="020B0604020202020204" pitchFamily="34" charset="0"/>
                <a:ea typeface="宋体" panose="02010600030101010101" pitchFamily="2" charset="-122"/>
              </a:defRPr>
            </a:lvl3pPr>
            <a:lvl4pPr marL="1600200" indent="-228600" defTabSz="904875">
              <a:spcBef>
                <a:spcPct val="20000"/>
              </a:spcBef>
              <a:buChar char="–"/>
              <a:defRPr sz="1100">
                <a:solidFill>
                  <a:schemeClr val="tx1"/>
                </a:solidFill>
                <a:latin typeface="Arial" panose="020B0604020202020204" pitchFamily="34" charset="0"/>
                <a:ea typeface="宋体" panose="02010600030101010101" pitchFamily="2" charset="-122"/>
              </a:defRPr>
            </a:lvl4pPr>
            <a:lvl5pPr marL="2057400" indent="-228600" defTabSz="904875">
              <a:spcBef>
                <a:spcPct val="20000"/>
              </a:spcBef>
              <a:buChar char="»"/>
              <a:defRPr sz="1100">
                <a:solidFill>
                  <a:schemeClr val="tx1"/>
                </a:solidFill>
                <a:latin typeface="Arial" panose="020B0604020202020204" pitchFamily="34" charset="0"/>
                <a:ea typeface="宋体" panose="02010600030101010101" pitchFamily="2" charset="-122"/>
              </a:defRPr>
            </a:lvl5pPr>
            <a:lvl6pPr marL="25146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6pPr>
            <a:lvl7pPr marL="29718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7pPr>
            <a:lvl8pPr marL="34290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8pPr>
            <a:lvl9pPr marL="38862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9pPr>
          </a:lstStyle>
          <a:p>
            <a:pPr algn="ctr" eaLnBrk="1" latinLnBrk="1" hangingPunct="1">
              <a:spcBef>
                <a:spcPct val="0"/>
              </a:spcBef>
              <a:buFontTx/>
              <a:buNone/>
              <a:defRPr/>
            </a:pPr>
            <a:r>
              <a:rPr lang="zh-CN" altLang="en-US" sz="665" b="1">
                <a:solidFill>
                  <a:schemeClr val="bg1"/>
                </a:solidFill>
                <a:ea typeface="微软雅黑" panose="020B0503020204020204" pitchFamily="34" charset="-122"/>
              </a:rPr>
              <a:t>TEXT</a:t>
            </a:r>
          </a:p>
        </p:txBody>
      </p:sp>
      <p:sp>
        <p:nvSpPr>
          <p:cNvPr id="5128" name="Oval 8"/>
          <p:cNvSpPr>
            <a:spLocks noChangeArrowheads="1"/>
          </p:cNvSpPr>
          <p:nvPr/>
        </p:nvSpPr>
        <p:spPr bwMode="auto">
          <a:xfrm>
            <a:off x="2209800" y="3008313"/>
            <a:ext cx="641350" cy="661987"/>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wrap="none" lIns="100466" tIns="50234" rIns="100466" bIns="50234" anchor="ctr"/>
          <a:lstStyle>
            <a:lvl1pPr defTabSz="904875">
              <a:spcBef>
                <a:spcPct val="20000"/>
              </a:spcBef>
              <a:buChar char="•"/>
              <a:defRPr sz="1700">
                <a:solidFill>
                  <a:schemeClr val="tx1"/>
                </a:solidFill>
                <a:latin typeface="Arial" panose="020B0604020202020204" pitchFamily="34" charset="0"/>
                <a:ea typeface="宋体" panose="02010600030101010101" pitchFamily="2" charset="-122"/>
              </a:defRPr>
            </a:lvl1pPr>
            <a:lvl2pPr marL="742950" indent="-285750" defTabSz="904875">
              <a:spcBef>
                <a:spcPct val="20000"/>
              </a:spcBef>
              <a:buChar char="–"/>
              <a:defRPr sz="1500">
                <a:solidFill>
                  <a:schemeClr val="tx1"/>
                </a:solidFill>
                <a:latin typeface="Arial" panose="020B0604020202020204" pitchFamily="34" charset="0"/>
                <a:ea typeface="宋体" panose="02010600030101010101" pitchFamily="2" charset="-122"/>
              </a:defRPr>
            </a:lvl2pPr>
            <a:lvl3pPr marL="1143000" indent="-228600" defTabSz="904875">
              <a:spcBef>
                <a:spcPct val="20000"/>
              </a:spcBef>
              <a:buChar char="•"/>
              <a:defRPr sz="1300">
                <a:solidFill>
                  <a:schemeClr val="tx1"/>
                </a:solidFill>
                <a:latin typeface="Arial" panose="020B0604020202020204" pitchFamily="34" charset="0"/>
                <a:ea typeface="宋体" panose="02010600030101010101" pitchFamily="2" charset="-122"/>
              </a:defRPr>
            </a:lvl3pPr>
            <a:lvl4pPr marL="1600200" indent="-228600" defTabSz="904875">
              <a:spcBef>
                <a:spcPct val="20000"/>
              </a:spcBef>
              <a:buChar char="–"/>
              <a:defRPr sz="1100">
                <a:solidFill>
                  <a:schemeClr val="tx1"/>
                </a:solidFill>
                <a:latin typeface="Arial" panose="020B0604020202020204" pitchFamily="34" charset="0"/>
                <a:ea typeface="宋体" panose="02010600030101010101" pitchFamily="2" charset="-122"/>
              </a:defRPr>
            </a:lvl4pPr>
            <a:lvl5pPr marL="2057400" indent="-228600" defTabSz="904875">
              <a:spcBef>
                <a:spcPct val="20000"/>
              </a:spcBef>
              <a:buChar char="»"/>
              <a:defRPr sz="1100">
                <a:solidFill>
                  <a:schemeClr val="tx1"/>
                </a:solidFill>
                <a:latin typeface="Arial" panose="020B0604020202020204" pitchFamily="34" charset="0"/>
                <a:ea typeface="宋体" panose="02010600030101010101" pitchFamily="2" charset="-122"/>
              </a:defRPr>
            </a:lvl5pPr>
            <a:lvl6pPr marL="25146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6pPr>
            <a:lvl7pPr marL="29718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7pPr>
            <a:lvl8pPr marL="34290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8pPr>
            <a:lvl9pPr marL="38862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9pPr>
          </a:lstStyle>
          <a:p>
            <a:pPr algn="ctr" eaLnBrk="1" latinLnBrk="1" hangingPunct="1">
              <a:spcBef>
                <a:spcPct val="0"/>
              </a:spcBef>
              <a:buFontTx/>
              <a:buNone/>
              <a:defRPr/>
            </a:pPr>
            <a:r>
              <a:rPr lang="zh-CN" altLang="en-US" sz="665" b="1">
                <a:solidFill>
                  <a:schemeClr val="bg1"/>
                </a:solidFill>
                <a:ea typeface="微软雅黑" panose="020B0503020204020204" pitchFamily="34" charset="-122"/>
              </a:rPr>
              <a:t>TEXT</a:t>
            </a:r>
          </a:p>
        </p:txBody>
      </p:sp>
      <p:sp>
        <p:nvSpPr>
          <p:cNvPr id="5129" name="Oval 9"/>
          <p:cNvSpPr>
            <a:spLocks noChangeArrowheads="1"/>
          </p:cNvSpPr>
          <p:nvPr/>
        </p:nvSpPr>
        <p:spPr bwMode="auto">
          <a:xfrm>
            <a:off x="2449513" y="1571625"/>
            <a:ext cx="641350" cy="663575"/>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wrap="none" lIns="100466" tIns="50234" rIns="100466" bIns="50234" anchor="ctr"/>
          <a:lstStyle>
            <a:lvl1pPr defTabSz="904875">
              <a:spcBef>
                <a:spcPct val="20000"/>
              </a:spcBef>
              <a:buChar char="•"/>
              <a:defRPr sz="1700">
                <a:solidFill>
                  <a:schemeClr val="tx1"/>
                </a:solidFill>
                <a:latin typeface="Arial" panose="020B0604020202020204" pitchFamily="34" charset="0"/>
                <a:ea typeface="宋体" panose="02010600030101010101" pitchFamily="2" charset="-122"/>
              </a:defRPr>
            </a:lvl1pPr>
            <a:lvl2pPr marL="742950" indent="-285750" defTabSz="904875">
              <a:spcBef>
                <a:spcPct val="20000"/>
              </a:spcBef>
              <a:buChar char="–"/>
              <a:defRPr sz="1500">
                <a:solidFill>
                  <a:schemeClr val="tx1"/>
                </a:solidFill>
                <a:latin typeface="Arial" panose="020B0604020202020204" pitchFamily="34" charset="0"/>
                <a:ea typeface="宋体" panose="02010600030101010101" pitchFamily="2" charset="-122"/>
              </a:defRPr>
            </a:lvl2pPr>
            <a:lvl3pPr marL="1143000" indent="-228600" defTabSz="904875">
              <a:spcBef>
                <a:spcPct val="20000"/>
              </a:spcBef>
              <a:buChar char="•"/>
              <a:defRPr sz="1300">
                <a:solidFill>
                  <a:schemeClr val="tx1"/>
                </a:solidFill>
                <a:latin typeface="Arial" panose="020B0604020202020204" pitchFamily="34" charset="0"/>
                <a:ea typeface="宋体" panose="02010600030101010101" pitchFamily="2" charset="-122"/>
              </a:defRPr>
            </a:lvl3pPr>
            <a:lvl4pPr marL="1600200" indent="-228600" defTabSz="904875">
              <a:spcBef>
                <a:spcPct val="20000"/>
              </a:spcBef>
              <a:buChar char="–"/>
              <a:defRPr sz="1100">
                <a:solidFill>
                  <a:schemeClr val="tx1"/>
                </a:solidFill>
                <a:latin typeface="Arial" panose="020B0604020202020204" pitchFamily="34" charset="0"/>
                <a:ea typeface="宋体" panose="02010600030101010101" pitchFamily="2" charset="-122"/>
              </a:defRPr>
            </a:lvl4pPr>
            <a:lvl5pPr marL="2057400" indent="-228600" defTabSz="904875">
              <a:spcBef>
                <a:spcPct val="20000"/>
              </a:spcBef>
              <a:buChar char="»"/>
              <a:defRPr sz="1100">
                <a:solidFill>
                  <a:schemeClr val="tx1"/>
                </a:solidFill>
                <a:latin typeface="Arial" panose="020B0604020202020204" pitchFamily="34" charset="0"/>
                <a:ea typeface="宋体" panose="02010600030101010101" pitchFamily="2" charset="-122"/>
              </a:defRPr>
            </a:lvl5pPr>
            <a:lvl6pPr marL="25146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6pPr>
            <a:lvl7pPr marL="29718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7pPr>
            <a:lvl8pPr marL="34290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8pPr>
            <a:lvl9pPr marL="38862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9pPr>
          </a:lstStyle>
          <a:p>
            <a:pPr algn="ctr" eaLnBrk="1" latinLnBrk="1" hangingPunct="1">
              <a:spcBef>
                <a:spcPct val="0"/>
              </a:spcBef>
              <a:buFontTx/>
              <a:buNone/>
              <a:defRPr/>
            </a:pPr>
            <a:r>
              <a:rPr lang="zh-CN" altLang="en-US" sz="665" b="1">
                <a:solidFill>
                  <a:schemeClr val="bg1"/>
                </a:solidFill>
                <a:ea typeface="微软雅黑" panose="020B0503020204020204" pitchFamily="34" charset="-122"/>
              </a:rPr>
              <a:t>TEXT</a:t>
            </a:r>
          </a:p>
        </p:txBody>
      </p:sp>
      <p:sp>
        <p:nvSpPr>
          <p:cNvPr id="5130" name="Oval 10"/>
          <p:cNvSpPr>
            <a:spLocks noChangeArrowheads="1"/>
          </p:cNvSpPr>
          <p:nvPr/>
        </p:nvSpPr>
        <p:spPr bwMode="auto">
          <a:xfrm>
            <a:off x="2078038" y="952500"/>
            <a:ext cx="639762" cy="663575"/>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wrap="none" lIns="100466" tIns="50234" rIns="100466" bIns="50234" anchor="ctr"/>
          <a:lstStyle>
            <a:lvl1pPr defTabSz="904875">
              <a:spcBef>
                <a:spcPct val="20000"/>
              </a:spcBef>
              <a:buChar char="•"/>
              <a:defRPr sz="1700">
                <a:solidFill>
                  <a:schemeClr val="tx1"/>
                </a:solidFill>
                <a:latin typeface="Arial" panose="020B0604020202020204" pitchFamily="34" charset="0"/>
                <a:ea typeface="宋体" panose="02010600030101010101" pitchFamily="2" charset="-122"/>
              </a:defRPr>
            </a:lvl1pPr>
            <a:lvl2pPr marL="742950" indent="-285750" defTabSz="904875">
              <a:spcBef>
                <a:spcPct val="20000"/>
              </a:spcBef>
              <a:buChar char="–"/>
              <a:defRPr sz="1500">
                <a:solidFill>
                  <a:schemeClr val="tx1"/>
                </a:solidFill>
                <a:latin typeface="Arial" panose="020B0604020202020204" pitchFamily="34" charset="0"/>
                <a:ea typeface="宋体" panose="02010600030101010101" pitchFamily="2" charset="-122"/>
              </a:defRPr>
            </a:lvl2pPr>
            <a:lvl3pPr marL="1143000" indent="-228600" defTabSz="904875">
              <a:spcBef>
                <a:spcPct val="20000"/>
              </a:spcBef>
              <a:buChar char="•"/>
              <a:defRPr sz="1300">
                <a:solidFill>
                  <a:schemeClr val="tx1"/>
                </a:solidFill>
                <a:latin typeface="Arial" panose="020B0604020202020204" pitchFamily="34" charset="0"/>
                <a:ea typeface="宋体" panose="02010600030101010101" pitchFamily="2" charset="-122"/>
              </a:defRPr>
            </a:lvl3pPr>
            <a:lvl4pPr marL="1600200" indent="-228600" defTabSz="904875">
              <a:spcBef>
                <a:spcPct val="20000"/>
              </a:spcBef>
              <a:buChar char="–"/>
              <a:defRPr sz="1100">
                <a:solidFill>
                  <a:schemeClr val="tx1"/>
                </a:solidFill>
                <a:latin typeface="Arial" panose="020B0604020202020204" pitchFamily="34" charset="0"/>
                <a:ea typeface="宋体" panose="02010600030101010101" pitchFamily="2" charset="-122"/>
              </a:defRPr>
            </a:lvl4pPr>
            <a:lvl5pPr marL="2057400" indent="-228600" defTabSz="904875">
              <a:spcBef>
                <a:spcPct val="20000"/>
              </a:spcBef>
              <a:buChar char="»"/>
              <a:defRPr sz="1100">
                <a:solidFill>
                  <a:schemeClr val="tx1"/>
                </a:solidFill>
                <a:latin typeface="Arial" panose="020B0604020202020204" pitchFamily="34" charset="0"/>
                <a:ea typeface="宋体" panose="02010600030101010101" pitchFamily="2" charset="-122"/>
              </a:defRPr>
            </a:lvl5pPr>
            <a:lvl6pPr marL="25146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6pPr>
            <a:lvl7pPr marL="29718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7pPr>
            <a:lvl8pPr marL="34290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8pPr>
            <a:lvl9pPr marL="38862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9pPr>
          </a:lstStyle>
          <a:p>
            <a:pPr algn="ctr" eaLnBrk="1" latinLnBrk="1" hangingPunct="1">
              <a:spcBef>
                <a:spcPct val="0"/>
              </a:spcBef>
              <a:buFontTx/>
              <a:buNone/>
              <a:defRPr/>
            </a:pPr>
            <a:r>
              <a:rPr lang="zh-CN" altLang="en-US" sz="665" b="1">
                <a:solidFill>
                  <a:schemeClr val="bg1"/>
                </a:solidFill>
                <a:ea typeface="微软雅黑" panose="020B0503020204020204" pitchFamily="34" charset="-122"/>
              </a:rPr>
              <a:t>TEXT</a:t>
            </a:r>
          </a:p>
        </p:txBody>
      </p:sp>
      <p:sp>
        <p:nvSpPr>
          <p:cNvPr id="5131" name="Line 11"/>
          <p:cNvSpPr>
            <a:spLocks noChangeShapeType="1"/>
          </p:cNvSpPr>
          <p:nvPr/>
        </p:nvSpPr>
        <p:spPr bwMode="auto">
          <a:xfrm flipV="1">
            <a:off x="1330325" y="1477963"/>
            <a:ext cx="747713" cy="595312"/>
          </a:xfrm>
          <a:prstGeom prst="line">
            <a:avLst/>
          </a:prstGeom>
          <a:noFill/>
          <a:ln w="12700">
            <a:solidFill>
              <a:srgbClr val="B2B2B2"/>
            </a:solidFill>
            <a:prstDash val="sysDot"/>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132" name="Line 12"/>
          <p:cNvSpPr>
            <a:spLocks noChangeShapeType="1"/>
          </p:cNvSpPr>
          <p:nvPr/>
        </p:nvSpPr>
        <p:spPr bwMode="auto">
          <a:xfrm flipV="1">
            <a:off x="1462088" y="1982788"/>
            <a:ext cx="968375" cy="273050"/>
          </a:xfrm>
          <a:prstGeom prst="line">
            <a:avLst/>
          </a:prstGeom>
          <a:noFill/>
          <a:ln w="12700">
            <a:solidFill>
              <a:srgbClr val="B2B2B2"/>
            </a:solidFill>
            <a:prstDash val="sysDot"/>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133" name="Line 13"/>
          <p:cNvSpPr>
            <a:spLocks noChangeShapeType="1"/>
          </p:cNvSpPr>
          <p:nvPr/>
        </p:nvSpPr>
        <p:spPr bwMode="auto">
          <a:xfrm>
            <a:off x="1506538" y="2484438"/>
            <a:ext cx="923925" cy="90487"/>
          </a:xfrm>
          <a:prstGeom prst="line">
            <a:avLst/>
          </a:prstGeom>
          <a:noFill/>
          <a:ln w="12700">
            <a:solidFill>
              <a:srgbClr val="B2B2B2"/>
            </a:solidFill>
            <a:prstDash val="sysDot"/>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134" name="Line 14"/>
          <p:cNvSpPr>
            <a:spLocks noChangeShapeType="1"/>
          </p:cNvSpPr>
          <p:nvPr/>
        </p:nvSpPr>
        <p:spPr bwMode="auto">
          <a:xfrm>
            <a:off x="1417638" y="2713038"/>
            <a:ext cx="792162" cy="501650"/>
          </a:xfrm>
          <a:prstGeom prst="line">
            <a:avLst/>
          </a:prstGeom>
          <a:noFill/>
          <a:ln w="12700">
            <a:solidFill>
              <a:srgbClr val="B2B2B2"/>
            </a:solidFill>
            <a:prstDash val="sysDot"/>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5135" name="Group 15"/>
          <p:cNvGrpSpPr/>
          <p:nvPr/>
        </p:nvGrpSpPr>
        <p:grpSpPr bwMode="auto">
          <a:xfrm>
            <a:off x="1392238" y="1479550"/>
            <a:ext cx="730250" cy="1758950"/>
            <a:chOff x="0" y="0"/>
            <a:chExt cx="912" cy="2116"/>
          </a:xfrm>
        </p:grpSpPr>
        <p:sp>
          <p:nvSpPr>
            <p:cNvPr id="5142" name="Oval 16"/>
            <p:cNvSpPr>
              <a:spLocks noChangeArrowheads="1"/>
            </p:cNvSpPr>
            <p:nvPr/>
          </p:nvSpPr>
          <p:spPr bwMode="auto">
            <a:xfrm>
              <a:off x="0" y="0"/>
              <a:ext cx="555" cy="554"/>
            </a:xfrm>
            <a:prstGeom prst="ellipse">
              <a:avLst/>
            </a:prstGeom>
            <a:solidFill>
              <a:srgbClr val="FFFFFF"/>
            </a:solidFill>
            <a:ln w="19050">
              <a:solidFill>
                <a:srgbClr val="002B84"/>
              </a:solidFill>
              <a:prstDash val="sysDot"/>
              <a:round/>
            </a:ln>
          </p:spPr>
          <p:txBody>
            <a:bodyPr wrap="none" lIns="100466" tIns="50234" rIns="100466" bIns="50234" anchor="ctr"/>
            <a:lstStyle>
              <a:lvl1pPr defTabSz="904875">
                <a:spcBef>
                  <a:spcPct val="20000"/>
                </a:spcBef>
                <a:buChar char="•"/>
                <a:defRPr sz="1700">
                  <a:solidFill>
                    <a:schemeClr val="tx1"/>
                  </a:solidFill>
                  <a:latin typeface="Arial" panose="020B0604020202020204" pitchFamily="34" charset="0"/>
                  <a:ea typeface="宋体" panose="02010600030101010101" pitchFamily="2" charset="-122"/>
                </a:defRPr>
              </a:lvl1pPr>
              <a:lvl2pPr marL="742950" indent="-285750" defTabSz="904875">
                <a:spcBef>
                  <a:spcPct val="20000"/>
                </a:spcBef>
                <a:buChar char="–"/>
                <a:defRPr sz="1500">
                  <a:solidFill>
                    <a:schemeClr val="tx1"/>
                  </a:solidFill>
                  <a:latin typeface="Arial" panose="020B0604020202020204" pitchFamily="34" charset="0"/>
                  <a:ea typeface="宋体" panose="02010600030101010101" pitchFamily="2" charset="-122"/>
                </a:defRPr>
              </a:lvl2pPr>
              <a:lvl3pPr marL="1143000" indent="-228600" defTabSz="904875">
                <a:spcBef>
                  <a:spcPct val="20000"/>
                </a:spcBef>
                <a:buChar char="•"/>
                <a:defRPr sz="1300">
                  <a:solidFill>
                    <a:schemeClr val="tx1"/>
                  </a:solidFill>
                  <a:latin typeface="Arial" panose="020B0604020202020204" pitchFamily="34" charset="0"/>
                  <a:ea typeface="宋体" panose="02010600030101010101" pitchFamily="2" charset="-122"/>
                </a:defRPr>
              </a:lvl3pPr>
              <a:lvl4pPr marL="1600200" indent="-228600" defTabSz="904875">
                <a:spcBef>
                  <a:spcPct val="20000"/>
                </a:spcBef>
                <a:buChar char="–"/>
                <a:defRPr sz="1100">
                  <a:solidFill>
                    <a:schemeClr val="tx1"/>
                  </a:solidFill>
                  <a:latin typeface="Arial" panose="020B0604020202020204" pitchFamily="34" charset="0"/>
                  <a:ea typeface="宋体" panose="02010600030101010101" pitchFamily="2" charset="-122"/>
                </a:defRPr>
              </a:lvl4pPr>
              <a:lvl5pPr marL="2057400" indent="-228600" defTabSz="904875">
                <a:spcBef>
                  <a:spcPct val="20000"/>
                </a:spcBef>
                <a:buChar char="»"/>
                <a:defRPr sz="1100">
                  <a:solidFill>
                    <a:schemeClr val="tx1"/>
                  </a:solidFill>
                  <a:latin typeface="Arial" panose="020B0604020202020204" pitchFamily="34" charset="0"/>
                  <a:ea typeface="宋体" panose="02010600030101010101" pitchFamily="2" charset="-122"/>
                </a:defRPr>
              </a:lvl5pPr>
              <a:lvl6pPr marL="25146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6pPr>
              <a:lvl7pPr marL="29718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7pPr>
              <a:lvl8pPr marL="34290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8pPr>
              <a:lvl9pPr marL="38862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defRPr/>
              </a:pPr>
              <a:r>
                <a:rPr lang="zh-CN" altLang="en-US" sz="665" b="1">
                  <a:solidFill>
                    <a:schemeClr val="bg2"/>
                  </a:solidFill>
                  <a:ea typeface="微软雅黑" panose="020B0503020204020204" pitchFamily="34" charset="-122"/>
                </a:rPr>
                <a:t>TEXT</a:t>
              </a:r>
            </a:p>
          </p:txBody>
        </p:sp>
        <p:sp>
          <p:nvSpPr>
            <p:cNvPr id="5143" name="Oval 17"/>
            <p:cNvSpPr>
              <a:spLocks noChangeArrowheads="1"/>
            </p:cNvSpPr>
            <p:nvPr/>
          </p:nvSpPr>
          <p:spPr bwMode="auto">
            <a:xfrm>
              <a:off x="309" y="458"/>
              <a:ext cx="555" cy="554"/>
            </a:xfrm>
            <a:prstGeom prst="ellipse">
              <a:avLst/>
            </a:prstGeom>
            <a:solidFill>
              <a:srgbClr val="FFFFFF"/>
            </a:solidFill>
            <a:ln w="19050">
              <a:solidFill>
                <a:srgbClr val="002B84"/>
              </a:solidFill>
              <a:prstDash val="sysDot"/>
              <a:round/>
            </a:ln>
          </p:spPr>
          <p:txBody>
            <a:bodyPr wrap="none" lIns="100466" tIns="50234" rIns="100466" bIns="50234" anchor="ctr"/>
            <a:lstStyle>
              <a:lvl1pPr defTabSz="904875">
                <a:spcBef>
                  <a:spcPct val="20000"/>
                </a:spcBef>
                <a:buChar char="•"/>
                <a:defRPr sz="1700">
                  <a:solidFill>
                    <a:schemeClr val="tx1"/>
                  </a:solidFill>
                  <a:latin typeface="Arial" panose="020B0604020202020204" pitchFamily="34" charset="0"/>
                  <a:ea typeface="宋体" panose="02010600030101010101" pitchFamily="2" charset="-122"/>
                </a:defRPr>
              </a:lvl1pPr>
              <a:lvl2pPr marL="742950" indent="-285750" defTabSz="904875">
                <a:spcBef>
                  <a:spcPct val="20000"/>
                </a:spcBef>
                <a:buChar char="–"/>
                <a:defRPr sz="1500">
                  <a:solidFill>
                    <a:schemeClr val="tx1"/>
                  </a:solidFill>
                  <a:latin typeface="Arial" panose="020B0604020202020204" pitchFamily="34" charset="0"/>
                  <a:ea typeface="宋体" panose="02010600030101010101" pitchFamily="2" charset="-122"/>
                </a:defRPr>
              </a:lvl2pPr>
              <a:lvl3pPr marL="1143000" indent="-228600" defTabSz="904875">
                <a:spcBef>
                  <a:spcPct val="20000"/>
                </a:spcBef>
                <a:buChar char="•"/>
                <a:defRPr sz="1300">
                  <a:solidFill>
                    <a:schemeClr val="tx1"/>
                  </a:solidFill>
                  <a:latin typeface="Arial" panose="020B0604020202020204" pitchFamily="34" charset="0"/>
                  <a:ea typeface="宋体" panose="02010600030101010101" pitchFamily="2" charset="-122"/>
                </a:defRPr>
              </a:lvl3pPr>
              <a:lvl4pPr marL="1600200" indent="-228600" defTabSz="904875">
                <a:spcBef>
                  <a:spcPct val="20000"/>
                </a:spcBef>
                <a:buChar char="–"/>
                <a:defRPr sz="1100">
                  <a:solidFill>
                    <a:schemeClr val="tx1"/>
                  </a:solidFill>
                  <a:latin typeface="Arial" panose="020B0604020202020204" pitchFamily="34" charset="0"/>
                  <a:ea typeface="宋体" panose="02010600030101010101" pitchFamily="2" charset="-122"/>
                </a:defRPr>
              </a:lvl4pPr>
              <a:lvl5pPr marL="2057400" indent="-228600" defTabSz="904875">
                <a:spcBef>
                  <a:spcPct val="20000"/>
                </a:spcBef>
                <a:buChar char="»"/>
                <a:defRPr sz="1100">
                  <a:solidFill>
                    <a:schemeClr val="tx1"/>
                  </a:solidFill>
                  <a:latin typeface="Arial" panose="020B0604020202020204" pitchFamily="34" charset="0"/>
                  <a:ea typeface="宋体" panose="02010600030101010101" pitchFamily="2" charset="-122"/>
                </a:defRPr>
              </a:lvl5pPr>
              <a:lvl6pPr marL="25146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6pPr>
              <a:lvl7pPr marL="29718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7pPr>
              <a:lvl8pPr marL="34290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8pPr>
              <a:lvl9pPr marL="38862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defRPr/>
              </a:pPr>
              <a:r>
                <a:rPr lang="zh-CN" altLang="en-US" sz="665" b="1">
                  <a:solidFill>
                    <a:schemeClr val="bg2"/>
                  </a:solidFill>
                  <a:ea typeface="微软雅黑" panose="020B0503020204020204" pitchFamily="34" charset="-122"/>
                </a:rPr>
                <a:t>TEXT</a:t>
              </a:r>
            </a:p>
          </p:txBody>
        </p:sp>
        <p:sp>
          <p:nvSpPr>
            <p:cNvPr id="5144" name="Oval 18"/>
            <p:cNvSpPr>
              <a:spLocks noChangeArrowheads="1"/>
            </p:cNvSpPr>
            <p:nvPr/>
          </p:nvSpPr>
          <p:spPr bwMode="auto">
            <a:xfrm>
              <a:off x="357" y="1033"/>
              <a:ext cx="555" cy="556"/>
            </a:xfrm>
            <a:prstGeom prst="ellipse">
              <a:avLst/>
            </a:prstGeom>
            <a:solidFill>
              <a:srgbClr val="FFFFFF"/>
            </a:solidFill>
            <a:ln w="19050">
              <a:solidFill>
                <a:srgbClr val="002B84"/>
              </a:solidFill>
              <a:prstDash val="sysDot"/>
              <a:round/>
            </a:ln>
          </p:spPr>
          <p:txBody>
            <a:bodyPr wrap="none" lIns="100466" tIns="50234" rIns="100466" bIns="50234" anchor="ctr"/>
            <a:lstStyle>
              <a:lvl1pPr defTabSz="904875">
                <a:spcBef>
                  <a:spcPct val="20000"/>
                </a:spcBef>
                <a:buChar char="•"/>
                <a:defRPr sz="1700">
                  <a:solidFill>
                    <a:schemeClr val="tx1"/>
                  </a:solidFill>
                  <a:latin typeface="Arial" panose="020B0604020202020204" pitchFamily="34" charset="0"/>
                  <a:ea typeface="宋体" panose="02010600030101010101" pitchFamily="2" charset="-122"/>
                </a:defRPr>
              </a:lvl1pPr>
              <a:lvl2pPr marL="742950" indent="-285750" defTabSz="904875">
                <a:spcBef>
                  <a:spcPct val="20000"/>
                </a:spcBef>
                <a:buChar char="–"/>
                <a:defRPr sz="1500">
                  <a:solidFill>
                    <a:schemeClr val="tx1"/>
                  </a:solidFill>
                  <a:latin typeface="Arial" panose="020B0604020202020204" pitchFamily="34" charset="0"/>
                  <a:ea typeface="宋体" panose="02010600030101010101" pitchFamily="2" charset="-122"/>
                </a:defRPr>
              </a:lvl2pPr>
              <a:lvl3pPr marL="1143000" indent="-228600" defTabSz="904875">
                <a:spcBef>
                  <a:spcPct val="20000"/>
                </a:spcBef>
                <a:buChar char="•"/>
                <a:defRPr sz="1300">
                  <a:solidFill>
                    <a:schemeClr val="tx1"/>
                  </a:solidFill>
                  <a:latin typeface="Arial" panose="020B0604020202020204" pitchFamily="34" charset="0"/>
                  <a:ea typeface="宋体" panose="02010600030101010101" pitchFamily="2" charset="-122"/>
                </a:defRPr>
              </a:lvl3pPr>
              <a:lvl4pPr marL="1600200" indent="-228600" defTabSz="904875">
                <a:spcBef>
                  <a:spcPct val="20000"/>
                </a:spcBef>
                <a:buChar char="–"/>
                <a:defRPr sz="1100">
                  <a:solidFill>
                    <a:schemeClr val="tx1"/>
                  </a:solidFill>
                  <a:latin typeface="Arial" panose="020B0604020202020204" pitchFamily="34" charset="0"/>
                  <a:ea typeface="宋体" panose="02010600030101010101" pitchFamily="2" charset="-122"/>
                </a:defRPr>
              </a:lvl4pPr>
              <a:lvl5pPr marL="2057400" indent="-228600" defTabSz="904875">
                <a:spcBef>
                  <a:spcPct val="20000"/>
                </a:spcBef>
                <a:buChar char="»"/>
                <a:defRPr sz="1100">
                  <a:solidFill>
                    <a:schemeClr val="tx1"/>
                  </a:solidFill>
                  <a:latin typeface="Arial" panose="020B0604020202020204" pitchFamily="34" charset="0"/>
                  <a:ea typeface="宋体" panose="02010600030101010101" pitchFamily="2" charset="-122"/>
                </a:defRPr>
              </a:lvl5pPr>
              <a:lvl6pPr marL="25146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6pPr>
              <a:lvl7pPr marL="29718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7pPr>
              <a:lvl8pPr marL="34290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8pPr>
              <a:lvl9pPr marL="38862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defRPr/>
              </a:pPr>
              <a:r>
                <a:rPr lang="zh-CN" altLang="en-US" sz="665" b="1">
                  <a:solidFill>
                    <a:schemeClr val="bg2"/>
                  </a:solidFill>
                  <a:ea typeface="微软雅黑" panose="020B0503020204020204" pitchFamily="34" charset="-122"/>
                </a:rPr>
                <a:t>TEXT</a:t>
              </a:r>
            </a:p>
          </p:txBody>
        </p:sp>
        <p:sp>
          <p:nvSpPr>
            <p:cNvPr id="5145" name="Oval 19"/>
            <p:cNvSpPr>
              <a:spLocks noChangeArrowheads="1"/>
            </p:cNvSpPr>
            <p:nvPr/>
          </p:nvSpPr>
          <p:spPr bwMode="auto">
            <a:xfrm>
              <a:off x="117" y="1562"/>
              <a:ext cx="555" cy="554"/>
            </a:xfrm>
            <a:prstGeom prst="ellipse">
              <a:avLst/>
            </a:prstGeom>
            <a:solidFill>
              <a:srgbClr val="FFFFFF"/>
            </a:solidFill>
            <a:ln w="19050">
              <a:solidFill>
                <a:srgbClr val="002B84"/>
              </a:solidFill>
              <a:prstDash val="sysDot"/>
              <a:round/>
            </a:ln>
          </p:spPr>
          <p:txBody>
            <a:bodyPr wrap="none" lIns="100466" tIns="50234" rIns="100466" bIns="50234" anchor="ctr"/>
            <a:lstStyle>
              <a:lvl1pPr defTabSz="904875">
                <a:spcBef>
                  <a:spcPct val="20000"/>
                </a:spcBef>
                <a:buChar char="•"/>
                <a:defRPr sz="1700">
                  <a:solidFill>
                    <a:schemeClr val="tx1"/>
                  </a:solidFill>
                  <a:latin typeface="Arial" panose="020B0604020202020204" pitchFamily="34" charset="0"/>
                  <a:ea typeface="宋体" panose="02010600030101010101" pitchFamily="2" charset="-122"/>
                </a:defRPr>
              </a:lvl1pPr>
              <a:lvl2pPr marL="742950" indent="-285750" defTabSz="904875">
                <a:spcBef>
                  <a:spcPct val="20000"/>
                </a:spcBef>
                <a:buChar char="–"/>
                <a:defRPr sz="1500">
                  <a:solidFill>
                    <a:schemeClr val="tx1"/>
                  </a:solidFill>
                  <a:latin typeface="Arial" panose="020B0604020202020204" pitchFamily="34" charset="0"/>
                  <a:ea typeface="宋体" panose="02010600030101010101" pitchFamily="2" charset="-122"/>
                </a:defRPr>
              </a:lvl2pPr>
              <a:lvl3pPr marL="1143000" indent="-228600" defTabSz="904875">
                <a:spcBef>
                  <a:spcPct val="20000"/>
                </a:spcBef>
                <a:buChar char="•"/>
                <a:defRPr sz="1300">
                  <a:solidFill>
                    <a:schemeClr val="tx1"/>
                  </a:solidFill>
                  <a:latin typeface="Arial" panose="020B0604020202020204" pitchFamily="34" charset="0"/>
                  <a:ea typeface="宋体" panose="02010600030101010101" pitchFamily="2" charset="-122"/>
                </a:defRPr>
              </a:lvl3pPr>
              <a:lvl4pPr marL="1600200" indent="-228600" defTabSz="904875">
                <a:spcBef>
                  <a:spcPct val="20000"/>
                </a:spcBef>
                <a:buChar char="–"/>
                <a:defRPr sz="1100">
                  <a:solidFill>
                    <a:schemeClr val="tx1"/>
                  </a:solidFill>
                  <a:latin typeface="Arial" panose="020B0604020202020204" pitchFamily="34" charset="0"/>
                  <a:ea typeface="宋体" panose="02010600030101010101" pitchFamily="2" charset="-122"/>
                </a:defRPr>
              </a:lvl4pPr>
              <a:lvl5pPr marL="2057400" indent="-228600" defTabSz="904875">
                <a:spcBef>
                  <a:spcPct val="20000"/>
                </a:spcBef>
                <a:buChar char="»"/>
                <a:defRPr sz="1100">
                  <a:solidFill>
                    <a:schemeClr val="tx1"/>
                  </a:solidFill>
                  <a:latin typeface="Arial" panose="020B0604020202020204" pitchFamily="34" charset="0"/>
                  <a:ea typeface="宋体" panose="02010600030101010101" pitchFamily="2" charset="-122"/>
                </a:defRPr>
              </a:lvl5pPr>
              <a:lvl6pPr marL="25146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6pPr>
              <a:lvl7pPr marL="29718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7pPr>
              <a:lvl8pPr marL="34290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8pPr>
              <a:lvl9pPr marL="38862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defRPr/>
              </a:pPr>
              <a:r>
                <a:rPr lang="zh-CN" altLang="en-US" sz="665" b="1">
                  <a:solidFill>
                    <a:schemeClr val="bg2"/>
                  </a:solidFill>
                  <a:ea typeface="微软雅黑" panose="020B0503020204020204" pitchFamily="34" charset="-122"/>
                </a:rPr>
                <a:t>TEXT</a:t>
              </a:r>
            </a:p>
          </p:txBody>
        </p:sp>
      </p:grpSp>
      <p:sp>
        <p:nvSpPr>
          <p:cNvPr id="5136" name="Text Box 20"/>
          <p:cNvSpPr txBox="1">
            <a:spLocks noChangeArrowheads="1"/>
          </p:cNvSpPr>
          <p:nvPr/>
        </p:nvSpPr>
        <p:spPr bwMode="auto">
          <a:xfrm>
            <a:off x="3683000" y="952500"/>
            <a:ext cx="12604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zh-CN" sz="1000" b="1">
                <a:latin typeface="微软雅黑" panose="020B0503020204020204" pitchFamily="34" charset="-122"/>
                <a:ea typeface="微软雅黑" panose="020B0503020204020204" pitchFamily="34" charset="-122"/>
              </a:rPr>
              <a:t>ADD YOUR TEXT</a:t>
            </a:r>
          </a:p>
        </p:txBody>
      </p:sp>
      <p:sp>
        <p:nvSpPr>
          <p:cNvPr id="5137" name="Line 21"/>
          <p:cNvSpPr>
            <a:spLocks noChangeShapeType="1"/>
          </p:cNvSpPr>
          <p:nvPr/>
        </p:nvSpPr>
        <p:spPr bwMode="auto">
          <a:xfrm>
            <a:off x="3683000" y="1206500"/>
            <a:ext cx="2773363" cy="0"/>
          </a:xfrm>
          <a:prstGeom prst="line">
            <a:avLst/>
          </a:prstGeom>
          <a:noFill/>
          <a:ln w="9525" cap="rnd">
            <a:solidFill>
              <a:srgbClr val="000000"/>
            </a:solidFill>
            <a:prstDash val="sysDot"/>
            <a:round/>
          </a:ln>
          <a:extLst>
            <a:ext uri="{909E8E84-426E-40DD-AFC4-6F175D3DCCD1}">
              <a14:hiddenFill xmlns:a14="http://schemas.microsoft.com/office/drawing/2010/main">
                <a:noFill/>
              </a14:hiddenFill>
            </a:ext>
          </a:extLst>
        </p:spPr>
        <p:txBody>
          <a:bodyPr anchor="ctr"/>
          <a:lstStyle/>
          <a:p>
            <a:endParaRPr lang="zh-CN" altLang="en-US"/>
          </a:p>
        </p:txBody>
      </p:sp>
      <p:grpSp>
        <p:nvGrpSpPr>
          <p:cNvPr id="5138" name="Group 22"/>
          <p:cNvGrpSpPr/>
          <p:nvPr/>
        </p:nvGrpSpPr>
        <p:grpSpPr bwMode="auto">
          <a:xfrm>
            <a:off x="3683000" y="566738"/>
            <a:ext cx="833438" cy="385762"/>
            <a:chOff x="0" y="0"/>
            <a:chExt cx="7391" cy="3440"/>
          </a:xfrm>
        </p:grpSpPr>
        <p:sp>
          <p:nvSpPr>
            <p:cNvPr id="5139" name="任意多边形 29"/>
            <p:cNvSpPr/>
            <p:nvPr/>
          </p:nvSpPr>
          <p:spPr bwMode="auto">
            <a:xfrm>
              <a:off x="908" y="0"/>
              <a:ext cx="4503" cy="3313"/>
            </a:xfrm>
            <a:custGeom>
              <a:avLst/>
              <a:gdLst>
                <a:gd name="T0" fmla="*/ 167 w 21600"/>
                <a:gd name="T1" fmla="*/ 0 h 21600"/>
                <a:gd name="T2" fmla="*/ 0 w 21600"/>
                <a:gd name="T3" fmla="*/ 488 h 21600"/>
                <a:gd name="T4" fmla="*/ 939 w 21600"/>
                <a:gd name="T5" fmla="*/ 508 h 21600"/>
                <a:gd name="T6" fmla="*/ 841 w 21600"/>
                <a:gd name="T7" fmla="*/ 186 h 21600"/>
                <a:gd name="T8" fmla="*/ 167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3842" y="0"/>
                  </a:moveTo>
                  <a:lnTo>
                    <a:pt x="0" y="20732"/>
                  </a:lnTo>
                  <a:lnTo>
                    <a:pt x="21600" y="21600"/>
                  </a:lnTo>
                  <a:lnTo>
                    <a:pt x="19355" y="7921"/>
                  </a:lnTo>
                  <a:lnTo>
                    <a:pt x="3842" y="0"/>
                  </a:lnTo>
                  <a:close/>
                </a:path>
              </a:pathLst>
            </a:custGeom>
            <a:solidFill>
              <a:schemeClr val="tx1">
                <a:alpha val="61176"/>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5140" name="任意多边形 30"/>
            <p:cNvSpPr/>
            <p:nvPr/>
          </p:nvSpPr>
          <p:spPr bwMode="auto">
            <a:xfrm rot="240000">
              <a:off x="4957" y="1328"/>
              <a:ext cx="2434" cy="2113"/>
            </a:xfrm>
            <a:custGeom>
              <a:avLst/>
              <a:gdLst>
                <a:gd name="T0" fmla="*/ 0 w 21600"/>
                <a:gd name="T1" fmla="*/ 0 h 21600"/>
                <a:gd name="T2" fmla="*/ 69 w 21600"/>
                <a:gd name="T3" fmla="*/ 200 h 21600"/>
                <a:gd name="T4" fmla="*/ 274 w 21600"/>
                <a:gd name="T5" fmla="*/ 207 h 21600"/>
                <a:gd name="T6" fmla="*/ 203 w 21600"/>
                <a:gd name="T7" fmla="*/ 26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43" y="20931"/>
                  </a:lnTo>
                  <a:lnTo>
                    <a:pt x="21600" y="21600"/>
                  </a:lnTo>
                  <a:lnTo>
                    <a:pt x="16005" y="2663"/>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5141" name="任意多边形 31"/>
            <p:cNvSpPr/>
            <p:nvPr/>
          </p:nvSpPr>
          <p:spPr bwMode="auto">
            <a:xfrm>
              <a:off x="0" y="4"/>
              <a:ext cx="1617" cy="3153"/>
            </a:xfrm>
            <a:custGeom>
              <a:avLst/>
              <a:gdLst>
                <a:gd name="T0" fmla="*/ 0 w 21600"/>
                <a:gd name="T1" fmla="*/ 35 h 21600"/>
                <a:gd name="T2" fmla="*/ 121 w 21600"/>
                <a:gd name="T3" fmla="*/ 0 h 21600"/>
                <a:gd name="T4" fmla="*/ 61 w 21600"/>
                <a:gd name="T5" fmla="*/ 460 h 21600"/>
                <a:gd name="T6" fmla="*/ 0 w 21600"/>
                <a:gd name="T7" fmla="*/ 3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644"/>
                  </a:moveTo>
                  <a:lnTo>
                    <a:pt x="21600" y="0"/>
                  </a:lnTo>
                  <a:lnTo>
                    <a:pt x="10886" y="21600"/>
                  </a:lnTo>
                  <a:lnTo>
                    <a:pt x="0" y="1644"/>
                  </a:lnTo>
                  <a:close/>
                </a:path>
              </a:pathLst>
            </a:custGeom>
            <a:solidFill>
              <a:srgbClr val="FFFFFF">
                <a:alpha val="87842"/>
              </a:srgb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bwMode="auto">
      <p:bgPr>
        <a:solidFill>
          <a:srgbClr val="DDDDDD"/>
        </a:soli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auto">
          <a:xfrm>
            <a:off x="1588" y="-222250"/>
            <a:ext cx="7108825" cy="479425"/>
          </a:xfrm>
          <a:prstGeom prst="rect">
            <a:avLst/>
          </a:prstGeom>
          <a:solidFill>
            <a:schemeClr val="tx1">
              <a:alpha val="6117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000"/>
          </a:p>
        </p:txBody>
      </p:sp>
      <p:sp>
        <p:nvSpPr>
          <p:cNvPr id="6147" name="任意多边形 29"/>
          <p:cNvSpPr/>
          <p:nvPr/>
        </p:nvSpPr>
        <p:spPr bwMode="auto">
          <a:xfrm>
            <a:off x="1668463" y="984250"/>
            <a:ext cx="3178175" cy="2336800"/>
          </a:xfrm>
          <a:custGeom>
            <a:avLst/>
            <a:gdLst>
              <a:gd name="T0" fmla="*/ 74879982 w 21600"/>
              <a:gd name="T1" fmla="*/ 0 h 21600"/>
              <a:gd name="T2" fmla="*/ 0 w 21600"/>
              <a:gd name="T3" fmla="*/ 218460097 h 21600"/>
              <a:gd name="T4" fmla="*/ 420980906 w 21600"/>
              <a:gd name="T5" fmla="*/ 227606501 h 21600"/>
              <a:gd name="T6" fmla="*/ 377226146 w 21600"/>
              <a:gd name="T7" fmla="*/ 83466257 h 21600"/>
              <a:gd name="T8" fmla="*/ 74879982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3842" y="0"/>
                </a:moveTo>
                <a:lnTo>
                  <a:pt x="0" y="20732"/>
                </a:lnTo>
                <a:lnTo>
                  <a:pt x="21600" y="21600"/>
                </a:lnTo>
                <a:lnTo>
                  <a:pt x="19355" y="7921"/>
                </a:lnTo>
                <a:lnTo>
                  <a:pt x="3842" y="0"/>
                </a:lnTo>
                <a:close/>
              </a:path>
            </a:pathLst>
          </a:custGeom>
          <a:solidFill>
            <a:schemeClr val="tx1">
              <a:alpha val="61176"/>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9220" name="任意多边形 30"/>
          <p:cNvSpPr/>
          <p:nvPr/>
        </p:nvSpPr>
        <p:spPr bwMode="auto">
          <a:xfrm rot="240000">
            <a:off x="4526364" y="1920960"/>
            <a:ext cx="1718113" cy="1490560"/>
          </a:xfrm>
          <a:custGeom>
            <a:avLst/>
            <a:gdLst/>
            <a:ahLst/>
            <a:cxnLst>
              <a:cxn ang="0">
                <a:pos x="0" y="0"/>
              </a:cxn>
              <a:cxn ang="0">
                <a:pos x="5443" y="20931"/>
              </a:cxn>
              <a:cxn ang="0">
                <a:pos x="21600" y="21600"/>
              </a:cxn>
              <a:cxn ang="0">
                <a:pos x="16005" y="2663"/>
              </a:cxn>
              <a:cxn ang="0">
                <a:pos x="0" y="0"/>
              </a:cxn>
            </a:cxnLst>
            <a:rect l="0" t="0" r="r" b="b"/>
            <a:pathLst>
              <a:path w="21600" h="21600">
                <a:moveTo>
                  <a:pt x="0" y="0"/>
                </a:moveTo>
                <a:lnTo>
                  <a:pt x="5443" y="20931"/>
                </a:lnTo>
                <a:lnTo>
                  <a:pt x="21600" y="21600"/>
                </a:lnTo>
                <a:lnTo>
                  <a:pt x="16005" y="2663"/>
                </a:lnTo>
                <a:lnTo>
                  <a:pt x="0" y="0"/>
                </a:lnTo>
                <a:close/>
              </a:path>
            </a:pathLst>
          </a:custGeom>
          <a:blipFill dpi="0" rotWithShape="0">
            <a:blip r:embed="rId2" cstate="print"/>
            <a:srcRect/>
            <a:stretch>
              <a:fillRect r="-41240"/>
            </a:stretch>
          </a:blipFill>
          <a:ln w="9525">
            <a:noFill/>
            <a:round/>
          </a:ln>
          <a:effectLst/>
        </p:spPr>
        <p:txBody>
          <a:bodyPr anchor="ctr"/>
          <a:lstStyle/>
          <a:p>
            <a:pPr eaLnBrk="1" hangingPunct="1">
              <a:buFont typeface="Arial" panose="020B0604020202020204" pitchFamily="34" charset="0"/>
              <a:buNone/>
              <a:defRPr/>
            </a:pPr>
            <a:endParaRPr lang="zh-CN" altLang="en-US" sz="1000"/>
          </a:p>
        </p:txBody>
      </p:sp>
      <p:sp>
        <p:nvSpPr>
          <p:cNvPr id="9221" name="任意多边形 31"/>
          <p:cNvSpPr/>
          <p:nvPr/>
        </p:nvSpPr>
        <p:spPr bwMode="auto">
          <a:xfrm>
            <a:off x="1028399" y="986053"/>
            <a:ext cx="1141292" cy="2224374"/>
          </a:xfrm>
          <a:custGeom>
            <a:avLst/>
            <a:gdLst/>
            <a:ahLst/>
            <a:cxnLst>
              <a:cxn ang="0">
                <a:pos x="0" y="1644"/>
              </a:cxn>
              <a:cxn ang="0">
                <a:pos x="21600" y="0"/>
              </a:cxn>
              <a:cxn ang="0">
                <a:pos x="10886" y="21600"/>
              </a:cxn>
              <a:cxn ang="0">
                <a:pos x="0" y="1644"/>
              </a:cxn>
            </a:cxnLst>
            <a:rect l="0" t="0" r="r" b="b"/>
            <a:pathLst>
              <a:path w="21600" h="21600">
                <a:moveTo>
                  <a:pt x="0" y="1644"/>
                </a:moveTo>
                <a:lnTo>
                  <a:pt x="21600" y="0"/>
                </a:lnTo>
                <a:lnTo>
                  <a:pt x="10886" y="21600"/>
                </a:lnTo>
                <a:lnTo>
                  <a:pt x="0" y="1644"/>
                </a:lnTo>
                <a:close/>
              </a:path>
            </a:pathLst>
          </a:custGeom>
          <a:blipFill dpi="0" rotWithShape="0">
            <a:blip r:embed="rId3" cstate="print"/>
            <a:srcRect/>
            <a:stretch>
              <a:fillRect r="-211839"/>
            </a:stretch>
          </a:blipFill>
          <a:ln w="9525">
            <a:noFill/>
            <a:round/>
          </a:ln>
          <a:effectLst/>
        </p:spPr>
        <p:txBody>
          <a:bodyPr anchor="ctr"/>
          <a:lstStyle/>
          <a:p>
            <a:pPr eaLnBrk="1" hangingPunct="1">
              <a:buFont typeface="Arial" panose="020B0604020202020204" pitchFamily="34" charset="0"/>
              <a:buNone/>
              <a:defRPr/>
            </a:pPr>
            <a:endParaRPr lang="zh-CN" altLang="en-US" sz="1000"/>
          </a:p>
        </p:txBody>
      </p:sp>
      <p:sp>
        <p:nvSpPr>
          <p:cNvPr id="9222" name="Text Box 6"/>
          <p:cNvSpPr txBox="1">
            <a:spLocks noChangeArrowheads="1"/>
          </p:cNvSpPr>
          <p:nvPr/>
        </p:nvSpPr>
        <p:spPr bwMode="auto">
          <a:xfrm>
            <a:off x="2173288" y="1920875"/>
            <a:ext cx="2505075" cy="434975"/>
          </a:xfrm>
          <a:prstGeom prst="rect">
            <a:avLst/>
          </a:prstGeom>
          <a:noFill/>
          <a:ln w="9525">
            <a:noFill/>
            <a:miter lim="800000"/>
          </a:ln>
          <a:effectLst/>
        </p:spPr>
        <p:txBody>
          <a:bodyPr wrap="none">
            <a:spAutoFit/>
          </a:bodyPr>
          <a:lstStyle/>
          <a:p>
            <a:pPr algn="ctr" eaLnBrk="1" hangingPunct="1">
              <a:buFont typeface="Arial" panose="020B0604020202020204" pitchFamily="34" charset="0"/>
              <a:buNone/>
              <a:defRPr/>
            </a:pPr>
            <a:r>
              <a:rPr lang="zh-CN" altLang="en-US" sz="2220" b="1">
                <a:solidFill>
                  <a:schemeClr val="bg1"/>
                </a:solidFill>
                <a:effectLst>
                  <a:outerShdw blurRad="38100" dist="38100" dir="2700000" algn="tl">
                    <a:srgbClr val="000000"/>
                  </a:outerShdw>
                </a:effectLst>
                <a:ea typeface="微软雅黑" panose="020B0503020204020204" pitchFamily="34" charset="-122"/>
              </a:rPr>
              <a:t>ADD YOUR TEXT</a:t>
            </a:r>
          </a:p>
        </p:txBody>
      </p:sp>
      <p:sp>
        <p:nvSpPr>
          <p:cNvPr id="9223" name="Text Box 7"/>
          <p:cNvSpPr txBox="1">
            <a:spLocks noChangeArrowheads="1"/>
          </p:cNvSpPr>
          <p:nvPr/>
        </p:nvSpPr>
        <p:spPr bwMode="auto">
          <a:xfrm>
            <a:off x="236538" y="-122238"/>
            <a:ext cx="1212850" cy="246063"/>
          </a:xfrm>
          <a:prstGeom prst="rect">
            <a:avLst/>
          </a:prstGeom>
          <a:noFill/>
          <a:ln w="9525">
            <a:noFill/>
            <a:miter lim="800000"/>
          </a:ln>
          <a:effectLst/>
        </p:spPr>
        <p:txBody>
          <a:bodyPr wrap="none">
            <a:spAutoFit/>
          </a:bodyPr>
          <a:lstStyle/>
          <a:p>
            <a:pPr eaLnBrk="1" hangingPunct="1">
              <a:buFont typeface="Arial" panose="020B0604020202020204" pitchFamily="34" charset="0"/>
              <a:buNone/>
              <a:defRPr/>
            </a:pPr>
            <a:r>
              <a:rPr lang="zh-CN" altLang="en-US" sz="10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LOGO&amp;PROJECT</a:t>
            </a:r>
            <a:endParaRPr lang="zh-CN" altLang="en-US" sz="2000"/>
          </a:p>
        </p:txBody>
      </p:sp>
      <p:sp>
        <p:nvSpPr>
          <p:cNvPr id="9224" name="Text Box 8"/>
          <p:cNvSpPr txBox="1">
            <a:spLocks noChangeArrowheads="1"/>
          </p:cNvSpPr>
          <p:nvPr/>
        </p:nvSpPr>
        <p:spPr bwMode="auto">
          <a:xfrm>
            <a:off x="5421313" y="-98425"/>
            <a:ext cx="1571625" cy="246063"/>
          </a:xfrm>
          <a:prstGeom prst="rect">
            <a:avLst/>
          </a:prstGeom>
          <a:noFill/>
          <a:ln w="9525">
            <a:noFill/>
            <a:miter lim="800000"/>
          </a:ln>
          <a:effectLst/>
        </p:spPr>
        <p:txBody>
          <a:bodyPr wrap="none">
            <a:spAutoFit/>
          </a:bodyPr>
          <a:lstStyle/>
          <a:p>
            <a:pPr eaLnBrk="1" hangingPunct="1">
              <a:buFont typeface="Arial" panose="020B0604020202020204" pitchFamily="34" charset="0"/>
              <a:buNone/>
              <a:defRPr/>
            </a:pPr>
            <a:r>
              <a:rPr lang="zh-CN" altLang="en-US" sz="10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ADD YOUR COMPANY</a:t>
            </a:r>
            <a:endParaRPr lang="zh-CN" altLang="en-US" sz="2000"/>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bwMode="auto">
      <p:bgPr>
        <a:solidFill>
          <a:srgbClr val="DDDDDD"/>
        </a:solidFill>
        <a:effectLst/>
      </p:bgPr>
    </p:bg>
    <p:spTree>
      <p:nvGrpSpPr>
        <p:cNvPr id="1" name=""/>
        <p:cNvGrpSpPr/>
        <p:nvPr/>
      </p:nvGrpSpPr>
      <p:grpSpPr>
        <a:xfrm>
          <a:off x="0" y="0"/>
          <a:ext cx="0" cy="0"/>
          <a:chOff x="0" y="0"/>
          <a:chExt cx="0" cy="0"/>
        </a:xfrm>
      </p:grpSpPr>
      <p:sp>
        <p:nvSpPr>
          <p:cNvPr id="7170" name="Rectangle 2"/>
          <p:cNvSpPr>
            <a:spLocks noChangeArrowheads="1"/>
          </p:cNvSpPr>
          <p:nvPr/>
        </p:nvSpPr>
        <p:spPr bwMode="auto">
          <a:xfrm>
            <a:off x="1588" y="-222250"/>
            <a:ext cx="7108825" cy="479425"/>
          </a:xfrm>
          <a:prstGeom prst="rect">
            <a:avLst/>
          </a:prstGeom>
          <a:solidFill>
            <a:schemeClr val="tx1">
              <a:alpha val="6117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000"/>
          </a:p>
        </p:txBody>
      </p:sp>
      <p:sp>
        <p:nvSpPr>
          <p:cNvPr id="10243" name="Text Box 3"/>
          <p:cNvSpPr txBox="1">
            <a:spLocks noChangeArrowheads="1"/>
          </p:cNvSpPr>
          <p:nvPr/>
        </p:nvSpPr>
        <p:spPr bwMode="auto">
          <a:xfrm>
            <a:off x="236538" y="-122238"/>
            <a:ext cx="1212850" cy="246063"/>
          </a:xfrm>
          <a:prstGeom prst="rect">
            <a:avLst/>
          </a:prstGeom>
          <a:noFill/>
          <a:ln w="9525">
            <a:noFill/>
            <a:miter lim="800000"/>
          </a:ln>
          <a:effectLst/>
        </p:spPr>
        <p:txBody>
          <a:bodyPr wrap="none">
            <a:spAutoFit/>
          </a:bodyPr>
          <a:lstStyle/>
          <a:p>
            <a:pPr eaLnBrk="1" hangingPunct="1">
              <a:buFont typeface="Arial" panose="020B0604020202020204" pitchFamily="34" charset="0"/>
              <a:buNone/>
              <a:defRPr/>
            </a:pPr>
            <a:r>
              <a:rPr lang="zh-CN" altLang="en-US" sz="10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LOGO&amp;PROJECT</a:t>
            </a:r>
            <a:endParaRPr lang="zh-CN" altLang="en-US" sz="2000"/>
          </a:p>
        </p:txBody>
      </p:sp>
      <p:sp>
        <p:nvSpPr>
          <p:cNvPr id="10244" name="Text Box 4"/>
          <p:cNvSpPr txBox="1">
            <a:spLocks noChangeArrowheads="1"/>
          </p:cNvSpPr>
          <p:nvPr/>
        </p:nvSpPr>
        <p:spPr bwMode="auto">
          <a:xfrm>
            <a:off x="5421313" y="-98425"/>
            <a:ext cx="1571625" cy="246063"/>
          </a:xfrm>
          <a:prstGeom prst="rect">
            <a:avLst/>
          </a:prstGeom>
          <a:noFill/>
          <a:ln w="9525">
            <a:noFill/>
            <a:miter lim="800000"/>
          </a:ln>
          <a:effectLst/>
        </p:spPr>
        <p:txBody>
          <a:bodyPr wrap="none">
            <a:spAutoFit/>
          </a:bodyPr>
          <a:lstStyle/>
          <a:p>
            <a:pPr eaLnBrk="1" hangingPunct="1">
              <a:buFont typeface="Arial" panose="020B0604020202020204" pitchFamily="34" charset="0"/>
              <a:buNone/>
              <a:defRPr/>
            </a:pPr>
            <a:r>
              <a:rPr lang="zh-CN" altLang="en-US" sz="10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ADD YOUR COMPANY</a:t>
            </a:r>
            <a:endParaRPr lang="zh-CN" altLang="en-US" sz="2000"/>
          </a:p>
        </p:txBody>
      </p:sp>
      <p:sp>
        <p:nvSpPr>
          <p:cNvPr id="7173" name="Text Box 5"/>
          <p:cNvSpPr txBox="1">
            <a:spLocks noChangeArrowheads="1"/>
          </p:cNvSpPr>
          <p:nvPr/>
        </p:nvSpPr>
        <p:spPr bwMode="auto">
          <a:xfrm>
            <a:off x="236538" y="1306513"/>
            <a:ext cx="3132137" cy="129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17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5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3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1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1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defRPr/>
            </a:pPr>
            <a:r>
              <a:rPr lang="zh-CN" altLang="zh-CN" sz="780">
                <a:ea typeface="微软雅黑" panose="020B0503020204020204" pitchFamily="34" charset="-122"/>
              </a:rPr>
              <a:t>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a:t>
            </a:r>
          </a:p>
          <a:p>
            <a:pPr eaLnBrk="1" hangingPunct="1">
              <a:spcBef>
                <a:spcPct val="0"/>
              </a:spcBef>
              <a:buFontTx/>
              <a:buNone/>
              <a:defRPr/>
            </a:pPr>
            <a:endParaRPr lang="zh-CN" altLang="zh-CN" sz="780">
              <a:ea typeface="微软雅黑" panose="020B0503020204020204" pitchFamily="34" charset="-122"/>
            </a:endParaRPr>
          </a:p>
          <a:p>
            <a:pPr eaLnBrk="1" hangingPunct="1">
              <a:spcBef>
                <a:spcPct val="0"/>
              </a:spcBef>
              <a:buFontTx/>
              <a:buNone/>
              <a:defRPr/>
            </a:pPr>
            <a:r>
              <a:rPr lang="zh-CN" altLang="zh-CN" sz="780">
                <a:ea typeface="微软雅黑" panose="020B0503020204020204" pitchFamily="34" charset="-122"/>
              </a:rPr>
              <a:t>Here you can enter the relevant text you,for to the participants to explain your product or service.</a:t>
            </a:r>
          </a:p>
        </p:txBody>
      </p:sp>
      <p:sp>
        <p:nvSpPr>
          <p:cNvPr id="7174" name="Text Box 6"/>
          <p:cNvSpPr txBox="1">
            <a:spLocks noChangeArrowheads="1"/>
          </p:cNvSpPr>
          <p:nvPr/>
        </p:nvSpPr>
        <p:spPr bwMode="auto">
          <a:xfrm>
            <a:off x="236538" y="952500"/>
            <a:ext cx="12604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zh-CN" sz="1000" b="1">
                <a:latin typeface="微软雅黑" panose="020B0503020204020204" pitchFamily="34" charset="-122"/>
                <a:ea typeface="微软雅黑" panose="020B0503020204020204" pitchFamily="34" charset="-122"/>
              </a:rPr>
              <a:t>ADD YOUR TEXT</a:t>
            </a:r>
          </a:p>
        </p:txBody>
      </p:sp>
      <p:sp>
        <p:nvSpPr>
          <p:cNvPr id="7175" name="Line 7"/>
          <p:cNvSpPr>
            <a:spLocks noChangeShapeType="1"/>
          </p:cNvSpPr>
          <p:nvPr/>
        </p:nvSpPr>
        <p:spPr bwMode="auto">
          <a:xfrm>
            <a:off x="236538" y="1206500"/>
            <a:ext cx="2771775" cy="0"/>
          </a:xfrm>
          <a:prstGeom prst="line">
            <a:avLst/>
          </a:prstGeom>
          <a:noFill/>
          <a:ln w="9525" cap="rnd">
            <a:solidFill>
              <a:srgbClr val="000000"/>
            </a:solidFill>
            <a:prstDash val="sysDot"/>
            <a:round/>
          </a:ln>
          <a:extLst>
            <a:ext uri="{909E8E84-426E-40DD-AFC4-6F175D3DCCD1}">
              <a14:hiddenFill xmlns:a14="http://schemas.microsoft.com/office/drawing/2010/main">
                <a:noFill/>
              </a14:hiddenFill>
            </a:ext>
          </a:extLst>
        </p:spPr>
        <p:txBody>
          <a:bodyPr anchor="ctr"/>
          <a:lstStyle/>
          <a:p>
            <a:endParaRPr lang="zh-CN" altLang="en-US"/>
          </a:p>
        </p:txBody>
      </p:sp>
      <p:sp>
        <p:nvSpPr>
          <p:cNvPr id="7176" name="AutoShape 8"/>
          <p:cNvSpPr>
            <a:spLocks noChangeArrowheads="1"/>
          </p:cNvSpPr>
          <p:nvPr/>
        </p:nvSpPr>
        <p:spPr bwMode="auto">
          <a:xfrm>
            <a:off x="3656013" y="1206500"/>
            <a:ext cx="725487" cy="487363"/>
          </a:xfrm>
          <a:prstGeom prst="homePlate">
            <a:avLst>
              <a:gd name="adj" fmla="val 37215"/>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000" b="1">
                <a:solidFill>
                  <a:schemeClr val="bg1"/>
                </a:solidFill>
                <a:ea typeface="微软雅黑" panose="020B0503020204020204" pitchFamily="34" charset="-122"/>
              </a:rPr>
              <a:t>TEXT</a:t>
            </a:r>
          </a:p>
        </p:txBody>
      </p:sp>
      <p:sp>
        <p:nvSpPr>
          <p:cNvPr id="7177" name="AutoShape 9"/>
          <p:cNvSpPr>
            <a:spLocks noChangeArrowheads="1"/>
          </p:cNvSpPr>
          <p:nvPr/>
        </p:nvSpPr>
        <p:spPr bwMode="auto">
          <a:xfrm>
            <a:off x="4262438" y="1206500"/>
            <a:ext cx="914400" cy="487363"/>
          </a:xfrm>
          <a:prstGeom prst="chevron">
            <a:avLst>
              <a:gd name="adj" fmla="val 38801"/>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000" b="1">
                <a:solidFill>
                  <a:schemeClr val="bg2"/>
                </a:solidFill>
                <a:ea typeface="微软雅黑" panose="020B0503020204020204" pitchFamily="34" charset="-122"/>
              </a:rPr>
              <a:t>TEXT</a:t>
            </a:r>
          </a:p>
        </p:txBody>
      </p:sp>
      <p:sp>
        <p:nvSpPr>
          <p:cNvPr id="7178" name="AutoShape 10"/>
          <p:cNvSpPr>
            <a:spLocks noChangeArrowheads="1"/>
          </p:cNvSpPr>
          <p:nvPr/>
        </p:nvSpPr>
        <p:spPr bwMode="auto">
          <a:xfrm>
            <a:off x="5059363" y="1206500"/>
            <a:ext cx="915987" cy="487363"/>
          </a:xfrm>
          <a:prstGeom prst="chevron">
            <a:avLst>
              <a:gd name="adj" fmla="val 38869"/>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000" b="1">
                <a:solidFill>
                  <a:schemeClr val="bg1"/>
                </a:solidFill>
                <a:ea typeface="微软雅黑" panose="020B0503020204020204" pitchFamily="34" charset="-122"/>
              </a:rPr>
              <a:t>TEXT</a:t>
            </a:r>
          </a:p>
        </p:txBody>
      </p:sp>
      <p:sp>
        <p:nvSpPr>
          <p:cNvPr id="7179" name="AutoShape 11"/>
          <p:cNvSpPr>
            <a:spLocks noChangeArrowheads="1"/>
          </p:cNvSpPr>
          <p:nvPr/>
        </p:nvSpPr>
        <p:spPr bwMode="auto">
          <a:xfrm>
            <a:off x="5849938" y="1206500"/>
            <a:ext cx="912812" cy="487363"/>
          </a:xfrm>
          <a:prstGeom prst="chevron">
            <a:avLst>
              <a:gd name="adj" fmla="val 38734"/>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000" b="1">
                <a:solidFill>
                  <a:schemeClr val="bg2"/>
                </a:solidFill>
                <a:ea typeface="微软雅黑" panose="020B0503020204020204" pitchFamily="34" charset="-122"/>
              </a:rPr>
              <a:t>TEXT</a:t>
            </a:r>
          </a:p>
        </p:txBody>
      </p:sp>
      <p:grpSp>
        <p:nvGrpSpPr>
          <p:cNvPr id="7180" name="Group 12"/>
          <p:cNvGrpSpPr/>
          <p:nvPr/>
        </p:nvGrpSpPr>
        <p:grpSpPr bwMode="auto">
          <a:xfrm>
            <a:off x="236538" y="566738"/>
            <a:ext cx="831850" cy="385762"/>
            <a:chOff x="0" y="0"/>
            <a:chExt cx="7391" cy="3440"/>
          </a:xfrm>
        </p:grpSpPr>
        <p:sp>
          <p:nvSpPr>
            <p:cNvPr id="7181" name="任意多边形 29"/>
            <p:cNvSpPr/>
            <p:nvPr/>
          </p:nvSpPr>
          <p:spPr bwMode="auto">
            <a:xfrm>
              <a:off x="908" y="0"/>
              <a:ext cx="4503" cy="3313"/>
            </a:xfrm>
            <a:custGeom>
              <a:avLst/>
              <a:gdLst>
                <a:gd name="T0" fmla="*/ 167 w 21600"/>
                <a:gd name="T1" fmla="*/ 0 h 21600"/>
                <a:gd name="T2" fmla="*/ 0 w 21600"/>
                <a:gd name="T3" fmla="*/ 488 h 21600"/>
                <a:gd name="T4" fmla="*/ 939 w 21600"/>
                <a:gd name="T5" fmla="*/ 508 h 21600"/>
                <a:gd name="T6" fmla="*/ 841 w 21600"/>
                <a:gd name="T7" fmla="*/ 186 h 21600"/>
                <a:gd name="T8" fmla="*/ 167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3842" y="0"/>
                  </a:moveTo>
                  <a:lnTo>
                    <a:pt x="0" y="20732"/>
                  </a:lnTo>
                  <a:lnTo>
                    <a:pt x="21600" y="21600"/>
                  </a:lnTo>
                  <a:lnTo>
                    <a:pt x="19355" y="7921"/>
                  </a:lnTo>
                  <a:lnTo>
                    <a:pt x="3842" y="0"/>
                  </a:lnTo>
                  <a:close/>
                </a:path>
              </a:pathLst>
            </a:custGeom>
            <a:solidFill>
              <a:schemeClr val="tx1">
                <a:alpha val="61176"/>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7182" name="任意多边形 30"/>
            <p:cNvSpPr/>
            <p:nvPr/>
          </p:nvSpPr>
          <p:spPr bwMode="auto">
            <a:xfrm rot="240000">
              <a:off x="4957" y="1328"/>
              <a:ext cx="2434" cy="2113"/>
            </a:xfrm>
            <a:custGeom>
              <a:avLst/>
              <a:gdLst>
                <a:gd name="T0" fmla="*/ 0 w 21600"/>
                <a:gd name="T1" fmla="*/ 0 h 21600"/>
                <a:gd name="T2" fmla="*/ 69 w 21600"/>
                <a:gd name="T3" fmla="*/ 200 h 21600"/>
                <a:gd name="T4" fmla="*/ 274 w 21600"/>
                <a:gd name="T5" fmla="*/ 207 h 21600"/>
                <a:gd name="T6" fmla="*/ 203 w 21600"/>
                <a:gd name="T7" fmla="*/ 26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43" y="20931"/>
                  </a:lnTo>
                  <a:lnTo>
                    <a:pt x="21600" y="21600"/>
                  </a:lnTo>
                  <a:lnTo>
                    <a:pt x="16005" y="2663"/>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7183" name="任意多边形 31"/>
            <p:cNvSpPr/>
            <p:nvPr/>
          </p:nvSpPr>
          <p:spPr bwMode="auto">
            <a:xfrm>
              <a:off x="0" y="4"/>
              <a:ext cx="1617" cy="3153"/>
            </a:xfrm>
            <a:custGeom>
              <a:avLst/>
              <a:gdLst>
                <a:gd name="T0" fmla="*/ 0 w 21600"/>
                <a:gd name="T1" fmla="*/ 35 h 21600"/>
                <a:gd name="T2" fmla="*/ 121 w 21600"/>
                <a:gd name="T3" fmla="*/ 0 h 21600"/>
                <a:gd name="T4" fmla="*/ 61 w 21600"/>
                <a:gd name="T5" fmla="*/ 460 h 21600"/>
                <a:gd name="T6" fmla="*/ 0 w 21600"/>
                <a:gd name="T7" fmla="*/ 3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644"/>
                  </a:moveTo>
                  <a:lnTo>
                    <a:pt x="21600" y="0"/>
                  </a:lnTo>
                  <a:lnTo>
                    <a:pt x="10886" y="21600"/>
                  </a:lnTo>
                  <a:lnTo>
                    <a:pt x="0" y="1644"/>
                  </a:lnTo>
                  <a:close/>
                </a:path>
              </a:pathLst>
            </a:custGeom>
            <a:solidFill>
              <a:srgbClr val="FFFFFF">
                <a:alpha val="87842"/>
              </a:srgb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bwMode="auto">
      <p:bgPr>
        <a:solidFill>
          <a:srgbClr val="DDDDDD"/>
        </a:solidFill>
        <a:effectLst/>
      </p:bgPr>
    </p:bg>
    <p:spTree>
      <p:nvGrpSpPr>
        <p:cNvPr id="1" name=""/>
        <p:cNvGrpSpPr/>
        <p:nvPr/>
      </p:nvGrpSpPr>
      <p:grpSpPr>
        <a:xfrm>
          <a:off x="0" y="0"/>
          <a:ext cx="0" cy="0"/>
          <a:chOff x="0" y="0"/>
          <a:chExt cx="0" cy="0"/>
        </a:xfrm>
      </p:grpSpPr>
      <p:sp>
        <p:nvSpPr>
          <p:cNvPr id="8194" name="Rectangle 2"/>
          <p:cNvSpPr>
            <a:spLocks noChangeArrowheads="1"/>
          </p:cNvSpPr>
          <p:nvPr/>
        </p:nvSpPr>
        <p:spPr bwMode="auto">
          <a:xfrm>
            <a:off x="1588" y="-222250"/>
            <a:ext cx="7108825" cy="479425"/>
          </a:xfrm>
          <a:prstGeom prst="rect">
            <a:avLst/>
          </a:prstGeom>
          <a:solidFill>
            <a:schemeClr val="tx1">
              <a:alpha val="6117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000"/>
          </a:p>
        </p:txBody>
      </p:sp>
      <p:sp>
        <p:nvSpPr>
          <p:cNvPr id="11267" name="Text Box 3"/>
          <p:cNvSpPr txBox="1">
            <a:spLocks noChangeArrowheads="1"/>
          </p:cNvSpPr>
          <p:nvPr/>
        </p:nvSpPr>
        <p:spPr bwMode="auto">
          <a:xfrm>
            <a:off x="236538" y="-122238"/>
            <a:ext cx="1212850" cy="246063"/>
          </a:xfrm>
          <a:prstGeom prst="rect">
            <a:avLst/>
          </a:prstGeom>
          <a:noFill/>
          <a:ln w="9525">
            <a:noFill/>
            <a:miter lim="800000"/>
          </a:ln>
          <a:effectLst/>
        </p:spPr>
        <p:txBody>
          <a:bodyPr wrap="none">
            <a:spAutoFit/>
          </a:bodyPr>
          <a:lstStyle/>
          <a:p>
            <a:pPr eaLnBrk="1" hangingPunct="1">
              <a:buFont typeface="Arial" panose="020B0604020202020204" pitchFamily="34" charset="0"/>
              <a:buNone/>
              <a:defRPr/>
            </a:pPr>
            <a:r>
              <a:rPr lang="zh-CN" altLang="en-US" sz="10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LOGO&amp;PROJECT</a:t>
            </a:r>
            <a:endParaRPr lang="zh-CN" altLang="en-US" sz="2000"/>
          </a:p>
        </p:txBody>
      </p:sp>
      <p:sp>
        <p:nvSpPr>
          <p:cNvPr id="11268" name="Text Box 4"/>
          <p:cNvSpPr txBox="1">
            <a:spLocks noChangeArrowheads="1"/>
          </p:cNvSpPr>
          <p:nvPr/>
        </p:nvSpPr>
        <p:spPr bwMode="auto">
          <a:xfrm>
            <a:off x="5421313" y="-98425"/>
            <a:ext cx="1571625" cy="246063"/>
          </a:xfrm>
          <a:prstGeom prst="rect">
            <a:avLst/>
          </a:prstGeom>
          <a:noFill/>
          <a:ln w="9525">
            <a:noFill/>
            <a:miter lim="800000"/>
          </a:ln>
          <a:effectLst/>
        </p:spPr>
        <p:txBody>
          <a:bodyPr wrap="none">
            <a:spAutoFit/>
          </a:bodyPr>
          <a:lstStyle/>
          <a:p>
            <a:pPr eaLnBrk="1" hangingPunct="1">
              <a:buFont typeface="Arial" panose="020B0604020202020204" pitchFamily="34" charset="0"/>
              <a:buNone/>
              <a:defRPr/>
            </a:pPr>
            <a:r>
              <a:rPr lang="zh-CN" altLang="en-US" sz="10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ADD YOUR COMPANY</a:t>
            </a:r>
            <a:endParaRPr lang="zh-CN" altLang="en-US" sz="2000"/>
          </a:p>
        </p:txBody>
      </p:sp>
      <p:sp>
        <p:nvSpPr>
          <p:cNvPr id="8197" name="棒 208"/>
          <p:cNvSpPr>
            <a:spLocks noChangeArrowheads="1"/>
          </p:cNvSpPr>
          <p:nvPr/>
        </p:nvSpPr>
        <p:spPr bwMode="auto">
          <a:xfrm>
            <a:off x="684213" y="1100138"/>
            <a:ext cx="2540000" cy="271462"/>
          </a:xfrm>
          <a:prstGeom prst="roundRect">
            <a:avLst>
              <a:gd name="adj" fmla="val 50000"/>
            </a:avLst>
          </a:pr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000" b="1">
                <a:solidFill>
                  <a:schemeClr val="bg1"/>
                </a:solidFill>
                <a:latin typeface="微软雅黑" panose="020B0503020204020204" pitchFamily="34" charset="-122"/>
                <a:ea typeface="微软雅黑" panose="020B0503020204020204" pitchFamily="34" charset="-122"/>
              </a:rPr>
              <a:t>1 ADD YOUR TEXT</a:t>
            </a:r>
            <a:endParaRPr lang="zh-CN" altLang="en-US" sz="1000">
              <a:solidFill>
                <a:schemeClr val="bg1"/>
              </a:solidFill>
              <a:ea typeface="微软雅黑" panose="020B0503020204020204" pitchFamily="34" charset="-122"/>
            </a:endParaRPr>
          </a:p>
        </p:txBody>
      </p:sp>
      <p:sp>
        <p:nvSpPr>
          <p:cNvPr id="8198" name="棒 208"/>
          <p:cNvSpPr>
            <a:spLocks noChangeArrowheads="1"/>
          </p:cNvSpPr>
          <p:nvPr/>
        </p:nvSpPr>
        <p:spPr bwMode="auto">
          <a:xfrm>
            <a:off x="684213" y="1517650"/>
            <a:ext cx="2540000" cy="271463"/>
          </a:xfrm>
          <a:prstGeom prst="roundRect">
            <a:avLst>
              <a:gd name="adj" fmla="val 50000"/>
            </a:avLst>
          </a:pr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000" b="1">
                <a:solidFill>
                  <a:schemeClr val="bg1"/>
                </a:solidFill>
                <a:latin typeface="微软雅黑" panose="020B0503020204020204" pitchFamily="34" charset="-122"/>
                <a:ea typeface="微软雅黑" panose="020B0503020204020204" pitchFamily="34" charset="-122"/>
              </a:rPr>
              <a:t>2 ADD YOUR TEXT</a:t>
            </a:r>
            <a:endParaRPr lang="zh-CN" altLang="en-US" sz="1000">
              <a:solidFill>
                <a:schemeClr val="bg1"/>
              </a:solidFill>
              <a:ea typeface="微软雅黑" panose="020B0503020204020204" pitchFamily="34" charset="-122"/>
            </a:endParaRPr>
          </a:p>
        </p:txBody>
      </p:sp>
      <p:sp>
        <p:nvSpPr>
          <p:cNvPr id="8199" name="棒 208"/>
          <p:cNvSpPr>
            <a:spLocks noChangeArrowheads="1"/>
          </p:cNvSpPr>
          <p:nvPr/>
        </p:nvSpPr>
        <p:spPr bwMode="auto">
          <a:xfrm>
            <a:off x="684213" y="1933575"/>
            <a:ext cx="2540000" cy="271463"/>
          </a:xfrm>
          <a:prstGeom prst="roundRect">
            <a:avLst>
              <a:gd name="adj" fmla="val 50000"/>
            </a:avLst>
          </a:pr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000" b="1">
                <a:solidFill>
                  <a:schemeClr val="bg1"/>
                </a:solidFill>
                <a:latin typeface="微软雅黑" panose="020B0503020204020204" pitchFamily="34" charset="-122"/>
                <a:ea typeface="微软雅黑" panose="020B0503020204020204" pitchFamily="34" charset="-122"/>
              </a:rPr>
              <a:t>3 ADD YOUR TEXT</a:t>
            </a:r>
            <a:endParaRPr lang="zh-CN" altLang="en-US" sz="1000">
              <a:solidFill>
                <a:schemeClr val="bg1"/>
              </a:solidFill>
              <a:ea typeface="微软雅黑" panose="020B0503020204020204" pitchFamily="34" charset="-122"/>
            </a:endParaRPr>
          </a:p>
        </p:txBody>
      </p:sp>
      <p:sp>
        <p:nvSpPr>
          <p:cNvPr id="8200" name="棒 208"/>
          <p:cNvSpPr>
            <a:spLocks noChangeArrowheads="1"/>
          </p:cNvSpPr>
          <p:nvPr/>
        </p:nvSpPr>
        <p:spPr bwMode="auto">
          <a:xfrm>
            <a:off x="684213" y="2349500"/>
            <a:ext cx="2540000" cy="271463"/>
          </a:xfrm>
          <a:prstGeom prst="roundRect">
            <a:avLst>
              <a:gd name="adj" fmla="val 50000"/>
            </a:avLst>
          </a:pr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000" b="1">
                <a:solidFill>
                  <a:schemeClr val="bg1"/>
                </a:solidFill>
                <a:latin typeface="微软雅黑" panose="020B0503020204020204" pitchFamily="34" charset="-122"/>
                <a:ea typeface="微软雅黑" panose="020B0503020204020204" pitchFamily="34" charset="-122"/>
              </a:rPr>
              <a:t>4 ADD YOUR TEXT</a:t>
            </a:r>
            <a:endParaRPr lang="zh-CN" altLang="en-US" sz="1000">
              <a:solidFill>
                <a:schemeClr val="bg1"/>
              </a:solidFill>
              <a:ea typeface="微软雅黑" panose="020B0503020204020204" pitchFamily="34" charset="-122"/>
            </a:endParaRPr>
          </a:p>
        </p:txBody>
      </p:sp>
      <p:sp>
        <p:nvSpPr>
          <p:cNvPr id="8201" name="棒 208"/>
          <p:cNvSpPr>
            <a:spLocks noChangeArrowheads="1"/>
          </p:cNvSpPr>
          <p:nvPr/>
        </p:nvSpPr>
        <p:spPr bwMode="auto">
          <a:xfrm>
            <a:off x="684213" y="2765425"/>
            <a:ext cx="2540000" cy="271463"/>
          </a:xfrm>
          <a:prstGeom prst="roundRect">
            <a:avLst>
              <a:gd name="adj" fmla="val 50000"/>
            </a:avLst>
          </a:pr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000" b="1">
                <a:solidFill>
                  <a:schemeClr val="bg1"/>
                </a:solidFill>
                <a:latin typeface="微软雅黑" panose="020B0503020204020204" pitchFamily="34" charset="-122"/>
                <a:ea typeface="微软雅黑" panose="020B0503020204020204" pitchFamily="34" charset="-122"/>
              </a:rPr>
              <a:t>5 ADD YOUR TEXT</a:t>
            </a:r>
          </a:p>
        </p:txBody>
      </p:sp>
      <p:sp>
        <p:nvSpPr>
          <p:cNvPr id="8202" name="Line 10"/>
          <p:cNvSpPr>
            <a:spLocks noChangeShapeType="1"/>
          </p:cNvSpPr>
          <p:nvPr/>
        </p:nvSpPr>
        <p:spPr bwMode="auto">
          <a:xfrm>
            <a:off x="3632200" y="1100138"/>
            <a:ext cx="0" cy="1936750"/>
          </a:xfrm>
          <a:prstGeom prst="line">
            <a:avLst/>
          </a:prstGeom>
          <a:noFill/>
          <a:ln w="9525">
            <a:solidFill>
              <a:schemeClr val="bg1"/>
            </a:solidFill>
            <a:round/>
          </a:ln>
          <a:extLst>
            <a:ext uri="{909E8E84-426E-40DD-AFC4-6F175D3DCCD1}">
              <a14:hiddenFill xmlns:a14="http://schemas.microsoft.com/office/drawing/2010/main">
                <a:noFill/>
              </a14:hiddenFill>
            </a:ext>
          </a:extLst>
        </p:spPr>
        <p:txBody>
          <a:bodyPr anchor="ctr"/>
          <a:lstStyle/>
          <a:p>
            <a:endParaRPr lang="zh-CN" altLang="en-US"/>
          </a:p>
        </p:txBody>
      </p:sp>
      <p:pic>
        <p:nvPicPr>
          <p:cNvPr id="8203" name="Picture 11" descr="53b24f4db215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4963" y="1271588"/>
            <a:ext cx="2252662" cy="149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bwMode="auto">
      <p:bgPr>
        <a:solidFill>
          <a:srgbClr val="DDDDDD"/>
        </a:solidFill>
        <a:effectLst/>
      </p:bgPr>
    </p:bg>
    <p:spTree>
      <p:nvGrpSpPr>
        <p:cNvPr id="1" name=""/>
        <p:cNvGrpSpPr/>
        <p:nvPr/>
      </p:nvGrpSpPr>
      <p:grpSpPr>
        <a:xfrm>
          <a:off x="0" y="0"/>
          <a:ext cx="0" cy="0"/>
          <a:chOff x="0" y="0"/>
          <a:chExt cx="0" cy="0"/>
        </a:xfrm>
      </p:grpSpPr>
      <p:sp>
        <p:nvSpPr>
          <p:cNvPr id="9218" name="Rectangle 2"/>
          <p:cNvSpPr>
            <a:spLocks noChangeArrowheads="1"/>
          </p:cNvSpPr>
          <p:nvPr/>
        </p:nvSpPr>
        <p:spPr bwMode="auto">
          <a:xfrm>
            <a:off x="1588" y="-222250"/>
            <a:ext cx="7108825" cy="479425"/>
          </a:xfrm>
          <a:prstGeom prst="rect">
            <a:avLst/>
          </a:prstGeom>
          <a:solidFill>
            <a:schemeClr val="tx1">
              <a:alpha val="6117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000"/>
          </a:p>
        </p:txBody>
      </p:sp>
      <p:sp>
        <p:nvSpPr>
          <p:cNvPr id="12291" name="Text Box 3"/>
          <p:cNvSpPr txBox="1">
            <a:spLocks noChangeArrowheads="1"/>
          </p:cNvSpPr>
          <p:nvPr/>
        </p:nvSpPr>
        <p:spPr bwMode="auto">
          <a:xfrm>
            <a:off x="236538" y="-122238"/>
            <a:ext cx="1212850" cy="246063"/>
          </a:xfrm>
          <a:prstGeom prst="rect">
            <a:avLst/>
          </a:prstGeom>
          <a:noFill/>
          <a:ln w="9525">
            <a:noFill/>
            <a:miter lim="800000"/>
          </a:ln>
          <a:effectLst/>
        </p:spPr>
        <p:txBody>
          <a:bodyPr wrap="none">
            <a:spAutoFit/>
          </a:bodyPr>
          <a:lstStyle/>
          <a:p>
            <a:pPr eaLnBrk="1" hangingPunct="1">
              <a:buFont typeface="Arial" panose="020B0604020202020204" pitchFamily="34" charset="0"/>
              <a:buNone/>
              <a:defRPr/>
            </a:pPr>
            <a:r>
              <a:rPr lang="zh-CN" altLang="en-US" sz="10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LOGO&amp;PROJECT</a:t>
            </a:r>
            <a:endParaRPr lang="zh-CN" altLang="en-US" sz="2000"/>
          </a:p>
        </p:txBody>
      </p:sp>
      <p:sp>
        <p:nvSpPr>
          <p:cNvPr id="12292" name="Text Box 4"/>
          <p:cNvSpPr txBox="1">
            <a:spLocks noChangeArrowheads="1"/>
          </p:cNvSpPr>
          <p:nvPr/>
        </p:nvSpPr>
        <p:spPr bwMode="auto">
          <a:xfrm>
            <a:off x="5421313" y="-98425"/>
            <a:ext cx="1571625" cy="246063"/>
          </a:xfrm>
          <a:prstGeom prst="rect">
            <a:avLst/>
          </a:prstGeom>
          <a:noFill/>
          <a:ln w="9525">
            <a:noFill/>
            <a:miter lim="800000"/>
          </a:ln>
          <a:effectLst/>
        </p:spPr>
        <p:txBody>
          <a:bodyPr wrap="none">
            <a:spAutoFit/>
          </a:bodyPr>
          <a:lstStyle/>
          <a:p>
            <a:pPr eaLnBrk="1" hangingPunct="1">
              <a:buFont typeface="Arial" panose="020B0604020202020204" pitchFamily="34" charset="0"/>
              <a:buNone/>
              <a:defRPr/>
            </a:pPr>
            <a:r>
              <a:rPr lang="zh-CN" altLang="en-US" sz="10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ADD YOUR COMPANY</a:t>
            </a:r>
            <a:endParaRPr lang="zh-CN" altLang="en-US" sz="2000"/>
          </a:p>
        </p:txBody>
      </p:sp>
      <p:sp>
        <p:nvSpPr>
          <p:cNvPr id="9221" name="Oval 5"/>
          <p:cNvSpPr>
            <a:spLocks noChangeArrowheads="1"/>
          </p:cNvSpPr>
          <p:nvPr/>
        </p:nvSpPr>
        <p:spPr bwMode="auto">
          <a:xfrm>
            <a:off x="790575" y="1495425"/>
            <a:ext cx="1439863" cy="1455738"/>
          </a:xfrm>
          <a:prstGeom prst="ellipse">
            <a:avLst/>
          </a:pr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wrap="none" lIns="96003" tIns="48001" rIns="96003" bIns="48001" anchor="ctr"/>
          <a:lstStyle>
            <a:lvl1pPr defTabSz="904875">
              <a:spcBef>
                <a:spcPct val="20000"/>
              </a:spcBef>
              <a:buChar char="•"/>
              <a:defRPr sz="1700">
                <a:solidFill>
                  <a:schemeClr val="tx1"/>
                </a:solidFill>
                <a:latin typeface="Arial" panose="020B0604020202020204" pitchFamily="34" charset="0"/>
                <a:ea typeface="宋体" panose="02010600030101010101" pitchFamily="2" charset="-122"/>
              </a:defRPr>
            </a:lvl1pPr>
            <a:lvl2pPr marL="742950" indent="-285750" defTabSz="904875">
              <a:spcBef>
                <a:spcPct val="20000"/>
              </a:spcBef>
              <a:buChar char="–"/>
              <a:defRPr sz="1500">
                <a:solidFill>
                  <a:schemeClr val="tx1"/>
                </a:solidFill>
                <a:latin typeface="Arial" panose="020B0604020202020204" pitchFamily="34" charset="0"/>
                <a:ea typeface="宋体" panose="02010600030101010101" pitchFamily="2" charset="-122"/>
              </a:defRPr>
            </a:lvl2pPr>
            <a:lvl3pPr marL="1143000" indent="-228600" defTabSz="904875">
              <a:spcBef>
                <a:spcPct val="20000"/>
              </a:spcBef>
              <a:buChar char="•"/>
              <a:defRPr sz="1300">
                <a:solidFill>
                  <a:schemeClr val="tx1"/>
                </a:solidFill>
                <a:latin typeface="Arial" panose="020B0604020202020204" pitchFamily="34" charset="0"/>
                <a:ea typeface="宋体" panose="02010600030101010101" pitchFamily="2" charset="-122"/>
              </a:defRPr>
            </a:lvl3pPr>
            <a:lvl4pPr marL="1600200" indent="-228600" defTabSz="904875">
              <a:spcBef>
                <a:spcPct val="20000"/>
              </a:spcBef>
              <a:buChar char="–"/>
              <a:defRPr sz="1100">
                <a:solidFill>
                  <a:schemeClr val="tx1"/>
                </a:solidFill>
                <a:latin typeface="Arial" panose="020B0604020202020204" pitchFamily="34" charset="0"/>
                <a:ea typeface="宋体" panose="02010600030101010101" pitchFamily="2" charset="-122"/>
              </a:defRPr>
            </a:lvl4pPr>
            <a:lvl5pPr marL="2057400" indent="-228600" defTabSz="904875">
              <a:spcBef>
                <a:spcPct val="20000"/>
              </a:spcBef>
              <a:buChar char="»"/>
              <a:defRPr sz="1100">
                <a:solidFill>
                  <a:schemeClr val="tx1"/>
                </a:solidFill>
                <a:latin typeface="Arial" panose="020B0604020202020204" pitchFamily="34" charset="0"/>
                <a:ea typeface="宋体" panose="02010600030101010101" pitchFamily="2" charset="-122"/>
              </a:defRPr>
            </a:lvl5pPr>
            <a:lvl6pPr marL="25146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6pPr>
            <a:lvl7pPr marL="29718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7pPr>
            <a:lvl8pPr marL="34290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8pPr>
            <a:lvl9pPr marL="38862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defRPr/>
            </a:pPr>
            <a:r>
              <a:rPr lang="zh-CN" altLang="en-US" sz="1110" b="1">
                <a:solidFill>
                  <a:schemeClr val="bg1"/>
                </a:solidFill>
                <a:latin typeface="微软雅黑" panose="020B0503020204020204" pitchFamily="34" charset="-122"/>
                <a:ea typeface="微软雅黑" panose="020B0503020204020204" pitchFamily="34" charset="-122"/>
              </a:rPr>
              <a:t>ADD YOUR TEXT</a:t>
            </a:r>
          </a:p>
        </p:txBody>
      </p:sp>
      <p:sp>
        <p:nvSpPr>
          <p:cNvPr id="9222" name="Line 6"/>
          <p:cNvSpPr>
            <a:spLocks noChangeShapeType="1"/>
          </p:cNvSpPr>
          <p:nvPr/>
        </p:nvSpPr>
        <p:spPr bwMode="auto">
          <a:xfrm>
            <a:off x="2409825" y="2222500"/>
            <a:ext cx="1250950" cy="0"/>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9223" name="Text Box 7"/>
          <p:cNvSpPr txBox="1">
            <a:spLocks noChangeArrowheads="1"/>
          </p:cNvSpPr>
          <p:nvPr/>
        </p:nvSpPr>
        <p:spPr bwMode="auto">
          <a:xfrm>
            <a:off x="2384425" y="1946275"/>
            <a:ext cx="9112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003" tIns="48001" rIns="96003" bIns="48001">
            <a:spAutoFit/>
          </a:bodyPr>
          <a:lstStyle>
            <a:lvl1pPr defTabSz="904875">
              <a:spcBef>
                <a:spcPct val="20000"/>
              </a:spcBef>
              <a:buChar char="•"/>
              <a:defRPr sz="1700">
                <a:solidFill>
                  <a:schemeClr val="tx1"/>
                </a:solidFill>
                <a:latin typeface="Arial" panose="020B0604020202020204" pitchFamily="34" charset="0"/>
                <a:ea typeface="宋体" panose="02010600030101010101" pitchFamily="2" charset="-122"/>
              </a:defRPr>
            </a:lvl1pPr>
            <a:lvl2pPr marL="742950" indent="-285750" defTabSz="904875">
              <a:spcBef>
                <a:spcPct val="20000"/>
              </a:spcBef>
              <a:buChar char="–"/>
              <a:defRPr sz="1500">
                <a:solidFill>
                  <a:schemeClr val="tx1"/>
                </a:solidFill>
                <a:latin typeface="Arial" panose="020B0604020202020204" pitchFamily="34" charset="0"/>
                <a:ea typeface="宋体" panose="02010600030101010101" pitchFamily="2" charset="-122"/>
              </a:defRPr>
            </a:lvl2pPr>
            <a:lvl3pPr marL="1143000" indent="-228600" defTabSz="904875">
              <a:spcBef>
                <a:spcPct val="20000"/>
              </a:spcBef>
              <a:buChar char="•"/>
              <a:defRPr sz="1300">
                <a:solidFill>
                  <a:schemeClr val="tx1"/>
                </a:solidFill>
                <a:latin typeface="Arial" panose="020B0604020202020204" pitchFamily="34" charset="0"/>
                <a:ea typeface="宋体" panose="02010600030101010101" pitchFamily="2" charset="-122"/>
              </a:defRPr>
            </a:lvl3pPr>
            <a:lvl4pPr marL="1600200" indent="-228600" defTabSz="904875">
              <a:spcBef>
                <a:spcPct val="20000"/>
              </a:spcBef>
              <a:buChar char="–"/>
              <a:defRPr sz="1100">
                <a:solidFill>
                  <a:schemeClr val="tx1"/>
                </a:solidFill>
                <a:latin typeface="Arial" panose="020B0604020202020204" pitchFamily="34" charset="0"/>
                <a:ea typeface="宋体" panose="02010600030101010101" pitchFamily="2" charset="-122"/>
              </a:defRPr>
            </a:lvl4pPr>
            <a:lvl5pPr marL="2057400" indent="-228600" defTabSz="904875">
              <a:spcBef>
                <a:spcPct val="20000"/>
              </a:spcBef>
              <a:buChar char="»"/>
              <a:defRPr sz="1100">
                <a:solidFill>
                  <a:schemeClr val="tx1"/>
                </a:solidFill>
                <a:latin typeface="Arial" panose="020B0604020202020204" pitchFamily="34" charset="0"/>
                <a:ea typeface="宋体" panose="02010600030101010101" pitchFamily="2" charset="-122"/>
              </a:defRPr>
            </a:lvl5pPr>
            <a:lvl6pPr marL="25146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6pPr>
            <a:lvl7pPr marL="29718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7pPr>
            <a:lvl8pPr marL="34290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8pPr>
            <a:lvl9pPr marL="38862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9pPr>
          </a:lstStyle>
          <a:p>
            <a:pPr eaLnBrk="1" hangingPunct="1">
              <a:lnSpc>
                <a:spcPct val="120000"/>
              </a:lnSpc>
              <a:spcBef>
                <a:spcPct val="0"/>
              </a:spcBef>
              <a:buFontTx/>
              <a:buNone/>
              <a:defRPr/>
            </a:pPr>
            <a:r>
              <a:rPr lang="zh-CN" altLang="en-US" sz="665" b="1">
                <a:latin typeface="微软雅黑" panose="020B0503020204020204" pitchFamily="34" charset="-122"/>
                <a:ea typeface="微软雅黑" panose="020B0503020204020204" pitchFamily="34" charset="-122"/>
              </a:rPr>
              <a:t>ADD YOUR TEXT</a:t>
            </a:r>
          </a:p>
        </p:txBody>
      </p:sp>
      <p:sp>
        <p:nvSpPr>
          <p:cNvPr id="9224" name="Oval 8"/>
          <p:cNvSpPr>
            <a:spLocks noChangeArrowheads="1"/>
          </p:cNvSpPr>
          <p:nvPr/>
        </p:nvSpPr>
        <p:spPr bwMode="auto">
          <a:xfrm>
            <a:off x="3379788" y="966788"/>
            <a:ext cx="812800" cy="766762"/>
          </a:xfrm>
          <a:prstGeom prst="ellipse">
            <a:avLst/>
          </a:prstGeom>
          <a:noFill/>
          <a:ln w="28575">
            <a:solidFill>
              <a:schemeClr val="tx1"/>
            </a:solidFill>
            <a:prstDash val="sysDot"/>
            <a:round/>
          </a:ln>
          <a:extLst>
            <a:ext uri="{909E8E84-426E-40DD-AFC4-6F175D3DCCD1}">
              <a14:hiddenFill xmlns:a14="http://schemas.microsoft.com/office/drawing/2010/main">
                <a:solidFill>
                  <a:srgbClr val="FFFFFF"/>
                </a:solidFill>
              </a14:hiddenFill>
            </a:ext>
          </a:extLst>
        </p:spPr>
        <p:txBody>
          <a:bodyPr wrap="none" lIns="96003" tIns="48001" rIns="96003" bIns="48001" anchor="ctr"/>
          <a:lstStyle>
            <a:lvl1pPr defTabSz="904875">
              <a:spcBef>
                <a:spcPct val="20000"/>
              </a:spcBef>
              <a:buChar char="•"/>
              <a:defRPr sz="1700">
                <a:solidFill>
                  <a:schemeClr val="tx1"/>
                </a:solidFill>
                <a:latin typeface="Arial" panose="020B0604020202020204" pitchFamily="34" charset="0"/>
                <a:ea typeface="宋体" panose="02010600030101010101" pitchFamily="2" charset="-122"/>
              </a:defRPr>
            </a:lvl1pPr>
            <a:lvl2pPr marL="742950" indent="-285750" defTabSz="904875">
              <a:spcBef>
                <a:spcPct val="20000"/>
              </a:spcBef>
              <a:buChar char="–"/>
              <a:defRPr sz="1500">
                <a:solidFill>
                  <a:schemeClr val="tx1"/>
                </a:solidFill>
                <a:latin typeface="Arial" panose="020B0604020202020204" pitchFamily="34" charset="0"/>
                <a:ea typeface="宋体" panose="02010600030101010101" pitchFamily="2" charset="-122"/>
              </a:defRPr>
            </a:lvl2pPr>
            <a:lvl3pPr marL="1143000" indent="-228600" defTabSz="904875">
              <a:spcBef>
                <a:spcPct val="20000"/>
              </a:spcBef>
              <a:buChar char="•"/>
              <a:defRPr sz="1300">
                <a:solidFill>
                  <a:schemeClr val="tx1"/>
                </a:solidFill>
                <a:latin typeface="Arial" panose="020B0604020202020204" pitchFamily="34" charset="0"/>
                <a:ea typeface="宋体" panose="02010600030101010101" pitchFamily="2" charset="-122"/>
              </a:defRPr>
            </a:lvl3pPr>
            <a:lvl4pPr marL="1600200" indent="-228600" defTabSz="904875">
              <a:spcBef>
                <a:spcPct val="20000"/>
              </a:spcBef>
              <a:buChar char="–"/>
              <a:defRPr sz="1100">
                <a:solidFill>
                  <a:schemeClr val="tx1"/>
                </a:solidFill>
                <a:latin typeface="Arial" panose="020B0604020202020204" pitchFamily="34" charset="0"/>
                <a:ea typeface="宋体" panose="02010600030101010101" pitchFamily="2" charset="-122"/>
              </a:defRPr>
            </a:lvl4pPr>
            <a:lvl5pPr marL="2057400" indent="-228600" defTabSz="904875">
              <a:spcBef>
                <a:spcPct val="20000"/>
              </a:spcBef>
              <a:buChar char="»"/>
              <a:defRPr sz="1100">
                <a:solidFill>
                  <a:schemeClr val="tx1"/>
                </a:solidFill>
                <a:latin typeface="Arial" panose="020B0604020202020204" pitchFamily="34" charset="0"/>
                <a:ea typeface="宋体" panose="02010600030101010101" pitchFamily="2" charset="-122"/>
              </a:defRPr>
            </a:lvl5pPr>
            <a:lvl6pPr marL="25146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6pPr>
            <a:lvl7pPr marL="29718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7pPr>
            <a:lvl8pPr marL="34290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8pPr>
            <a:lvl9pPr marL="38862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defRPr/>
            </a:pPr>
            <a:r>
              <a:rPr lang="zh-CN" altLang="en-US" sz="665" b="1">
                <a:latin typeface="微软雅黑" panose="020B0503020204020204" pitchFamily="34" charset="-122"/>
                <a:ea typeface="微软雅黑" panose="020B0503020204020204" pitchFamily="34" charset="-122"/>
              </a:rPr>
              <a:t>ADD YOUR TEXT</a:t>
            </a:r>
          </a:p>
        </p:txBody>
      </p:sp>
      <p:sp>
        <p:nvSpPr>
          <p:cNvPr id="9225" name="Oval 9"/>
          <p:cNvSpPr>
            <a:spLocks noChangeArrowheads="1"/>
          </p:cNvSpPr>
          <p:nvPr/>
        </p:nvSpPr>
        <p:spPr bwMode="auto">
          <a:xfrm>
            <a:off x="3825875" y="1371600"/>
            <a:ext cx="758825" cy="768350"/>
          </a:xfrm>
          <a:prstGeom prst="ellipse">
            <a:avLst/>
          </a:prstGeom>
          <a:noFill/>
          <a:ln w="28575">
            <a:solidFill>
              <a:schemeClr val="tx1"/>
            </a:solidFill>
            <a:prstDash val="sysDot"/>
            <a:round/>
          </a:ln>
          <a:extLst>
            <a:ext uri="{909E8E84-426E-40DD-AFC4-6F175D3DCCD1}">
              <a14:hiddenFill xmlns:a14="http://schemas.microsoft.com/office/drawing/2010/main">
                <a:solidFill>
                  <a:srgbClr val="FFFFFF"/>
                </a:solidFill>
              </a14:hiddenFill>
            </a:ext>
          </a:extLst>
        </p:spPr>
        <p:txBody>
          <a:bodyPr wrap="none" lIns="96003" tIns="48001" rIns="96003" bIns="48001" anchor="ctr"/>
          <a:lstStyle>
            <a:lvl1pPr defTabSz="904875">
              <a:spcBef>
                <a:spcPct val="20000"/>
              </a:spcBef>
              <a:buChar char="•"/>
              <a:defRPr sz="1700">
                <a:solidFill>
                  <a:schemeClr val="tx1"/>
                </a:solidFill>
                <a:latin typeface="Arial" panose="020B0604020202020204" pitchFamily="34" charset="0"/>
                <a:ea typeface="宋体" panose="02010600030101010101" pitchFamily="2" charset="-122"/>
              </a:defRPr>
            </a:lvl1pPr>
            <a:lvl2pPr marL="742950" indent="-285750" defTabSz="904875">
              <a:spcBef>
                <a:spcPct val="20000"/>
              </a:spcBef>
              <a:buChar char="–"/>
              <a:defRPr sz="1500">
                <a:solidFill>
                  <a:schemeClr val="tx1"/>
                </a:solidFill>
                <a:latin typeface="Arial" panose="020B0604020202020204" pitchFamily="34" charset="0"/>
                <a:ea typeface="宋体" panose="02010600030101010101" pitchFamily="2" charset="-122"/>
              </a:defRPr>
            </a:lvl2pPr>
            <a:lvl3pPr marL="1143000" indent="-228600" defTabSz="904875">
              <a:spcBef>
                <a:spcPct val="20000"/>
              </a:spcBef>
              <a:buChar char="•"/>
              <a:defRPr sz="1300">
                <a:solidFill>
                  <a:schemeClr val="tx1"/>
                </a:solidFill>
                <a:latin typeface="Arial" panose="020B0604020202020204" pitchFamily="34" charset="0"/>
                <a:ea typeface="宋体" panose="02010600030101010101" pitchFamily="2" charset="-122"/>
              </a:defRPr>
            </a:lvl3pPr>
            <a:lvl4pPr marL="1600200" indent="-228600" defTabSz="904875">
              <a:spcBef>
                <a:spcPct val="20000"/>
              </a:spcBef>
              <a:buChar char="–"/>
              <a:defRPr sz="1100">
                <a:solidFill>
                  <a:schemeClr val="tx1"/>
                </a:solidFill>
                <a:latin typeface="Arial" panose="020B0604020202020204" pitchFamily="34" charset="0"/>
                <a:ea typeface="宋体" panose="02010600030101010101" pitchFamily="2" charset="-122"/>
              </a:defRPr>
            </a:lvl4pPr>
            <a:lvl5pPr marL="2057400" indent="-228600" defTabSz="904875">
              <a:spcBef>
                <a:spcPct val="20000"/>
              </a:spcBef>
              <a:buChar char="»"/>
              <a:defRPr sz="1100">
                <a:solidFill>
                  <a:schemeClr val="tx1"/>
                </a:solidFill>
                <a:latin typeface="Arial" panose="020B0604020202020204" pitchFamily="34" charset="0"/>
                <a:ea typeface="宋体" panose="02010600030101010101" pitchFamily="2" charset="-122"/>
              </a:defRPr>
            </a:lvl5pPr>
            <a:lvl6pPr marL="25146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6pPr>
            <a:lvl7pPr marL="29718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7pPr>
            <a:lvl8pPr marL="34290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8pPr>
            <a:lvl9pPr marL="38862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defRPr/>
            </a:pPr>
            <a:r>
              <a:rPr lang="zh-CN" altLang="en-US" sz="665" b="1">
                <a:latin typeface="微软雅黑" panose="020B0503020204020204" pitchFamily="34" charset="-122"/>
                <a:ea typeface="微软雅黑" panose="020B0503020204020204" pitchFamily="34" charset="-122"/>
              </a:rPr>
              <a:t>ADD YOUR TEXT</a:t>
            </a:r>
          </a:p>
        </p:txBody>
      </p:sp>
      <p:sp>
        <p:nvSpPr>
          <p:cNvPr id="9226" name="Oval 10"/>
          <p:cNvSpPr>
            <a:spLocks noChangeArrowheads="1"/>
          </p:cNvSpPr>
          <p:nvPr/>
        </p:nvSpPr>
        <p:spPr bwMode="auto">
          <a:xfrm>
            <a:off x="3914775" y="1958975"/>
            <a:ext cx="760413" cy="768350"/>
          </a:xfrm>
          <a:prstGeom prst="ellipse">
            <a:avLst/>
          </a:prstGeom>
          <a:noFill/>
          <a:ln w="28575">
            <a:solidFill>
              <a:schemeClr val="tx1"/>
            </a:solidFill>
            <a:prstDash val="sysDot"/>
            <a:round/>
          </a:ln>
          <a:extLst>
            <a:ext uri="{909E8E84-426E-40DD-AFC4-6F175D3DCCD1}">
              <a14:hiddenFill xmlns:a14="http://schemas.microsoft.com/office/drawing/2010/main">
                <a:solidFill>
                  <a:srgbClr val="FFFFFF"/>
                </a:solidFill>
              </a14:hiddenFill>
            </a:ext>
          </a:extLst>
        </p:spPr>
        <p:txBody>
          <a:bodyPr wrap="none" lIns="96003" tIns="48001" rIns="96003" bIns="48001" anchor="ctr"/>
          <a:lstStyle>
            <a:lvl1pPr defTabSz="904875">
              <a:spcBef>
                <a:spcPct val="20000"/>
              </a:spcBef>
              <a:buChar char="•"/>
              <a:defRPr sz="1700">
                <a:solidFill>
                  <a:schemeClr val="tx1"/>
                </a:solidFill>
                <a:latin typeface="Arial" panose="020B0604020202020204" pitchFamily="34" charset="0"/>
                <a:ea typeface="宋体" panose="02010600030101010101" pitchFamily="2" charset="-122"/>
              </a:defRPr>
            </a:lvl1pPr>
            <a:lvl2pPr marL="742950" indent="-285750" defTabSz="904875">
              <a:spcBef>
                <a:spcPct val="20000"/>
              </a:spcBef>
              <a:buChar char="–"/>
              <a:defRPr sz="1500">
                <a:solidFill>
                  <a:schemeClr val="tx1"/>
                </a:solidFill>
                <a:latin typeface="Arial" panose="020B0604020202020204" pitchFamily="34" charset="0"/>
                <a:ea typeface="宋体" panose="02010600030101010101" pitchFamily="2" charset="-122"/>
              </a:defRPr>
            </a:lvl2pPr>
            <a:lvl3pPr marL="1143000" indent="-228600" defTabSz="904875">
              <a:spcBef>
                <a:spcPct val="20000"/>
              </a:spcBef>
              <a:buChar char="•"/>
              <a:defRPr sz="1300">
                <a:solidFill>
                  <a:schemeClr val="tx1"/>
                </a:solidFill>
                <a:latin typeface="Arial" panose="020B0604020202020204" pitchFamily="34" charset="0"/>
                <a:ea typeface="宋体" panose="02010600030101010101" pitchFamily="2" charset="-122"/>
              </a:defRPr>
            </a:lvl3pPr>
            <a:lvl4pPr marL="1600200" indent="-228600" defTabSz="904875">
              <a:spcBef>
                <a:spcPct val="20000"/>
              </a:spcBef>
              <a:buChar char="–"/>
              <a:defRPr sz="1100">
                <a:solidFill>
                  <a:schemeClr val="tx1"/>
                </a:solidFill>
                <a:latin typeface="Arial" panose="020B0604020202020204" pitchFamily="34" charset="0"/>
                <a:ea typeface="宋体" panose="02010600030101010101" pitchFamily="2" charset="-122"/>
              </a:defRPr>
            </a:lvl4pPr>
            <a:lvl5pPr marL="2057400" indent="-228600" defTabSz="904875">
              <a:spcBef>
                <a:spcPct val="20000"/>
              </a:spcBef>
              <a:buChar char="»"/>
              <a:defRPr sz="1100">
                <a:solidFill>
                  <a:schemeClr val="tx1"/>
                </a:solidFill>
                <a:latin typeface="Arial" panose="020B0604020202020204" pitchFamily="34" charset="0"/>
                <a:ea typeface="宋体" panose="02010600030101010101" pitchFamily="2" charset="-122"/>
              </a:defRPr>
            </a:lvl5pPr>
            <a:lvl6pPr marL="25146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6pPr>
            <a:lvl7pPr marL="29718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7pPr>
            <a:lvl8pPr marL="34290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8pPr>
            <a:lvl9pPr marL="38862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defRPr/>
            </a:pPr>
            <a:r>
              <a:rPr lang="zh-CN" altLang="en-US" sz="665" b="1" dirty="0">
                <a:latin typeface="微软雅黑" panose="020B0503020204020204" pitchFamily="34" charset="-122"/>
                <a:ea typeface="微软雅黑" panose="020B0503020204020204" pitchFamily="34" charset="-122"/>
              </a:rPr>
              <a:t>ADD YOUR TEXT</a:t>
            </a:r>
          </a:p>
        </p:txBody>
      </p:sp>
      <p:sp>
        <p:nvSpPr>
          <p:cNvPr id="9227" name="Oval 11"/>
          <p:cNvSpPr>
            <a:spLocks noChangeArrowheads="1"/>
          </p:cNvSpPr>
          <p:nvPr/>
        </p:nvSpPr>
        <p:spPr bwMode="auto">
          <a:xfrm>
            <a:off x="3825875" y="2501900"/>
            <a:ext cx="758825" cy="765175"/>
          </a:xfrm>
          <a:prstGeom prst="ellipse">
            <a:avLst/>
          </a:prstGeom>
          <a:noFill/>
          <a:ln w="28575">
            <a:solidFill>
              <a:schemeClr val="tx1"/>
            </a:solidFill>
            <a:prstDash val="sysDot"/>
            <a:round/>
          </a:ln>
          <a:extLst>
            <a:ext uri="{909E8E84-426E-40DD-AFC4-6F175D3DCCD1}">
              <a14:hiddenFill xmlns:a14="http://schemas.microsoft.com/office/drawing/2010/main">
                <a:solidFill>
                  <a:srgbClr val="FFFFFF"/>
                </a:solidFill>
              </a14:hiddenFill>
            </a:ext>
          </a:extLst>
        </p:spPr>
        <p:txBody>
          <a:bodyPr wrap="none" lIns="96003" tIns="48001" rIns="96003" bIns="48001" anchor="ctr"/>
          <a:lstStyle>
            <a:lvl1pPr defTabSz="904875">
              <a:spcBef>
                <a:spcPct val="20000"/>
              </a:spcBef>
              <a:buChar char="•"/>
              <a:defRPr sz="1700">
                <a:solidFill>
                  <a:schemeClr val="tx1"/>
                </a:solidFill>
                <a:latin typeface="Arial" panose="020B0604020202020204" pitchFamily="34" charset="0"/>
                <a:ea typeface="宋体" panose="02010600030101010101" pitchFamily="2" charset="-122"/>
              </a:defRPr>
            </a:lvl1pPr>
            <a:lvl2pPr marL="742950" indent="-285750" defTabSz="904875">
              <a:spcBef>
                <a:spcPct val="20000"/>
              </a:spcBef>
              <a:buChar char="–"/>
              <a:defRPr sz="1500">
                <a:solidFill>
                  <a:schemeClr val="tx1"/>
                </a:solidFill>
                <a:latin typeface="Arial" panose="020B0604020202020204" pitchFamily="34" charset="0"/>
                <a:ea typeface="宋体" panose="02010600030101010101" pitchFamily="2" charset="-122"/>
              </a:defRPr>
            </a:lvl2pPr>
            <a:lvl3pPr marL="1143000" indent="-228600" defTabSz="904875">
              <a:spcBef>
                <a:spcPct val="20000"/>
              </a:spcBef>
              <a:buChar char="•"/>
              <a:defRPr sz="1300">
                <a:solidFill>
                  <a:schemeClr val="tx1"/>
                </a:solidFill>
                <a:latin typeface="Arial" panose="020B0604020202020204" pitchFamily="34" charset="0"/>
                <a:ea typeface="宋体" panose="02010600030101010101" pitchFamily="2" charset="-122"/>
              </a:defRPr>
            </a:lvl3pPr>
            <a:lvl4pPr marL="1600200" indent="-228600" defTabSz="904875">
              <a:spcBef>
                <a:spcPct val="20000"/>
              </a:spcBef>
              <a:buChar char="–"/>
              <a:defRPr sz="1100">
                <a:solidFill>
                  <a:schemeClr val="tx1"/>
                </a:solidFill>
                <a:latin typeface="Arial" panose="020B0604020202020204" pitchFamily="34" charset="0"/>
                <a:ea typeface="宋体" panose="02010600030101010101" pitchFamily="2" charset="-122"/>
              </a:defRPr>
            </a:lvl4pPr>
            <a:lvl5pPr marL="2057400" indent="-228600" defTabSz="904875">
              <a:spcBef>
                <a:spcPct val="20000"/>
              </a:spcBef>
              <a:buChar char="»"/>
              <a:defRPr sz="1100">
                <a:solidFill>
                  <a:schemeClr val="tx1"/>
                </a:solidFill>
                <a:latin typeface="Arial" panose="020B0604020202020204" pitchFamily="34" charset="0"/>
                <a:ea typeface="宋体" panose="02010600030101010101" pitchFamily="2" charset="-122"/>
              </a:defRPr>
            </a:lvl5pPr>
            <a:lvl6pPr marL="25146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6pPr>
            <a:lvl7pPr marL="29718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7pPr>
            <a:lvl8pPr marL="34290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8pPr>
            <a:lvl9pPr marL="38862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defRPr/>
            </a:pPr>
            <a:r>
              <a:rPr lang="zh-CN" altLang="en-US" sz="665" b="1">
                <a:latin typeface="微软雅黑" panose="020B0503020204020204" pitchFamily="34" charset="-122"/>
                <a:ea typeface="微软雅黑" panose="020B0503020204020204" pitchFamily="34" charset="-122"/>
              </a:rPr>
              <a:t>ADD YOUR TEXT</a:t>
            </a:r>
          </a:p>
        </p:txBody>
      </p:sp>
      <p:sp>
        <p:nvSpPr>
          <p:cNvPr id="9228" name="Oval 12"/>
          <p:cNvSpPr>
            <a:spLocks noChangeArrowheads="1"/>
          </p:cNvSpPr>
          <p:nvPr/>
        </p:nvSpPr>
        <p:spPr bwMode="auto">
          <a:xfrm>
            <a:off x="3379788" y="2951163"/>
            <a:ext cx="758825" cy="766762"/>
          </a:xfrm>
          <a:prstGeom prst="ellipse">
            <a:avLst/>
          </a:prstGeom>
          <a:noFill/>
          <a:ln w="28575">
            <a:solidFill>
              <a:schemeClr val="tx1"/>
            </a:solidFill>
            <a:prstDash val="sysDot"/>
            <a:round/>
          </a:ln>
          <a:extLst>
            <a:ext uri="{909E8E84-426E-40DD-AFC4-6F175D3DCCD1}">
              <a14:hiddenFill xmlns:a14="http://schemas.microsoft.com/office/drawing/2010/main">
                <a:solidFill>
                  <a:srgbClr val="FFFFFF"/>
                </a:solidFill>
              </a14:hiddenFill>
            </a:ext>
          </a:extLst>
        </p:spPr>
        <p:txBody>
          <a:bodyPr wrap="none" lIns="96003" tIns="48001" rIns="96003" bIns="48001" anchor="ctr"/>
          <a:lstStyle>
            <a:lvl1pPr defTabSz="904875">
              <a:spcBef>
                <a:spcPct val="20000"/>
              </a:spcBef>
              <a:buChar char="•"/>
              <a:defRPr sz="1700">
                <a:solidFill>
                  <a:schemeClr val="tx1"/>
                </a:solidFill>
                <a:latin typeface="Arial" panose="020B0604020202020204" pitchFamily="34" charset="0"/>
                <a:ea typeface="宋体" panose="02010600030101010101" pitchFamily="2" charset="-122"/>
              </a:defRPr>
            </a:lvl1pPr>
            <a:lvl2pPr marL="742950" indent="-285750" defTabSz="904875">
              <a:spcBef>
                <a:spcPct val="20000"/>
              </a:spcBef>
              <a:buChar char="–"/>
              <a:defRPr sz="1500">
                <a:solidFill>
                  <a:schemeClr val="tx1"/>
                </a:solidFill>
                <a:latin typeface="Arial" panose="020B0604020202020204" pitchFamily="34" charset="0"/>
                <a:ea typeface="宋体" panose="02010600030101010101" pitchFamily="2" charset="-122"/>
              </a:defRPr>
            </a:lvl2pPr>
            <a:lvl3pPr marL="1143000" indent="-228600" defTabSz="904875">
              <a:spcBef>
                <a:spcPct val="20000"/>
              </a:spcBef>
              <a:buChar char="•"/>
              <a:defRPr sz="1300">
                <a:solidFill>
                  <a:schemeClr val="tx1"/>
                </a:solidFill>
                <a:latin typeface="Arial" panose="020B0604020202020204" pitchFamily="34" charset="0"/>
                <a:ea typeface="宋体" panose="02010600030101010101" pitchFamily="2" charset="-122"/>
              </a:defRPr>
            </a:lvl3pPr>
            <a:lvl4pPr marL="1600200" indent="-228600" defTabSz="904875">
              <a:spcBef>
                <a:spcPct val="20000"/>
              </a:spcBef>
              <a:buChar char="–"/>
              <a:defRPr sz="1100">
                <a:solidFill>
                  <a:schemeClr val="tx1"/>
                </a:solidFill>
                <a:latin typeface="Arial" panose="020B0604020202020204" pitchFamily="34" charset="0"/>
                <a:ea typeface="宋体" panose="02010600030101010101" pitchFamily="2" charset="-122"/>
              </a:defRPr>
            </a:lvl4pPr>
            <a:lvl5pPr marL="2057400" indent="-228600" defTabSz="904875">
              <a:spcBef>
                <a:spcPct val="20000"/>
              </a:spcBef>
              <a:buChar char="»"/>
              <a:defRPr sz="1100">
                <a:solidFill>
                  <a:schemeClr val="tx1"/>
                </a:solidFill>
                <a:latin typeface="Arial" panose="020B0604020202020204" pitchFamily="34" charset="0"/>
                <a:ea typeface="宋体" panose="02010600030101010101" pitchFamily="2" charset="-122"/>
              </a:defRPr>
            </a:lvl5pPr>
            <a:lvl6pPr marL="25146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6pPr>
            <a:lvl7pPr marL="29718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7pPr>
            <a:lvl8pPr marL="34290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8pPr>
            <a:lvl9pPr marL="3886200" indent="-228600" defTabSz="904875"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defRPr/>
            </a:pPr>
            <a:r>
              <a:rPr lang="zh-CN" altLang="en-US" sz="665" b="1">
                <a:latin typeface="微软雅黑" panose="020B0503020204020204" pitchFamily="34" charset="-122"/>
                <a:ea typeface="微软雅黑" panose="020B0503020204020204" pitchFamily="34" charset="-122"/>
              </a:rPr>
              <a:t>ADD YOUR TEXT</a:t>
            </a:r>
          </a:p>
        </p:txBody>
      </p:sp>
      <p:sp>
        <p:nvSpPr>
          <p:cNvPr id="9229" name="Line 13"/>
          <p:cNvSpPr>
            <a:spLocks noChangeShapeType="1"/>
          </p:cNvSpPr>
          <p:nvPr/>
        </p:nvSpPr>
        <p:spPr bwMode="auto">
          <a:xfrm>
            <a:off x="4808538" y="2222500"/>
            <a:ext cx="355600" cy="0"/>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9230" name="AutoShape 14"/>
          <p:cNvSpPr>
            <a:spLocks noChangeArrowheads="1"/>
          </p:cNvSpPr>
          <p:nvPr/>
        </p:nvSpPr>
        <p:spPr bwMode="auto">
          <a:xfrm>
            <a:off x="5421313" y="1816100"/>
            <a:ext cx="1168400" cy="814388"/>
          </a:xfrm>
          <a:prstGeom prst="cloudCallout">
            <a:avLst>
              <a:gd name="adj1" fmla="val -43750"/>
              <a:gd name="adj2" fmla="val 70000"/>
            </a:avLst>
          </a:pr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Char char="•"/>
              <a:defRPr sz="17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5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3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1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1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1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defRPr/>
            </a:pPr>
            <a:r>
              <a:rPr lang="zh-CN" altLang="en-US" sz="2220" b="1">
                <a:solidFill>
                  <a:schemeClr val="bg1"/>
                </a:solidFill>
                <a:latin typeface="微软雅黑" panose="020B0503020204020204" pitchFamily="34" charset="-122"/>
                <a:ea typeface="微软雅黑" panose="020B0503020204020204" pitchFamily="34" charset="-122"/>
              </a:rPr>
              <a:t>?</a:t>
            </a: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bwMode="auto">
      <p:bgPr>
        <a:solidFill>
          <a:srgbClr val="DDDDDD"/>
        </a:solidFill>
        <a:effectLst/>
      </p:bgPr>
    </p:bg>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1588" y="-222250"/>
            <a:ext cx="7108825" cy="479425"/>
          </a:xfrm>
          <a:prstGeom prst="rect">
            <a:avLst/>
          </a:prstGeom>
          <a:solidFill>
            <a:schemeClr val="tx1">
              <a:alpha val="6117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16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1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2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000"/>
          </a:p>
        </p:txBody>
      </p:sp>
      <p:sp>
        <p:nvSpPr>
          <p:cNvPr id="10243" name="任意多边形 29"/>
          <p:cNvSpPr/>
          <p:nvPr/>
        </p:nvSpPr>
        <p:spPr bwMode="auto">
          <a:xfrm>
            <a:off x="1668463" y="984250"/>
            <a:ext cx="3178175" cy="2336800"/>
          </a:xfrm>
          <a:custGeom>
            <a:avLst/>
            <a:gdLst>
              <a:gd name="T0" fmla="*/ 74879982 w 21600"/>
              <a:gd name="T1" fmla="*/ 0 h 21600"/>
              <a:gd name="T2" fmla="*/ 0 w 21600"/>
              <a:gd name="T3" fmla="*/ 218460097 h 21600"/>
              <a:gd name="T4" fmla="*/ 420980906 w 21600"/>
              <a:gd name="T5" fmla="*/ 227606501 h 21600"/>
              <a:gd name="T6" fmla="*/ 377226146 w 21600"/>
              <a:gd name="T7" fmla="*/ 83466257 h 21600"/>
              <a:gd name="T8" fmla="*/ 74879982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3842" y="0"/>
                </a:moveTo>
                <a:lnTo>
                  <a:pt x="0" y="20732"/>
                </a:lnTo>
                <a:lnTo>
                  <a:pt x="21600" y="21600"/>
                </a:lnTo>
                <a:lnTo>
                  <a:pt x="19355" y="7921"/>
                </a:lnTo>
                <a:lnTo>
                  <a:pt x="3842" y="0"/>
                </a:lnTo>
                <a:close/>
              </a:path>
            </a:pathLst>
          </a:custGeom>
          <a:solidFill>
            <a:schemeClr val="tx1">
              <a:alpha val="61176"/>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3316" name="任意多边形 30"/>
          <p:cNvSpPr/>
          <p:nvPr/>
        </p:nvSpPr>
        <p:spPr bwMode="auto">
          <a:xfrm rot="240000">
            <a:off x="4526364" y="1920960"/>
            <a:ext cx="1718113" cy="1490560"/>
          </a:xfrm>
          <a:custGeom>
            <a:avLst/>
            <a:gdLst/>
            <a:ahLst/>
            <a:cxnLst>
              <a:cxn ang="0">
                <a:pos x="0" y="0"/>
              </a:cxn>
              <a:cxn ang="0">
                <a:pos x="5443" y="20931"/>
              </a:cxn>
              <a:cxn ang="0">
                <a:pos x="21600" y="21600"/>
              </a:cxn>
              <a:cxn ang="0">
                <a:pos x="16005" y="2663"/>
              </a:cxn>
              <a:cxn ang="0">
                <a:pos x="0" y="0"/>
              </a:cxn>
            </a:cxnLst>
            <a:rect l="0" t="0" r="r" b="b"/>
            <a:pathLst>
              <a:path w="21600" h="21600">
                <a:moveTo>
                  <a:pt x="0" y="0"/>
                </a:moveTo>
                <a:lnTo>
                  <a:pt x="5443" y="20931"/>
                </a:lnTo>
                <a:lnTo>
                  <a:pt x="21600" y="21600"/>
                </a:lnTo>
                <a:lnTo>
                  <a:pt x="16005" y="2663"/>
                </a:lnTo>
                <a:lnTo>
                  <a:pt x="0" y="0"/>
                </a:lnTo>
                <a:close/>
              </a:path>
            </a:pathLst>
          </a:custGeom>
          <a:blipFill dpi="0" rotWithShape="0">
            <a:blip r:embed="rId2" cstate="print"/>
            <a:srcRect/>
            <a:stretch>
              <a:fillRect r="-41240"/>
            </a:stretch>
          </a:blipFill>
          <a:ln w="9525">
            <a:noFill/>
            <a:round/>
          </a:ln>
          <a:effectLst/>
        </p:spPr>
        <p:txBody>
          <a:bodyPr anchor="ctr"/>
          <a:lstStyle/>
          <a:p>
            <a:pPr eaLnBrk="1" hangingPunct="1">
              <a:buFont typeface="Arial" panose="020B0604020202020204" pitchFamily="34" charset="0"/>
              <a:buNone/>
              <a:defRPr/>
            </a:pPr>
            <a:endParaRPr lang="zh-CN" altLang="en-US" sz="1000"/>
          </a:p>
        </p:txBody>
      </p:sp>
      <p:sp>
        <p:nvSpPr>
          <p:cNvPr id="13317" name="任意多边形 31"/>
          <p:cNvSpPr/>
          <p:nvPr/>
        </p:nvSpPr>
        <p:spPr bwMode="auto">
          <a:xfrm>
            <a:off x="1028399" y="986053"/>
            <a:ext cx="1141292" cy="2224374"/>
          </a:xfrm>
          <a:custGeom>
            <a:avLst/>
            <a:gdLst/>
            <a:ahLst/>
            <a:cxnLst>
              <a:cxn ang="0">
                <a:pos x="0" y="1644"/>
              </a:cxn>
              <a:cxn ang="0">
                <a:pos x="21600" y="0"/>
              </a:cxn>
              <a:cxn ang="0">
                <a:pos x="10886" y="21600"/>
              </a:cxn>
              <a:cxn ang="0">
                <a:pos x="0" y="1644"/>
              </a:cxn>
            </a:cxnLst>
            <a:rect l="0" t="0" r="r" b="b"/>
            <a:pathLst>
              <a:path w="21600" h="21600">
                <a:moveTo>
                  <a:pt x="0" y="1644"/>
                </a:moveTo>
                <a:lnTo>
                  <a:pt x="21600" y="0"/>
                </a:lnTo>
                <a:lnTo>
                  <a:pt x="10886" y="21600"/>
                </a:lnTo>
                <a:lnTo>
                  <a:pt x="0" y="1644"/>
                </a:lnTo>
                <a:close/>
              </a:path>
            </a:pathLst>
          </a:custGeom>
          <a:blipFill dpi="0" rotWithShape="0">
            <a:blip r:embed="rId3" cstate="print"/>
            <a:srcRect/>
            <a:stretch>
              <a:fillRect r="-211839"/>
            </a:stretch>
          </a:blipFill>
          <a:ln w="9525">
            <a:noFill/>
            <a:round/>
          </a:ln>
          <a:effectLst/>
        </p:spPr>
        <p:txBody>
          <a:bodyPr anchor="ctr"/>
          <a:lstStyle/>
          <a:p>
            <a:pPr eaLnBrk="1" hangingPunct="1">
              <a:buFont typeface="Arial" panose="020B0604020202020204" pitchFamily="34" charset="0"/>
              <a:buNone/>
              <a:defRPr/>
            </a:pPr>
            <a:endParaRPr lang="zh-CN" altLang="en-US" sz="1000"/>
          </a:p>
        </p:txBody>
      </p:sp>
      <p:sp>
        <p:nvSpPr>
          <p:cNvPr id="13318" name="Text Box 6"/>
          <p:cNvSpPr txBox="1">
            <a:spLocks noChangeArrowheads="1"/>
          </p:cNvSpPr>
          <p:nvPr/>
        </p:nvSpPr>
        <p:spPr bwMode="auto">
          <a:xfrm>
            <a:off x="2173288" y="1920875"/>
            <a:ext cx="2505075" cy="434975"/>
          </a:xfrm>
          <a:prstGeom prst="rect">
            <a:avLst/>
          </a:prstGeom>
          <a:noFill/>
          <a:ln w="9525">
            <a:noFill/>
            <a:miter lim="800000"/>
          </a:ln>
          <a:effectLst/>
        </p:spPr>
        <p:txBody>
          <a:bodyPr wrap="none">
            <a:spAutoFit/>
          </a:bodyPr>
          <a:lstStyle/>
          <a:p>
            <a:pPr algn="ctr" eaLnBrk="1" hangingPunct="1">
              <a:buFont typeface="Arial" panose="020B0604020202020204" pitchFamily="34" charset="0"/>
              <a:buNone/>
              <a:defRPr/>
            </a:pPr>
            <a:r>
              <a:rPr lang="zh-CN" altLang="en-US" sz="2220" b="1">
                <a:solidFill>
                  <a:schemeClr val="bg1"/>
                </a:solidFill>
                <a:effectLst>
                  <a:outerShdw blurRad="38100" dist="38100" dir="2700000" algn="tl">
                    <a:srgbClr val="000000"/>
                  </a:outerShdw>
                </a:effectLst>
                <a:ea typeface="微软雅黑" panose="020B0503020204020204" pitchFamily="34" charset="-122"/>
              </a:rPr>
              <a:t>ADD YOUR TEXT</a:t>
            </a:r>
          </a:p>
        </p:txBody>
      </p:sp>
      <p:sp>
        <p:nvSpPr>
          <p:cNvPr id="13319" name="Text Box 7"/>
          <p:cNvSpPr txBox="1">
            <a:spLocks noChangeArrowheads="1"/>
          </p:cNvSpPr>
          <p:nvPr/>
        </p:nvSpPr>
        <p:spPr bwMode="auto">
          <a:xfrm>
            <a:off x="236538" y="-122238"/>
            <a:ext cx="1212850" cy="246063"/>
          </a:xfrm>
          <a:prstGeom prst="rect">
            <a:avLst/>
          </a:prstGeom>
          <a:noFill/>
          <a:ln w="9525">
            <a:noFill/>
            <a:miter lim="800000"/>
          </a:ln>
          <a:effectLst/>
        </p:spPr>
        <p:txBody>
          <a:bodyPr wrap="none">
            <a:spAutoFit/>
          </a:bodyPr>
          <a:lstStyle/>
          <a:p>
            <a:pPr eaLnBrk="1" hangingPunct="1">
              <a:buFont typeface="Arial" panose="020B0604020202020204" pitchFamily="34" charset="0"/>
              <a:buNone/>
              <a:defRPr/>
            </a:pPr>
            <a:r>
              <a:rPr lang="zh-CN" altLang="en-US" sz="10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LOGO&amp;PROJECT</a:t>
            </a:r>
            <a:endParaRPr lang="zh-CN" altLang="en-US" sz="2000"/>
          </a:p>
        </p:txBody>
      </p:sp>
      <p:sp>
        <p:nvSpPr>
          <p:cNvPr id="13320" name="Text Box 8"/>
          <p:cNvSpPr txBox="1">
            <a:spLocks noChangeArrowheads="1"/>
          </p:cNvSpPr>
          <p:nvPr/>
        </p:nvSpPr>
        <p:spPr bwMode="auto">
          <a:xfrm>
            <a:off x="5421313" y="-98425"/>
            <a:ext cx="1571625" cy="246063"/>
          </a:xfrm>
          <a:prstGeom prst="rect">
            <a:avLst/>
          </a:prstGeom>
          <a:noFill/>
          <a:ln w="9525">
            <a:noFill/>
            <a:miter lim="800000"/>
          </a:ln>
          <a:effectLst/>
        </p:spPr>
        <p:txBody>
          <a:bodyPr wrap="none">
            <a:spAutoFit/>
          </a:bodyPr>
          <a:lstStyle/>
          <a:p>
            <a:pPr eaLnBrk="1" hangingPunct="1">
              <a:buFont typeface="Arial" panose="020B0604020202020204" pitchFamily="34" charset="0"/>
              <a:buNone/>
              <a:defRPr/>
            </a:pPr>
            <a:r>
              <a:rPr lang="zh-CN" altLang="en-US" sz="100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ADD YOUR COMPANY</a:t>
            </a:r>
            <a:endParaRPr lang="zh-CN" altLang="en-US" sz="2000"/>
          </a:p>
        </p:txBody>
      </p:sp>
    </p:spTree>
  </p:cSld>
  <p:clrMapOvr>
    <a:masterClrMapping/>
  </p:clrMapOvr>
  <p:transition>
    <p:fade/>
  </p:transition>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alpha val="60999"/>
          </a:srgbClr>
        </a:solidFill>
        <a:ln w="9525" cap="flat" cmpd="sng" algn="ctr">
          <a:noFill/>
          <a:prstDash val="solid"/>
          <a:round/>
          <a:headEnd type="none" w="med" len="med"/>
          <a:tailEnd type="none" w="med" len="med"/>
        </a:ln>
      </a:spPr>
      <a:bodyPr vert="horz" wrap="squar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9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rgbClr val="BBE0E3">
            <a:alpha val="60999"/>
          </a:srgbClr>
        </a:solidFill>
        <a:ln w="9525" cap="flat" cmpd="sng" algn="ctr">
          <a:noFill/>
          <a:prstDash val="solid"/>
          <a:round/>
          <a:headEnd type="none" w="med" len="med"/>
          <a:tailEnd type="none" w="med" len="med"/>
        </a:ln>
      </a:spPr>
      <a:bodyPr vert="horz" wrap="squar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9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1615</Words>
  <Application>Microsoft Office PowerPoint</Application>
  <PresentationFormat>自定义</PresentationFormat>
  <Paragraphs>199</Paragraphs>
  <Slides>25</Slides>
  <Notes>0</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25</vt:i4>
      </vt:variant>
    </vt:vector>
  </HeadingPairs>
  <TitlesOfParts>
    <vt:vector size="29" baseType="lpstr">
      <vt:lpstr>微软雅黑</vt:lpstr>
      <vt:lpstr>Arial</vt:lpstr>
      <vt:lpstr>Calibri</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天 下</cp:lastModifiedBy>
  <cp:revision>7</cp:revision>
  <dcterms:created xsi:type="dcterms:W3CDTF">2014-12-01T05:56:00Z</dcterms:created>
  <dcterms:modified xsi:type="dcterms:W3CDTF">2021-01-05T05:05:31Z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