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9" r:id="rId2"/>
    <p:sldId id="271" r:id="rId3"/>
    <p:sldId id="272" r:id="rId4"/>
    <p:sldId id="263" r:id="rId5"/>
    <p:sldId id="265" r:id="rId6"/>
    <p:sldId id="274" r:id="rId7"/>
    <p:sldId id="267" r:id="rId8"/>
    <p:sldId id="270" r:id="rId9"/>
    <p:sldId id="275" r:id="rId10"/>
    <p:sldId id="266" r:id="rId11"/>
    <p:sldId id="276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EC3"/>
    <a:srgbClr val="F700ED"/>
    <a:srgbClr val="F8F8F8"/>
    <a:srgbClr val="037CFA"/>
    <a:srgbClr val="B9FFF7"/>
    <a:srgbClr val="4BFFEA"/>
    <a:srgbClr val="261D38"/>
    <a:srgbClr val="767570"/>
    <a:srgbClr val="D9DAD5"/>
    <a:srgbClr val="C77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7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16BEB-CEBF-4AAF-9D50-F103D9DC10E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69841-C537-497F-93D7-CD0B877DB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1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-180528" y="915566"/>
            <a:ext cx="6273899" cy="1676444"/>
            <a:chOff x="-180528" y="915566"/>
            <a:chExt cx="6273899" cy="1676444"/>
          </a:xfrm>
        </p:grpSpPr>
        <p:sp>
          <p:nvSpPr>
            <p:cNvPr id="27" name="任意多边形 26"/>
            <p:cNvSpPr/>
            <p:nvPr/>
          </p:nvSpPr>
          <p:spPr>
            <a:xfrm>
              <a:off x="-180528" y="1856336"/>
              <a:ext cx="2520014" cy="648332"/>
            </a:xfrm>
            <a:custGeom>
              <a:avLst/>
              <a:gdLst>
                <a:gd name="connsiteX0" fmla="*/ 0 w 4726380"/>
                <a:gd name="connsiteY0" fmla="*/ 700840 h 1449583"/>
                <a:gd name="connsiteX1" fmla="*/ 712520 w 4726380"/>
                <a:gd name="connsiteY1" fmla="*/ 1448985 h 1449583"/>
                <a:gd name="connsiteX2" fmla="*/ 1543793 w 4726380"/>
                <a:gd name="connsiteY2" fmla="*/ 593962 h 1449583"/>
                <a:gd name="connsiteX3" fmla="*/ 2303813 w 4726380"/>
                <a:gd name="connsiteY3" fmla="*/ 1152102 h 1449583"/>
                <a:gd name="connsiteX4" fmla="*/ 2505694 w 4726380"/>
                <a:gd name="connsiteY4" fmla="*/ 902720 h 1449583"/>
                <a:gd name="connsiteX5" fmla="*/ 3503221 w 4726380"/>
                <a:gd name="connsiteY5" fmla="*/ 196 h 1449583"/>
                <a:gd name="connsiteX6" fmla="*/ 4726380 w 4726380"/>
                <a:gd name="connsiteY6" fmla="*/ 985848 h 1449583"/>
                <a:gd name="connsiteX7" fmla="*/ 4726380 w 4726380"/>
                <a:gd name="connsiteY7" fmla="*/ 985848 h 1449583"/>
                <a:gd name="connsiteX0-1" fmla="*/ 0 w 4726380"/>
                <a:gd name="connsiteY0-2" fmla="*/ 700840 h 1449583"/>
                <a:gd name="connsiteX1-3" fmla="*/ 712520 w 4726380"/>
                <a:gd name="connsiteY1-4" fmla="*/ 1448985 h 1449583"/>
                <a:gd name="connsiteX2-5" fmla="*/ 1543793 w 4726380"/>
                <a:gd name="connsiteY2-6" fmla="*/ 593962 h 1449583"/>
                <a:gd name="connsiteX3-7" fmla="*/ 2303813 w 4726380"/>
                <a:gd name="connsiteY3-8" fmla="*/ 1152102 h 1449583"/>
                <a:gd name="connsiteX4-9" fmla="*/ 2505694 w 4726380"/>
                <a:gd name="connsiteY4-10" fmla="*/ 902720 h 1449583"/>
                <a:gd name="connsiteX5-11" fmla="*/ 3503221 w 4726380"/>
                <a:gd name="connsiteY5-12" fmla="*/ 196 h 1449583"/>
                <a:gd name="connsiteX6-13" fmla="*/ 4726380 w 4726380"/>
                <a:gd name="connsiteY6-14" fmla="*/ 985848 h 1449583"/>
                <a:gd name="connsiteX7-15" fmla="*/ 4726380 w 4726380"/>
                <a:gd name="connsiteY7-16" fmla="*/ 985848 h 1449583"/>
                <a:gd name="connsiteX0-17" fmla="*/ 0 w 4726380"/>
                <a:gd name="connsiteY0-18" fmla="*/ 703238 h 1451981"/>
                <a:gd name="connsiteX1-19" fmla="*/ 712520 w 4726380"/>
                <a:gd name="connsiteY1-20" fmla="*/ 1451383 h 1451981"/>
                <a:gd name="connsiteX2-21" fmla="*/ 1543793 w 4726380"/>
                <a:gd name="connsiteY2-22" fmla="*/ 596360 h 1451981"/>
                <a:gd name="connsiteX3-23" fmla="*/ 2303813 w 4726380"/>
                <a:gd name="connsiteY3-24" fmla="*/ 1154500 h 1451981"/>
                <a:gd name="connsiteX4-25" fmla="*/ 2790701 w 4726380"/>
                <a:gd name="connsiteY4-26" fmla="*/ 715112 h 1451981"/>
                <a:gd name="connsiteX5-27" fmla="*/ 3503221 w 4726380"/>
                <a:gd name="connsiteY5-28" fmla="*/ 2594 h 1451981"/>
                <a:gd name="connsiteX6-29" fmla="*/ 4726380 w 4726380"/>
                <a:gd name="connsiteY6-30" fmla="*/ 988246 h 1451981"/>
                <a:gd name="connsiteX7-31" fmla="*/ 4726380 w 4726380"/>
                <a:gd name="connsiteY7-32" fmla="*/ 988246 h 1451981"/>
                <a:gd name="connsiteX0-33" fmla="*/ 0 w 4726380"/>
                <a:gd name="connsiteY0-34" fmla="*/ 754945 h 1503688"/>
                <a:gd name="connsiteX1-35" fmla="*/ 712520 w 4726380"/>
                <a:gd name="connsiteY1-36" fmla="*/ 1503090 h 1503688"/>
                <a:gd name="connsiteX2-37" fmla="*/ 1543793 w 4726380"/>
                <a:gd name="connsiteY2-38" fmla="*/ 648067 h 1503688"/>
                <a:gd name="connsiteX3-39" fmla="*/ 2303813 w 4726380"/>
                <a:gd name="connsiteY3-40" fmla="*/ 1206207 h 1503688"/>
                <a:gd name="connsiteX4-41" fmla="*/ 2790701 w 4726380"/>
                <a:gd name="connsiteY4-42" fmla="*/ 766819 h 1503688"/>
                <a:gd name="connsiteX5-43" fmla="*/ 3503221 w 4726380"/>
                <a:gd name="connsiteY5-44" fmla="*/ 54301 h 1503688"/>
                <a:gd name="connsiteX6-45" fmla="*/ 4726380 w 4726380"/>
                <a:gd name="connsiteY6-46" fmla="*/ 1039953 h 1503688"/>
                <a:gd name="connsiteX7-47" fmla="*/ 4726380 w 4726380"/>
                <a:gd name="connsiteY7-48" fmla="*/ 1039953 h 1503688"/>
                <a:gd name="connsiteX0-49" fmla="*/ 0 w 4726380"/>
                <a:gd name="connsiteY0-50" fmla="*/ 739908 h 1488651"/>
                <a:gd name="connsiteX1-51" fmla="*/ 712520 w 4726380"/>
                <a:gd name="connsiteY1-52" fmla="*/ 1488053 h 1488651"/>
                <a:gd name="connsiteX2-53" fmla="*/ 1543793 w 4726380"/>
                <a:gd name="connsiteY2-54" fmla="*/ 633030 h 1488651"/>
                <a:gd name="connsiteX3-55" fmla="*/ 2303813 w 4726380"/>
                <a:gd name="connsiteY3-56" fmla="*/ 1191170 h 1488651"/>
                <a:gd name="connsiteX4-57" fmla="*/ 2790701 w 4726380"/>
                <a:gd name="connsiteY4-58" fmla="*/ 751782 h 1488651"/>
                <a:gd name="connsiteX5-59" fmla="*/ 3503221 w 4726380"/>
                <a:gd name="connsiteY5-60" fmla="*/ 39264 h 1488651"/>
                <a:gd name="connsiteX6-61" fmla="*/ 4726380 w 4726380"/>
                <a:gd name="connsiteY6-62" fmla="*/ 1024916 h 1488651"/>
                <a:gd name="connsiteX7-63" fmla="*/ 4726380 w 4726380"/>
                <a:gd name="connsiteY7-64" fmla="*/ 1024916 h 1488651"/>
                <a:gd name="connsiteX0-65" fmla="*/ 0 w 4726380"/>
                <a:gd name="connsiteY0-66" fmla="*/ 708258 h 1457001"/>
                <a:gd name="connsiteX1-67" fmla="*/ 712520 w 4726380"/>
                <a:gd name="connsiteY1-68" fmla="*/ 1456403 h 1457001"/>
                <a:gd name="connsiteX2-69" fmla="*/ 1543793 w 4726380"/>
                <a:gd name="connsiteY2-70" fmla="*/ 601380 h 1457001"/>
                <a:gd name="connsiteX3-71" fmla="*/ 2303813 w 4726380"/>
                <a:gd name="connsiteY3-72" fmla="*/ 1159520 h 1457001"/>
                <a:gd name="connsiteX4-73" fmla="*/ 2790701 w 4726380"/>
                <a:gd name="connsiteY4-74" fmla="*/ 720132 h 1457001"/>
                <a:gd name="connsiteX5-75" fmla="*/ 3503221 w 4726380"/>
                <a:gd name="connsiteY5-76" fmla="*/ 7614 h 1457001"/>
                <a:gd name="connsiteX6-77" fmla="*/ 4726380 w 4726380"/>
                <a:gd name="connsiteY6-78" fmla="*/ 993266 h 1457001"/>
                <a:gd name="connsiteX7-79" fmla="*/ 4726380 w 4726380"/>
                <a:gd name="connsiteY7-80" fmla="*/ 993266 h 1457001"/>
                <a:gd name="connsiteX0-81" fmla="*/ 0 w 4726380"/>
                <a:gd name="connsiteY0-82" fmla="*/ 721265 h 1470008"/>
                <a:gd name="connsiteX1-83" fmla="*/ 712520 w 4726380"/>
                <a:gd name="connsiteY1-84" fmla="*/ 1469410 h 1470008"/>
                <a:gd name="connsiteX2-85" fmla="*/ 1543793 w 4726380"/>
                <a:gd name="connsiteY2-86" fmla="*/ 614387 h 1470008"/>
                <a:gd name="connsiteX3-87" fmla="*/ 2303813 w 4726380"/>
                <a:gd name="connsiteY3-88" fmla="*/ 1172527 h 1470008"/>
                <a:gd name="connsiteX4-89" fmla="*/ 2790701 w 4726380"/>
                <a:gd name="connsiteY4-90" fmla="*/ 733139 h 1470008"/>
                <a:gd name="connsiteX5-91" fmla="*/ 3716977 w 4726380"/>
                <a:gd name="connsiteY5-92" fmla="*/ 8746 h 1470008"/>
                <a:gd name="connsiteX6-93" fmla="*/ 4726380 w 4726380"/>
                <a:gd name="connsiteY6-94" fmla="*/ 1006273 h 1470008"/>
                <a:gd name="connsiteX7-95" fmla="*/ 4726380 w 4726380"/>
                <a:gd name="connsiteY7-96" fmla="*/ 1006273 h 1470008"/>
                <a:gd name="connsiteX0-97" fmla="*/ 0 w 4726380"/>
                <a:gd name="connsiteY0-98" fmla="*/ 718086 h 1466829"/>
                <a:gd name="connsiteX1-99" fmla="*/ 712520 w 4726380"/>
                <a:gd name="connsiteY1-100" fmla="*/ 1466231 h 1466829"/>
                <a:gd name="connsiteX2-101" fmla="*/ 1543793 w 4726380"/>
                <a:gd name="connsiteY2-102" fmla="*/ 611208 h 1466829"/>
                <a:gd name="connsiteX3-103" fmla="*/ 2303813 w 4726380"/>
                <a:gd name="connsiteY3-104" fmla="*/ 1169348 h 1466829"/>
                <a:gd name="connsiteX4-105" fmla="*/ 2790701 w 4726380"/>
                <a:gd name="connsiteY4-106" fmla="*/ 729960 h 1466829"/>
                <a:gd name="connsiteX5-107" fmla="*/ 3716977 w 4726380"/>
                <a:gd name="connsiteY5-108" fmla="*/ 5567 h 1466829"/>
                <a:gd name="connsiteX6-109" fmla="*/ 4726380 w 4726380"/>
                <a:gd name="connsiteY6-110" fmla="*/ 1003094 h 1466829"/>
                <a:gd name="connsiteX7-111" fmla="*/ 4726380 w 4726380"/>
                <a:gd name="connsiteY7-112" fmla="*/ 1003094 h 1466829"/>
                <a:gd name="connsiteX0-113" fmla="*/ 0 w 4811065"/>
                <a:gd name="connsiteY0-114" fmla="*/ 717956 h 1466699"/>
                <a:gd name="connsiteX1-115" fmla="*/ 712520 w 4811065"/>
                <a:gd name="connsiteY1-116" fmla="*/ 1466101 h 1466699"/>
                <a:gd name="connsiteX2-117" fmla="*/ 1543793 w 4811065"/>
                <a:gd name="connsiteY2-118" fmla="*/ 611078 h 1466699"/>
                <a:gd name="connsiteX3-119" fmla="*/ 2303813 w 4811065"/>
                <a:gd name="connsiteY3-120" fmla="*/ 1169218 h 1466699"/>
                <a:gd name="connsiteX4-121" fmla="*/ 2790701 w 4811065"/>
                <a:gd name="connsiteY4-122" fmla="*/ 729830 h 1466699"/>
                <a:gd name="connsiteX5-123" fmla="*/ 3716977 w 4811065"/>
                <a:gd name="connsiteY5-124" fmla="*/ 5437 h 1466699"/>
                <a:gd name="connsiteX6-125" fmla="*/ 4726380 w 4811065"/>
                <a:gd name="connsiteY6-126" fmla="*/ 1002964 h 1466699"/>
                <a:gd name="connsiteX7-127" fmla="*/ 4762006 w 4811065"/>
                <a:gd name="connsiteY7-128" fmla="*/ 860460 h 1466699"/>
                <a:gd name="connsiteX0-129" fmla="*/ 0 w 4726380"/>
                <a:gd name="connsiteY0-130" fmla="*/ 717956 h 1466699"/>
                <a:gd name="connsiteX1-131" fmla="*/ 712520 w 4726380"/>
                <a:gd name="connsiteY1-132" fmla="*/ 1466101 h 1466699"/>
                <a:gd name="connsiteX2-133" fmla="*/ 1543793 w 4726380"/>
                <a:gd name="connsiteY2-134" fmla="*/ 611078 h 1466699"/>
                <a:gd name="connsiteX3-135" fmla="*/ 2303813 w 4726380"/>
                <a:gd name="connsiteY3-136" fmla="*/ 1169218 h 1466699"/>
                <a:gd name="connsiteX4-137" fmla="*/ 2790701 w 4726380"/>
                <a:gd name="connsiteY4-138" fmla="*/ 729830 h 1466699"/>
                <a:gd name="connsiteX5-139" fmla="*/ 3716977 w 4726380"/>
                <a:gd name="connsiteY5-140" fmla="*/ 5437 h 1466699"/>
                <a:gd name="connsiteX6-141" fmla="*/ 4726380 w 4726380"/>
                <a:gd name="connsiteY6-142" fmla="*/ 1002964 h 1466699"/>
                <a:gd name="connsiteX0-143" fmla="*/ 0 w 4797632"/>
                <a:gd name="connsiteY0-144" fmla="*/ 713040 h 1461783"/>
                <a:gd name="connsiteX1-145" fmla="*/ 712520 w 4797632"/>
                <a:gd name="connsiteY1-146" fmla="*/ 1461185 h 1461783"/>
                <a:gd name="connsiteX2-147" fmla="*/ 1543793 w 4797632"/>
                <a:gd name="connsiteY2-148" fmla="*/ 606162 h 1461783"/>
                <a:gd name="connsiteX3-149" fmla="*/ 2303813 w 4797632"/>
                <a:gd name="connsiteY3-150" fmla="*/ 1164302 h 1461783"/>
                <a:gd name="connsiteX4-151" fmla="*/ 2790701 w 4797632"/>
                <a:gd name="connsiteY4-152" fmla="*/ 724914 h 1461783"/>
                <a:gd name="connsiteX5-153" fmla="*/ 3716977 w 4797632"/>
                <a:gd name="connsiteY5-154" fmla="*/ 521 h 1461783"/>
                <a:gd name="connsiteX6-155" fmla="*/ 4797632 w 4797632"/>
                <a:gd name="connsiteY6-156" fmla="*/ 843669 h 1461783"/>
                <a:gd name="connsiteX0-157" fmla="*/ 0 w 4797632"/>
                <a:gd name="connsiteY0-158" fmla="*/ 719221 h 1467964"/>
                <a:gd name="connsiteX1-159" fmla="*/ 712520 w 4797632"/>
                <a:gd name="connsiteY1-160" fmla="*/ 1467366 h 1467964"/>
                <a:gd name="connsiteX2-161" fmla="*/ 1543793 w 4797632"/>
                <a:gd name="connsiteY2-162" fmla="*/ 612343 h 1467964"/>
                <a:gd name="connsiteX3-163" fmla="*/ 2303813 w 4797632"/>
                <a:gd name="connsiteY3-164" fmla="*/ 1170483 h 1467964"/>
                <a:gd name="connsiteX4-165" fmla="*/ 2790701 w 4797632"/>
                <a:gd name="connsiteY4-166" fmla="*/ 731095 h 1467964"/>
                <a:gd name="connsiteX5-167" fmla="*/ 3716977 w 4797632"/>
                <a:gd name="connsiteY5-168" fmla="*/ 6702 h 1467964"/>
                <a:gd name="connsiteX6-169" fmla="*/ 4797632 w 4797632"/>
                <a:gd name="connsiteY6-170" fmla="*/ 849850 h 1467964"/>
                <a:gd name="connsiteX0-171" fmla="*/ 0 w 4797632"/>
                <a:gd name="connsiteY0-172" fmla="*/ 719221 h 1467964"/>
                <a:gd name="connsiteX1-173" fmla="*/ 712520 w 4797632"/>
                <a:gd name="connsiteY1-174" fmla="*/ 1467366 h 1467964"/>
                <a:gd name="connsiteX2-175" fmla="*/ 1543793 w 4797632"/>
                <a:gd name="connsiteY2-176" fmla="*/ 612343 h 1467964"/>
                <a:gd name="connsiteX3-177" fmla="*/ 2303813 w 4797632"/>
                <a:gd name="connsiteY3-178" fmla="*/ 1170483 h 1467964"/>
                <a:gd name="connsiteX4-179" fmla="*/ 3716977 w 4797632"/>
                <a:gd name="connsiteY4-180" fmla="*/ 6702 h 1467964"/>
                <a:gd name="connsiteX5-181" fmla="*/ 4797632 w 4797632"/>
                <a:gd name="connsiteY5-182" fmla="*/ 849850 h 1467964"/>
                <a:gd name="connsiteX0-183" fmla="*/ 0 w 4797632"/>
                <a:gd name="connsiteY0-184" fmla="*/ 713290 h 1462033"/>
                <a:gd name="connsiteX1-185" fmla="*/ 712520 w 4797632"/>
                <a:gd name="connsiteY1-186" fmla="*/ 1461435 h 1462033"/>
                <a:gd name="connsiteX2-187" fmla="*/ 1543793 w 4797632"/>
                <a:gd name="connsiteY2-188" fmla="*/ 606412 h 1462033"/>
                <a:gd name="connsiteX3-189" fmla="*/ 2303813 w 4797632"/>
                <a:gd name="connsiteY3-190" fmla="*/ 1164552 h 1462033"/>
                <a:gd name="connsiteX4-191" fmla="*/ 3716977 w 4797632"/>
                <a:gd name="connsiteY4-192" fmla="*/ 771 h 1462033"/>
                <a:gd name="connsiteX5-193" fmla="*/ 4797632 w 4797632"/>
                <a:gd name="connsiteY5-194" fmla="*/ 843919 h 1462033"/>
                <a:gd name="connsiteX0-195" fmla="*/ 0 w 4797632"/>
                <a:gd name="connsiteY0-196" fmla="*/ 714511 h 1463254"/>
                <a:gd name="connsiteX1-197" fmla="*/ 712520 w 4797632"/>
                <a:gd name="connsiteY1-198" fmla="*/ 1462656 h 1463254"/>
                <a:gd name="connsiteX2-199" fmla="*/ 1543793 w 4797632"/>
                <a:gd name="connsiteY2-200" fmla="*/ 607633 h 1463254"/>
                <a:gd name="connsiteX3-201" fmla="*/ 2303813 w 4797632"/>
                <a:gd name="connsiteY3-202" fmla="*/ 1165773 h 1463254"/>
                <a:gd name="connsiteX4-203" fmla="*/ 3716977 w 4797632"/>
                <a:gd name="connsiteY4-204" fmla="*/ 1992 h 1463254"/>
                <a:gd name="connsiteX5-205" fmla="*/ 4797632 w 4797632"/>
                <a:gd name="connsiteY5-206" fmla="*/ 845140 h 1463254"/>
                <a:gd name="connsiteX0-207" fmla="*/ 0 w 4797632"/>
                <a:gd name="connsiteY0-208" fmla="*/ 712778 h 1461521"/>
                <a:gd name="connsiteX1-209" fmla="*/ 712520 w 4797632"/>
                <a:gd name="connsiteY1-210" fmla="*/ 1460923 h 1461521"/>
                <a:gd name="connsiteX2-211" fmla="*/ 1543793 w 4797632"/>
                <a:gd name="connsiteY2-212" fmla="*/ 605900 h 1461521"/>
                <a:gd name="connsiteX3-213" fmla="*/ 2303813 w 4797632"/>
                <a:gd name="connsiteY3-214" fmla="*/ 1164040 h 1461521"/>
                <a:gd name="connsiteX4-215" fmla="*/ 3716977 w 4797632"/>
                <a:gd name="connsiteY4-216" fmla="*/ 259 h 1461521"/>
                <a:gd name="connsiteX5-217" fmla="*/ 4797632 w 4797632"/>
                <a:gd name="connsiteY5-218" fmla="*/ 843407 h 1461521"/>
                <a:gd name="connsiteX0-219" fmla="*/ 0 w 4607627"/>
                <a:gd name="connsiteY0-220" fmla="*/ 712771 h 1461514"/>
                <a:gd name="connsiteX1-221" fmla="*/ 712520 w 4607627"/>
                <a:gd name="connsiteY1-222" fmla="*/ 1460916 h 1461514"/>
                <a:gd name="connsiteX2-223" fmla="*/ 1543793 w 4607627"/>
                <a:gd name="connsiteY2-224" fmla="*/ 605893 h 1461514"/>
                <a:gd name="connsiteX3-225" fmla="*/ 2303813 w 4607627"/>
                <a:gd name="connsiteY3-226" fmla="*/ 1164033 h 1461514"/>
                <a:gd name="connsiteX4-227" fmla="*/ 3716977 w 4607627"/>
                <a:gd name="connsiteY4-228" fmla="*/ 252 h 1461514"/>
                <a:gd name="connsiteX5-229" fmla="*/ 4607627 w 4607627"/>
                <a:gd name="connsiteY5-230" fmla="*/ 1057156 h 1461514"/>
                <a:gd name="connsiteX0-231" fmla="*/ 0 w 4607627"/>
                <a:gd name="connsiteY0-232" fmla="*/ 713662 h 1462405"/>
                <a:gd name="connsiteX1-233" fmla="*/ 712520 w 4607627"/>
                <a:gd name="connsiteY1-234" fmla="*/ 1461807 h 1462405"/>
                <a:gd name="connsiteX2-235" fmla="*/ 1543793 w 4607627"/>
                <a:gd name="connsiteY2-236" fmla="*/ 606784 h 1462405"/>
                <a:gd name="connsiteX3-237" fmla="*/ 2303813 w 4607627"/>
                <a:gd name="connsiteY3-238" fmla="*/ 1164924 h 1462405"/>
                <a:gd name="connsiteX4-239" fmla="*/ 3716977 w 4607627"/>
                <a:gd name="connsiteY4-240" fmla="*/ 1143 h 1462405"/>
                <a:gd name="connsiteX5-241" fmla="*/ 4607627 w 4607627"/>
                <a:gd name="connsiteY5-242" fmla="*/ 1058047 h 1462405"/>
                <a:gd name="connsiteX0-243" fmla="*/ 0 w 4868885"/>
                <a:gd name="connsiteY0-244" fmla="*/ 713065 h 1461808"/>
                <a:gd name="connsiteX1-245" fmla="*/ 712520 w 4868885"/>
                <a:gd name="connsiteY1-246" fmla="*/ 1461210 h 1461808"/>
                <a:gd name="connsiteX2-247" fmla="*/ 1543793 w 4868885"/>
                <a:gd name="connsiteY2-248" fmla="*/ 606187 h 1461808"/>
                <a:gd name="connsiteX3-249" fmla="*/ 2303813 w 4868885"/>
                <a:gd name="connsiteY3-250" fmla="*/ 1164327 h 1461808"/>
                <a:gd name="connsiteX4-251" fmla="*/ 3716977 w 4868885"/>
                <a:gd name="connsiteY4-252" fmla="*/ 546 h 1461808"/>
                <a:gd name="connsiteX5-253" fmla="*/ 4868885 w 4868885"/>
                <a:gd name="connsiteY5-254" fmla="*/ 1009949 h 1461808"/>
                <a:gd name="connsiteX0-255" fmla="*/ 0 w 3716977"/>
                <a:gd name="connsiteY0-256" fmla="*/ 712519 h 1461262"/>
                <a:gd name="connsiteX1-257" fmla="*/ 712520 w 3716977"/>
                <a:gd name="connsiteY1-258" fmla="*/ 1460664 h 1461262"/>
                <a:gd name="connsiteX2-259" fmla="*/ 1543793 w 3716977"/>
                <a:gd name="connsiteY2-260" fmla="*/ 605641 h 1461262"/>
                <a:gd name="connsiteX3-261" fmla="*/ 2303813 w 3716977"/>
                <a:gd name="connsiteY3-262" fmla="*/ 1163781 h 1461262"/>
                <a:gd name="connsiteX4-263" fmla="*/ 3716977 w 3716977"/>
                <a:gd name="connsiteY4-264" fmla="*/ 0 h 1461262"/>
                <a:gd name="connsiteX0-265" fmla="*/ 0 w 2303813"/>
                <a:gd name="connsiteY0-266" fmla="*/ 109358 h 858101"/>
                <a:gd name="connsiteX1-267" fmla="*/ 712520 w 2303813"/>
                <a:gd name="connsiteY1-268" fmla="*/ 857503 h 858101"/>
                <a:gd name="connsiteX2-269" fmla="*/ 1543793 w 2303813"/>
                <a:gd name="connsiteY2-270" fmla="*/ 2480 h 858101"/>
                <a:gd name="connsiteX3-271" fmla="*/ 2303813 w 2303813"/>
                <a:gd name="connsiteY3-272" fmla="*/ 560620 h 858101"/>
                <a:gd name="connsiteX0-273" fmla="*/ 0 w 2363640"/>
                <a:gd name="connsiteY0-274" fmla="*/ 109358 h 858101"/>
                <a:gd name="connsiteX1-275" fmla="*/ 712520 w 2363640"/>
                <a:gd name="connsiteY1-276" fmla="*/ 857503 h 858101"/>
                <a:gd name="connsiteX2-277" fmla="*/ 1543793 w 2363640"/>
                <a:gd name="connsiteY2-278" fmla="*/ 2480 h 858101"/>
                <a:gd name="connsiteX3-279" fmla="*/ 2303813 w 2363640"/>
                <a:gd name="connsiteY3-280" fmla="*/ 560620 h 858101"/>
                <a:gd name="connsiteX4-281" fmla="*/ 2315688 w 2363640"/>
                <a:gd name="connsiteY4-282" fmla="*/ 518212 h 858101"/>
                <a:gd name="connsiteX0-283" fmla="*/ 0 w 2695699"/>
                <a:gd name="connsiteY0-284" fmla="*/ 110101 h 858844"/>
                <a:gd name="connsiteX1-285" fmla="*/ 712520 w 2695699"/>
                <a:gd name="connsiteY1-286" fmla="*/ 858246 h 858844"/>
                <a:gd name="connsiteX2-287" fmla="*/ 1543793 w 2695699"/>
                <a:gd name="connsiteY2-288" fmla="*/ 3223 h 858844"/>
                <a:gd name="connsiteX3-289" fmla="*/ 2303813 w 2695699"/>
                <a:gd name="connsiteY3-290" fmla="*/ 561363 h 858844"/>
                <a:gd name="connsiteX4-291" fmla="*/ 2695699 w 2695699"/>
                <a:gd name="connsiteY4-292" fmla="*/ 435827 h 858844"/>
                <a:gd name="connsiteX0-293" fmla="*/ 0 w 3004457"/>
                <a:gd name="connsiteY0-294" fmla="*/ 109886 h 858629"/>
                <a:gd name="connsiteX1-295" fmla="*/ 712520 w 3004457"/>
                <a:gd name="connsiteY1-296" fmla="*/ 858031 h 858629"/>
                <a:gd name="connsiteX2-297" fmla="*/ 1543793 w 3004457"/>
                <a:gd name="connsiteY2-298" fmla="*/ 3008 h 858629"/>
                <a:gd name="connsiteX3-299" fmla="*/ 2303813 w 3004457"/>
                <a:gd name="connsiteY3-300" fmla="*/ 561148 h 858629"/>
                <a:gd name="connsiteX4-301" fmla="*/ 3004457 w 3004457"/>
                <a:gd name="connsiteY4-302" fmla="*/ 186231 h 858629"/>
                <a:gd name="connsiteX0-303" fmla="*/ 0 w 3004457"/>
                <a:gd name="connsiteY0-304" fmla="*/ 110047 h 858790"/>
                <a:gd name="connsiteX1-305" fmla="*/ 712520 w 3004457"/>
                <a:gd name="connsiteY1-306" fmla="*/ 858192 h 858790"/>
                <a:gd name="connsiteX2-307" fmla="*/ 1543793 w 3004457"/>
                <a:gd name="connsiteY2-308" fmla="*/ 3169 h 858790"/>
                <a:gd name="connsiteX3-309" fmla="*/ 2303813 w 3004457"/>
                <a:gd name="connsiteY3-310" fmla="*/ 561309 h 858790"/>
                <a:gd name="connsiteX4-311" fmla="*/ 2719448 w 3004457"/>
                <a:gd name="connsiteY4-312" fmla="*/ 376397 h 858790"/>
                <a:gd name="connsiteX5-313" fmla="*/ 3004457 w 3004457"/>
                <a:gd name="connsiteY5-314" fmla="*/ 186392 h 858790"/>
                <a:gd name="connsiteX0-315" fmla="*/ 0 w 2719448"/>
                <a:gd name="connsiteY0-316" fmla="*/ 110047 h 858790"/>
                <a:gd name="connsiteX1-317" fmla="*/ 712520 w 2719448"/>
                <a:gd name="connsiteY1-318" fmla="*/ 858192 h 858790"/>
                <a:gd name="connsiteX2-319" fmla="*/ 1543793 w 2719448"/>
                <a:gd name="connsiteY2-320" fmla="*/ 3169 h 858790"/>
                <a:gd name="connsiteX3-321" fmla="*/ 2303813 w 2719448"/>
                <a:gd name="connsiteY3-322" fmla="*/ 561309 h 858790"/>
                <a:gd name="connsiteX4-323" fmla="*/ 2719448 w 2719448"/>
                <a:gd name="connsiteY4-324" fmla="*/ 376397 h 858790"/>
                <a:gd name="connsiteX0-325" fmla="*/ 0 w 2814451"/>
                <a:gd name="connsiteY0-326" fmla="*/ 109935 h 858678"/>
                <a:gd name="connsiteX1-327" fmla="*/ 712520 w 2814451"/>
                <a:gd name="connsiteY1-328" fmla="*/ 858080 h 858678"/>
                <a:gd name="connsiteX2-329" fmla="*/ 1543793 w 2814451"/>
                <a:gd name="connsiteY2-330" fmla="*/ 3057 h 858678"/>
                <a:gd name="connsiteX3-331" fmla="*/ 2303813 w 2814451"/>
                <a:gd name="connsiteY3-332" fmla="*/ 561197 h 858678"/>
                <a:gd name="connsiteX4-333" fmla="*/ 2814451 w 2814451"/>
                <a:gd name="connsiteY4-334" fmla="*/ 245657 h 858678"/>
                <a:gd name="connsiteX0-335" fmla="*/ 0 w 2814451"/>
                <a:gd name="connsiteY0-336" fmla="*/ 109935 h 858678"/>
                <a:gd name="connsiteX1-337" fmla="*/ 712520 w 2814451"/>
                <a:gd name="connsiteY1-338" fmla="*/ 858080 h 858678"/>
                <a:gd name="connsiteX2-339" fmla="*/ 1543793 w 2814451"/>
                <a:gd name="connsiteY2-340" fmla="*/ 3057 h 858678"/>
                <a:gd name="connsiteX3-341" fmla="*/ 2303813 w 2814451"/>
                <a:gd name="connsiteY3-342" fmla="*/ 561197 h 858678"/>
                <a:gd name="connsiteX4-343" fmla="*/ 2814451 w 2814451"/>
                <a:gd name="connsiteY4-344" fmla="*/ 245657 h 858678"/>
                <a:gd name="connsiteX0-345" fmla="*/ 0 w 2873751"/>
                <a:gd name="connsiteY0-346" fmla="*/ 569513 h 910333"/>
                <a:gd name="connsiteX1-347" fmla="*/ 771820 w 2873751"/>
                <a:gd name="connsiteY1-348" fmla="*/ 858080 h 910333"/>
                <a:gd name="connsiteX2-349" fmla="*/ 1603093 w 2873751"/>
                <a:gd name="connsiteY2-350" fmla="*/ 3057 h 910333"/>
                <a:gd name="connsiteX3-351" fmla="*/ 2363113 w 2873751"/>
                <a:gd name="connsiteY3-352" fmla="*/ 561197 h 910333"/>
                <a:gd name="connsiteX4-353" fmla="*/ 2873751 w 2873751"/>
                <a:gd name="connsiteY4-354" fmla="*/ 245657 h 910333"/>
                <a:gd name="connsiteX0-355" fmla="*/ 0 w 2873751"/>
                <a:gd name="connsiteY0-356" fmla="*/ 611015 h 714100"/>
                <a:gd name="connsiteX1-357" fmla="*/ 920071 w 2873751"/>
                <a:gd name="connsiteY1-358" fmla="*/ 99025 h 714100"/>
                <a:gd name="connsiteX2-359" fmla="*/ 1603093 w 2873751"/>
                <a:gd name="connsiteY2-360" fmla="*/ 44559 h 714100"/>
                <a:gd name="connsiteX3-361" fmla="*/ 2363113 w 2873751"/>
                <a:gd name="connsiteY3-362" fmla="*/ 602699 h 714100"/>
                <a:gd name="connsiteX4-363" fmla="*/ 2873751 w 2873751"/>
                <a:gd name="connsiteY4-364" fmla="*/ 287159 h 714100"/>
                <a:gd name="connsiteX0-365" fmla="*/ 0 w 2873751"/>
                <a:gd name="connsiteY0-366" fmla="*/ 512895 h 609777"/>
                <a:gd name="connsiteX1-367" fmla="*/ 920071 w 2873751"/>
                <a:gd name="connsiteY1-368" fmla="*/ 905 h 609777"/>
                <a:gd name="connsiteX2-369" fmla="*/ 1484492 w 2873751"/>
                <a:gd name="connsiteY2-370" fmla="*/ 391192 h 609777"/>
                <a:gd name="connsiteX3-371" fmla="*/ 2363113 w 2873751"/>
                <a:gd name="connsiteY3-372" fmla="*/ 504579 h 609777"/>
                <a:gd name="connsiteX4-373" fmla="*/ 2873751 w 2873751"/>
                <a:gd name="connsiteY4-374" fmla="*/ 189039 h 609777"/>
                <a:gd name="connsiteX0-375" fmla="*/ 0 w 2873751"/>
                <a:gd name="connsiteY0-376" fmla="*/ 512777 h 609659"/>
                <a:gd name="connsiteX1-377" fmla="*/ 920071 w 2873751"/>
                <a:gd name="connsiteY1-378" fmla="*/ 787 h 609659"/>
                <a:gd name="connsiteX2-379" fmla="*/ 1484492 w 2873751"/>
                <a:gd name="connsiteY2-380" fmla="*/ 391074 h 609659"/>
                <a:gd name="connsiteX3-381" fmla="*/ 1977661 w 2873751"/>
                <a:gd name="connsiteY3-382" fmla="*/ 193134 h 609659"/>
                <a:gd name="connsiteX4-383" fmla="*/ 2873751 w 2873751"/>
                <a:gd name="connsiteY4-384" fmla="*/ 188921 h 609659"/>
                <a:gd name="connsiteX0-385" fmla="*/ 0 w 2369697"/>
                <a:gd name="connsiteY0-386" fmla="*/ 512777 h 609659"/>
                <a:gd name="connsiteX1-387" fmla="*/ 920071 w 2369697"/>
                <a:gd name="connsiteY1-388" fmla="*/ 787 h 609659"/>
                <a:gd name="connsiteX2-389" fmla="*/ 1484492 w 2369697"/>
                <a:gd name="connsiteY2-390" fmla="*/ 391074 h 609659"/>
                <a:gd name="connsiteX3-391" fmla="*/ 1977661 w 2369697"/>
                <a:gd name="connsiteY3-392" fmla="*/ 193134 h 609659"/>
                <a:gd name="connsiteX4-393" fmla="*/ 2369697 w 2369697"/>
                <a:gd name="connsiteY4-394" fmla="*/ 292697 h 6096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369697" h="609659">
                  <a:moveTo>
                    <a:pt x="0" y="512777"/>
                  </a:moveTo>
                  <a:cubicBezTo>
                    <a:pt x="227610" y="895756"/>
                    <a:pt x="672656" y="21071"/>
                    <a:pt x="920071" y="787"/>
                  </a:cubicBezTo>
                  <a:cubicBezTo>
                    <a:pt x="1167486" y="-19497"/>
                    <a:pt x="1308227" y="359016"/>
                    <a:pt x="1484492" y="391074"/>
                  </a:cubicBezTo>
                  <a:cubicBezTo>
                    <a:pt x="1660757" y="423132"/>
                    <a:pt x="1830127" y="209530"/>
                    <a:pt x="1977661" y="193134"/>
                  </a:cubicBezTo>
                  <a:cubicBezTo>
                    <a:pt x="2125195" y="176738"/>
                    <a:pt x="2288549" y="390809"/>
                    <a:pt x="2369697" y="292697"/>
                  </a:cubicBezTo>
                </a:path>
              </a:pathLst>
            </a:custGeom>
            <a:noFill/>
            <a:ln w="15875">
              <a:gradFill flip="none" rotWithShape="1">
                <a:gsLst>
                  <a:gs pos="100000">
                    <a:srgbClr val="00DEC3"/>
                  </a:gs>
                  <a:gs pos="13000">
                    <a:srgbClr val="F700ED"/>
                  </a:gs>
                  <a:gs pos="45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-2851" y="1658604"/>
              <a:ext cx="2472717" cy="933406"/>
            </a:xfrm>
            <a:custGeom>
              <a:avLst/>
              <a:gdLst>
                <a:gd name="connsiteX0" fmla="*/ 0 w 4726380"/>
                <a:gd name="connsiteY0" fmla="*/ 700840 h 1449583"/>
                <a:gd name="connsiteX1" fmla="*/ 712520 w 4726380"/>
                <a:gd name="connsiteY1" fmla="*/ 1448985 h 1449583"/>
                <a:gd name="connsiteX2" fmla="*/ 1543793 w 4726380"/>
                <a:gd name="connsiteY2" fmla="*/ 593962 h 1449583"/>
                <a:gd name="connsiteX3" fmla="*/ 2303813 w 4726380"/>
                <a:gd name="connsiteY3" fmla="*/ 1152102 h 1449583"/>
                <a:gd name="connsiteX4" fmla="*/ 2505694 w 4726380"/>
                <a:gd name="connsiteY4" fmla="*/ 902720 h 1449583"/>
                <a:gd name="connsiteX5" fmla="*/ 3503221 w 4726380"/>
                <a:gd name="connsiteY5" fmla="*/ 196 h 1449583"/>
                <a:gd name="connsiteX6" fmla="*/ 4726380 w 4726380"/>
                <a:gd name="connsiteY6" fmla="*/ 985848 h 1449583"/>
                <a:gd name="connsiteX7" fmla="*/ 4726380 w 4726380"/>
                <a:gd name="connsiteY7" fmla="*/ 985848 h 1449583"/>
                <a:gd name="connsiteX0-1" fmla="*/ 0 w 4726380"/>
                <a:gd name="connsiteY0-2" fmla="*/ 700840 h 1449583"/>
                <a:gd name="connsiteX1-3" fmla="*/ 712520 w 4726380"/>
                <a:gd name="connsiteY1-4" fmla="*/ 1448985 h 1449583"/>
                <a:gd name="connsiteX2-5" fmla="*/ 1543793 w 4726380"/>
                <a:gd name="connsiteY2-6" fmla="*/ 593962 h 1449583"/>
                <a:gd name="connsiteX3-7" fmla="*/ 2303813 w 4726380"/>
                <a:gd name="connsiteY3-8" fmla="*/ 1152102 h 1449583"/>
                <a:gd name="connsiteX4-9" fmla="*/ 2505694 w 4726380"/>
                <a:gd name="connsiteY4-10" fmla="*/ 902720 h 1449583"/>
                <a:gd name="connsiteX5-11" fmla="*/ 3503221 w 4726380"/>
                <a:gd name="connsiteY5-12" fmla="*/ 196 h 1449583"/>
                <a:gd name="connsiteX6-13" fmla="*/ 4726380 w 4726380"/>
                <a:gd name="connsiteY6-14" fmla="*/ 985848 h 1449583"/>
                <a:gd name="connsiteX7-15" fmla="*/ 4726380 w 4726380"/>
                <a:gd name="connsiteY7-16" fmla="*/ 985848 h 1449583"/>
                <a:gd name="connsiteX0-17" fmla="*/ 0 w 4726380"/>
                <a:gd name="connsiteY0-18" fmla="*/ 703238 h 1451981"/>
                <a:gd name="connsiteX1-19" fmla="*/ 712520 w 4726380"/>
                <a:gd name="connsiteY1-20" fmla="*/ 1451383 h 1451981"/>
                <a:gd name="connsiteX2-21" fmla="*/ 1543793 w 4726380"/>
                <a:gd name="connsiteY2-22" fmla="*/ 596360 h 1451981"/>
                <a:gd name="connsiteX3-23" fmla="*/ 2303813 w 4726380"/>
                <a:gd name="connsiteY3-24" fmla="*/ 1154500 h 1451981"/>
                <a:gd name="connsiteX4-25" fmla="*/ 2790701 w 4726380"/>
                <a:gd name="connsiteY4-26" fmla="*/ 715112 h 1451981"/>
                <a:gd name="connsiteX5-27" fmla="*/ 3503221 w 4726380"/>
                <a:gd name="connsiteY5-28" fmla="*/ 2594 h 1451981"/>
                <a:gd name="connsiteX6-29" fmla="*/ 4726380 w 4726380"/>
                <a:gd name="connsiteY6-30" fmla="*/ 988246 h 1451981"/>
                <a:gd name="connsiteX7-31" fmla="*/ 4726380 w 4726380"/>
                <a:gd name="connsiteY7-32" fmla="*/ 988246 h 1451981"/>
                <a:gd name="connsiteX0-33" fmla="*/ 0 w 4726380"/>
                <a:gd name="connsiteY0-34" fmla="*/ 754945 h 1503688"/>
                <a:gd name="connsiteX1-35" fmla="*/ 712520 w 4726380"/>
                <a:gd name="connsiteY1-36" fmla="*/ 1503090 h 1503688"/>
                <a:gd name="connsiteX2-37" fmla="*/ 1543793 w 4726380"/>
                <a:gd name="connsiteY2-38" fmla="*/ 648067 h 1503688"/>
                <a:gd name="connsiteX3-39" fmla="*/ 2303813 w 4726380"/>
                <a:gd name="connsiteY3-40" fmla="*/ 1206207 h 1503688"/>
                <a:gd name="connsiteX4-41" fmla="*/ 2790701 w 4726380"/>
                <a:gd name="connsiteY4-42" fmla="*/ 766819 h 1503688"/>
                <a:gd name="connsiteX5-43" fmla="*/ 3503221 w 4726380"/>
                <a:gd name="connsiteY5-44" fmla="*/ 54301 h 1503688"/>
                <a:gd name="connsiteX6-45" fmla="*/ 4726380 w 4726380"/>
                <a:gd name="connsiteY6-46" fmla="*/ 1039953 h 1503688"/>
                <a:gd name="connsiteX7-47" fmla="*/ 4726380 w 4726380"/>
                <a:gd name="connsiteY7-48" fmla="*/ 1039953 h 1503688"/>
                <a:gd name="connsiteX0-49" fmla="*/ 0 w 4726380"/>
                <a:gd name="connsiteY0-50" fmla="*/ 739908 h 1488651"/>
                <a:gd name="connsiteX1-51" fmla="*/ 712520 w 4726380"/>
                <a:gd name="connsiteY1-52" fmla="*/ 1488053 h 1488651"/>
                <a:gd name="connsiteX2-53" fmla="*/ 1543793 w 4726380"/>
                <a:gd name="connsiteY2-54" fmla="*/ 633030 h 1488651"/>
                <a:gd name="connsiteX3-55" fmla="*/ 2303813 w 4726380"/>
                <a:gd name="connsiteY3-56" fmla="*/ 1191170 h 1488651"/>
                <a:gd name="connsiteX4-57" fmla="*/ 2790701 w 4726380"/>
                <a:gd name="connsiteY4-58" fmla="*/ 751782 h 1488651"/>
                <a:gd name="connsiteX5-59" fmla="*/ 3503221 w 4726380"/>
                <a:gd name="connsiteY5-60" fmla="*/ 39264 h 1488651"/>
                <a:gd name="connsiteX6-61" fmla="*/ 4726380 w 4726380"/>
                <a:gd name="connsiteY6-62" fmla="*/ 1024916 h 1488651"/>
                <a:gd name="connsiteX7-63" fmla="*/ 4726380 w 4726380"/>
                <a:gd name="connsiteY7-64" fmla="*/ 1024916 h 1488651"/>
                <a:gd name="connsiteX0-65" fmla="*/ 0 w 4726380"/>
                <a:gd name="connsiteY0-66" fmla="*/ 708258 h 1457001"/>
                <a:gd name="connsiteX1-67" fmla="*/ 712520 w 4726380"/>
                <a:gd name="connsiteY1-68" fmla="*/ 1456403 h 1457001"/>
                <a:gd name="connsiteX2-69" fmla="*/ 1543793 w 4726380"/>
                <a:gd name="connsiteY2-70" fmla="*/ 601380 h 1457001"/>
                <a:gd name="connsiteX3-71" fmla="*/ 2303813 w 4726380"/>
                <a:gd name="connsiteY3-72" fmla="*/ 1159520 h 1457001"/>
                <a:gd name="connsiteX4-73" fmla="*/ 2790701 w 4726380"/>
                <a:gd name="connsiteY4-74" fmla="*/ 720132 h 1457001"/>
                <a:gd name="connsiteX5-75" fmla="*/ 3503221 w 4726380"/>
                <a:gd name="connsiteY5-76" fmla="*/ 7614 h 1457001"/>
                <a:gd name="connsiteX6-77" fmla="*/ 4726380 w 4726380"/>
                <a:gd name="connsiteY6-78" fmla="*/ 993266 h 1457001"/>
                <a:gd name="connsiteX7-79" fmla="*/ 4726380 w 4726380"/>
                <a:gd name="connsiteY7-80" fmla="*/ 993266 h 1457001"/>
                <a:gd name="connsiteX0-81" fmla="*/ 0 w 4726380"/>
                <a:gd name="connsiteY0-82" fmla="*/ 721265 h 1470008"/>
                <a:gd name="connsiteX1-83" fmla="*/ 712520 w 4726380"/>
                <a:gd name="connsiteY1-84" fmla="*/ 1469410 h 1470008"/>
                <a:gd name="connsiteX2-85" fmla="*/ 1543793 w 4726380"/>
                <a:gd name="connsiteY2-86" fmla="*/ 614387 h 1470008"/>
                <a:gd name="connsiteX3-87" fmla="*/ 2303813 w 4726380"/>
                <a:gd name="connsiteY3-88" fmla="*/ 1172527 h 1470008"/>
                <a:gd name="connsiteX4-89" fmla="*/ 2790701 w 4726380"/>
                <a:gd name="connsiteY4-90" fmla="*/ 733139 h 1470008"/>
                <a:gd name="connsiteX5-91" fmla="*/ 3716977 w 4726380"/>
                <a:gd name="connsiteY5-92" fmla="*/ 8746 h 1470008"/>
                <a:gd name="connsiteX6-93" fmla="*/ 4726380 w 4726380"/>
                <a:gd name="connsiteY6-94" fmla="*/ 1006273 h 1470008"/>
                <a:gd name="connsiteX7-95" fmla="*/ 4726380 w 4726380"/>
                <a:gd name="connsiteY7-96" fmla="*/ 1006273 h 1470008"/>
                <a:gd name="connsiteX0-97" fmla="*/ 0 w 4726380"/>
                <a:gd name="connsiteY0-98" fmla="*/ 718086 h 1466829"/>
                <a:gd name="connsiteX1-99" fmla="*/ 712520 w 4726380"/>
                <a:gd name="connsiteY1-100" fmla="*/ 1466231 h 1466829"/>
                <a:gd name="connsiteX2-101" fmla="*/ 1543793 w 4726380"/>
                <a:gd name="connsiteY2-102" fmla="*/ 611208 h 1466829"/>
                <a:gd name="connsiteX3-103" fmla="*/ 2303813 w 4726380"/>
                <a:gd name="connsiteY3-104" fmla="*/ 1169348 h 1466829"/>
                <a:gd name="connsiteX4-105" fmla="*/ 2790701 w 4726380"/>
                <a:gd name="connsiteY4-106" fmla="*/ 729960 h 1466829"/>
                <a:gd name="connsiteX5-107" fmla="*/ 3716977 w 4726380"/>
                <a:gd name="connsiteY5-108" fmla="*/ 5567 h 1466829"/>
                <a:gd name="connsiteX6-109" fmla="*/ 4726380 w 4726380"/>
                <a:gd name="connsiteY6-110" fmla="*/ 1003094 h 1466829"/>
                <a:gd name="connsiteX7-111" fmla="*/ 4726380 w 4726380"/>
                <a:gd name="connsiteY7-112" fmla="*/ 1003094 h 1466829"/>
                <a:gd name="connsiteX0-113" fmla="*/ 0 w 4811065"/>
                <a:gd name="connsiteY0-114" fmla="*/ 717956 h 1466699"/>
                <a:gd name="connsiteX1-115" fmla="*/ 712520 w 4811065"/>
                <a:gd name="connsiteY1-116" fmla="*/ 1466101 h 1466699"/>
                <a:gd name="connsiteX2-117" fmla="*/ 1543793 w 4811065"/>
                <a:gd name="connsiteY2-118" fmla="*/ 611078 h 1466699"/>
                <a:gd name="connsiteX3-119" fmla="*/ 2303813 w 4811065"/>
                <a:gd name="connsiteY3-120" fmla="*/ 1169218 h 1466699"/>
                <a:gd name="connsiteX4-121" fmla="*/ 2790701 w 4811065"/>
                <a:gd name="connsiteY4-122" fmla="*/ 729830 h 1466699"/>
                <a:gd name="connsiteX5-123" fmla="*/ 3716977 w 4811065"/>
                <a:gd name="connsiteY5-124" fmla="*/ 5437 h 1466699"/>
                <a:gd name="connsiteX6-125" fmla="*/ 4726380 w 4811065"/>
                <a:gd name="connsiteY6-126" fmla="*/ 1002964 h 1466699"/>
                <a:gd name="connsiteX7-127" fmla="*/ 4762006 w 4811065"/>
                <a:gd name="connsiteY7-128" fmla="*/ 860460 h 1466699"/>
                <a:gd name="connsiteX0-129" fmla="*/ 0 w 4726380"/>
                <a:gd name="connsiteY0-130" fmla="*/ 717956 h 1466699"/>
                <a:gd name="connsiteX1-131" fmla="*/ 712520 w 4726380"/>
                <a:gd name="connsiteY1-132" fmla="*/ 1466101 h 1466699"/>
                <a:gd name="connsiteX2-133" fmla="*/ 1543793 w 4726380"/>
                <a:gd name="connsiteY2-134" fmla="*/ 611078 h 1466699"/>
                <a:gd name="connsiteX3-135" fmla="*/ 2303813 w 4726380"/>
                <a:gd name="connsiteY3-136" fmla="*/ 1169218 h 1466699"/>
                <a:gd name="connsiteX4-137" fmla="*/ 2790701 w 4726380"/>
                <a:gd name="connsiteY4-138" fmla="*/ 729830 h 1466699"/>
                <a:gd name="connsiteX5-139" fmla="*/ 3716977 w 4726380"/>
                <a:gd name="connsiteY5-140" fmla="*/ 5437 h 1466699"/>
                <a:gd name="connsiteX6-141" fmla="*/ 4726380 w 4726380"/>
                <a:gd name="connsiteY6-142" fmla="*/ 1002964 h 1466699"/>
                <a:gd name="connsiteX0-143" fmla="*/ 0 w 4797632"/>
                <a:gd name="connsiteY0-144" fmla="*/ 713040 h 1461783"/>
                <a:gd name="connsiteX1-145" fmla="*/ 712520 w 4797632"/>
                <a:gd name="connsiteY1-146" fmla="*/ 1461185 h 1461783"/>
                <a:gd name="connsiteX2-147" fmla="*/ 1543793 w 4797632"/>
                <a:gd name="connsiteY2-148" fmla="*/ 606162 h 1461783"/>
                <a:gd name="connsiteX3-149" fmla="*/ 2303813 w 4797632"/>
                <a:gd name="connsiteY3-150" fmla="*/ 1164302 h 1461783"/>
                <a:gd name="connsiteX4-151" fmla="*/ 2790701 w 4797632"/>
                <a:gd name="connsiteY4-152" fmla="*/ 724914 h 1461783"/>
                <a:gd name="connsiteX5-153" fmla="*/ 3716977 w 4797632"/>
                <a:gd name="connsiteY5-154" fmla="*/ 521 h 1461783"/>
                <a:gd name="connsiteX6-155" fmla="*/ 4797632 w 4797632"/>
                <a:gd name="connsiteY6-156" fmla="*/ 843669 h 1461783"/>
                <a:gd name="connsiteX0-157" fmla="*/ 0 w 4797632"/>
                <a:gd name="connsiteY0-158" fmla="*/ 719221 h 1467964"/>
                <a:gd name="connsiteX1-159" fmla="*/ 712520 w 4797632"/>
                <a:gd name="connsiteY1-160" fmla="*/ 1467366 h 1467964"/>
                <a:gd name="connsiteX2-161" fmla="*/ 1543793 w 4797632"/>
                <a:gd name="connsiteY2-162" fmla="*/ 612343 h 1467964"/>
                <a:gd name="connsiteX3-163" fmla="*/ 2303813 w 4797632"/>
                <a:gd name="connsiteY3-164" fmla="*/ 1170483 h 1467964"/>
                <a:gd name="connsiteX4-165" fmla="*/ 2790701 w 4797632"/>
                <a:gd name="connsiteY4-166" fmla="*/ 731095 h 1467964"/>
                <a:gd name="connsiteX5-167" fmla="*/ 3716977 w 4797632"/>
                <a:gd name="connsiteY5-168" fmla="*/ 6702 h 1467964"/>
                <a:gd name="connsiteX6-169" fmla="*/ 4797632 w 4797632"/>
                <a:gd name="connsiteY6-170" fmla="*/ 849850 h 1467964"/>
                <a:gd name="connsiteX0-171" fmla="*/ 0 w 4797632"/>
                <a:gd name="connsiteY0-172" fmla="*/ 719221 h 1467964"/>
                <a:gd name="connsiteX1-173" fmla="*/ 712520 w 4797632"/>
                <a:gd name="connsiteY1-174" fmla="*/ 1467366 h 1467964"/>
                <a:gd name="connsiteX2-175" fmla="*/ 1543793 w 4797632"/>
                <a:gd name="connsiteY2-176" fmla="*/ 612343 h 1467964"/>
                <a:gd name="connsiteX3-177" fmla="*/ 2303813 w 4797632"/>
                <a:gd name="connsiteY3-178" fmla="*/ 1170483 h 1467964"/>
                <a:gd name="connsiteX4-179" fmla="*/ 3716977 w 4797632"/>
                <a:gd name="connsiteY4-180" fmla="*/ 6702 h 1467964"/>
                <a:gd name="connsiteX5-181" fmla="*/ 4797632 w 4797632"/>
                <a:gd name="connsiteY5-182" fmla="*/ 849850 h 1467964"/>
                <a:gd name="connsiteX0-183" fmla="*/ 0 w 4797632"/>
                <a:gd name="connsiteY0-184" fmla="*/ 713290 h 1462033"/>
                <a:gd name="connsiteX1-185" fmla="*/ 712520 w 4797632"/>
                <a:gd name="connsiteY1-186" fmla="*/ 1461435 h 1462033"/>
                <a:gd name="connsiteX2-187" fmla="*/ 1543793 w 4797632"/>
                <a:gd name="connsiteY2-188" fmla="*/ 606412 h 1462033"/>
                <a:gd name="connsiteX3-189" fmla="*/ 2303813 w 4797632"/>
                <a:gd name="connsiteY3-190" fmla="*/ 1164552 h 1462033"/>
                <a:gd name="connsiteX4-191" fmla="*/ 3716977 w 4797632"/>
                <a:gd name="connsiteY4-192" fmla="*/ 771 h 1462033"/>
                <a:gd name="connsiteX5-193" fmla="*/ 4797632 w 4797632"/>
                <a:gd name="connsiteY5-194" fmla="*/ 843919 h 1462033"/>
                <a:gd name="connsiteX0-195" fmla="*/ 0 w 4797632"/>
                <a:gd name="connsiteY0-196" fmla="*/ 714511 h 1463254"/>
                <a:gd name="connsiteX1-197" fmla="*/ 712520 w 4797632"/>
                <a:gd name="connsiteY1-198" fmla="*/ 1462656 h 1463254"/>
                <a:gd name="connsiteX2-199" fmla="*/ 1543793 w 4797632"/>
                <a:gd name="connsiteY2-200" fmla="*/ 607633 h 1463254"/>
                <a:gd name="connsiteX3-201" fmla="*/ 2303813 w 4797632"/>
                <a:gd name="connsiteY3-202" fmla="*/ 1165773 h 1463254"/>
                <a:gd name="connsiteX4-203" fmla="*/ 3716977 w 4797632"/>
                <a:gd name="connsiteY4-204" fmla="*/ 1992 h 1463254"/>
                <a:gd name="connsiteX5-205" fmla="*/ 4797632 w 4797632"/>
                <a:gd name="connsiteY5-206" fmla="*/ 845140 h 1463254"/>
                <a:gd name="connsiteX0-207" fmla="*/ 0 w 4797632"/>
                <a:gd name="connsiteY0-208" fmla="*/ 712778 h 1461521"/>
                <a:gd name="connsiteX1-209" fmla="*/ 712520 w 4797632"/>
                <a:gd name="connsiteY1-210" fmla="*/ 1460923 h 1461521"/>
                <a:gd name="connsiteX2-211" fmla="*/ 1543793 w 4797632"/>
                <a:gd name="connsiteY2-212" fmla="*/ 605900 h 1461521"/>
                <a:gd name="connsiteX3-213" fmla="*/ 2303813 w 4797632"/>
                <a:gd name="connsiteY3-214" fmla="*/ 1164040 h 1461521"/>
                <a:gd name="connsiteX4-215" fmla="*/ 3716977 w 4797632"/>
                <a:gd name="connsiteY4-216" fmla="*/ 259 h 1461521"/>
                <a:gd name="connsiteX5-217" fmla="*/ 4797632 w 4797632"/>
                <a:gd name="connsiteY5-218" fmla="*/ 843407 h 1461521"/>
                <a:gd name="connsiteX0-219" fmla="*/ 0 w 4607627"/>
                <a:gd name="connsiteY0-220" fmla="*/ 712771 h 1461514"/>
                <a:gd name="connsiteX1-221" fmla="*/ 712520 w 4607627"/>
                <a:gd name="connsiteY1-222" fmla="*/ 1460916 h 1461514"/>
                <a:gd name="connsiteX2-223" fmla="*/ 1543793 w 4607627"/>
                <a:gd name="connsiteY2-224" fmla="*/ 605893 h 1461514"/>
                <a:gd name="connsiteX3-225" fmla="*/ 2303813 w 4607627"/>
                <a:gd name="connsiteY3-226" fmla="*/ 1164033 h 1461514"/>
                <a:gd name="connsiteX4-227" fmla="*/ 3716977 w 4607627"/>
                <a:gd name="connsiteY4-228" fmla="*/ 252 h 1461514"/>
                <a:gd name="connsiteX5-229" fmla="*/ 4607627 w 4607627"/>
                <a:gd name="connsiteY5-230" fmla="*/ 1057156 h 1461514"/>
                <a:gd name="connsiteX0-231" fmla="*/ 0 w 4607627"/>
                <a:gd name="connsiteY0-232" fmla="*/ 713662 h 1462405"/>
                <a:gd name="connsiteX1-233" fmla="*/ 712520 w 4607627"/>
                <a:gd name="connsiteY1-234" fmla="*/ 1461807 h 1462405"/>
                <a:gd name="connsiteX2-235" fmla="*/ 1543793 w 4607627"/>
                <a:gd name="connsiteY2-236" fmla="*/ 606784 h 1462405"/>
                <a:gd name="connsiteX3-237" fmla="*/ 2303813 w 4607627"/>
                <a:gd name="connsiteY3-238" fmla="*/ 1164924 h 1462405"/>
                <a:gd name="connsiteX4-239" fmla="*/ 3716977 w 4607627"/>
                <a:gd name="connsiteY4-240" fmla="*/ 1143 h 1462405"/>
                <a:gd name="connsiteX5-241" fmla="*/ 4607627 w 4607627"/>
                <a:gd name="connsiteY5-242" fmla="*/ 1058047 h 1462405"/>
                <a:gd name="connsiteX0-243" fmla="*/ 0 w 4868885"/>
                <a:gd name="connsiteY0-244" fmla="*/ 713065 h 1461808"/>
                <a:gd name="connsiteX1-245" fmla="*/ 712520 w 4868885"/>
                <a:gd name="connsiteY1-246" fmla="*/ 1461210 h 1461808"/>
                <a:gd name="connsiteX2-247" fmla="*/ 1543793 w 4868885"/>
                <a:gd name="connsiteY2-248" fmla="*/ 606187 h 1461808"/>
                <a:gd name="connsiteX3-249" fmla="*/ 2303813 w 4868885"/>
                <a:gd name="connsiteY3-250" fmla="*/ 1164327 h 1461808"/>
                <a:gd name="connsiteX4-251" fmla="*/ 3716977 w 4868885"/>
                <a:gd name="connsiteY4-252" fmla="*/ 546 h 1461808"/>
                <a:gd name="connsiteX5-253" fmla="*/ 4868885 w 4868885"/>
                <a:gd name="connsiteY5-254" fmla="*/ 1009949 h 1461808"/>
                <a:gd name="connsiteX0-255" fmla="*/ 0 w 3716977"/>
                <a:gd name="connsiteY0-256" fmla="*/ 712519 h 1461262"/>
                <a:gd name="connsiteX1-257" fmla="*/ 712520 w 3716977"/>
                <a:gd name="connsiteY1-258" fmla="*/ 1460664 h 1461262"/>
                <a:gd name="connsiteX2-259" fmla="*/ 1543793 w 3716977"/>
                <a:gd name="connsiteY2-260" fmla="*/ 605641 h 1461262"/>
                <a:gd name="connsiteX3-261" fmla="*/ 2303813 w 3716977"/>
                <a:gd name="connsiteY3-262" fmla="*/ 1163781 h 1461262"/>
                <a:gd name="connsiteX4-263" fmla="*/ 3716977 w 3716977"/>
                <a:gd name="connsiteY4-264" fmla="*/ 0 h 1461262"/>
                <a:gd name="connsiteX0-265" fmla="*/ 0 w 2303813"/>
                <a:gd name="connsiteY0-266" fmla="*/ 109358 h 858101"/>
                <a:gd name="connsiteX1-267" fmla="*/ 712520 w 2303813"/>
                <a:gd name="connsiteY1-268" fmla="*/ 857503 h 858101"/>
                <a:gd name="connsiteX2-269" fmla="*/ 1543793 w 2303813"/>
                <a:gd name="connsiteY2-270" fmla="*/ 2480 h 858101"/>
                <a:gd name="connsiteX3-271" fmla="*/ 2303813 w 2303813"/>
                <a:gd name="connsiteY3-272" fmla="*/ 560620 h 858101"/>
                <a:gd name="connsiteX0-273" fmla="*/ 0 w 2363640"/>
                <a:gd name="connsiteY0-274" fmla="*/ 109358 h 858101"/>
                <a:gd name="connsiteX1-275" fmla="*/ 712520 w 2363640"/>
                <a:gd name="connsiteY1-276" fmla="*/ 857503 h 858101"/>
                <a:gd name="connsiteX2-277" fmla="*/ 1543793 w 2363640"/>
                <a:gd name="connsiteY2-278" fmla="*/ 2480 h 858101"/>
                <a:gd name="connsiteX3-279" fmla="*/ 2303813 w 2363640"/>
                <a:gd name="connsiteY3-280" fmla="*/ 560620 h 858101"/>
                <a:gd name="connsiteX4-281" fmla="*/ 2315688 w 2363640"/>
                <a:gd name="connsiteY4-282" fmla="*/ 518212 h 858101"/>
                <a:gd name="connsiteX0-283" fmla="*/ 0 w 2695699"/>
                <a:gd name="connsiteY0-284" fmla="*/ 110101 h 858844"/>
                <a:gd name="connsiteX1-285" fmla="*/ 712520 w 2695699"/>
                <a:gd name="connsiteY1-286" fmla="*/ 858246 h 858844"/>
                <a:gd name="connsiteX2-287" fmla="*/ 1543793 w 2695699"/>
                <a:gd name="connsiteY2-288" fmla="*/ 3223 h 858844"/>
                <a:gd name="connsiteX3-289" fmla="*/ 2303813 w 2695699"/>
                <a:gd name="connsiteY3-290" fmla="*/ 561363 h 858844"/>
                <a:gd name="connsiteX4-291" fmla="*/ 2695699 w 2695699"/>
                <a:gd name="connsiteY4-292" fmla="*/ 435827 h 858844"/>
                <a:gd name="connsiteX0-293" fmla="*/ 0 w 3004457"/>
                <a:gd name="connsiteY0-294" fmla="*/ 109886 h 858629"/>
                <a:gd name="connsiteX1-295" fmla="*/ 712520 w 3004457"/>
                <a:gd name="connsiteY1-296" fmla="*/ 858031 h 858629"/>
                <a:gd name="connsiteX2-297" fmla="*/ 1543793 w 3004457"/>
                <a:gd name="connsiteY2-298" fmla="*/ 3008 h 858629"/>
                <a:gd name="connsiteX3-299" fmla="*/ 2303813 w 3004457"/>
                <a:gd name="connsiteY3-300" fmla="*/ 561148 h 858629"/>
                <a:gd name="connsiteX4-301" fmla="*/ 3004457 w 3004457"/>
                <a:gd name="connsiteY4-302" fmla="*/ 186231 h 858629"/>
                <a:gd name="connsiteX0-303" fmla="*/ 0 w 3004457"/>
                <a:gd name="connsiteY0-304" fmla="*/ 110047 h 858790"/>
                <a:gd name="connsiteX1-305" fmla="*/ 712520 w 3004457"/>
                <a:gd name="connsiteY1-306" fmla="*/ 858192 h 858790"/>
                <a:gd name="connsiteX2-307" fmla="*/ 1543793 w 3004457"/>
                <a:gd name="connsiteY2-308" fmla="*/ 3169 h 858790"/>
                <a:gd name="connsiteX3-309" fmla="*/ 2303813 w 3004457"/>
                <a:gd name="connsiteY3-310" fmla="*/ 561309 h 858790"/>
                <a:gd name="connsiteX4-311" fmla="*/ 2719448 w 3004457"/>
                <a:gd name="connsiteY4-312" fmla="*/ 376397 h 858790"/>
                <a:gd name="connsiteX5-313" fmla="*/ 3004457 w 3004457"/>
                <a:gd name="connsiteY5-314" fmla="*/ 186392 h 858790"/>
                <a:gd name="connsiteX0-315" fmla="*/ 0 w 2719448"/>
                <a:gd name="connsiteY0-316" fmla="*/ 110047 h 858790"/>
                <a:gd name="connsiteX1-317" fmla="*/ 712520 w 2719448"/>
                <a:gd name="connsiteY1-318" fmla="*/ 858192 h 858790"/>
                <a:gd name="connsiteX2-319" fmla="*/ 1543793 w 2719448"/>
                <a:gd name="connsiteY2-320" fmla="*/ 3169 h 858790"/>
                <a:gd name="connsiteX3-321" fmla="*/ 2303813 w 2719448"/>
                <a:gd name="connsiteY3-322" fmla="*/ 561309 h 858790"/>
                <a:gd name="connsiteX4-323" fmla="*/ 2719448 w 2719448"/>
                <a:gd name="connsiteY4-324" fmla="*/ 376397 h 858790"/>
                <a:gd name="connsiteX0-325" fmla="*/ 0 w 2814451"/>
                <a:gd name="connsiteY0-326" fmla="*/ 109935 h 858678"/>
                <a:gd name="connsiteX1-327" fmla="*/ 712520 w 2814451"/>
                <a:gd name="connsiteY1-328" fmla="*/ 858080 h 858678"/>
                <a:gd name="connsiteX2-329" fmla="*/ 1543793 w 2814451"/>
                <a:gd name="connsiteY2-330" fmla="*/ 3057 h 858678"/>
                <a:gd name="connsiteX3-331" fmla="*/ 2303813 w 2814451"/>
                <a:gd name="connsiteY3-332" fmla="*/ 561197 h 858678"/>
                <a:gd name="connsiteX4-333" fmla="*/ 2814451 w 2814451"/>
                <a:gd name="connsiteY4-334" fmla="*/ 245657 h 858678"/>
                <a:gd name="connsiteX0-335" fmla="*/ 0 w 2814451"/>
                <a:gd name="connsiteY0-336" fmla="*/ 109935 h 858678"/>
                <a:gd name="connsiteX1-337" fmla="*/ 712520 w 2814451"/>
                <a:gd name="connsiteY1-338" fmla="*/ 858080 h 858678"/>
                <a:gd name="connsiteX2-339" fmla="*/ 1543793 w 2814451"/>
                <a:gd name="connsiteY2-340" fmla="*/ 3057 h 858678"/>
                <a:gd name="connsiteX3-341" fmla="*/ 2303813 w 2814451"/>
                <a:gd name="connsiteY3-342" fmla="*/ 561197 h 858678"/>
                <a:gd name="connsiteX4-343" fmla="*/ 2814451 w 2814451"/>
                <a:gd name="connsiteY4-344" fmla="*/ 245657 h 858678"/>
                <a:gd name="connsiteX0-345" fmla="*/ 0 w 2873751"/>
                <a:gd name="connsiteY0-346" fmla="*/ 569513 h 910333"/>
                <a:gd name="connsiteX1-347" fmla="*/ 771820 w 2873751"/>
                <a:gd name="connsiteY1-348" fmla="*/ 858080 h 910333"/>
                <a:gd name="connsiteX2-349" fmla="*/ 1603093 w 2873751"/>
                <a:gd name="connsiteY2-350" fmla="*/ 3057 h 910333"/>
                <a:gd name="connsiteX3-351" fmla="*/ 2363113 w 2873751"/>
                <a:gd name="connsiteY3-352" fmla="*/ 561197 h 910333"/>
                <a:gd name="connsiteX4-353" fmla="*/ 2873751 w 2873751"/>
                <a:gd name="connsiteY4-354" fmla="*/ 245657 h 910333"/>
                <a:gd name="connsiteX0-355" fmla="*/ 0 w 2873751"/>
                <a:gd name="connsiteY0-356" fmla="*/ 611015 h 714100"/>
                <a:gd name="connsiteX1-357" fmla="*/ 920071 w 2873751"/>
                <a:gd name="connsiteY1-358" fmla="*/ 99025 h 714100"/>
                <a:gd name="connsiteX2-359" fmla="*/ 1603093 w 2873751"/>
                <a:gd name="connsiteY2-360" fmla="*/ 44559 h 714100"/>
                <a:gd name="connsiteX3-361" fmla="*/ 2363113 w 2873751"/>
                <a:gd name="connsiteY3-362" fmla="*/ 602699 h 714100"/>
                <a:gd name="connsiteX4-363" fmla="*/ 2873751 w 2873751"/>
                <a:gd name="connsiteY4-364" fmla="*/ 287159 h 714100"/>
                <a:gd name="connsiteX0-365" fmla="*/ 0 w 2873751"/>
                <a:gd name="connsiteY0-366" fmla="*/ 512895 h 609777"/>
                <a:gd name="connsiteX1-367" fmla="*/ 920071 w 2873751"/>
                <a:gd name="connsiteY1-368" fmla="*/ 905 h 609777"/>
                <a:gd name="connsiteX2-369" fmla="*/ 1484492 w 2873751"/>
                <a:gd name="connsiteY2-370" fmla="*/ 391192 h 609777"/>
                <a:gd name="connsiteX3-371" fmla="*/ 2363113 w 2873751"/>
                <a:gd name="connsiteY3-372" fmla="*/ 504579 h 609777"/>
                <a:gd name="connsiteX4-373" fmla="*/ 2873751 w 2873751"/>
                <a:gd name="connsiteY4-374" fmla="*/ 189039 h 609777"/>
                <a:gd name="connsiteX0-375" fmla="*/ 0 w 2873751"/>
                <a:gd name="connsiteY0-376" fmla="*/ 512777 h 609659"/>
                <a:gd name="connsiteX1-377" fmla="*/ 920071 w 2873751"/>
                <a:gd name="connsiteY1-378" fmla="*/ 787 h 609659"/>
                <a:gd name="connsiteX2-379" fmla="*/ 1484492 w 2873751"/>
                <a:gd name="connsiteY2-380" fmla="*/ 391074 h 609659"/>
                <a:gd name="connsiteX3-381" fmla="*/ 1977661 w 2873751"/>
                <a:gd name="connsiteY3-382" fmla="*/ 193134 h 609659"/>
                <a:gd name="connsiteX4-383" fmla="*/ 2873751 w 2873751"/>
                <a:gd name="connsiteY4-384" fmla="*/ 188921 h 609659"/>
                <a:gd name="connsiteX0-385" fmla="*/ 0 w 2369697"/>
                <a:gd name="connsiteY0-386" fmla="*/ 512777 h 609659"/>
                <a:gd name="connsiteX1-387" fmla="*/ 920071 w 2369697"/>
                <a:gd name="connsiteY1-388" fmla="*/ 787 h 609659"/>
                <a:gd name="connsiteX2-389" fmla="*/ 1484492 w 2369697"/>
                <a:gd name="connsiteY2-390" fmla="*/ 391074 h 609659"/>
                <a:gd name="connsiteX3-391" fmla="*/ 1977661 w 2369697"/>
                <a:gd name="connsiteY3-392" fmla="*/ 193134 h 609659"/>
                <a:gd name="connsiteX4-393" fmla="*/ 2369697 w 2369697"/>
                <a:gd name="connsiteY4-394" fmla="*/ 292697 h 609659"/>
                <a:gd name="connsiteX0-395" fmla="*/ 0 w 2369697"/>
                <a:gd name="connsiteY0-396" fmla="*/ 483180 h 582646"/>
                <a:gd name="connsiteX1-397" fmla="*/ 445667 w 2369697"/>
                <a:gd name="connsiteY1-398" fmla="*/ 840 h 582646"/>
                <a:gd name="connsiteX2-399" fmla="*/ 1484492 w 2369697"/>
                <a:gd name="connsiteY2-400" fmla="*/ 361477 h 582646"/>
                <a:gd name="connsiteX3-401" fmla="*/ 1977661 w 2369697"/>
                <a:gd name="connsiteY3-402" fmla="*/ 163537 h 582646"/>
                <a:gd name="connsiteX4-403" fmla="*/ 2369697 w 2369697"/>
                <a:gd name="connsiteY4-404" fmla="*/ 263100 h 582646"/>
                <a:gd name="connsiteX0-405" fmla="*/ 0 w 2369697"/>
                <a:gd name="connsiteY0-406" fmla="*/ 485488 h 868689"/>
                <a:gd name="connsiteX1-407" fmla="*/ 445667 w 2369697"/>
                <a:gd name="connsiteY1-408" fmla="*/ 3148 h 868689"/>
                <a:gd name="connsiteX2-409" fmla="*/ 1395542 w 2369697"/>
                <a:gd name="connsiteY2-410" fmla="*/ 867839 h 868689"/>
                <a:gd name="connsiteX3-411" fmla="*/ 1977661 w 2369697"/>
                <a:gd name="connsiteY3-412" fmla="*/ 165845 h 868689"/>
                <a:gd name="connsiteX4-413" fmla="*/ 2369697 w 2369697"/>
                <a:gd name="connsiteY4-414" fmla="*/ 265408 h 868689"/>
                <a:gd name="connsiteX0-415" fmla="*/ 0 w 2369697"/>
                <a:gd name="connsiteY0-416" fmla="*/ 485488 h 878833"/>
                <a:gd name="connsiteX1-417" fmla="*/ 445667 w 2369697"/>
                <a:gd name="connsiteY1-418" fmla="*/ 3148 h 878833"/>
                <a:gd name="connsiteX2-419" fmla="*/ 1395542 w 2369697"/>
                <a:gd name="connsiteY2-420" fmla="*/ 867839 h 878833"/>
                <a:gd name="connsiteX3-421" fmla="*/ 1918360 w 2369697"/>
                <a:gd name="connsiteY3-422" fmla="*/ 477172 h 878833"/>
                <a:gd name="connsiteX4-423" fmla="*/ 2369697 w 2369697"/>
                <a:gd name="connsiteY4-424" fmla="*/ 265408 h 878833"/>
                <a:gd name="connsiteX0-425" fmla="*/ 0 w 2325221"/>
                <a:gd name="connsiteY0-426" fmla="*/ 485488 h 877729"/>
                <a:gd name="connsiteX1-427" fmla="*/ 445667 w 2325221"/>
                <a:gd name="connsiteY1-428" fmla="*/ 3148 h 877729"/>
                <a:gd name="connsiteX2-429" fmla="*/ 1395542 w 2325221"/>
                <a:gd name="connsiteY2-430" fmla="*/ 867839 h 877729"/>
                <a:gd name="connsiteX3-431" fmla="*/ 1918360 w 2325221"/>
                <a:gd name="connsiteY3-432" fmla="*/ 477172 h 877729"/>
                <a:gd name="connsiteX4-433" fmla="*/ 2325221 w 2325221"/>
                <a:gd name="connsiteY4-434" fmla="*/ 561910 h 8777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325221" h="877729">
                  <a:moveTo>
                    <a:pt x="0" y="485488"/>
                  </a:moveTo>
                  <a:cubicBezTo>
                    <a:pt x="227610" y="868467"/>
                    <a:pt x="213077" y="-60577"/>
                    <a:pt x="445667" y="3148"/>
                  </a:cubicBezTo>
                  <a:cubicBezTo>
                    <a:pt x="678257" y="66873"/>
                    <a:pt x="1150093" y="788835"/>
                    <a:pt x="1395542" y="867839"/>
                  </a:cubicBezTo>
                  <a:cubicBezTo>
                    <a:pt x="1640991" y="946843"/>
                    <a:pt x="1763414" y="528160"/>
                    <a:pt x="1918360" y="477172"/>
                  </a:cubicBezTo>
                  <a:cubicBezTo>
                    <a:pt x="2073306" y="426184"/>
                    <a:pt x="2244073" y="660022"/>
                    <a:pt x="2325221" y="561910"/>
                  </a:cubicBezTo>
                </a:path>
              </a:pathLst>
            </a:custGeom>
            <a:noFill/>
            <a:ln w="15875">
              <a:gradFill flip="none" rotWithShape="1">
                <a:gsLst>
                  <a:gs pos="100000">
                    <a:srgbClr val="00DEC3"/>
                  </a:gs>
                  <a:gs pos="13000">
                    <a:srgbClr val="F700ED"/>
                  </a:gs>
                  <a:gs pos="45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-7886" y="1658604"/>
              <a:ext cx="2992980" cy="913146"/>
            </a:xfrm>
            <a:custGeom>
              <a:avLst/>
              <a:gdLst>
                <a:gd name="connsiteX0" fmla="*/ 0 w 4726380"/>
                <a:gd name="connsiteY0" fmla="*/ 700840 h 1449583"/>
                <a:gd name="connsiteX1" fmla="*/ 712520 w 4726380"/>
                <a:gd name="connsiteY1" fmla="*/ 1448985 h 1449583"/>
                <a:gd name="connsiteX2" fmla="*/ 1543793 w 4726380"/>
                <a:gd name="connsiteY2" fmla="*/ 593962 h 1449583"/>
                <a:gd name="connsiteX3" fmla="*/ 2303813 w 4726380"/>
                <a:gd name="connsiteY3" fmla="*/ 1152102 h 1449583"/>
                <a:gd name="connsiteX4" fmla="*/ 2505694 w 4726380"/>
                <a:gd name="connsiteY4" fmla="*/ 902720 h 1449583"/>
                <a:gd name="connsiteX5" fmla="*/ 3503221 w 4726380"/>
                <a:gd name="connsiteY5" fmla="*/ 196 h 1449583"/>
                <a:gd name="connsiteX6" fmla="*/ 4726380 w 4726380"/>
                <a:gd name="connsiteY6" fmla="*/ 985848 h 1449583"/>
                <a:gd name="connsiteX7" fmla="*/ 4726380 w 4726380"/>
                <a:gd name="connsiteY7" fmla="*/ 985848 h 1449583"/>
                <a:gd name="connsiteX0-1" fmla="*/ 0 w 4726380"/>
                <a:gd name="connsiteY0-2" fmla="*/ 700840 h 1449583"/>
                <a:gd name="connsiteX1-3" fmla="*/ 712520 w 4726380"/>
                <a:gd name="connsiteY1-4" fmla="*/ 1448985 h 1449583"/>
                <a:gd name="connsiteX2-5" fmla="*/ 1543793 w 4726380"/>
                <a:gd name="connsiteY2-6" fmla="*/ 593962 h 1449583"/>
                <a:gd name="connsiteX3-7" fmla="*/ 2303813 w 4726380"/>
                <a:gd name="connsiteY3-8" fmla="*/ 1152102 h 1449583"/>
                <a:gd name="connsiteX4-9" fmla="*/ 2505694 w 4726380"/>
                <a:gd name="connsiteY4-10" fmla="*/ 902720 h 1449583"/>
                <a:gd name="connsiteX5-11" fmla="*/ 3503221 w 4726380"/>
                <a:gd name="connsiteY5-12" fmla="*/ 196 h 1449583"/>
                <a:gd name="connsiteX6-13" fmla="*/ 4726380 w 4726380"/>
                <a:gd name="connsiteY6-14" fmla="*/ 985848 h 1449583"/>
                <a:gd name="connsiteX7-15" fmla="*/ 4726380 w 4726380"/>
                <a:gd name="connsiteY7-16" fmla="*/ 985848 h 1449583"/>
                <a:gd name="connsiteX0-17" fmla="*/ 0 w 4726380"/>
                <a:gd name="connsiteY0-18" fmla="*/ 703238 h 1451981"/>
                <a:gd name="connsiteX1-19" fmla="*/ 712520 w 4726380"/>
                <a:gd name="connsiteY1-20" fmla="*/ 1451383 h 1451981"/>
                <a:gd name="connsiteX2-21" fmla="*/ 1543793 w 4726380"/>
                <a:gd name="connsiteY2-22" fmla="*/ 596360 h 1451981"/>
                <a:gd name="connsiteX3-23" fmla="*/ 2303813 w 4726380"/>
                <a:gd name="connsiteY3-24" fmla="*/ 1154500 h 1451981"/>
                <a:gd name="connsiteX4-25" fmla="*/ 2790701 w 4726380"/>
                <a:gd name="connsiteY4-26" fmla="*/ 715112 h 1451981"/>
                <a:gd name="connsiteX5-27" fmla="*/ 3503221 w 4726380"/>
                <a:gd name="connsiteY5-28" fmla="*/ 2594 h 1451981"/>
                <a:gd name="connsiteX6-29" fmla="*/ 4726380 w 4726380"/>
                <a:gd name="connsiteY6-30" fmla="*/ 988246 h 1451981"/>
                <a:gd name="connsiteX7-31" fmla="*/ 4726380 w 4726380"/>
                <a:gd name="connsiteY7-32" fmla="*/ 988246 h 1451981"/>
                <a:gd name="connsiteX0-33" fmla="*/ 0 w 4726380"/>
                <a:gd name="connsiteY0-34" fmla="*/ 754945 h 1503688"/>
                <a:gd name="connsiteX1-35" fmla="*/ 712520 w 4726380"/>
                <a:gd name="connsiteY1-36" fmla="*/ 1503090 h 1503688"/>
                <a:gd name="connsiteX2-37" fmla="*/ 1543793 w 4726380"/>
                <a:gd name="connsiteY2-38" fmla="*/ 648067 h 1503688"/>
                <a:gd name="connsiteX3-39" fmla="*/ 2303813 w 4726380"/>
                <a:gd name="connsiteY3-40" fmla="*/ 1206207 h 1503688"/>
                <a:gd name="connsiteX4-41" fmla="*/ 2790701 w 4726380"/>
                <a:gd name="connsiteY4-42" fmla="*/ 766819 h 1503688"/>
                <a:gd name="connsiteX5-43" fmla="*/ 3503221 w 4726380"/>
                <a:gd name="connsiteY5-44" fmla="*/ 54301 h 1503688"/>
                <a:gd name="connsiteX6-45" fmla="*/ 4726380 w 4726380"/>
                <a:gd name="connsiteY6-46" fmla="*/ 1039953 h 1503688"/>
                <a:gd name="connsiteX7-47" fmla="*/ 4726380 w 4726380"/>
                <a:gd name="connsiteY7-48" fmla="*/ 1039953 h 1503688"/>
                <a:gd name="connsiteX0-49" fmla="*/ 0 w 4726380"/>
                <a:gd name="connsiteY0-50" fmla="*/ 739908 h 1488651"/>
                <a:gd name="connsiteX1-51" fmla="*/ 712520 w 4726380"/>
                <a:gd name="connsiteY1-52" fmla="*/ 1488053 h 1488651"/>
                <a:gd name="connsiteX2-53" fmla="*/ 1543793 w 4726380"/>
                <a:gd name="connsiteY2-54" fmla="*/ 633030 h 1488651"/>
                <a:gd name="connsiteX3-55" fmla="*/ 2303813 w 4726380"/>
                <a:gd name="connsiteY3-56" fmla="*/ 1191170 h 1488651"/>
                <a:gd name="connsiteX4-57" fmla="*/ 2790701 w 4726380"/>
                <a:gd name="connsiteY4-58" fmla="*/ 751782 h 1488651"/>
                <a:gd name="connsiteX5-59" fmla="*/ 3503221 w 4726380"/>
                <a:gd name="connsiteY5-60" fmla="*/ 39264 h 1488651"/>
                <a:gd name="connsiteX6-61" fmla="*/ 4726380 w 4726380"/>
                <a:gd name="connsiteY6-62" fmla="*/ 1024916 h 1488651"/>
                <a:gd name="connsiteX7-63" fmla="*/ 4726380 w 4726380"/>
                <a:gd name="connsiteY7-64" fmla="*/ 1024916 h 1488651"/>
                <a:gd name="connsiteX0-65" fmla="*/ 0 w 4726380"/>
                <a:gd name="connsiteY0-66" fmla="*/ 708258 h 1457001"/>
                <a:gd name="connsiteX1-67" fmla="*/ 712520 w 4726380"/>
                <a:gd name="connsiteY1-68" fmla="*/ 1456403 h 1457001"/>
                <a:gd name="connsiteX2-69" fmla="*/ 1543793 w 4726380"/>
                <a:gd name="connsiteY2-70" fmla="*/ 601380 h 1457001"/>
                <a:gd name="connsiteX3-71" fmla="*/ 2303813 w 4726380"/>
                <a:gd name="connsiteY3-72" fmla="*/ 1159520 h 1457001"/>
                <a:gd name="connsiteX4-73" fmla="*/ 2790701 w 4726380"/>
                <a:gd name="connsiteY4-74" fmla="*/ 720132 h 1457001"/>
                <a:gd name="connsiteX5-75" fmla="*/ 3503221 w 4726380"/>
                <a:gd name="connsiteY5-76" fmla="*/ 7614 h 1457001"/>
                <a:gd name="connsiteX6-77" fmla="*/ 4726380 w 4726380"/>
                <a:gd name="connsiteY6-78" fmla="*/ 993266 h 1457001"/>
                <a:gd name="connsiteX7-79" fmla="*/ 4726380 w 4726380"/>
                <a:gd name="connsiteY7-80" fmla="*/ 993266 h 1457001"/>
                <a:gd name="connsiteX0-81" fmla="*/ 0 w 4726380"/>
                <a:gd name="connsiteY0-82" fmla="*/ 721265 h 1470008"/>
                <a:gd name="connsiteX1-83" fmla="*/ 712520 w 4726380"/>
                <a:gd name="connsiteY1-84" fmla="*/ 1469410 h 1470008"/>
                <a:gd name="connsiteX2-85" fmla="*/ 1543793 w 4726380"/>
                <a:gd name="connsiteY2-86" fmla="*/ 614387 h 1470008"/>
                <a:gd name="connsiteX3-87" fmla="*/ 2303813 w 4726380"/>
                <a:gd name="connsiteY3-88" fmla="*/ 1172527 h 1470008"/>
                <a:gd name="connsiteX4-89" fmla="*/ 2790701 w 4726380"/>
                <a:gd name="connsiteY4-90" fmla="*/ 733139 h 1470008"/>
                <a:gd name="connsiteX5-91" fmla="*/ 3716977 w 4726380"/>
                <a:gd name="connsiteY5-92" fmla="*/ 8746 h 1470008"/>
                <a:gd name="connsiteX6-93" fmla="*/ 4726380 w 4726380"/>
                <a:gd name="connsiteY6-94" fmla="*/ 1006273 h 1470008"/>
                <a:gd name="connsiteX7-95" fmla="*/ 4726380 w 4726380"/>
                <a:gd name="connsiteY7-96" fmla="*/ 1006273 h 1470008"/>
                <a:gd name="connsiteX0-97" fmla="*/ 0 w 4726380"/>
                <a:gd name="connsiteY0-98" fmla="*/ 718086 h 1466829"/>
                <a:gd name="connsiteX1-99" fmla="*/ 712520 w 4726380"/>
                <a:gd name="connsiteY1-100" fmla="*/ 1466231 h 1466829"/>
                <a:gd name="connsiteX2-101" fmla="*/ 1543793 w 4726380"/>
                <a:gd name="connsiteY2-102" fmla="*/ 611208 h 1466829"/>
                <a:gd name="connsiteX3-103" fmla="*/ 2303813 w 4726380"/>
                <a:gd name="connsiteY3-104" fmla="*/ 1169348 h 1466829"/>
                <a:gd name="connsiteX4-105" fmla="*/ 2790701 w 4726380"/>
                <a:gd name="connsiteY4-106" fmla="*/ 729960 h 1466829"/>
                <a:gd name="connsiteX5-107" fmla="*/ 3716977 w 4726380"/>
                <a:gd name="connsiteY5-108" fmla="*/ 5567 h 1466829"/>
                <a:gd name="connsiteX6-109" fmla="*/ 4726380 w 4726380"/>
                <a:gd name="connsiteY6-110" fmla="*/ 1003094 h 1466829"/>
                <a:gd name="connsiteX7-111" fmla="*/ 4726380 w 4726380"/>
                <a:gd name="connsiteY7-112" fmla="*/ 1003094 h 1466829"/>
                <a:gd name="connsiteX0-113" fmla="*/ 0 w 4811065"/>
                <a:gd name="connsiteY0-114" fmla="*/ 717956 h 1466699"/>
                <a:gd name="connsiteX1-115" fmla="*/ 712520 w 4811065"/>
                <a:gd name="connsiteY1-116" fmla="*/ 1466101 h 1466699"/>
                <a:gd name="connsiteX2-117" fmla="*/ 1543793 w 4811065"/>
                <a:gd name="connsiteY2-118" fmla="*/ 611078 h 1466699"/>
                <a:gd name="connsiteX3-119" fmla="*/ 2303813 w 4811065"/>
                <a:gd name="connsiteY3-120" fmla="*/ 1169218 h 1466699"/>
                <a:gd name="connsiteX4-121" fmla="*/ 2790701 w 4811065"/>
                <a:gd name="connsiteY4-122" fmla="*/ 729830 h 1466699"/>
                <a:gd name="connsiteX5-123" fmla="*/ 3716977 w 4811065"/>
                <a:gd name="connsiteY5-124" fmla="*/ 5437 h 1466699"/>
                <a:gd name="connsiteX6-125" fmla="*/ 4726380 w 4811065"/>
                <a:gd name="connsiteY6-126" fmla="*/ 1002964 h 1466699"/>
                <a:gd name="connsiteX7-127" fmla="*/ 4762006 w 4811065"/>
                <a:gd name="connsiteY7-128" fmla="*/ 860460 h 1466699"/>
                <a:gd name="connsiteX0-129" fmla="*/ 0 w 4726380"/>
                <a:gd name="connsiteY0-130" fmla="*/ 717956 h 1466699"/>
                <a:gd name="connsiteX1-131" fmla="*/ 712520 w 4726380"/>
                <a:gd name="connsiteY1-132" fmla="*/ 1466101 h 1466699"/>
                <a:gd name="connsiteX2-133" fmla="*/ 1543793 w 4726380"/>
                <a:gd name="connsiteY2-134" fmla="*/ 611078 h 1466699"/>
                <a:gd name="connsiteX3-135" fmla="*/ 2303813 w 4726380"/>
                <a:gd name="connsiteY3-136" fmla="*/ 1169218 h 1466699"/>
                <a:gd name="connsiteX4-137" fmla="*/ 2790701 w 4726380"/>
                <a:gd name="connsiteY4-138" fmla="*/ 729830 h 1466699"/>
                <a:gd name="connsiteX5-139" fmla="*/ 3716977 w 4726380"/>
                <a:gd name="connsiteY5-140" fmla="*/ 5437 h 1466699"/>
                <a:gd name="connsiteX6-141" fmla="*/ 4726380 w 4726380"/>
                <a:gd name="connsiteY6-142" fmla="*/ 1002964 h 1466699"/>
                <a:gd name="connsiteX0-143" fmla="*/ 0 w 4797632"/>
                <a:gd name="connsiteY0-144" fmla="*/ 713040 h 1461783"/>
                <a:gd name="connsiteX1-145" fmla="*/ 712520 w 4797632"/>
                <a:gd name="connsiteY1-146" fmla="*/ 1461185 h 1461783"/>
                <a:gd name="connsiteX2-147" fmla="*/ 1543793 w 4797632"/>
                <a:gd name="connsiteY2-148" fmla="*/ 606162 h 1461783"/>
                <a:gd name="connsiteX3-149" fmla="*/ 2303813 w 4797632"/>
                <a:gd name="connsiteY3-150" fmla="*/ 1164302 h 1461783"/>
                <a:gd name="connsiteX4-151" fmla="*/ 2790701 w 4797632"/>
                <a:gd name="connsiteY4-152" fmla="*/ 724914 h 1461783"/>
                <a:gd name="connsiteX5-153" fmla="*/ 3716977 w 4797632"/>
                <a:gd name="connsiteY5-154" fmla="*/ 521 h 1461783"/>
                <a:gd name="connsiteX6-155" fmla="*/ 4797632 w 4797632"/>
                <a:gd name="connsiteY6-156" fmla="*/ 843669 h 1461783"/>
                <a:gd name="connsiteX0-157" fmla="*/ 0 w 4797632"/>
                <a:gd name="connsiteY0-158" fmla="*/ 719221 h 1467964"/>
                <a:gd name="connsiteX1-159" fmla="*/ 712520 w 4797632"/>
                <a:gd name="connsiteY1-160" fmla="*/ 1467366 h 1467964"/>
                <a:gd name="connsiteX2-161" fmla="*/ 1543793 w 4797632"/>
                <a:gd name="connsiteY2-162" fmla="*/ 612343 h 1467964"/>
                <a:gd name="connsiteX3-163" fmla="*/ 2303813 w 4797632"/>
                <a:gd name="connsiteY3-164" fmla="*/ 1170483 h 1467964"/>
                <a:gd name="connsiteX4-165" fmla="*/ 2790701 w 4797632"/>
                <a:gd name="connsiteY4-166" fmla="*/ 731095 h 1467964"/>
                <a:gd name="connsiteX5-167" fmla="*/ 3716977 w 4797632"/>
                <a:gd name="connsiteY5-168" fmla="*/ 6702 h 1467964"/>
                <a:gd name="connsiteX6-169" fmla="*/ 4797632 w 4797632"/>
                <a:gd name="connsiteY6-170" fmla="*/ 849850 h 1467964"/>
                <a:gd name="connsiteX0-171" fmla="*/ 0 w 4797632"/>
                <a:gd name="connsiteY0-172" fmla="*/ 719221 h 1467964"/>
                <a:gd name="connsiteX1-173" fmla="*/ 712520 w 4797632"/>
                <a:gd name="connsiteY1-174" fmla="*/ 1467366 h 1467964"/>
                <a:gd name="connsiteX2-175" fmla="*/ 1543793 w 4797632"/>
                <a:gd name="connsiteY2-176" fmla="*/ 612343 h 1467964"/>
                <a:gd name="connsiteX3-177" fmla="*/ 2303813 w 4797632"/>
                <a:gd name="connsiteY3-178" fmla="*/ 1170483 h 1467964"/>
                <a:gd name="connsiteX4-179" fmla="*/ 3716977 w 4797632"/>
                <a:gd name="connsiteY4-180" fmla="*/ 6702 h 1467964"/>
                <a:gd name="connsiteX5-181" fmla="*/ 4797632 w 4797632"/>
                <a:gd name="connsiteY5-182" fmla="*/ 849850 h 1467964"/>
                <a:gd name="connsiteX0-183" fmla="*/ 0 w 4797632"/>
                <a:gd name="connsiteY0-184" fmla="*/ 713290 h 1462033"/>
                <a:gd name="connsiteX1-185" fmla="*/ 712520 w 4797632"/>
                <a:gd name="connsiteY1-186" fmla="*/ 1461435 h 1462033"/>
                <a:gd name="connsiteX2-187" fmla="*/ 1543793 w 4797632"/>
                <a:gd name="connsiteY2-188" fmla="*/ 606412 h 1462033"/>
                <a:gd name="connsiteX3-189" fmla="*/ 2303813 w 4797632"/>
                <a:gd name="connsiteY3-190" fmla="*/ 1164552 h 1462033"/>
                <a:gd name="connsiteX4-191" fmla="*/ 3716977 w 4797632"/>
                <a:gd name="connsiteY4-192" fmla="*/ 771 h 1462033"/>
                <a:gd name="connsiteX5-193" fmla="*/ 4797632 w 4797632"/>
                <a:gd name="connsiteY5-194" fmla="*/ 843919 h 1462033"/>
                <a:gd name="connsiteX0-195" fmla="*/ 0 w 4797632"/>
                <a:gd name="connsiteY0-196" fmla="*/ 714511 h 1463254"/>
                <a:gd name="connsiteX1-197" fmla="*/ 712520 w 4797632"/>
                <a:gd name="connsiteY1-198" fmla="*/ 1462656 h 1463254"/>
                <a:gd name="connsiteX2-199" fmla="*/ 1543793 w 4797632"/>
                <a:gd name="connsiteY2-200" fmla="*/ 607633 h 1463254"/>
                <a:gd name="connsiteX3-201" fmla="*/ 2303813 w 4797632"/>
                <a:gd name="connsiteY3-202" fmla="*/ 1165773 h 1463254"/>
                <a:gd name="connsiteX4-203" fmla="*/ 3716977 w 4797632"/>
                <a:gd name="connsiteY4-204" fmla="*/ 1992 h 1463254"/>
                <a:gd name="connsiteX5-205" fmla="*/ 4797632 w 4797632"/>
                <a:gd name="connsiteY5-206" fmla="*/ 845140 h 1463254"/>
                <a:gd name="connsiteX0-207" fmla="*/ 0 w 4797632"/>
                <a:gd name="connsiteY0-208" fmla="*/ 712778 h 1461521"/>
                <a:gd name="connsiteX1-209" fmla="*/ 712520 w 4797632"/>
                <a:gd name="connsiteY1-210" fmla="*/ 1460923 h 1461521"/>
                <a:gd name="connsiteX2-211" fmla="*/ 1543793 w 4797632"/>
                <a:gd name="connsiteY2-212" fmla="*/ 605900 h 1461521"/>
                <a:gd name="connsiteX3-213" fmla="*/ 2303813 w 4797632"/>
                <a:gd name="connsiteY3-214" fmla="*/ 1164040 h 1461521"/>
                <a:gd name="connsiteX4-215" fmla="*/ 3716977 w 4797632"/>
                <a:gd name="connsiteY4-216" fmla="*/ 259 h 1461521"/>
                <a:gd name="connsiteX5-217" fmla="*/ 4797632 w 4797632"/>
                <a:gd name="connsiteY5-218" fmla="*/ 843407 h 1461521"/>
                <a:gd name="connsiteX0-219" fmla="*/ 0 w 4607627"/>
                <a:gd name="connsiteY0-220" fmla="*/ 712771 h 1461514"/>
                <a:gd name="connsiteX1-221" fmla="*/ 712520 w 4607627"/>
                <a:gd name="connsiteY1-222" fmla="*/ 1460916 h 1461514"/>
                <a:gd name="connsiteX2-223" fmla="*/ 1543793 w 4607627"/>
                <a:gd name="connsiteY2-224" fmla="*/ 605893 h 1461514"/>
                <a:gd name="connsiteX3-225" fmla="*/ 2303813 w 4607627"/>
                <a:gd name="connsiteY3-226" fmla="*/ 1164033 h 1461514"/>
                <a:gd name="connsiteX4-227" fmla="*/ 3716977 w 4607627"/>
                <a:gd name="connsiteY4-228" fmla="*/ 252 h 1461514"/>
                <a:gd name="connsiteX5-229" fmla="*/ 4607627 w 4607627"/>
                <a:gd name="connsiteY5-230" fmla="*/ 1057156 h 1461514"/>
                <a:gd name="connsiteX0-231" fmla="*/ 0 w 4607627"/>
                <a:gd name="connsiteY0-232" fmla="*/ 713662 h 1462405"/>
                <a:gd name="connsiteX1-233" fmla="*/ 712520 w 4607627"/>
                <a:gd name="connsiteY1-234" fmla="*/ 1461807 h 1462405"/>
                <a:gd name="connsiteX2-235" fmla="*/ 1543793 w 4607627"/>
                <a:gd name="connsiteY2-236" fmla="*/ 606784 h 1462405"/>
                <a:gd name="connsiteX3-237" fmla="*/ 2303813 w 4607627"/>
                <a:gd name="connsiteY3-238" fmla="*/ 1164924 h 1462405"/>
                <a:gd name="connsiteX4-239" fmla="*/ 3716977 w 4607627"/>
                <a:gd name="connsiteY4-240" fmla="*/ 1143 h 1462405"/>
                <a:gd name="connsiteX5-241" fmla="*/ 4607627 w 4607627"/>
                <a:gd name="connsiteY5-242" fmla="*/ 1058047 h 1462405"/>
                <a:gd name="connsiteX0-243" fmla="*/ 0 w 4868885"/>
                <a:gd name="connsiteY0-244" fmla="*/ 713065 h 1461808"/>
                <a:gd name="connsiteX1-245" fmla="*/ 712520 w 4868885"/>
                <a:gd name="connsiteY1-246" fmla="*/ 1461210 h 1461808"/>
                <a:gd name="connsiteX2-247" fmla="*/ 1543793 w 4868885"/>
                <a:gd name="connsiteY2-248" fmla="*/ 606187 h 1461808"/>
                <a:gd name="connsiteX3-249" fmla="*/ 2303813 w 4868885"/>
                <a:gd name="connsiteY3-250" fmla="*/ 1164327 h 1461808"/>
                <a:gd name="connsiteX4-251" fmla="*/ 3716977 w 4868885"/>
                <a:gd name="connsiteY4-252" fmla="*/ 546 h 1461808"/>
                <a:gd name="connsiteX5-253" fmla="*/ 4868885 w 4868885"/>
                <a:gd name="connsiteY5-254" fmla="*/ 1009949 h 1461808"/>
                <a:gd name="connsiteX0-255" fmla="*/ 0 w 3716977"/>
                <a:gd name="connsiteY0-256" fmla="*/ 712519 h 1461262"/>
                <a:gd name="connsiteX1-257" fmla="*/ 712520 w 3716977"/>
                <a:gd name="connsiteY1-258" fmla="*/ 1460664 h 1461262"/>
                <a:gd name="connsiteX2-259" fmla="*/ 1543793 w 3716977"/>
                <a:gd name="connsiteY2-260" fmla="*/ 605641 h 1461262"/>
                <a:gd name="connsiteX3-261" fmla="*/ 2303813 w 3716977"/>
                <a:gd name="connsiteY3-262" fmla="*/ 1163781 h 1461262"/>
                <a:gd name="connsiteX4-263" fmla="*/ 3716977 w 3716977"/>
                <a:gd name="connsiteY4-264" fmla="*/ 0 h 1461262"/>
                <a:gd name="connsiteX0-265" fmla="*/ 0 w 2303813"/>
                <a:gd name="connsiteY0-266" fmla="*/ 109358 h 858101"/>
                <a:gd name="connsiteX1-267" fmla="*/ 712520 w 2303813"/>
                <a:gd name="connsiteY1-268" fmla="*/ 857503 h 858101"/>
                <a:gd name="connsiteX2-269" fmla="*/ 1543793 w 2303813"/>
                <a:gd name="connsiteY2-270" fmla="*/ 2480 h 858101"/>
                <a:gd name="connsiteX3-271" fmla="*/ 2303813 w 2303813"/>
                <a:gd name="connsiteY3-272" fmla="*/ 560620 h 858101"/>
                <a:gd name="connsiteX0-273" fmla="*/ 0 w 2363640"/>
                <a:gd name="connsiteY0-274" fmla="*/ 109358 h 858101"/>
                <a:gd name="connsiteX1-275" fmla="*/ 712520 w 2363640"/>
                <a:gd name="connsiteY1-276" fmla="*/ 857503 h 858101"/>
                <a:gd name="connsiteX2-277" fmla="*/ 1543793 w 2363640"/>
                <a:gd name="connsiteY2-278" fmla="*/ 2480 h 858101"/>
                <a:gd name="connsiteX3-279" fmla="*/ 2303813 w 2363640"/>
                <a:gd name="connsiteY3-280" fmla="*/ 560620 h 858101"/>
                <a:gd name="connsiteX4-281" fmla="*/ 2315688 w 2363640"/>
                <a:gd name="connsiteY4-282" fmla="*/ 518212 h 858101"/>
                <a:gd name="connsiteX0-283" fmla="*/ 0 w 2695699"/>
                <a:gd name="connsiteY0-284" fmla="*/ 110101 h 858844"/>
                <a:gd name="connsiteX1-285" fmla="*/ 712520 w 2695699"/>
                <a:gd name="connsiteY1-286" fmla="*/ 858246 h 858844"/>
                <a:gd name="connsiteX2-287" fmla="*/ 1543793 w 2695699"/>
                <a:gd name="connsiteY2-288" fmla="*/ 3223 h 858844"/>
                <a:gd name="connsiteX3-289" fmla="*/ 2303813 w 2695699"/>
                <a:gd name="connsiteY3-290" fmla="*/ 561363 h 858844"/>
                <a:gd name="connsiteX4-291" fmla="*/ 2695699 w 2695699"/>
                <a:gd name="connsiteY4-292" fmla="*/ 435827 h 858844"/>
                <a:gd name="connsiteX0-293" fmla="*/ 0 w 3004457"/>
                <a:gd name="connsiteY0-294" fmla="*/ 109886 h 858629"/>
                <a:gd name="connsiteX1-295" fmla="*/ 712520 w 3004457"/>
                <a:gd name="connsiteY1-296" fmla="*/ 858031 h 858629"/>
                <a:gd name="connsiteX2-297" fmla="*/ 1543793 w 3004457"/>
                <a:gd name="connsiteY2-298" fmla="*/ 3008 h 858629"/>
                <a:gd name="connsiteX3-299" fmla="*/ 2303813 w 3004457"/>
                <a:gd name="connsiteY3-300" fmla="*/ 561148 h 858629"/>
                <a:gd name="connsiteX4-301" fmla="*/ 3004457 w 3004457"/>
                <a:gd name="connsiteY4-302" fmla="*/ 186231 h 858629"/>
                <a:gd name="connsiteX0-303" fmla="*/ 0 w 3004457"/>
                <a:gd name="connsiteY0-304" fmla="*/ 110047 h 858790"/>
                <a:gd name="connsiteX1-305" fmla="*/ 712520 w 3004457"/>
                <a:gd name="connsiteY1-306" fmla="*/ 858192 h 858790"/>
                <a:gd name="connsiteX2-307" fmla="*/ 1543793 w 3004457"/>
                <a:gd name="connsiteY2-308" fmla="*/ 3169 h 858790"/>
                <a:gd name="connsiteX3-309" fmla="*/ 2303813 w 3004457"/>
                <a:gd name="connsiteY3-310" fmla="*/ 561309 h 858790"/>
                <a:gd name="connsiteX4-311" fmla="*/ 2719448 w 3004457"/>
                <a:gd name="connsiteY4-312" fmla="*/ 376397 h 858790"/>
                <a:gd name="connsiteX5-313" fmla="*/ 3004457 w 3004457"/>
                <a:gd name="connsiteY5-314" fmla="*/ 186392 h 858790"/>
                <a:gd name="connsiteX0-315" fmla="*/ 0 w 2719448"/>
                <a:gd name="connsiteY0-316" fmla="*/ 110047 h 858790"/>
                <a:gd name="connsiteX1-317" fmla="*/ 712520 w 2719448"/>
                <a:gd name="connsiteY1-318" fmla="*/ 858192 h 858790"/>
                <a:gd name="connsiteX2-319" fmla="*/ 1543793 w 2719448"/>
                <a:gd name="connsiteY2-320" fmla="*/ 3169 h 858790"/>
                <a:gd name="connsiteX3-321" fmla="*/ 2303813 w 2719448"/>
                <a:gd name="connsiteY3-322" fmla="*/ 561309 h 858790"/>
                <a:gd name="connsiteX4-323" fmla="*/ 2719448 w 2719448"/>
                <a:gd name="connsiteY4-324" fmla="*/ 376397 h 858790"/>
                <a:gd name="connsiteX0-325" fmla="*/ 0 w 2814451"/>
                <a:gd name="connsiteY0-326" fmla="*/ 109935 h 858678"/>
                <a:gd name="connsiteX1-327" fmla="*/ 712520 w 2814451"/>
                <a:gd name="connsiteY1-328" fmla="*/ 858080 h 858678"/>
                <a:gd name="connsiteX2-329" fmla="*/ 1543793 w 2814451"/>
                <a:gd name="connsiteY2-330" fmla="*/ 3057 h 858678"/>
                <a:gd name="connsiteX3-331" fmla="*/ 2303813 w 2814451"/>
                <a:gd name="connsiteY3-332" fmla="*/ 561197 h 858678"/>
                <a:gd name="connsiteX4-333" fmla="*/ 2814451 w 2814451"/>
                <a:gd name="connsiteY4-334" fmla="*/ 245657 h 858678"/>
                <a:gd name="connsiteX0-335" fmla="*/ 0 w 2814451"/>
                <a:gd name="connsiteY0-336" fmla="*/ 109935 h 858678"/>
                <a:gd name="connsiteX1-337" fmla="*/ 712520 w 2814451"/>
                <a:gd name="connsiteY1-338" fmla="*/ 858080 h 858678"/>
                <a:gd name="connsiteX2-339" fmla="*/ 1543793 w 2814451"/>
                <a:gd name="connsiteY2-340" fmla="*/ 3057 h 858678"/>
                <a:gd name="connsiteX3-341" fmla="*/ 2303813 w 2814451"/>
                <a:gd name="connsiteY3-342" fmla="*/ 561197 h 858678"/>
                <a:gd name="connsiteX4-343" fmla="*/ 2814451 w 2814451"/>
                <a:gd name="connsiteY4-344" fmla="*/ 245657 h 85867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14451" h="858678">
                  <a:moveTo>
                    <a:pt x="0" y="109935"/>
                  </a:moveTo>
                  <a:cubicBezTo>
                    <a:pt x="227610" y="492914"/>
                    <a:pt x="455221" y="875893"/>
                    <a:pt x="712520" y="858080"/>
                  </a:cubicBezTo>
                  <a:cubicBezTo>
                    <a:pt x="969819" y="840267"/>
                    <a:pt x="1278578" y="52537"/>
                    <a:pt x="1543793" y="3057"/>
                  </a:cubicBezTo>
                  <a:cubicBezTo>
                    <a:pt x="1809009" y="-46424"/>
                    <a:pt x="2092037" y="520764"/>
                    <a:pt x="2303813" y="561197"/>
                  </a:cubicBezTo>
                  <a:cubicBezTo>
                    <a:pt x="2515589" y="601630"/>
                    <a:pt x="2733303" y="343769"/>
                    <a:pt x="2814451" y="245657"/>
                  </a:cubicBezTo>
                </a:path>
              </a:pathLst>
            </a:custGeom>
            <a:noFill/>
            <a:ln w="50800" cap="rnd">
              <a:gradFill flip="none" rotWithShape="1">
                <a:gsLst>
                  <a:gs pos="100000">
                    <a:srgbClr val="00DEC3"/>
                  </a:gs>
                  <a:gs pos="33000">
                    <a:srgbClr val="F700ED"/>
                  </a:gs>
                  <a:gs pos="70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弧形 13"/>
            <p:cNvSpPr/>
            <p:nvPr/>
          </p:nvSpPr>
          <p:spPr>
            <a:xfrm>
              <a:off x="2985094" y="915566"/>
              <a:ext cx="3108277" cy="1589102"/>
            </a:xfrm>
            <a:custGeom>
              <a:avLst/>
              <a:gdLst>
                <a:gd name="connsiteX0" fmla="*/ 89430 w 2987824"/>
                <a:gd name="connsiteY0" fmla="*/ 984791 h 2987824"/>
                <a:gd name="connsiteX1" fmla="*/ 1591831 w 2987824"/>
                <a:gd name="connsiteY1" fmla="*/ 3212 h 2987824"/>
                <a:gd name="connsiteX2" fmla="*/ 2952923 w 2987824"/>
                <a:gd name="connsiteY2" fmla="*/ 1172884 h 2987824"/>
                <a:gd name="connsiteX3" fmla="*/ 1493912 w 2987824"/>
                <a:gd name="connsiteY3" fmla="*/ 1493912 h 2987824"/>
                <a:gd name="connsiteX4" fmla="*/ 89430 w 2987824"/>
                <a:gd name="connsiteY4" fmla="*/ 984791 h 2987824"/>
                <a:gd name="connsiteX0-1" fmla="*/ 89430 w 2987824"/>
                <a:gd name="connsiteY0-2" fmla="*/ 984791 h 2987824"/>
                <a:gd name="connsiteX1-3" fmla="*/ 1591831 w 2987824"/>
                <a:gd name="connsiteY1-4" fmla="*/ 3212 h 2987824"/>
                <a:gd name="connsiteX2-5" fmla="*/ 2952923 w 2987824"/>
                <a:gd name="connsiteY2-6" fmla="*/ 1172884 h 2987824"/>
                <a:gd name="connsiteX0-7" fmla="*/ 0 w 2863493"/>
                <a:gd name="connsiteY0-8" fmla="*/ 985303 h 1494424"/>
                <a:gd name="connsiteX1-9" fmla="*/ 1502401 w 2863493"/>
                <a:gd name="connsiteY1-10" fmla="*/ 3724 h 1494424"/>
                <a:gd name="connsiteX2-11" fmla="*/ 2863493 w 2863493"/>
                <a:gd name="connsiteY2-12" fmla="*/ 1173396 h 1494424"/>
                <a:gd name="connsiteX3-13" fmla="*/ 1404482 w 2863493"/>
                <a:gd name="connsiteY3-14" fmla="*/ 1494424 h 1494424"/>
                <a:gd name="connsiteX4-15" fmla="*/ 0 w 2863493"/>
                <a:gd name="connsiteY4-16" fmla="*/ 985303 h 1494424"/>
                <a:gd name="connsiteX0-17" fmla="*/ 11875 w 2863493"/>
                <a:gd name="connsiteY0-18" fmla="*/ 925926 h 1494424"/>
                <a:gd name="connsiteX1-19" fmla="*/ 1502401 w 2863493"/>
                <a:gd name="connsiteY1-20" fmla="*/ 3724 h 1494424"/>
                <a:gd name="connsiteX2-21" fmla="*/ 2863493 w 2863493"/>
                <a:gd name="connsiteY2-22" fmla="*/ 1173396 h 1494424"/>
                <a:gd name="connsiteX0-23" fmla="*/ 0 w 2863493"/>
                <a:gd name="connsiteY0-24" fmla="*/ 985416 h 1494537"/>
                <a:gd name="connsiteX1-25" fmla="*/ 1502401 w 2863493"/>
                <a:gd name="connsiteY1-26" fmla="*/ 3837 h 1494537"/>
                <a:gd name="connsiteX2-27" fmla="*/ 2863493 w 2863493"/>
                <a:gd name="connsiteY2-28" fmla="*/ 1173509 h 1494537"/>
                <a:gd name="connsiteX3-29" fmla="*/ 1404482 w 2863493"/>
                <a:gd name="connsiteY3-30" fmla="*/ 1494537 h 1494537"/>
                <a:gd name="connsiteX4-31" fmla="*/ 0 w 2863493"/>
                <a:gd name="connsiteY4-32" fmla="*/ 985416 h 1494537"/>
                <a:gd name="connsiteX0-33" fmla="*/ 11875 w 2863493"/>
                <a:gd name="connsiteY0-34" fmla="*/ 926039 h 1494537"/>
                <a:gd name="connsiteX1-35" fmla="*/ 1502401 w 2863493"/>
                <a:gd name="connsiteY1-36" fmla="*/ 3837 h 1494537"/>
                <a:gd name="connsiteX2-37" fmla="*/ 2863493 w 2863493"/>
                <a:gd name="connsiteY2-38" fmla="*/ 1173509 h 1494537"/>
                <a:gd name="connsiteX0-39" fmla="*/ 0 w 2863493"/>
                <a:gd name="connsiteY0-40" fmla="*/ 985416 h 1494537"/>
                <a:gd name="connsiteX1-41" fmla="*/ 1502401 w 2863493"/>
                <a:gd name="connsiteY1-42" fmla="*/ 3837 h 1494537"/>
                <a:gd name="connsiteX2-43" fmla="*/ 2863493 w 2863493"/>
                <a:gd name="connsiteY2-44" fmla="*/ 1173509 h 1494537"/>
                <a:gd name="connsiteX3-45" fmla="*/ 1404482 w 2863493"/>
                <a:gd name="connsiteY3-46" fmla="*/ 1494537 h 1494537"/>
                <a:gd name="connsiteX4-47" fmla="*/ 0 w 2863493"/>
                <a:gd name="connsiteY4-48" fmla="*/ 985416 h 1494537"/>
                <a:gd name="connsiteX0-49" fmla="*/ 11875 w 2863493"/>
                <a:gd name="connsiteY0-50" fmla="*/ 926039 h 1494537"/>
                <a:gd name="connsiteX1-51" fmla="*/ 1502401 w 2863493"/>
                <a:gd name="connsiteY1-52" fmla="*/ 3837 h 1494537"/>
                <a:gd name="connsiteX2-53" fmla="*/ 2863493 w 2863493"/>
                <a:gd name="connsiteY2-54" fmla="*/ 1173509 h 1494537"/>
                <a:gd name="connsiteX0-55" fmla="*/ 1392607 w 2851618"/>
                <a:gd name="connsiteY0-56" fmla="*/ 1494537 h 1494537"/>
                <a:gd name="connsiteX1-57" fmla="*/ 1490526 w 2851618"/>
                <a:gd name="connsiteY1-58" fmla="*/ 3837 h 1494537"/>
                <a:gd name="connsiteX2-59" fmla="*/ 2851618 w 2851618"/>
                <a:gd name="connsiteY2-60" fmla="*/ 1173509 h 1494537"/>
                <a:gd name="connsiteX3-61" fmla="*/ 1392607 w 2851618"/>
                <a:gd name="connsiteY3-62" fmla="*/ 1494537 h 1494537"/>
                <a:gd name="connsiteX0-63" fmla="*/ 0 w 2851618"/>
                <a:gd name="connsiteY0-64" fmla="*/ 926039 h 1494537"/>
                <a:gd name="connsiteX1-65" fmla="*/ 1490526 w 2851618"/>
                <a:gd name="connsiteY1-66" fmla="*/ 3837 h 1494537"/>
                <a:gd name="connsiteX2-67" fmla="*/ 2851618 w 2851618"/>
                <a:gd name="connsiteY2-68" fmla="*/ 1173509 h 1494537"/>
                <a:gd name="connsiteX0-69" fmla="*/ 1440109 w 2899120"/>
                <a:gd name="connsiteY0-70" fmla="*/ 1494423 h 1494423"/>
                <a:gd name="connsiteX1-71" fmla="*/ 1538028 w 2899120"/>
                <a:gd name="connsiteY1-72" fmla="*/ 3723 h 1494423"/>
                <a:gd name="connsiteX2-73" fmla="*/ 2899120 w 2899120"/>
                <a:gd name="connsiteY2-74" fmla="*/ 1173395 h 1494423"/>
                <a:gd name="connsiteX3-75" fmla="*/ 1440109 w 2899120"/>
                <a:gd name="connsiteY3-76" fmla="*/ 1494423 h 1494423"/>
                <a:gd name="connsiteX0-77" fmla="*/ 0 w 2899120"/>
                <a:gd name="connsiteY0-78" fmla="*/ 937800 h 1494423"/>
                <a:gd name="connsiteX1-79" fmla="*/ 1538028 w 2899120"/>
                <a:gd name="connsiteY1-80" fmla="*/ 3723 h 1494423"/>
                <a:gd name="connsiteX2-81" fmla="*/ 2899120 w 2899120"/>
                <a:gd name="connsiteY2-82" fmla="*/ 1173395 h 1494423"/>
                <a:gd name="connsiteX0-83" fmla="*/ 1523237 w 2982248"/>
                <a:gd name="connsiteY0-84" fmla="*/ 1493627 h 1493627"/>
                <a:gd name="connsiteX1-85" fmla="*/ 1621156 w 2982248"/>
                <a:gd name="connsiteY1-86" fmla="*/ 2927 h 1493627"/>
                <a:gd name="connsiteX2-87" fmla="*/ 2982248 w 2982248"/>
                <a:gd name="connsiteY2-88" fmla="*/ 1172599 h 1493627"/>
                <a:gd name="connsiteX3-89" fmla="*/ 1523237 w 2982248"/>
                <a:gd name="connsiteY3-90" fmla="*/ 1493627 h 1493627"/>
                <a:gd name="connsiteX0-91" fmla="*/ 0 w 2982248"/>
                <a:gd name="connsiteY0-92" fmla="*/ 1043882 h 1493627"/>
                <a:gd name="connsiteX1-93" fmla="*/ 1621156 w 2982248"/>
                <a:gd name="connsiteY1-94" fmla="*/ 2927 h 1493627"/>
                <a:gd name="connsiteX2-95" fmla="*/ 2982248 w 2982248"/>
                <a:gd name="connsiteY2-96" fmla="*/ 1172599 h 1493627"/>
                <a:gd name="connsiteX0-97" fmla="*/ 1463860 w 2922871"/>
                <a:gd name="connsiteY0-98" fmla="*/ 1494313 h 1494313"/>
                <a:gd name="connsiteX1-99" fmla="*/ 1561779 w 2922871"/>
                <a:gd name="connsiteY1-100" fmla="*/ 3613 h 1494313"/>
                <a:gd name="connsiteX2-101" fmla="*/ 2922871 w 2922871"/>
                <a:gd name="connsiteY2-102" fmla="*/ 1173285 h 1494313"/>
                <a:gd name="connsiteX3-103" fmla="*/ 1463860 w 2922871"/>
                <a:gd name="connsiteY3-104" fmla="*/ 1494313 h 1494313"/>
                <a:gd name="connsiteX0-105" fmla="*/ 0 w 2922871"/>
                <a:gd name="connsiteY0-106" fmla="*/ 949565 h 1494313"/>
                <a:gd name="connsiteX1-107" fmla="*/ 1561779 w 2922871"/>
                <a:gd name="connsiteY1-108" fmla="*/ 3613 h 1494313"/>
                <a:gd name="connsiteX2-109" fmla="*/ 2922871 w 2922871"/>
                <a:gd name="connsiteY2-110" fmla="*/ 1173285 h 14943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922871" h="1494313" stroke="0" extrusionOk="0">
                  <a:moveTo>
                    <a:pt x="1463860" y="1494313"/>
                  </a:moveTo>
                  <a:lnTo>
                    <a:pt x="1561779" y="3613"/>
                  </a:lnTo>
                  <a:cubicBezTo>
                    <a:pt x="2225208" y="47191"/>
                    <a:pt x="2780000" y="523959"/>
                    <a:pt x="2922871" y="1173285"/>
                  </a:cubicBezTo>
                  <a:lnTo>
                    <a:pt x="1463860" y="1494313"/>
                  </a:lnTo>
                  <a:close/>
                </a:path>
                <a:path w="2922871" h="1494313" fill="none">
                  <a:moveTo>
                    <a:pt x="0" y="949565"/>
                  </a:moveTo>
                  <a:cubicBezTo>
                    <a:pt x="464088" y="312631"/>
                    <a:pt x="898350" y="-39965"/>
                    <a:pt x="1561779" y="3613"/>
                  </a:cubicBezTo>
                  <a:cubicBezTo>
                    <a:pt x="2225208" y="47191"/>
                    <a:pt x="2780000" y="523959"/>
                    <a:pt x="2922871" y="1173285"/>
                  </a:cubicBezTo>
                </a:path>
              </a:pathLst>
            </a:custGeom>
            <a:ln w="50800" cap="rnd">
              <a:solidFill>
                <a:srgbClr val="00DE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996166" y="2571750"/>
            <a:ext cx="6273899" cy="1676444"/>
            <a:chOff x="2996166" y="2571750"/>
            <a:chExt cx="6273899" cy="1676444"/>
          </a:xfrm>
        </p:grpSpPr>
        <p:sp>
          <p:nvSpPr>
            <p:cNvPr id="35" name="任意多边形 34"/>
            <p:cNvSpPr/>
            <p:nvPr/>
          </p:nvSpPr>
          <p:spPr>
            <a:xfrm rot="10800000">
              <a:off x="6750051" y="2659092"/>
              <a:ext cx="2520014" cy="648332"/>
            </a:xfrm>
            <a:custGeom>
              <a:avLst/>
              <a:gdLst>
                <a:gd name="connsiteX0" fmla="*/ 0 w 4726380"/>
                <a:gd name="connsiteY0" fmla="*/ 700840 h 1449583"/>
                <a:gd name="connsiteX1" fmla="*/ 712520 w 4726380"/>
                <a:gd name="connsiteY1" fmla="*/ 1448985 h 1449583"/>
                <a:gd name="connsiteX2" fmla="*/ 1543793 w 4726380"/>
                <a:gd name="connsiteY2" fmla="*/ 593962 h 1449583"/>
                <a:gd name="connsiteX3" fmla="*/ 2303813 w 4726380"/>
                <a:gd name="connsiteY3" fmla="*/ 1152102 h 1449583"/>
                <a:gd name="connsiteX4" fmla="*/ 2505694 w 4726380"/>
                <a:gd name="connsiteY4" fmla="*/ 902720 h 1449583"/>
                <a:gd name="connsiteX5" fmla="*/ 3503221 w 4726380"/>
                <a:gd name="connsiteY5" fmla="*/ 196 h 1449583"/>
                <a:gd name="connsiteX6" fmla="*/ 4726380 w 4726380"/>
                <a:gd name="connsiteY6" fmla="*/ 985848 h 1449583"/>
                <a:gd name="connsiteX7" fmla="*/ 4726380 w 4726380"/>
                <a:gd name="connsiteY7" fmla="*/ 985848 h 1449583"/>
                <a:gd name="connsiteX0-1" fmla="*/ 0 w 4726380"/>
                <a:gd name="connsiteY0-2" fmla="*/ 700840 h 1449583"/>
                <a:gd name="connsiteX1-3" fmla="*/ 712520 w 4726380"/>
                <a:gd name="connsiteY1-4" fmla="*/ 1448985 h 1449583"/>
                <a:gd name="connsiteX2-5" fmla="*/ 1543793 w 4726380"/>
                <a:gd name="connsiteY2-6" fmla="*/ 593962 h 1449583"/>
                <a:gd name="connsiteX3-7" fmla="*/ 2303813 w 4726380"/>
                <a:gd name="connsiteY3-8" fmla="*/ 1152102 h 1449583"/>
                <a:gd name="connsiteX4-9" fmla="*/ 2505694 w 4726380"/>
                <a:gd name="connsiteY4-10" fmla="*/ 902720 h 1449583"/>
                <a:gd name="connsiteX5-11" fmla="*/ 3503221 w 4726380"/>
                <a:gd name="connsiteY5-12" fmla="*/ 196 h 1449583"/>
                <a:gd name="connsiteX6-13" fmla="*/ 4726380 w 4726380"/>
                <a:gd name="connsiteY6-14" fmla="*/ 985848 h 1449583"/>
                <a:gd name="connsiteX7-15" fmla="*/ 4726380 w 4726380"/>
                <a:gd name="connsiteY7-16" fmla="*/ 985848 h 1449583"/>
                <a:gd name="connsiteX0-17" fmla="*/ 0 w 4726380"/>
                <a:gd name="connsiteY0-18" fmla="*/ 703238 h 1451981"/>
                <a:gd name="connsiteX1-19" fmla="*/ 712520 w 4726380"/>
                <a:gd name="connsiteY1-20" fmla="*/ 1451383 h 1451981"/>
                <a:gd name="connsiteX2-21" fmla="*/ 1543793 w 4726380"/>
                <a:gd name="connsiteY2-22" fmla="*/ 596360 h 1451981"/>
                <a:gd name="connsiteX3-23" fmla="*/ 2303813 w 4726380"/>
                <a:gd name="connsiteY3-24" fmla="*/ 1154500 h 1451981"/>
                <a:gd name="connsiteX4-25" fmla="*/ 2790701 w 4726380"/>
                <a:gd name="connsiteY4-26" fmla="*/ 715112 h 1451981"/>
                <a:gd name="connsiteX5-27" fmla="*/ 3503221 w 4726380"/>
                <a:gd name="connsiteY5-28" fmla="*/ 2594 h 1451981"/>
                <a:gd name="connsiteX6-29" fmla="*/ 4726380 w 4726380"/>
                <a:gd name="connsiteY6-30" fmla="*/ 988246 h 1451981"/>
                <a:gd name="connsiteX7-31" fmla="*/ 4726380 w 4726380"/>
                <a:gd name="connsiteY7-32" fmla="*/ 988246 h 1451981"/>
                <a:gd name="connsiteX0-33" fmla="*/ 0 w 4726380"/>
                <a:gd name="connsiteY0-34" fmla="*/ 754945 h 1503688"/>
                <a:gd name="connsiteX1-35" fmla="*/ 712520 w 4726380"/>
                <a:gd name="connsiteY1-36" fmla="*/ 1503090 h 1503688"/>
                <a:gd name="connsiteX2-37" fmla="*/ 1543793 w 4726380"/>
                <a:gd name="connsiteY2-38" fmla="*/ 648067 h 1503688"/>
                <a:gd name="connsiteX3-39" fmla="*/ 2303813 w 4726380"/>
                <a:gd name="connsiteY3-40" fmla="*/ 1206207 h 1503688"/>
                <a:gd name="connsiteX4-41" fmla="*/ 2790701 w 4726380"/>
                <a:gd name="connsiteY4-42" fmla="*/ 766819 h 1503688"/>
                <a:gd name="connsiteX5-43" fmla="*/ 3503221 w 4726380"/>
                <a:gd name="connsiteY5-44" fmla="*/ 54301 h 1503688"/>
                <a:gd name="connsiteX6-45" fmla="*/ 4726380 w 4726380"/>
                <a:gd name="connsiteY6-46" fmla="*/ 1039953 h 1503688"/>
                <a:gd name="connsiteX7-47" fmla="*/ 4726380 w 4726380"/>
                <a:gd name="connsiteY7-48" fmla="*/ 1039953 h 1503688"/>
                <a:gd name="connsiteX0-49" fmla="*/ 0 w 4726380"/>
                <a:gd name="connsiteY0-50" fmla="*/ 739908 h 1488651"/>
                <a:gd name="connsiteX1-51" fmla="*/ 712520 w 4726380"/>
                <a:gd name="connsiteY1-52" fmla="*/ 1488053 h 1488651"/>
                <a:gd name="connsiteX2-53" fmla="*/ 1543793 w 4726380"/>
                <a:gd name="connsiteY2-54" fmla="*/ 633030 h 1488651"/>
                <a:gd name="connsiteX3-55" fmla="*/ 2303813 w 4726380"/>
                <a:gd name="connsiteY3-56" fmla="*/ 1191170 h 1488651"/>
                <a:gd name="connsiteX4-57" fmla="*/ 2790701 w 4726380"/>
                <a:gd name="connsiteY4-58" fmla="*/ 751782 h 1488651"/>
                <a:gd name="connsiteX5-59" fmla="*/ 3503221 w 4726380"/>
                <a:gd name="connsiteY5-60" fmla="*/ 39264 h 1488651"/>
                <a:gd name="connsiteX6-61" fmla="*/ 4726380 w 4726380"/>
                <a:gd name="connsiteY6-62" fmla="*/ 1024916 h 1488651"/>
                <a:gd name="connsiteX7-63" fmla="*/ 4726380 w 4726380"/>
                <a:gd name="connsiteY7-64" fmla="*/ 1024916 h 1488651"/>
                <a:gd name="connsiteX0-65" fmla="*/ 0 w 4726380"/>
                <a:gd name="connsiteY0-66" fmla="*/ 708258 h 1457001"/>
                <a:gd name="connsiteX1-67" fmla="*/ 712520 w 4726380"/>
                <a:gd name="connsiteY1-68" fmla="*/ 1456403 h 1457001"/>
                <a:gd name="connsiteX2-69" fmla="*/ 1543793 w 4726380"/>
                <a:gd name="connsiteY2-70" fmla="*/ 601380 h 1457001"/>
                <a:gd name="connsiteX3-71" fmla="*/ 2303813 w 4726380"/>
                <a:gd name="connsiteY3-72" fmla="*/ 1159520 h 1457001"/>
                <a:gd name="connsiteX4-73" fmla="*/ 2790701 w 4726380"/>
                <a:gd name="connsiteY4-74" fmla="*/ 720132 h 1457001"/>
                <a:gd name="connsiteX5-75" fmla="*/ 3503221 w 4726380"/>
                <a:gd name="connsiteY5-76" fmla="*/ 7614 h 1457001"/>
                <a:gd name="connsiteX6-77" fmla="*/ 4726380 w 4726380"/>
                <a:gd name="connsiteY6-78" fmla="*/ 993266 h 1457001"/>
                <a:gd name="connsiteX7-79" fmla="*/ 4726380 w 4726380"/>
                <a:gd name="connsiteY7-80" fmla="*/ 993266 h 1457001"/>
                <a:gd name="connsiteX0-81" fmla="*/ 0 w 4726380"/>
                <a:gd name="connsiteY0-82" fmla="*/ 721265 h 1470008"/>
                <a:gd name="connsiteX1-83" fmla="*/ 712520 w 4726380"/>
                <a:gd name="connsiteY1-84" fmla="*/ 1469410 h 1470008"/>
                <a:gd name="connsiteX2-85" fmla="*/ 1543793 w 4726380"/>
                <a:gd name="connsiteY2-86" fmla="*/ 614387 h 1470008"/>
                <a:gd name="connsiteX3-87" fmla="*/ 2303813 w 4726380"/>
                <a:gd name="connsiteY3-88" fmla="*/ 1172527 h 1470008"/>
                <a:gd name="connsiteX4-89" fmla="*/ 2790701 w 4726380"/>
                <a:gd name="connsiteY4-90" fmla="*/ 733139 h 1470008"/>
                <a:gd name="connsiteX5-91" fmla="*/ 3716977 w 4726380"/>
                <a:gd name="connsiteY5-92" fmla="*/ 8746 h 1470008"/>
                <a:gd name="connsiteX6-93" fmla="*/ 4726380 w 4726380"/>
                <a:gd name="connsiteY6-94" fmla="*/ 1006273 h 1470008"/>
                <a:gd name="connsiteX7-95" fmla="*/ 4726380 w 4726380"/>
                <a:gd name="connsiteY7-96" fmla="*/ 1006273 h 1470008"/>
                <a:gd name="connsiteX0-97" fmla="*/ 0 w 4726380"/>
                <a:gd name="connsiteY0-98" fmla="*/ 718086 h 1466829"/>
                <a:gd name="connsiteX1-99" fmla="*/ 712520 w 4726380"/>
                <a:gd name="connsiteY1-100" fmla="*/ 1466231 h 1466829"/>
                <a:gd name="connsiteX2-101" fmla="*/ 1543793 w 4726380"/>
                <a:gd name="connsiteY2-102" fmla="*/ 611208 h 1466829"/>
                <a:gd name="connsiteX3-103" fmla="*/ 2303813 w 4726380"/>
                <a:gd name="connsiteY3-104" fmla="*/ 1169348 h 1466829"/>
                <a:gd name="connsiteX4-105" fmla="*/ 2790701 w 4726380"/>
                <a:gd name="connsiteY4-106" fmla="*/ 729960 h 1466829"/>
                <a:gd name="connsiteX5-107" fmla="*/ 3716977 w 4726380"/>
                <a:gd name="connsiteY5-108" fmla="*/ 5567 h 1466829"/>
                <a:gd name="connsiteX6-109" fmla="*/ 4726380 w 4726380"/>
                <a:gd name="connsiteY6-110" fmla="*/ 1003094 h 1466829"/>
                <a:gd name="connsiteX7-111" fmla="*/ 4726380 w 4726380"/>
                <a:gd name="connsiteY7-112" fmla="*/ 1003094 h 1466829"/>
                <a:gd name="connsiteX0-113" fmla="*/ 0 w 4811065"/>
                <a:gd name="connsiteY0-114" fmla="*/ 717956 h 1466699"/>
                <a:gd name="connsiteX1-115" fmla="*/ 712520 w 4811065"/>
                <a:gd name="connsiteY1-116" fmla="*/ 1466101 h 1466699"/>
                <a:gd name="connsiteX2-117" fmla="*/ 1543793 w 4811065"/>
                <a:gd name="connsiteY2-118" fmla="*/ 611078 h 1466699"/>
                <a:gd name="connsiteX3-119" fmla="*/ 2303813 w 4811065"/>
                <a:gd name="connsiteY3-120" fmla="*/ 1169218 h 1466699"/>
                <a:gd name="connsiteX4-121" fmla="*/ 2790701 w 4811065"/>
                <a:gd name="connsiteY4-122" fmla="*/ 729830 h 1466699"/>
                <a:gd name="connsiteX5-123" fmla="*/ 3716977 w 4811065"/>
                <a:gd name="connsiteY5-124" fmla="*/ 5437 h 1466699"/>
                <a:gd name="connsiteX6-125" fmla="*/ 4726380 w 4811065"/>
                <a:gd name="connsiteY6-126" fmla="*/ 1002964 h 1466699"/>
                <a:gd name="connsiteX7-127" fmla="*/ 4762006 w 4811065"/>
                <a:gd name="connsiteY7-128" fmla="*/ 860460 h 1466699"/>
                <a:gd name="connsiteX0-129" fmla="*/ 0 w 4726380"/>
                <a:gd name="connsiteY0-130" fmla="*/ 717956 h 1466699"/>
                <a:gd name="connsiteX1-131" fmla="*/ 712520 w 4726380"/>
                <a:gd name="connsiteY1-132" fmla="*/ 1466101 h 1466699"/>
                <a:gd name="connsiteX2-133" fmla="*/ 1543793 w 4726380"/>
                <a:gd name="connsiteY2-134" fmla="*/ 611078 h 1466699"/>
                <a:gd name="connsiteX3-135" fmla="*/ 2303813 w 4726380"/>
                <a:gd name="connsiteY3-136" fmla="*/ 1169218 h 1466699"/>
                <a:gd name="connsiteX4-137" fmla="*/ 2790701 w 4726380"/>
                <a:gd name="connsiteY4-138" fmla="*/ 729830 h 1466699"/>
                <a:gd name="connsiteX5-139" fmla="*/ 3716977 w 4726380"/>
                <a:gd name="connsiteY5-140" fmla="*/ 5437 h 1466699"/>
                <a:gd name="connsiteX6-141" fmla="*/ 4726380 w 4726380"/>
                <a:gd name="connsiteY6-142" fmla="*/ 1002964 h 1466699"/>
                <a:gd name="connsiteX0-143" fmla="*/ 0 w 4797632"/>
                <a:gd name="connsiteY0-144" fmla="*/ 713040 h 1461783"/>
                <a:gd name="connsiteX1-145" fmla="*/ 712520 w 4797632"/>
                <a:gd name="connsiteY1-146" fmla="*/ 1461185 h 1461783"/>
                <a:gd name="connsiteX2-147" fmla="*/ 1543793 w 4797632"/>
                <a:gd name="connsiteY2-148" fmla="*/ 606162 h 1461783"/>
                <a:gd name="connsiteX3-149" fmla="*/ 2303813 w 4797632"/>
                <a:gd name="connsiteY3-150" fmla="*/ 1164302 h 1461783"/>
                <a:gd name="connsiteX4-151" fmla="*/ 2790701 w 4797632"/>
                <a:gd name="connsiteY4-152" fmla="*/ 724914 h 1461783"/>
                <a:gd name="connsiteX5-153" fmla="*/ 3716977 w 4797632"/>
                <a:gd name="connsiteY5-154" fmla="*/ 521 h 1461783"/>
                <a:gd name="connsiteX6-155" fmla="*/ 4797632 w 4797632"/>
                <a:gd name="connsiteY6-156" fmla="*/ 843669 h 1461783"/>
                <a:gd name="connsiteX0-157" fmla="*/ 0 w 4797632"/>
                <a:gd name="connsiteY0-158" fmla="*/ 719221 h 1467964"/>
                <a:gd name="connsiteX1-159" fmla="*/ 712520 w 4797632"/>
                <a:gd name="connsiteY1-160" fmla="*/ 1467366 h 1467964"/>
                <a:gd name="connsiteX2-161" fmla="*/ 1543793 w 4797632"/>
                <a:gd name="connsiteY2-162" fmla="*/ 612343 h 1467964"/>
                <a:gd name="connsiteX3-163" fmla="*/ 2303813 w 4797632"/>
                <a:gd name="connsiteY3-164" fmla="*/ 1170483 h 1467964"/>
                <a:gd name="connsiteX4-165" fmla="*/ 2790701 w 4797632"/>
                <a:gd name="connsiteY4-166" fmla="*/ 731095 h 1467964"/>
                <a:gd name="connsiteX5-167" fmla="*/ 3716977 w 4797632"/>
                <a:gd name="connsiteY5-168" fmla="*/ 6702 h 1467964"/>
                <a:gd name="connsiteX6-169" fmla="*/ 4797632 w 4797632"/>
                <a:gd name="connsiteY6-170" fmla="*/ 849850 h 1467964"/>
                <a:gd name="connsiteX0-171" fmla="*/ 0 w 4797632"/>
                <a:gd name="connsiteY0-172" fmla="*/ 719221 h 1467964"/>
                <a:gd name="connsiteX1-173" fmla="*/ 712520 w 4797632"/>
                <a:gd name="connsiteY1-174" fmla="*/ 1467366 h 1467964"/>
                <a:gd name="connsiteX2-175" fmla="*/ 1543793 w 4797632"/>
                <a:gd name="connsiteY2-176" fmla="*/ 612343 h 1467964"/>
                <a:gd name="connsiteX3-177" fmla="*/ 2303813 w 4797632"/>
                <a:gd name="connsiteY3-178" fmla="*/ 1170483 h 1467964"/>
                <a:gd name="connsiteX4-179" fmla="*/ 3716977 w 4797632"/>
                <a:gd name="connsiteY4-180" fmla="*/ 6702 h 1467964"/>
                <a:gd name="connsiteX5-181" fmla="*/ 4797632 w 4797632"/>
                <a:gd name="connsiteY5-182" fmla="*/ 849850 h 1467964"/>
                <a:gd name="connsiteX0-183" fmla="*/ 0 w 4797632"/>
                <a:gd name="connsiteY0-184" fmla="*/ 713290 h 1462033"/>
                <a:gd name="connsiteX1-185" fmla="*/ 712520 w 4797632"/>
                <a:gd name="connsiteY1-186" fmla="*/ 1461435 h 1462033"/>
                <a:gd name="connsiteX2-187" fmla="*/ 1543793 w 4797632"/>
                <a:gd name="connsiteY2-188" fmla="*/ 606412 h 1462033"/>
                <a:gd name="connsiteX3-189" fmla="*/ 2303813 w 4797632"/>
                <a:gd name="connsiteY3-190" fmla="*/ 1164552 h 1462033"/>
                <a:gd name="connsiteX4-191" fmla="*/ 3716977 w 4797632"/>
                <a:gd name="connsiteY4-192" fmla="*/ 771 h 1462033"/>
                <a:gd name="connsiteX5-193" fmla="*/ 4797632 w 4797632"/>
                <a:gd name="connsiteY5-194" fmla="*/ 843919 h 1462033"/>
                <a:gd name="connsiteX0-195" fmla="*/ 0 w 4797632"/>
                <a:gd name="connsiteY0-196" fmla="*/ 714511 h 1463254"/>
                <a:gd name="connsiteX1-197" fmla="*/ 712520 w 4797632"/>
                <a:gd name="connsiteY1-198" fmla="*/ 1462656 h 1463254"/>
                <a:gd name="connsiteX2-199" fmla="*/ 1543793 w 4797632"/>
                <a:gd name="connsiteY2-200" fmla="*/ 607633 h 1463254"/>
                <a:gd name="connsiteX3-201" fmla="*/ 2303813 w 4797632"/>
                <a:gd name="connsiteY3-202" fmla="*/ 1165773 h 1463254"/>
                <a:gd name="connsiteX4-203" fmla="*/ 3716977 w 4797632"/>
                <a:gd name="connsiteY4-204" fmla="*/ 1992 h 1463254"/>
                <a:gd name="connsiteX5-205" fmla="*/ 4797632 w 4797632"/>
                <a:gd name="connsiteY5-206" fmla="*/ 845140 h 1463254"/>
                <a:gd name="connsiteX0-207" fmla="*/ 0 w 4797632"/>
                <a:gd name="connsiteY0-208" fmla="*/ 712778 h 1461521"/>
                <a:gd name="connsiteX1-209" fmla="*/ 712520 w 4797632"/>
                <a:gd name="connsiteY1-210" fmla="*/ 1460923 h 1461521"/>
                <a:gd name="connsiteX2-211" fmla="*/ 1543793 w 4797632"/>
                <a:gd name="connsiteY2-212" fmla="*/ 605900 h 1461521"/>
                <a:gd name="connsiteX3-213" fmla="*/ 2303813 w 4797632"/>
                <a:gd name="connsiteY3-214" fmla="*/ 1164040 h 1461521"/>
                <a:gd name="connsiteX4-215" fmla="*/ 3716977 w 4797632"/>
                <a:gd name="connsiteY4-216" fmla="*/ 259 h 1461521"/>
                <a:gd name="connsiteX5-217" fmla="*/ 4797632 w 4797632"/>
                <a:gd name="connsiteY5-218" fmla="*/ 843407 h 1461521"/>
                <a:gd name="connsiteX0-219" fmla="*/ 0 w 4607627"/>
                <a:gd name="connsiteY0-220" fmla="*/ 712771 h 1461514"/>
                <a:gd name="connsiteX1-221" fmla="*/ 712520 w 4607627"/>
                <a:gd name="connsiteY1-222" fmla="*/ 1460916 h 1461514"/>
                <a:gd name="connsiteX2-223" fmla="*/ 1543793 w 4607627"/>
                <a:gd name="connsiteY2-224" fmla="*/ 605893 h 1461514"/>
                <a:gd name="connsiteX3-225" fmla="*/ 2303813 w 4607627"/>
                <a:gd name="connsiteY3-226" fmla="*/ 1164033 h 1461514"/>
                <a:gd name="connsiteX4-227" fmla="*/ 3716977 w 4607627"/>
                <a:gd name="connsiteY4-228" fmla="*/ 252 h 1461514"/>
                <a:gd name="connsiteX5-229" fmla="*/ 4607627 w 4607627"/>
                <a:gd name="connsiteY5-230" fmla="*/ 1057156 h 1461514"/>
                <a:gd name="connsiteX0-231" fmla="*/ 0 w 4607627"/>
                <a:gd name="connsiteY0-232" fmla="*/ 713662 h 1462405"/>
                <a:gd name="connsiteX1-233" fmla="*/ 712520 w 4607627"/>
                <a:gd name="connsiteY1-234" fmla="*/ 1461807 h 1462405"/>
                <a:gd name="connsiteX2-235" fmla="*/ 1543793 w 4607627"/>
                <a:gd name="connsiteY2-236" fmla="*/ 606784 h 1462405"/>
                <a:gd name="connsiteX3-237" fmla="*/ 2303813 w 4607627"/>
                <a:gd name="connsiteY3-238" fmla="*/ 1164924 h 1462405"/>
                <a:gd name="connsiteX4-239" fmla="*/ 3716977 w 4607627"/>
                <a:gd name="connsiteY4-240" fmla="*/ 1143 h 1462405"/>
                <a:gd name="connsiteX5-241" fmla="*/ 4607627 w 4607627"/>
                <a:gd name="connsiteY5-242" fmla="*/ 1058047 h 1462405"/>
                <a:gd name="connsiteX0-243" fmla="*/ 0 w 4868885"/>
                <a:gd name="connsiteY0-244" fmla="*/ 713065 h 1461808"/>
                <a:gd name="connsiteX1-245" fmla="*/ 712520 w 4868885"/>
                <a:gd name="connsiteY1-246" fmla="*/ 1461210 h 1461808"/>
                <a:gd name="connsiteX2-247" fmla="*/ 1543793 w 4868885"/>
                <a:gd name="connsiteY2-248" fmla="*/ 606187 h 1461808"/>
                <a:gd name="connsiteX3-249" fmla="*/ 2303813 w 4868885"/>
                <a:gd name="connsiteY3-250" fmla="*/ 1164327 h 1461808"/>
                <a:gd name="connsiteX4-251" fmla="*/ 3716977 w 4868885"/>
                <a:gd name="connsiteY4-252" fmla="*/ 546 h 1461808"/>
                <a:gd name="connsiteX5-253" fmla="*/ 4868885 w 4868885"/>
                <a:gd name="connsiteY5-254" fmla="*/ 1009949 h 1461808"/>
                <a:gd name="connsiteX0-255" fmla="*/ 0 w 3716977"/>
                <a:gd name="connsiteY0-256" fmla="*/ 712519 h 1461262"/>
                <a:gd name="connsiteX1-257" fmla="*/ 712520 w 3716977"/>
                <a:gd name="connsiteY1-258" fmla="*/ 1460664 h 1461262"/>
                <a:gd name="connsiteX2-259" fmla="*/ 1543793 w 3716977"/>
                <a:gd name="connsiteY2-260" fmla="*/ 605641 h 1461262"/>
                <a:gd name="connsiteX3-261" fmla="*/ 2303813 w 3716977"/>
                <a:gd name="connsiteY3-262" fmla="*/ 1163781 h 1461262"/>
                <a:gd name="connsiteX4-263" fmla="*/ 3716977 w 3716977"/>
                <a:gd name="connsiteY4-264" fmla="*/ 0 h 1461262"/>
                <a:gd name="connsiteX0-265" fmla="*/ 0 w 2303813"/>
                <a:gd name="connsiteY0-266" fmla="*/ 109358 h 858101"/>
                <a:gd name="connsiteX1-267" fmla="*/ 712520 w 2303813"/>
                <a:gd name="connsiteY1-268" fmla="*/ 857503 h 858101"/>
                <a:gd name="connsiteX2-269" fmla="*/ 1543793 w 2303813"/>
                <a:gd name="connsiteY2-270" fmla="*/ 2480 h 858101"/>
                <a:gd name="connsiteX3-271" fmla="*/ 2303813 w 2303813"/>
                <a:gd name="connsiteY3-272" fmla="*/ 560620 h 858101"/>
                <a:gd name="connsiteX0-273" fmla="*/ 0 w 2363640"/>
                <a:gd name="connsiteY0-274" fmla="*/ 109358 h 858101"/>
                <a:gd name="connsiteX1-275" fmla="*/ 712520 w 2363640"/>
                <a:gd name="connsiteY1-276" fmla="*/ 857503 h 858101"/>
                <a:gd name="connsiteX2-277" fmla="*/ 1543793 w 2363640"/>
                <a:gd name="connsiteY2-278" fmla="*/ 2480 h 858101"/>
                <a:gd name="connsiteX3-279" fmla="*/ 2303813 w 2363640"/>
                <a:gd name="connsiteY3-280" fmla="*/ 560620 h 858101"/>
                <a:gd name="connsiteX4-281" fmla="*/ 2315688 w 2363640"/>
                <a:gd name="connsiteY4-282" fmla="*/ 518212 h 858101"/>
                <a:gd name="connsiteX0-283" fmla="*/ 0 w 2695699"/>
                <a:gd name="connsiteY0-284" fmla="*/ 110101 h 858844"/>
                <a:gd name="connsiteX1-285" fmla="*/ 712520 w 2695699"/>
                <a:gd name="connsiteY1-286" fmla="*/ 858246 h 858844"/>
                <a:gd name="connsiteX2-287" fmla="*/ 1543793 w 2695699"/>
                <a:gd name="connsiteY2-288" fmla="*/ 3223 h 858844"/>
                <a:gd name="connsiteX3-289" fmla="*/ 2303813 w 2695699"/>
                <a:gd name="connsiteY3-290" fmla="*/ 561363 h 858844"/>
                <a:gd name="connsiteX4-291" fmla="*/ 2695699 w 2695699"/>
                <a:gd name="connsiteY4-292" fmla="*/ 435827 h 858844"/>
                <a:gd name="connsiteX0-293" fmla="*/ 0 w 3004457"/>
                <a:gd name="connsiteY0-294" fmla="*/ 109886 h 858629"/>
                <a:gd name="connsiteX1-295" fmla="*/ 712520 w 3004457"/>
                <a:gd name="connsiteY1-296" fmla="*/ 858031 h 858629"/>
                <a:gd name="connsiteX2-297" fmla="*/ 1543793 w 3004457"/>
                <a:gd name="connsiteY2-298" fmla="*/ 3008 h 858629"/>
                <a:gd name="connsiteX3-299" fmla="*/ 2303813 w 3004457"/>
                <a:gd name="connsiteY3-300" fmla="*/ 561148 h 858629"/>
                <a:gd name="connsiteX4-301" fmla="*/ 3004457 w 3004457"/>
                <a:gd name="connsiteY4-302" fmla="*/ 186231 h 858629"/>
                <a:gd name="connsiteX0-303" fmla="*/ 0 w 3004457"/>
                <a:gd name="connsiteY0-304" fmla="*/ 110047 h 858790"/>
                <a:gd name="connsiteX1-305" fmla="*/ 712520 w 3004457"/>
                <a:gd name="connsiteY1-306" fmla="*/ 858192 h 858790"/>
                <a:gd name="connsiteX2-307" fmla="*/ 1543793 w 3004457"/>
                <a:gd name="connsiteY2-308" fmla="*/ 3169 h 858790"/>
                <a:gd name="connsiteX3-309" fmla="*/ 2303813 w 3004457"/>
                <a:gd name="connsiteY3-310" fmla="*/ 561309 h 858790"/>
                <a:gd name="connsiteX4-311" fmla="*/ 2719448 w 3004457"/>
                <a:gd name="connsiteY4-312" fmla="*/ 376397 h 858790"/>
                <a:gd name="connsiteX5-313" fmla="*/ 3004457 w 3004457"/>
                <a:gd name="connsiteY5-314" fmla="*/ 186392 h 858790"/>
                <a:gd name="connsiteX0-315" fmla="*/ 0 w 2719448"/>
                <a:gd name="connsiteY0-316" fmla="*/ 110047 h 858790"/>
                <a:gd name="connsiteX1-317" fmla="*/ 712520 w 2719448"/>
                <a:gd name="connsiteY1-318" fmla="*/ 858192 h 858790"/>
                <a:gd name="connsiteX2-319" fmla="*/ 1543793 w 2719448"/>
                <a:gd name="connsiteY2-320" fmla="*/ 3169 h 858790"/>
                <a:gd name="connsiteX3-321" fmla="*/ 2303813 w 2719448"/>
                <a:gd name="connsiteY3-322" fmla="*/ 561309 h 858790"/>
                <a:gd name="connsiteX4-323" fmla="*/ 2719448 w 2719448"/>
                <a:gd name="connsiteY4-324" fmla="*/ 376397 h 858790"/>
                <a:gd name="connsiteX0-325" fmla="*/ 0 w 2814451"/>
                <a:gd name="connsiteY0-326" fmla="*/ 109935 h 858678"/>
                <a:gd name="connsiteX1-327" fmla="*/ 712520 w 2814451"/>
                <a:gd name="connsiteY1-328" fmla="*/ 858080 h 858678"/>
                <a:gd name="connsiteX2-329" fmla="*/ 1543793 w 2814451"/>
                <a:gd name="connsiteY2-330" fmla="*/ 3057 h 858678"/>
                <a:gd name="connsiteX3-331" fmla="*/ 2303813 w 2814451"/>
                <a:gd name="connsiteY3-332" fmla="*/ 561197 h 858678"/>
                <a:gd name="connsiteX4-333" fmla="*/ 2814451 w 2814451"/>
                <a:gd name="connsiteY4-334" fmla="*/ 245657 h 858678"/>
                <a:gd name="connsiteX0-335" fmla="*/ 0 w 2814451"/>
                <a:gd name="connsiteY0-336" fmla="*/ 109935 h 858678"/>
                <a:gd name="connsiteX1-337" fmla="*/ 712520 w 2814451"/>
                <a:gd name="connsiteY1-338" fmla="*/ 858080 h 858678"/>
                <a:gd name="connsiteX2-339" fmla="*/ 1543793 w 2814451"/>
                <a:gd name="connsiteY2-340" fmla="*/ 3057 h 858678"/>
                <a:gd name="connsiteX3-341" fmla="*/ 2303813 w 2814451"/>
                <a:gd name="connsiteY3-342" fmla="*/ 561197 h 858678"/>
                <a:gd name="connsiteX4-343" fmla="*/ 2814451 w 2814451"/>
                <a:gd name="connsiteY4-344" fmla="*/ 245657 h 858678"/>
                <a:gd name="connsiteX0-345" fmla="*/ 0 w 2873751"/>
                <a:gd name="connsiteY0-346" fmla="*/ 569513 h 910333"/>
                <a:gd name="connsiteX1-347" fmla="*/ 771820 w 2873751"/>
                <a:gd name="connsiteY1-348" fmla="*/ 858080 h 910333"/>
                <a:gd name="connsiteX2-349" fmla="*/ 1603093 w 2873751"/>
                <a:gd name="connsiteY2-350" fmla="*/ 3057 h 910333"/>
                <a:gd name="connsiteX3-351" fmla="*/ 2363113 w 2873751"/>
                <a:gd name="connsiteY3-352" fmla="*/ 561197 h 910333"/>
                <a:gd name="connsiteX4-353" fmla="*/ 2873751 w 2873751"/>
                <a:gd name="connsiteY4-354" fmla="*/ 245657 h 910333"/>
                <a:gd name="connsiteX0-355" fmla="*/ 0 w 2873751"/>
                <a:gd name="connsiteY0-356" fmla="*/ 611015 h 714100"/>
                <a:gd name="connsiteX1-357" fmla="*/ 920071 w 2873751"/>
                <a:gd name="connsiteY1-358" fmla="*/ 99025 h 714100"/>
                <a:gd name="connsiteX2-359" fmla="*/ 1603093 w 2873751"/>
                <a:gd name="connsiteY2-360" fmla="*/ 44559 h 714100"/>
                <a:gd name="connsiteX3-361" fmla="*/ 2363113 w 2873751"/>
                <a:gd name="connsiteY3-362" fmla="*/ 602699 h 714100"/>
                <a:gd name="connsiteX4-363" fmla="*/ 2873751 w 2873751"/>
                <a:gd name="connsiteY4-364" fmla="*/ 287159 h 714100"/>
                <a:gd name="connsiteX0-365" fmla="*/ 0 w 2873751"/>
                <a:gd name="connsiteY0-366" fmla="*/ 512895 h 609777"/>
                <a:gd name="connsiteX1-367" fmla="*/ 920071 w 2873751"/>
                <a:gd name="connsiteY1-368" fmla="*/ 905 h 609777"/>
                <a:gd name="connsiteX2-369" fmla="*/ 1484492 w 2873751"/>
                <a:gd name="connsiteY2-370" fmla="*/ 391192 h 609777"/>
                <a:gd name="connsiteX3-371" fmla="*/ 2363113 w 2873751"/>
                <a:gd name="connsiteY3-372" fmla="*/ 504579 h 609777"/>
                <a:gd name="connsiteX4-373" fmla="*/ 2873751 w 2873751"/>
                <a:gd name="connsiteY4-374" fmla="*/ 189039 h 609777"/>
                <a:gd name="connsiteX0-375" fmla="*/ 0 w 2873751"/>
                <a:gd name="connsiteY0-376" fmla="*/ 512777 h 609659"/>
                <a:gd name="connsiteX1-377" fmla="*/ 920071 w 2873751"/>
                <a:gd name="connsiteY1-378" fmla="*/ 787 h 609659"/>
                <a:gd name="connsiteX2-379" fmla="*/ 1484492 w 2873751"/>
                <a:gd name="connsiteY2-380" fmla="*/ 391074 h 609659"/>
                <a:gd name="connsiteX3-381" fmla="*/ 1977661 w 2873751"/>
                <a:gd name="connsiteY3-382" fmla="*/ 193134 h 609659"/>
                <a:gd name="connsiteX4-383" fmla="*/ 2873751 w 2873751"/>
                <a:gd name="connsiteY4-384" fmla="*/ 188921 h 609659"/>
                <a:gd name="connsiteX0-385" fmla="*/ 0 w 2369697"/>
                <a:gd name="connsiteY0-386" fmla="*/ 512777 h 609659"/>
                <a:gd name="connsiteX1-387" fmla="*/ 920071 w 2369697"/>
                <a:gd name="connsiteY1-388" fmla="*/ 787 h 609659"/>
                <a:gd name="connsiteX2-389" fmla="*/ 1484492 w 2369697"/>
                <a:gd name="connsiteY2-390" fmla="*/ 391074 h 609659"/>
                <a:gd name="connsiteX3-391" fmla="*/ 1977661 w 2369697"/>
                <a:gd name="connsiteY3-392" fmla="*/ 193134 h 609659"/>
                <a:gd name="connsiteX4-393" fmla="*/ 2369697 w 2369697"/>
                <a:gd name="connsiteY4-394" fmla="*/ 292697 h 6096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369697" h="609659">
                  <a:moveTo>
                    <a:pt x="0" y="512777"/>
                  </a:moveTo>
                  <a:cubicBezTo>
                    <a:pt x="227610" y="895756"/>
                    <a:pt x="672656" y="21071"/>
                    <a:pt x="920071" y="787"/>
                  </a:cubicBezTo>
                  <a:cubicBezTo>
                    <a:pt x="1167486" y="-19497"/>
                    <a:pt x="1308227" y="359016"/>
                    <a:pt x="1484492" y="391074"/>
                  </a:cubicBezTo>
                  <a:cubicBezTo>
                    <a:pt x="1660757" y="423132"/>
                    <a:pt x="1830127" y="209530"/>
                    <a:pt x="1977661" y="193134"/>
                  </a:cubicBezTo>
                  <a:cubicBezTo>
                    <a:pt x="2125195" y="176738"/>
                    <a:pt x="2288549" y="390809"/>
                    <a:pt x="2369697" y="292697"/>
                  </a:cubicBezTo>
                </a:path>
              </a:pathLst>
            </a:custGeom>
            <a:noFill/>
            <a:ln w="15875">
              <a:gradFill flip="none" rotWithShape="1">
                <a:gsLst>
                  <a:gs pos="100000">
                    <a:srgbClr val="00DEC3"/>
                  </a:gs>
                  <a:gs pos="13000">
                    <a:srgbClr val="F700ED"/>
                  </a:gs>
                  <a:gs pos="45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 35"/>
            <p:cNvSpPr/>
            <p:nvPr/>
          </p:nvSpPr>
          <p:spPr>
            <a:xfrm rot="10800000">
              <a:off x="6619671" y="2571750"/>
              <a:ext cx="2472717" cy="933406"/>
            </a:xfrm>
            <a:custGeom>
              <a:avLst/>
              <a:gdLst>
                <a:gd name="connsiteX0" fmla="*/ 0 w 4726380"/>
                <a:gd name="connsiteY0" fmla="*/ 700840 h 1449583"/>
                <a:gd name="connsiteX1" fmla="*/ 712520 w 4726380"/>
                <a:gd name="connsiteY1" fmla="*/ 1448985 h 1449583"/>
                <a:gd name="connsiteX2" fmla="*/ 1543793 w 4726380"/>
                <a:gd name="connsiteY2" fmla="*/ 593962 h 1449583"/>
                <a:gd name="connsiteX3" fmla="*/ 2303813 w 4726380"/>
                <a:gd name="connsiteY3" fmla="*/ 1152102 h 1449583"/>
                <a:gd name="connsiteX4" fmla="*/ 2505694 w 4726380"/>
                <a:gd name="connsiteY4" fmla="*/ 902720 h 1449583"/>
                <a:gd name="connsiteX5" fmla="*/ 3503221 w 4726380"/>
                <a:gd name="connsiteY5" fmla="*/ 196 h 1449583"/>
                <a:gd name="connsiteX6" fmla="*/ 4726380 w 4726380"/>
                <a:gd name="connsiteY6" fmla="*/ 985848 h 1449583"/>
                <a:gd name="connsiteX7" fmla="*/ 4726380 w 4726380"/>
                <a:gd name="connsiteY7" fmla="*/ 985848 h 1449583"/>
                <a:gd name="connsiteX0-1" fmla="*/ 0 w 4726380"/>
                <a:gd name="connsiteY0-2" fmla="*/ 700840 h 1449583"/>
                <a:gd name="connsiteX1-3" fmla="*/ 712520 w 4726380"/>
                <a:gd name="connsiteY1-4" fmla="*/ 1448985 h 1449583"/>
                <a:gd name="connsiteX2-5" fmla="*/ 1543793 w 4726380"/>
                <a:gd name="connsiteY2-6" fmla="*/ 593962 h 1449583"/>
                <a:gd name="connsiteX3-7" fmla="*/ 2303813 w 4726380"/>
                <a:gd name="connsiteY3-8" fmla="*/ 1152102 h 1449583"/>
                <a:gd name="connsiteX4-9" fmla="*/ 2505694 w 4726380"/>
                <a:gd name="connsiteY4-10" fmla="*/ 902720 h 1449583"/>
                <a:gd name="connsiteX5-11" fmla="*/ 3503221 w 4726380"/>
                <a:gd name="connsiteY5-12" fmla="*/ 196 h 1449583"/>
                <a:gd name="connsiteX6-13" fmla="*/ 4726380 w 4726380"/>
                <a:gd name="connsiteY6-14" fmla="*/ 985848 h 1449583"/>
                <a:gd name="connsiteX7-15" fmla="*/ 4726380 w 4726380"/>
                <a:gd name="connsiteY7-16" fmla="*/ 985848 h 1449583"/>
                <a:gd name="connsiteX0-17" fmla="*/ 0 w 4726380"/>
                <a:gd name="connsiteY0-18" fmla="*/ 703238 h 1451981"/>
                <a:gd name="connsiteX1-19" fmla="*/ 712520 w 4726380"/>
                <a:gd name="connsiteY1-20" fmla="*/ 1451383 h 1451981"/>
                <a:gd name="connsiteX2-21" fmla="*/ 1543793 w 4726380"/>
                <a:gd name="connsiteY2-22" fmla="*/ 596360 h 1451981"/>
                <a:gd name="connsiteX3-23" fmla="*/ 2303813 w 4726380"/>
                <a:gd name="connsiteY3-24" fmla="*/ 1154500 h 1451981"/>
                <a:gd name="connsiteX4-25" fmla="*/ 2790701 w 4726380"/>
                <a:gd name="connsiteY4-26" fmla="*/ 715112 h 1451981"/>
                <a:gd name="connsiteX5-27" fmla="*/ 3503221 w 4726380"/>
                <a:gd name="connsiteY5-28" fmla="*/ 2594 h 1451981"/>
                <a:gd name="connsiteX6-29" fmla="*/ 4726380 w 4726380"/>
                <a:gd name="connsiteY6-30" fmla="*/ 988246 h 1451981"/>
                <a:gd name="connsiteX7-31" fmla="*/ 4726380 w 4726380"/>
                <a:gd name="connsiteY7-32" fmla="*/ 988246 h 1451981"/>
                <a:gd name="connsiteX0-33" fmla="*/ 0 w 4726380"/>
                <a:gd name="connsiteY0-34" fmla="*/ 754945 h 1503688"/>
                <a:gd name="connsiteX1-35" fmla="*/ 712520 w 4726380"/>
                <a:gd name="connsiteY1-36" fmla="*/ 1503090 h 1503688"/>
                <a:gd name="connsiteX2-37" fmla="*/ 1543793 w 4726380"/>
                <a:gd name="connsiteY2-38" fmla="*/ 648067 h 1503688"/>
                <a:gd name="connsiteX3-39" fmla="*/ 2303813 w 4726380"/>
                <a:gd name="connsiteY3-40" fmla="*/ 1206207 h 1503688"/>
                <a:gd name="connsiteX4-41" fmla="*/ 2790701 w 4726380"/>
                <a:gd name="connsiteY4-42" fmla="*/ 766819 h 1503688"/>
                <a:gd name="connsiteX5-43" fmla="*/ 3503221 w 4726380"/>
                <a:gd name="connsiteY5-44" fmla="*/ 54301 h 1503688"/>
                <a:gd name="connsiteX6-45" fmla="*/ 4726380 w 4726380"/>
                <a:gd name="connsiteY6-46" fmla="*/ 1039953 h 1503688"/>
                <a:gd name="connsiteX7-47" fmla="*/ 4726380 w 4726380"/>
                <a:gd name="connsiteY7-48" fmla="*/ 1039953 h 1503688"/>
                <a:gd name="connsiteX0-49" fmla="*/ 0 w 4726380"/>
                <a:gd name="connsiteY0-50" fmla="*/ 739908 h 1488651"/>
                <a:gd name="connsiteX1-51" fmla="*/ 712520 w 4726380"/>
                <a:gd name="connsiteY1-52" fmla="*/ 1488053 h 1488651"/>
                <a:gd name="connsiteX2-53" fmla="*/ 1543793 w 4726380"/>
                <a:gd name="connsiteY2-54" fmla="*/ 633030 h 1488651"/>
                <a:gd name="connsiteX3-55" fmla="*/ 2303813 w 4726380"/>
                <a:gd name="connsiteY3-56" fmla="*/ 1191170 h 1488651"/>
                <a:gd name="connsiteX4-57" fmla="*/ 2790701 w 4726380"/>
                <a:gd name="connsiteY4-58" fmla="*/ 751782 h 1488651"/>
                <a:gd name="connsiteX5-59" fmla="*/ 3503221 w 4726380"/>
                <a:gd name="connsiteY5-60" fmla="*/ 39264 h 1488651"/>
                <a:gd name="connsiteX6-61" fmla="*/ 4726380 w 4726380"/>
                <a:gd name="connsiteY6-62" fmla="*/ 1024916 h 1488651"/>
                <a:gd name="connsiteX7-63" fmla="*/ 4726380 w 4726380"/>
                <a:gd name="connsiteY7-64" fmla="*/ 1024916 h 1488651"/>
                <a:gd name="connsiteX0-65" fmla="*/ 0 w 4726380"/>
                <a:gd name="connsiteY0-66" fmla="*/ 708258 h 1457001"/>
                <a:gd name="connsiteX1-67" fmla="*/ 712520 w 4726380"/>
                <a:gd name="connsiteY1-68" fmla="*/ 1456403 h 1457001"/>
                <a:gd name="connsiteX2-69" fmla="*/ 1543793 w 4726380"/>
                <a:gd name="connsiteY2-70" fmla="*/ 601380 h 1457001"/>
                <a:gd name="connsiteX3-71" fmla="*/ 2303813 w 4726380"/>
                <a:gd name="connsiteY3-72" fmla="*/ 1159520 h 1457001"/>
                <a:gd name="connsiteX4-73" fmla="*/ 2790701 w 4726380"/>
                <a:gd name="connsiteY4-74" fmla="*/ 720132 h 1457001"/>
                <a:gd name="connsiteX5-75" fmla="*/ 3503221 w 4726380"/>
                <a:gd name="connsiteY5-76" fmla="*/ 7614 h 1457001"/>
                <a:gd name="connsiteX6-77" fmla="*/ 4726380 w 4726380"/>
                <a:gd name="connsiteY6-78" fmla="*/ 993266 h 1457001"/>
                <a:gd name="connsiteX7-79" fmla="*/ 4726380 w 4726380"/>
                <a:gd name="connsiteY7-80" fmla="*/ 993266 h 1457001"/>
                <a:gd name="connsiteX0-81" fmla="*/ 0 w 4726380"/>
                <a:gd name="connsiteY0-82" fmla="*/ 721265 h 1470008"/>
                <a:gd name="connsiteX1-83" fmla="*/ 712520 w 4726380"/>
                <a:gd name="connsiteY1-84" fmla="*/ 1469410 h 1470008"/>
                <a:gd name="connsiteX2-85" fmla="*/ 1543793 w 4726380"/>
                <a:gd name="connsiteY2-86" fmla="*/ 614387 h 1470008"/>
                <a:gd name="connsiteX3-87" fmla="*/ 2303813 w 4726380"/>
                <a:gd name="connsiteY3-88" fmla="*/ 1172527 h 1470008"/>
                <a:gd name="connsiteX4-89" fmla="*/ 2790701 w 4726380"/>
                <a:gd name="connsiteY4-90" fmla="*/ 733139 h 1470008"/>
                <a:gd name="connsiteX5-91" fmla="*/ 3716977 w 4726380"/>
                <a:gd name="connsiteY5-92" fmla="*/ 8746 h 1470008"/>
                <a:gd name="connsiteX6-93" fmla="*/ 4726380 w 4726380"/>
                <a:gd name="connsiteY6-94" fmla="*/ 1006273 h 1470008"/>
                <a:gd name="connsiteX7-95" fmla="*/ 4726380 w 4726380"/>
                <a:gd name="connsiteY7-96" fmla="*/ 1006273 h 1470008"/>
                <a:gd name="connsiteX0-97" fmla="*/ 0 w 4726380"/>
                <a:gd name="connsiteY0-98" fmla="*/ 718086 h 1466829"/>
                <a:gd name="connsiteX1-99" fmla="*/ 712520 w 4726380"/>
                <a:gd name="connsiteY1-100" fmla="*/ 1466231 h 1466829"/>
                <a:gd name="connsiteX2-101" fmla="*/ 1543793 w 4726380"/>
                <a:gd name="connsiteY2-102" fmla="*/ 611208 h 1466829"/>
                <a:gd name="connsiteX3-103" fmla="*/ 2303813 w 4726380"/>
                <a:gd name="connsiteY3-104" fmla="*/ 1169348 h 1466829"/>
                <a:gd name="connsiteX4-105" fmla="*/ 2790701 w 4726380"/>
                <a:gd name="connsiteY4-106" fmla="*/ 729960 h 1466829"/>
                <a:gd name="connsiteX5-107" fmla="*/ 3716977 w 4726380"/>
                <a:gd name="connsiteY5-108" fmla="*/ 5567 h 1466829"/>
                <a:gd name="connsiteX6-109" fmla="*/ 4726380 w 4726380"/>
                <a:gd name="connsiteY6-110" fmla="*/ 1003094 h 1466829"/>
                <a:gd name="connsiteX7-111" fmla="*/ 4726380 w 4726380"/>
                <a:gd name="connsiteY7-112" fmla="*/ 1003094 h 1466829"/>
                <a:gd name="connsiteX0-113" fmla="*/ 0 w 4811065"/>
                <a:gd name="connsiteY0-114" fmla="*/ 717956 h 1466699"/>
                <a:gd name="connsiteX1-115" fmla="*/ 712520 w 4811065"/>
                <a:gd name="connsiteY1-116" fmla="*/ 1466101 h 1466699"/>
                <a:gd name="connsiteX2-117" fmla="*/ 1543793 w 4811065"/>
                <a:gd name="connsiteY2-118" fmla="*/ 611078 h 1466699"/>
                <a:gd name="connsiteX3-119" fmla="*/ 2303813 w 4811065"/>
                <a:gd name="connsiteY3-120" fmla="*/ 1169218 h 1466699"/>
                <a:gd name="connsiteX4-121" fmla="*/ 2790701 w 4811065"/>
                <a:gd name="connsiteY4-122" fmla="*/ 729830 h 1466699"/>
                <a:gd name="connsiteX5-123" fmla="*/ 3716977 w 4811065"/>
                <a:gd name="connsiteY5-124" fmla="*/ 5437 h 1466699"/>
                <a:gd name="connsiteX6-125" fmla="*/ 4726380 w 4811065"/>
                <a:gd name="connsiteY6-126" fmla="*/ 1002964 h 1466699"/>
                <a:gd name="connsiteX7-127" fmla="*/ 4762006 w 4811065"/>
                <a:gd name="connsiteY7-128" fmla="*/ 860460 h 1466699"/>
                <a:gd name="connsiteX0-129" fmla="*/ 0 w 4726380"/>
                <a:gd name="connsiteY0-130" fmla="*/ 717956 h 1466699"/>
                <a:gd name="connsiteX1-131" fmla="*/ 712520 w 4726380"/>
                <a:gd name="connsiteY1-132" fmla="*/ 1466101 h 1466699"/>
                <a:gd name="connsiteX2-133" fmla="*/ 1543793 w 4726380"/>
                <a:gd name="connsiteY2-134" fmla="*/ 611078 h 1466699"/>
                <a:gd name="connsiteX3-135" fmla="*/ 2303813 w 4726380"/>
                <a:gd name="connsiteY3-136" fmla="*/ 1169218 h 1466699"/>
                <a:gd name="connsiteX4-137" fmla="*/ 2790701 w 4726380"/>
                <a:gd name="connsiteY4-138" fmla="*/ 729830 h 1466699"/>
                <a:gd name="connsiteX5-139" fmla="*/ 3716977 w 4726380"/>
                <a:gd name="connsiteY5-140" fmla="*/ 5437 h 1466699"/>
                <a:gd name="connsiteX6-141" fmla="*/ 4726380 w 4726380"/>
                <a:gd name="connsiteY6-142" fmla="*/ 1002964 h 1466699"/>
                <a:gd name="connsiteX0-143" fmla="*/ 0 w 4797632"/>
                <a:gd name="connsiteY0-144" fmla="*/ 713040 h 1461783"/>
                <a:gd name="connsiteX1-145" fmla="*/ 712520 w 4797632"/>
                <a:gd name="connsiteY1-146" fmla="*/ 1461185 h 1461783"/>
                <a:gd name="connsiteX2-147" fmla="*/ 1543793 w 4797632"/>
                <a:gd name="connsiteY2-148" fmla="*/ 606162 h 1461783"/>
                <a:gd name="connsiteX3-149" fmla="*/ 2303813 w 4797632"/>
                <a:gd name="connsiteY3-150" fmla="*/ 1164302 h 1461783"/>
                <a:gd name="connsiteX4-151" fmla="*/ 2790701 w 4797632"/>
                <a:gd name="connsiteY4-152" fmla="*/ 724914 h 1461783"/>
                <a:gd name="connsiteX5-153" fmla="*/ 3716977 w 4797632"/>
                <a:gd name="connsiteY5-154" fmla="*/ 521 h 1461783"/>
                <a:gd name="connsiteX6-155" fmla="*/ 4797632 w 4797632"/>
                <a:gd name="connsiteY6-156" fmla="*/ 843669 h 1461783"/>
                <a:gd name="connsiteX0-157" fmla="*/ 0 w 4797632"/>
                <a:gd name="connsiteY0-158" fmla="*/ 719221 h 1467964"/>
                <a:gd name="connsiteX1-159" fmla="*/ 712520 w 4797632"/>
                <a:gd name="connsiteY1-160" fmla="*/ 1467366 h 1467964"/>
                <a:gd name="connsiteX2-161" fmla="*/ 1543793 w 4797632"/>
                <a:gd name="connsiteY2-162" fmla="*/ 612343 h 1467964"/>
                <a:gd name="connsiteX3-163" fmla="*/ 2303813 w 4797632"/>
                <a:gd name="connsiteY3-164" fmla="*/ 1170483 h 1467964"/>
                <a:gd name="connsiteX4-165" fmla="*/ 2790701 w 4797632"/>
                <a:gd name="connsiteY4-166" fmla="*/ 731095 h 1467964"/>
                <a:gd name="connsiteX5-167" fmla="*/ 3716977 w 4797632"/>
                <a:gd name="connsiteY5-168" fmla="*/ 6702 h 1467964"/>
                <a:gd name="connsiteX6-169" fmla="*/ 4797632 w 4797632"/>
                <a:gd name="connsiteY6-170" fmla="*/ 849850 h 1467964"/>
                <a:gd name="connsiteX0-171" fmla="*/ 0 w 4797632"/>
                <a:gd name="connsiteY0-172" fmla="*/ 719221 h 1467964"/>
                <a:gd name="connsiteX1-173" fmla="*/ 712520 w 4797632"/>
                <a:gd name="connsiteY1-174" fmla="*/ 1467366 h 1467964"/>
                <a:gd name="connsiteX2-175" fmla="*/ 1543793 w 4797632"/>
                <a:gd name="connsiteY2-176" fmla="*/ 612343 h 1467964"/>
                <a:gd name="connsiteX3-177" fmla="*/ 2303813 w 4797632"/>
                <a:gd name="connsiteY3-178" fmla="*/ 1170483 h 1467964"/>
                <a:gd name="connsiteX4-179" fmla="*/ 3716977 w 4797632"/>
                <a:gd name="connsiteY4-180" fmla="*/ 6702 h 1467964"/>
                <a:gd name="connsiteX5-181" fmla="*/ 4797632 w 4797632"/>
                <a:gd name="connsiteY5-182" fmla="*/ 849850 h 1467964"/>
                <a:gd name="connsiteX0-183" fmla="*/ 0 w 4797632"/>
                <a:gd name="connsiteY0-184" fmla="*/ 713290 h 1462033"/>
                <a:gd name="connsiteX1-185" fmla="*/ 712520 w 4797632"/>
                <a:gd name="connsiteY1-186" fmla="*/ 1461435 h 1462033"/>
                <a:gd name="connsiteX2-187" fmla="*/ 1543793 w 4797632"/>
                <a:gd name="connsiteY2-188" fmla="*/ 606412 h 1462033"/>
                <a:gd name="connsiteX3-189" fmla="*/ 2303813 w 4797632"/>
                <a:gd name="connsiteY3-190" fmla="*/ 1164552 h 1462033"/>
                <a:gd name="connsiteX4-191" fmla="*/ 3716977 w 4797632"/>
                <a:gd name="connsiteY4-192" fmla="*/ 771 h 1462033"/>
                <a:gd name="connsiteX5-193" fmla="*/ 4797632 w 4797632"/>
                <a:gd name="connsiteY5-194" fmla="*/ 843919 h 1462033"/>
                <a:gd name="connsiteX0-195" fmla="*/ 0 w 4797632"/>
                <a:gd name="connsiteY0-196" fmla="*/ 714511 h 1463254"/>
                <a:gd name="connsiteX1-197" fmla="*/ 712520 w 4797632"/>
                <a:gd name="connsiteY1-198" fmla="*/ 1462656 h 1463254"/>
                <a:gd name="connsiteX2-199" fmla="*/ 1543793 w 4797632"/>
                <a:gd name="connsiteY2-200" fmla="*/ 607633 h 1463254"/>
                <a:gd name="connsiteX3-201" fmla="*/ 2303813 w 4797632"/>
                <a:gd name="connsiteY3-202" fmla="*/ 1165773 h 1463254"/>
                <a:gd name="connsiteX4-203" fmla="*/ 3716977 w 4797632"/>
                <a:gd name="connsiteY4-204" fmla="*/ 1992 h 1463254"/>
                <a:gd name="connsiteX5-205" fmla="*/ 4797632 w 4797632"/>
                <a:gd name="connsiteY5-206" fmla="*/ 845140 h 1463254"/>
                <a:gd name="connsiteX0-207" fmla="*/ 0 w 4797632"/>
                <a:gd name="connsiteY0-208" fmla="*/ 712778 h 1461521"/>
                <a:gd name="connsiteX1-209" fmla="*/ 712520 w 4797632"/>
                <a:gd name="connsiteY1-210" fmla="*/ 1460923 h 1461521"/>
                <a:gd name="connsiteX2-211" fmla="*/ 1543793 w 4797632"/>
                <a:gd name="connsiteY2-212" fmla="*/ 605900 h 1461521"/>
                <a:gd name="connsiteX3-213" fmla="*/ 2303813 w 4797632"/>
                <a:gd name="connsiteY3-214" fmla="*/ 1164040 h 1461521"/>
                <a:gd name="connsiteX4-215" fmla="*/ 3716977 w 4797632"/>
                <a:gd name="connsiteY4-216" fmla="*/ 259 h 1461521"/>
                <a:gd name="connsiteX5-217" fmla="*/ 4797632 w 4797632"/>
                <a:gd name="connsiteY5-218" fmla="*/ 843407 h 1461521"/>
                <a:gd name="connsiteX0-219" fmla="*/ 0 w 4607627"/>
                <a:gd name="connsiteY0-220" fmla="*/ 712771 h 1461514"/>
                <a:gd name="connsiteX1-221" fmla="*/ 712520 w 4607627"/>
                <a:gd name="connsiteY1-222" fmla="*/ 1460916 h 1461514"/>
                <a:gd name="connsiteX2-223" fmla="*/ 1543793 w 4607627"/>
                <a:gd name="connsiteY2-224" fmla="*/ 605893 h 1461514"/>
                <a:gd name="connsiteX3-225" fmla="*/ 2303813 w 4607627"/>
                <a:gd name="connsiteY3-226" fmla="*/ 1164033 h 1461514"/>
                <a:gd name="connsiteX4-227" fmla="*/ 3716977 w 4607627"/>
                <a:gd name="connsiteY4-228" fmla="*/ 252 h 1461514"/>
                <a:gd name="connsiteX5-229" fmla="*/ 4607627 w 4607627"/>
                <a:gd name="connsiteY5-230" fmla="*/ 1057156 h 1461514"/>
                <a:gd name="connsiteX0-231" fmla="*/ 0 w 4607627"/>
                <a:gd name="connsiteY0-232" fmla="*/ 713662 h 1462405"/>
                <a:gd name="connsiteX1-233" fmla="*/ 712520 w 4607627"/>
                <a:gd name="connsiteY1-234" fmla="*/ 1461807 h 1462405"/>
                <a:gd name="connsiteX2-235" fmla="*/ 1543793 w 4607627"/>
                <a:gd name="connsiteY2-236" fmla="*/ 606784 h 1462405"/>
                <a:gd name="connsiteX3-237" fmla="*/ 2303813 w 4607627"/>
                <a:gd name="connsiteY3-238" fmla="*/ 1164924 h 1462405"/>
                <a:gd name="connsiteX4-239" fmla="*/ 3716977 w 4607627"/>
                <a:gd name="connsiteY4-240" fmla="*/ 1143 h 1462405"/>
                <a:gd name="connsiteX5-241" fmla="*/ 4607627 w 4607627"/>
                <a:gd name="connsiteY5-242" fmla="*/ 1058047 h 1462405"/>
                <a:gd name="connsiteX0-243" fmla="*/ 0 w 4868885"/>
                <a:gd name="connsiteY0-244" fmla="*/ 713065 h 1461808"/>
                <a:gd name="connsiteX1-245" fmla="*/ 712520 w 4868885"/>
                <a:gd name="connsiteY1-246" fmla="*/ 1461210 h 1461808"/>
                <a:gd name="connsiteX2-247" fmla="*/ 1543793 w 4868885"/>
                <a:gd name="connsiteY2-248" fmla="*/ 606187 h 1461808"/>
                <a:gd name="connsiteX3-249" fmla="*/ 2303813 w 4868885"/>
                <a:gd name="connsiteY3-250" fmla="*/ 1164327 h 1461808"/>
                <a:gd name="connsiteX4-251" fmla="*/ 3716977 w 4868885"/>
                <a:gd name="connsiteY4-252" fmla="*/ 546 h 1461808"/>
                <a:gd name="connsiteX5-253" fmla="*/ 4868885 w 4868885"/>
                <a:gd name="connsiteY5-254" fmla="*/ 1009949 h 1461808"/>
                <a:gd name="connsiteX0-255" fmla="*/ 0 w 3716977"/>
                <a:gd name="connsiteY0-256" fmla="*/ 712519 h 1461262"/>
                <a:gd name="connsiteX1-257" fmla="*/ 712520 w 3716977"/>
                <a:gd name="connsiteY1-258" fmla="*/ 1460664 h 1461262"/>
                <a:gd name="connsiteX2-259" fmla="*/ 1543793 w 3716977"/>
                <a:gd name="connsiteY2-260" fmla="*/ 605641 h 1461262"/>
                <a:gd name="connsiteX3-261" fmla="*/ 2303813 w 3716977"/>
                <a:gd name="connsiteY3-262" fmla="*/ 1163781 h 1461262"/>
                <a:gd name="connsiteX4-263" fmla="*/ 3716977 w 3716977"/>
                <a:gd name="connsiteY4-264" fmla="*/ 0 h 1461262"/>
                <a:gd name="connsiteX0-265" fmla="*/ 0 w 2303813"/>
                <a:gd name="connsiteY0-266" fmla="*/ 109358 h 858101"/>
                <a:gd name="connsiteX1-267" fmla="*/ 712520 w 2303813"/>
                <a:gd name="connsiteY1-268" fmla="*/ 857503 h 858101"/>
                <a:gd name="connsiteX2-269" fmla="*/ 1543793 w 2303813"/>
                <a:gd name="connsiteY2-270" fmla="*/ 2480 h 858101"/>
                <a:gd name="connsiteX3-271" fmla="*/ 2303813 w 2303813"/>
                <a:gd name="connsiteY3-272" fmla="*/ 560620 h 858101"/>
                <a:gd name="connsiteX0-273" fmla="*/ 0 w 2363640"/>
                <a:gd name="connsiteY0-274" fmla="*/ 109358 h 858101"/>
                <a:gd name="connsiteX1-275" fmla="*/ 712520 w 2363640"/>
                <a:gd name="connsiteY1-276" fmla="*/ 857503 h 858101"/>
                <a:gd name="connsiteX2-277" fmla="*/ 1543793 w 2363640"/>
                <a:gd name="connsiteY2-278" fmla="*/ 2480 h 858101"/>
                <a:gd name="connsiteX3-279" fmla="*/ 2303813 w 2363640"/>
                <a:gd name="connsiteY3-280" fmla="*/ 560620 h 858101"/>
                <a:gd name="connsiteX4-281" fmla="*/ 2315688 w 2363640"/>
                <a:gd name="connsiteY4-282" fmla="*/ 518212 h 858101"/>
                <a:gd name="connsiteX0-283" fmla="*/ 0 w 2695699"/>
                <a:gd name="connsiteY0-284" fmla="*/ 110101 h 858844"/>
                <a:gd name="connsiteX1-285" fmla="*/ 712520 w 2695699"/>
                <a:gd name="connsiteY1-286" fmla="*/ 858246 h 858844"/>
                <a:gd name="connsiteX2-287" fmla="*/ 1543793 w 2695699"/>
                <a:gd name="connsiteY2-288" fmla="*/ 3223 h 858844"/>
                <a:gd name="connsiteX3-289" fmla="*/ 2303813 w 2695699"/>
                <a:gd name="connsiteY3-290" fmla="*/ 561363 h 858844"/>
                <a:gd name="connsiteX4-291" fmla="*/ 2695699 w 2695699"/>
                <a:gd name="connsiteY4-292" fmla="*/ 435827 h 858844"/>
                <a:gd name="connsiteX0-293" fmla="*/ 0 w 3004457"/>
                <a:gd name="connsiteY0-294" fmla="*/ 109886 h 858629"/>
                <a:gd name="connsiteX1-295" fmla="*/ 712520 w 3004457"/>
                <a:gd name="connsiteY1-296" fmla="*/ 858031 h 858629"/>
                <a:gd name="connsiteX2-297" fmla="*/ 1543793 w 3004457"/>
                <a:gd name="connsiteY2-298" fmla="*/ 3008 h 858629"/>
                <a:gd name="connsiteX3-299" fmla="*/ 2303813 w 3004457"/>
                <a:gd name="connsiteY3-300" fmla="*/ 561148 h 858629"/>
                <a:gd name="connsiteX4-301" fmla="*/ 3004457 w 3004457"/>
                <a:gd name="connsiteY4-302" fmla="*/ 186231 h 858629"/>
                <a:gd name="connsiteX0-303" fmla="*/ 0 w 3004457"/>
                <a:gd name="connsiteY0-304" fmla="*/ 110047 h 858790"/>
                <a:gd name="connsiteX1-305" fmla="*/ 712520 w 3004457"/>
                <a:gd name="connsiteY1-306" fmla="*/ 858192 h 858790"/>
                <a:gd name="connsiteX2-307" fmla="*/ 1543793 w 3004457"/>
                <a:gd name="connsiteY2-308" fmla="*/ 3169 h 858790"/>
                <a:gd name="connsiteX3-309" fmla="*/ 2303813 w 3004457"/>
                <a:gd name="connsiteY3-310" fmla="*/ 561309 h 858790"/>
                <a:gd name="connsiteX4-311" fmla="*/ 2719448 w 3004457"/>
                <a:gd name="connsiteY4-312" fmla="*/ 376397 h 858790"/>
                <a:gd name="connsiteX5-313" fmla="*/ 3004457 w 3004457"/>
                <a:gd name="connsiteY5-314" fmla="*/ 186392 h 858790"/>
                <a:gd name="connsiteX0-315" fmla="*/ 0 w 2719448"/>
                <a:gd name="connsiteY0-316" fmla="*/ 110047 h 858790"/>
                <a:gd name="connsiteX1-317" fmla="*/ 712520 w 2719448"/>
                <a:gd name="connsiteY1-318" fmla="*/ 858192 h 858790"/>
                <a:gd name="connsiteX2-319" fmla="*/ 1543793 w 2719448"/>
                <a:gd name="connsiteY2-320" fmla="*/ 3169 h 858790"/>
                <a:gd name="connsiteX3-321" fmla="*/ 2303813 w 2719448"/>
                <a:gd name="connsiteY3-322" fmla="*/ 561309 h 858790"/>
                <a:gd name="connsiteX4-323" fmla="*/ 2719448 w 2719448"/>
                <a:gd name="connsiteY4-324" fmla="*/ 376397 h 858790"/>
                <a:gd name="connsiteX0-325" fmla="*/ 0 w 2814451"/>
                <a:gd name="connsiteY0-326" fmla="*/ 109935 h 858678"/>
                <a:gd name="connsiteX1-327" fmla="*/ 712520 w 2814451"/>
                <a:gd name="connsiteY1-328" fmla="*/ 858080 h 858678"/>
                <a:gd name="connsiteX2-329" fmla="*/ 1543793 w 2814451"/>
                <a:gd name="connsiteY2-330" fmla="*/ 3057 h 858678"/>
                <a:gd name="connsiteX3-331" fmla="*/ 2303813 w 2814451"/>
                <a:gd name="connsiteY3-332" fmla="*/ 561197 h 858678"/>
                <a:gd name="connsiteX4-333" fmla="*/ 2814451 w 2814451"/>
                <a:gd name="connsiteY4-334" fmla="*/ 245657 h 858678"/>
                <a:gd name="connsiteX0-335" fmla="*/ 0 w 2814451"/>
                <a:gd name="connsiteY0-336" fmla="*/ 109935 h 858678"/>
                <a:gd name="connsiteX1-337" fmla="*/ 712520 w 2814451"/>
                <a:gd name="connsiteY1-338" fmla="*/ 858080 h 858678"/>
                <a:gd name="connsiteX2-339" fmla="*/ 1543793 w 2814451"/>
                <a:gd name="connsiteY2-340" fmla="*/ 3057 h 858678"/>
                <a:gd name="connsiteX3-341" fmla="*/ 2303813 w 2814451"/>
                <a:gd name="connsiteY3-342" fmla="*/ 561197 h 858678"/>
                <a:gd name="connsiteX4-343" fmla="*/ 2814451 w 2814451"/>
                <a:gd name="connsiteY4-344" fmla="*/ 245657 h 858678"/>
                <a:gd name="connsiteX0-345" fmla="*/ 0 w 2873751"/>
                <a:gd name="connsiteY0-346" fmla="*/ 569513 h 910333"/>
                <a:gd name="connsiteX1-347" fmla="*/ 771820 w 2873751"/>
                <a:gd name="connsiteY1-348" fmla="*/ 858080 h 910333"/>
                <a:gd name="connsiteX2-349" fmla="*/ 1603093 w 2873751"/>
                <a:gd name="connsiteY2-350" fmla="*/ 3057 h 910333"/>
                <a:gd name="connsiteX3-351" fmla="*/ 2363113 w 2873751"/>
                <a:gd name="connsiteY3-352" fmla="*/ 561197 h 910333"/>
                <a:gd name="connsiteX4-353" fmla="*/ 2873751 w 2873751"/>
                <a:gd name="connsiteY4-354" fmla="*/ 245657 h 910333"/>
                <a:gd name="connsiteX0-355" fmla="*/ 0 w 2873751"/>
                <a:gd name="connsiteY0-356" fmla="*/ 611015 h 714100"/>
                <a:gd name="connsiteX1-357" fmla="*/ 920071 w 2873751"/>
                <a:gd name="connsiteY1-358" fmla="*/ 99025 h 714100"/>
                <a:gd name="connsiteX2-359" fmla="*/ 1603093 w 2873751"/>
                <a:gd name="connsiteY2-360" fmla="*/ 44559 h 714100"/>
                <a:gd name="connsiteX3-361" fmla="*/ 2363113 w 2873751"/>
                <a:gd name="connsiteY3-362" fmla="*/ 602699 h 714100"/>
                <a:gd name="connsiteX4-363" fmla="*/ 2873751 w 2873751"/>
                <a:gd name="connsiteY4-364" fmla="*/ 287159 h 714100"/>
                <a:gd name="connsiteX0-365" fmla="*/ 0 w 2873751"/>
                <a:gd name="connsiteY0-366" fmla="*/ 512895 h 609777"/>
                <a:gd name="connsiteX1-367" fmla="*/ 920071 w 2873751"/>
                <a:gd name="connsiteY1-368" fmla="*/ 905 h 609777"/>
                <a:gd name="connsiteX2-369" fmla="*/ 1484492 w 2873751"/>
                <a:gd name="connsiteY2-370" fmla="*/ 391192 h 609777"/>
                <a:gd name="connsiteX3-371" fmla="*/ 2363113 w 2873751"/>
                <a:gd name="connsiteY3-372" fmla="*/ 504579 h 609777"/>
                <a:gd name="connsiteX4-373" fmla="*/ 2873751 w 2873751"/>
                <a:gd name="connsiteY4-374" fmla="*/ 189039 h 609777"/>
                <a:gd name="connsiteX0-375" fmla="*/ 0 w 2873751"/>
                <a:gd name="connsiteY0-376" fmla="*/ 512777 h 609659"/>
                <a:gd name="connsiteX1-377" fmla="*/ 920071 w 2873751"/>
                <a:gd name="connsiteY1-378" fmla="*/ 787 h 609659"/>
                <a:gd name="connsiteX2-379" fmla="*/ 1484492 w 2873751"/>
                <a:gd name="connsiteY2-380" fmla="*/ 391074 h 609659"/>
                <a:gd name="connsiteX3-381" fmla="*/ 1977661 w 2873751"/>
                <a:gd name="connsiteY3-382" fmla="*/ 193134 h 609659"/>
                <a:gd name="connsiteX4-383" fmla="*/ 2873751 w 2873751"/>
                <a:gd name="connsiteY4-384" fmla="*/ 188921 h 609659"/>
                <a:gd name="connsiteX0-385" fmla="*/ 0 w 2369697"/>
                <a:gd name="connsiteY0-386" fmla="*/ 512777 h 609659"/>
                <a:gd name="connsiteX1-387" fmla="*/ 920071 w 2369697"/>
                <a:gd name="connsiteY1-388" fmla="*/ 787 h 609659"/>
                <a:gd name="connsiteX2-389" fmla="*/ 1484492 w 2369697"/>
                <a:gd name="connsiteY2-390" fmla="*/ 391074 h 609659"/>
                <a:gd name="connsiteX3-391" fmla="*/ 1977661 w 2369697"/>
                <a:gd name="connsiteY3-392" fmla="*/ 193134 h 609659"/>
                <a:gd name="connsiteX4-393" fmla="*/ 2369697 w 2369697"/>
                <a:gd name="connsiteY4-394" fmla="*/ 292697 h 609659"/>
                <a:gd name="connsiteX0-395" fmla="*/ 0 w 2369697"/>
                <a:gd name="connsiteY0-396" fmla="*/ 483180 h 582646"/>
                <a:gd name="connsiteX1-397" fmla="*/ 445667 w 2369697"/>
                <a:gd name="connsiteY1-398" fmla="*/ 840 h 582646"/>
                <a:gd name="connsiteX2-399" fmla="*/ 1484492 w 2369697"/>
                <a:gd name="connsiteY2-400" fmla="*/ 361477 h 582646"/>
                <a:gd name="connsiteX3-401" fmla="*/ 1977661 w 2369697"/>
                <a:gd name="connsiteY3-402" fmla="*/ 163537 h 582646"/>
                <a:gd name="connsiteX4-403" fmla="*/ 2369697 w 2369697"/>
                <a:gd name="connsiteY4-404" fmla="*/ 263100 h 582646"/>
                <a:gd name="connsiteX0-405" fmla="*/ 0 w 2369697"/>
                <a:gd name="connsiteY0-406" fmla="*/ 485488 h 868689"/>
                <a:gd name="connsiteX1-407" fmla="*/ 445667 w 2369697"/>
                <a:gd name="connsiteY1-408" fmla="*/ 3148 h 868689"/>
                <a:gd name="connsiteX2-409" fmla="*/ 1395542 w 2369697"/>
                <a:gd name="connsiteY2-410" fmla="*/ 867839 h 868689"/>
                <a:gd name="connsiteX3-411" fmla="*/ 1977661 w 2369697"/>
                <a:gd name="connsiteY3-412" fmla="*/ 165845 h 868689"/>
                <a:gd name="connsiteX4-413" fmla="*/ 2369697 w 2369697"/>
                <a:gd name="connsiteY4-414" fmla="*/ 265408 h 868689"/>
                <a:gd name="connsiteX0-415" fmla="*/ 0 w 2369697"/>
                <a:gd name="connsiteY0-416" fmla="*/ 485488 h 878833"/>
                <a:gd name="connsiteX1-417" fmla="*/ 445667 w 2369697"/>
                <a:gd name="connsiteY1-418" fmla="*/ 3148 h 878833"/>
                <a:gd name="connsiteX2-419" fmla="*/ 1395542 w 2369697"/>
                <a:gd name="connsiteY2-420" fmla="*/ 867839 h 878833"/>
                <a:gd name="connsiteX3-421" fmla="*/ 1918360 w 2369697"/>
                <a:gd name="connsiteY3-422" fmla="*/ 477172 h 878833"/>
                <a:gd name="connsiteX4-423" fmla="*/ 2369697 w 2369697"/>
                <a:gd name="connsiteY4-424" fmla="*/ 265408 h 878833"/>
                <a:gd name="connsiteX0-425" fmla="*/ 0 w 2325221"/>
                <a:gd name="connsiteY0-426" fmla="*/ 485488 h 877729"/>
                <a:gd name="connsiteX1-427" fmla="*/ 445667 w 2325221"/>
                <a:gd name="connsiteY1-428" fmla="*/ 3148 h 877729"/>
                <a:gd name="connsiteX2-429" fmla="*/ 1395542 w 2325221"/>
                <a:gd name="connsiteY2-430" fmla="*/ 867839 h 877729"/>
                <a:gd name="connsiteX3-431" fmla="*/ 1918360 w 2325221"/>
                <a:gd name="connsiteY3-432" fmla="*/ 477172 h 877729"/>
                <a:gd name="connsiteX4-433" fmla="*/ 2325221 w 2325221"/>
                <a:gd name="connsiteY4-434" fmla="*/ 561910 h 8777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325221" h="877729">
                  <a:moveTo>
                    <a:pt x="0" y="485488"/>
                  </a:moveTo>
                  <a:cubicBezTo>
                    <a:pt x="227610" y="868467"/>
                    <a:pt x="213077" y="-60577"/>
                    <a:pt x="445667" y="3148"/>
                  </a:cubicBezTo>
                  <a:cubicBezTo>
                    <a:pt x="678257" y="66873"/>
                    <a:pt x="1150093" y="788835"/>
                    <a:pt x="1395542" y="867839"/>
                  </a:cubicBezTo>
                  <a:cubicBezTo>
                    <a:pt x="1640991" y="946843"/>
                    <a:pt x="1763414" y="528160"/>
                    <a:pt x="1918360" y="477172"/>
                  </a:cubicBezTo>
                  <a:cubicBezTo>
                    <a:pt x="2073306" y="426184"/>
                    <a:pt x="2244073" y="660022"/>
                    <a:pt x="2325221" y="561910"/>
                  </a:cubicBezTo>
                </a:path>
              </a:pathLst>
            </a:custGeom>
            <a:noFill/>
            <a:ln w="15875">
              <a:gradFill flip="none" rotWithShape="1">
                <a:gsLst>
                  <a:gs pos="100000">
                    <a:srgbClr val="00DEC3"/>
                  </a:gs>
                  <a:gs pos="13000">
                    <a:srgbClr val="F700ED"/>
                  </a:gs>
                  <a:gs pos="45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 rot="10800000">
              <a:off x="6104443" y="2592010"/>
              <a:ext cx="2992980" cy="913146"/>
            </a:xfrm>
            <a:custGeom>
              <a:avLst/>
              <a:gdLst>
                <a:gd name="connsiteX0" fmla="*/ 0 w 4726380"/>
                <a:gd name="connsiteY0" fmla="*/ 700840 h 1449583"/>
                <a:gd name="connsiteX1" fmla="*/ 712520 w 4726380"/>
                <a:gd name="connsiteY1" fmla="*/ 1448985 h 1449583"/>
                <a:gd name="connsiteX2" fmla="*/ 1543793 w 4726380"/>
                <a:gd name="connsiteY2" fmla="*/ 593962 h 1449583"/>
                <a:gd name="connsiteX3" fmla="*/ 2303813 w 4726380"/>
                <a:gd name="connsiteY3" fmla="*/ 1152102 h 1449583"/>
                <a:gd name="connsiteX4" fmla="*/ 2505694 w 4726380"/>
                <a:gd name="connsiteY4" fmla="*/ 902720 h 1449583"/>
                <a:gd name="connsiteX5" fmla="*/ 3503221 w 4726380"/>
                <a:gd name="connsiteY5" fmla="*/ 196 h 1449583"/>
                <a:gd name="connsiteX6" fmla="*/ 4726380 w 4726380"/>
                <a:gd name="connsiteY6" fmla="*/ 985848 h 1449583"/>
                <a:gd name="connsiteX7" fmla="*/ 4726380 w 4726380"/>
                <a:gd name="connsiteY7" fmla="*/ 985848 h 1449583"/>
                <a:gd name="connsiteX0-1" fmla="*/ 0 w 4726380"/>
                <a:gd name="connsiteY0-2" fmla="*/ 700840 h 1449583"/>
                <a:gd name="connsiteX1-3" fmla="*/ 712520 w 4726380"/>
                <a:gd name="connsiteY1-4" fmla="*/ 1448985 h 1449583"/>
                <a:gd name="connsiteX2-5" fmla="*/ 1543793 w 4726380"/>
                <a:gd name="connsiteY2-6" fmla="*/ 593962 h 1449583"/>
                <a:gd name="connsiteX3-7" fmla="*/ 2303813 w 4726380"/>
                <a:gd name="connsiteY3-8" fmla="*/ 1152102 h 1449583"/>
                <a:gd name="connsiteX4-9" fmla="*/ 2505694 w 4726380"/>
                <a:gd name="connsiteY4-10" fmla="*/ 902720 h 1449583"/>
                <a:gd name="connsiteX5-11" fmla="*/ 3503221 w 4726380"/>
                <a:gd name="connsiteY5-12" fmla="*/ 196 h 1449583"/>
                <a:gd name="connsiteX6-13" fmla="*/ 4726380 w 4726380"/>
                <a:gd name="connsiteY6-14" fmla="*/ 985848 h 1449583"/>
                <a:gd name="connsiteX7-15" fmla="*/ 4726380 w 4726380"/>
                <a:gd name="connsiteY7-16" fmla="*/ 985848 h 1449583"/>
                <a:gd name="connsiteX0-17" fmla="*/ 0 w 4726380"/>
                <a:gd name="connsiteY0-18" fmla="*/ 703238 h 1451981"/>
                <a:gd name="connsiteX1-19" fmla="*/ 712520 w 4726380"/>
                <a:gd name="connsiteY1-20" fmla="*/ 1451383 h 1451981"/>
                <a:gd name="connsiteX2-21" fmla="*/ 1543793 w 4726380"/>
                <a:gd name="connsiteY2-22" fmla="*/ 596360 h 1451981"/>
                <a:gd name="connsiteX3-23" fmla="*/ 2303813 w 4726380"/>
                <a:gd name="connsiteY3-24" fmla="*/ 1154500 h 1451981"/>
                <a:gd name="connsiteX4-25" fmla="*/ 2790701 w 4726380"/>
                <a:gd name="connsiteY4-26" fmla="*/ 715112 h 1451981"/>
                <a:gd name="connsiteX5-27" fmla="*/ 3503221 w 4726380"/>
                <a:gd name="connsiteY5-28" fmla="*/ 2594 h 1451981"/>
                <a:gd name="connsiteX6-29" fmla="*/ 4726380 w 4726380"/>
                <a:gd name="connsiteY6-30" fmla="*/ 988246 h 1451981"/>
                <a:gd name="connsiteX7-31" fmla="*/ 4726380 w 4726380"/>
                <a:gd name="connsiteY7-32" fmla="*/ 988246 h 1451981"/>
                <a:gd name="connsiteX0-33" fmla="*/ 0 w 4726380"/>
                <a:gd name="connsiteY0-34" fmla="*/ 754945 h 1503688"/>
                <a:gd name="connsiteX1-35" fmla="*/ 712520 w 4726380"/>
                <a:gd name="connsiteY1-36" fmla="*/ 1503090 h 1503688"/>
                <a:gd name="connsiteX2-37" fmla="*/ 1543793 w 4726380"/>
                <a:gd name="connsiteY2-38" fmla="*/ 648067 h 1503688"/>
                <a:gd name="connsiteX3-39" fmla="*/ 2303813 w 4726380"/>
                <a:gd name="connsiteY3-40" fmla="*/ 1206207 h 1503688"/>
                <a:gd name="connsiteX4-41" fmla="*/ 2790701 w 4726380"/>
                <a:gd name="connsiteY4-42" fmla="*/ 766819 h 1503688"/>
                <a:gd name="connsiteX5-43" fmla="*/ 3503221 w 4726380"/>
                <a:gd name="connsiteY5-44" fmla="*/ 54301 h 1503688"/>
                <a:gd name="connsiteX6-45" fmla="*/ 4726380 w 4726380"/>
                <a:gd name="connsiteY6-46" fmla="*/ 1039953 h 1503688"/>
                <a:gd name="connsiteX7-47" fmla="*/ 4726380 w 4726380"/>
                <a:gd name="connsiteY7-48" fmla="*/ 1039953 h 1503688"/>
                <a:gd name="connsiteX0-49" fmla="*/ 0 w 4726380"/>
                <a:gd name="connsiteY0-50" fmla="*/ 739908 h 1488651"/>
                <a:gd name="connsiteX1-51" fmla="*/ 712520 w 4726380"/>
                <a:gd name="connsiteY1-52" fmla="*/ 1488053 h 1488651"/>
                <a:gd name="connsiteX2-53" fmla="*/ 1543793 w 4726380"/>
                <a:gd name="connsiteY2-54" fmla="*/ 633030 h 1488651"/>
                <a:gd name="connsiteX3-55" fmla="*/ 2303813 w 4726380"/>
                <a:gd name="connsiteY3-56" fmla="*/ 1191170 h 1488651"/>
                <a:gd name="connsiteX4-57" fmla="*/ 2790701 w 4726380"/>
                <a:gd name="connsiteY4-58" fmla="*/ 751782 h 1488651"/>
                <a:gd name="connsiteX5-59" fmla="*/ 3503221 w 4726380"/>
                <a:gd name="connsiteY5-60" fmla="*/ 39264 h 1488651"/>
                <a:gd name="connsiteX6-61" fmla="*/ 4726380 w 4726380"/>
                <a:gd name="connsiteY6-62" fmla="*/ 1024916 h 1488651"/>
                <a:gd name="connsiteX7-63" fmla="*/ 4726380 w 4726380"/>
                <a:gd name="connsiteY7-64" fmla="*/ 1024916 h 1488651"/>
                <a:gd name="connsiteX0-65" fmla="*/ 0 w 4726380"/>
                <a:gd name="connsiteY0-66" fmla="*/ 708258 h 1457001"/>
                <a:gd name="connsiteX1-67" fmla="*/ 712520 w 4726380"/>
                <a:gd name="connsiteY1-68" fmla="*/ 1456403 h 1457001"/>
                <a:gd name="connsiteX2-69" fmla="*/ 1543793 w 4726380"/>
                <a:gd name="connsiteY2-70" fmla="*/ 601380 h 1457001"/>
                <a:gd name="connsiteX3-71" fmla="*/ 2303813 w 4726380"/>
                <a:gd name="connsiteY3-72" fmla="*/ 1159520 h 1457001"/>
                <a:gd name="connsiteX4-73" fmla="*/ 2790701 w 4726380"/>
                <a:gd name="connsiteY4-74" fmla="*/ 720132 h 1457001"/>
                <a:gd name="connsiteX5-75" fmla="*/ 3503221 w 4726380"/>
                <a:gd name="connsiteY5-76" fmla="*/ 7614 h 1457001"/>
                <a:gd name="connsiteX6-77" fmla="*/ 4726380 w 4726380"/>
                <a:gd name="connsiteY6-78" fmla="*/ 993266 h 1457001"/>
                <a:gd name="connsiteX7-79" fmla="*/ 4726380 w 4726380"/>
                <a:gd name="connsiteY7-80" fmla="*/ 993266 h 1457001"/>
                <a:gd name="connsiteX0-81" fmla="*/ 0 w 4726380"/>
                <a:gd name="connsiteY0-82" fmla="*/ 721265 h 1470008"/>
                <a:gd name="connsiteX1-83" fmla="*/ 712520 w 4726380"/>
                <a:gd name="connsiteY1-84" fmla="*/ 1469410 h 1470008"/>
                <a:gd name="connsiteX2-85" fmla="*/ 1543793 w 4726380"/>
                <a:gd name="connsiteY2-86" fmla="*/ 614387 h 1470008"/>
                <a:gd name="connsiteX3-87" fmla="*/ 2303813 w 4726380"/>
                <a:gd name="connsiteY3-88" fmla="*/ 1172527 h 1470008"/>
                <a:gd name="connsiteX4-89" fmla="*/ 2790701 w 4726380"/>
                <a:gd name="connsiteY4-90" fmla="*/ 733139 h 1470008"/>
                <a:gd name="connsiteX5-91" fmla="*/ 3716977 w 4726380"/>
                <a:gd name="connsiteY5-92" fmla="*/ 8746 h 1470008"/>
                <a:gd name="connsiteX6-93" fmla="*/ 4726380 w 4726380"/>
                <a:gd name="connsiteY6-94" fmla="*/ 1006273 h 1470008"/>
                <a:gd name="connsiteX7-95" fmla="*/ 4726380 w 4726380"/>
                <a:gd name="connsiteY7-96" fmla="*/ 1006273 h 1470008"/>
                <a:gd name="connsiteX0-97" fmla="*/ 0 w 4726380"/>
                <a:gd name="connsiteY0-98" fmla="*/ 718086 h 1466829"/>
                <a:gd name="connsiteX1-99" fmla="*/ 712520 w 4726380"/>
                <a:gd name="connsiteY1-100" fmla="*/ 1466231 h 1466829"/>
                <a:gd name="connsiteX2-101" fmla="*/ 1543793 w 4726380"/>
                <a:gd name="connsiteY2-102" fmla="*/ 611208 h 1466829"/>
                <a:gd name="connsiteX3-103" fmla="*/ 2303813 w 4726380"/>
                <a:gd name="connsiteY3-104" fmla="*/ 1169348 h 1466829"/>
                <a:gd name="connsiteX4-105" fmla="*/ 2790701 w 4726380"/>
                <a:gd name="connsiteY4-106" fmla="*/ 729960 h 1466829"/>
                <a:gd name="connsiteX5-107" fmla="*/ 3716977 w 4726380"/>
                <a:gd name="connsiteY5-108" fmla="*/ 5567 h 1466829"/>
                <a:gd name="connsiteX6-109" fmla="*/ 4726380 w 4726380"/>
                <a:gd name="connsiteY6-110" fmla="*/ 1003094 h 1466829"/>
                <a:gd name="connsiteX7-111" fmla="*/ 4726380 w 4726380"/>
                <a:gd name="connsiteY7-112" fmla="*/ 1003094 h 1466829"/>
                <a:gd name="connsiteX0-113" fmla="*/ 0 w 4811065"/>
                <a:gd name="connsiteY0-114" fmla="*/ 717956 h 1466699"/>
                <a:gd name="connsiteX1-115" fmla="*/ 712520 w 4811065"/>
                <a:gd name="connsiteY1-116" fmla="*/ 1466101 h 1466699"/>
                <a:gd name="connsiteX2-117" fmla="*/ 1543793 w 4811065"/>
                <a:gd name="connsiteY2-118" fmla="*/ 611078 h 1466699"/>
                <a:gd name="connsiteX3-119" fmla="*/ 2303813 w 4811065"/>
                <a:gd name="connsiteY3-120" fmla="*/ 1169218 h 1466699"/>
                <a:gd name="connsiteX4-121" fmla="*/ 2790701 w 4811065"/>
                <a:gd name="connsiteY4-122" fmla="*/ 729830 h 1466699"/>
                <a:gd name="connsiteX5-123" fmla="*/ 3716977 w 4811065"/>
                <a:gd name="connsiteY5-124" fmla="*/ 5437 h 1466699"/>
                <a:gd name="connsiteX6-125" fmla="*/ 4726380 w 4811065"/>
                <a:gd name="connsiteY6-126" fmla="*/ 1002964 h 1466699"/>
                <a:gd name="connsiteX7-127" fmla="*/ 4762006 w 4811065"/>
                <a:gd name="connsiteY7-128" fmla="*/ 860460 h 1466699"/>
                <a:gd name="connsiteX0-129" fmla="*/ 0 w 4726380"/>
                <a:gd name="connsiteY0-130" fmla="*/ 717956 h 1466699"/>
                <a:gd name="connsiteX1-131" fmla="*/ 712520 w 4726380"/>
                <a:gd name="connsiteY1-132" fmla="*/ 1466101 h 1466699"/>
                <a:gd name="connsiteX2-133" fmla="*/ 1543793 w 4726380"/>
                <a:gd name="connsiteY2-134" fmla="*/ 611078 h 1466699"/>
                <a:gd name="connsiteX3-135" fmla="*/ 2303813 w 4726380"/>
                <a:gd name="connsiteY3-136" fmla="*/ 1169218 h 1466699"/>
                <a:gd name="connsiteX4-137" fmla="*/ 2790701 w 4726380"/>
                <a:gd name="connsiteY4-138" fmla="*/ 729830 h 1466699"/>
                <a:gd name="connsiteX5-139" fmla="*/ 3716977 w 4726380"/>
                <a:gd name="connsiteY5-140" fmla="*/ 5437 h 1466699"/>
                <a:gd name="connsiteX6-141" fmla="*/ 4726380 w 4726380"/>
                <a:gd name="connsiteY6-142" fmla="*/ 1002964 h 1466699"/>
                <a:gd name="connsiteX0-143" fmla="*/ 0 w 4797632"/>
                <a:gd name="connsiteY0-144" fmla="*/ 713040 h 1461783"/>
                <a:gd name="connsiteX1-145" fmla="*/ 712520 w 4797632"/>
                <a:gd name="connsiteY1-146" fmla="*/ 1461185 h 1461783"/>
                <a:gd name="connsiteX2-147" fmla="*/ 1543793 w 4797632"/>
                <a:gd name="connsiteY2-148" fmla="*/ 606162 h 1461783"/>
                <a:gd name="connsiteX3-149" fmla="*/ 2303813 w 4797632"/>
                <a:gd name="connsiteY3-150" fmla="*/ 1164302 h 1461783"/>
                <a:gd name="connsiteX4-151" fmla="*/ 2790701 w 4797632"/>
                <a:gd name="connsiteY4-152" fmla="*/ 724914 h 1461783"/>
                <a:gd name="connsiteX5-153" fmla="*/ 3716977 w 4797632"/>
                <a:gd name="connsiteY5-154" fmla="*/ 521 h 1461783"/>
                <a:gd name="connsiteX6-155" fmla="*/ 4797632 w 4797632"/>
                <a:gd name="connsiteY6-156" fmla="*/ 843669 h 1461783"/>
                <a:gd name="connsiteX0-157" fmla="*/ 0 w 4797632"/>
                <a:gd name="connsiteY0-158" fmla="*/ 719221 h 1467964"/>
                <a:gd name="connsiteX1-159" fmla="*/ 712520 w 4797632"/>
                <a:gd name="connsiteY1-160" fmla="*/ 1467366 h 1467964"/>
                <a:gd name="connsiteX2-161" fmla="*/ 1543793 w 4797632"/>
                <a:gd name="connsiteY2-162" fmla="*/ 612343 h 1467964"/>
                <a:gd name="connsiteX3-163" fmla="*/ 2303813 w 4797632"/>
                <a:gd name="connsiteY3-164" fmla="*/ 1170483 h 1467964"/>
                <a:gd name="connsiteX4-165" fmla="*/ 2790701 w 4797632"/>
                <a:gd name="connsiteY4-166" fmla="*/ 731095 h 1467964"/>
                <a:gd name="connsiteX5-167" fmla="*/ 3716977 w 4797632"/>
                <a:gd name="connsiteY5-168" fmla="*/ 6702 h 1467964"/>
                <a:gd name="connsiteX6-169" fmla="*/ 4797632 w 4797632"/>
                <a:gd name="connsiteY6-170" fmla="*/ 849850 h 1467964"/>
                <a:gd name="connsiteX0-171" fmla="*/ 0 w 4797632"/>
                <a:gd name="connsiteY0-172" fmla="*/ 719221 h 1467964"/>
                <a:gd name="connsiteX1-173" fmla="*/ 712520 w 4797632"/>
                <a:gd name="connsiteY1-174" fmla="*/ 1467366 h 1467964"/>
                <a:gd name="connsiteX2-175" fmla="*/ 1543793 w 4797632"/>
                <a:gd name="connsiteY2-176" fmla="*/ 612343 h 1467964"/>
                <a:gd name="connsiteX3-177" fmla="*/ 2303813 w 4797632"/>
                <a:gd name="connsiteY3-178" fmla="*/ 1170483 h 1467964"/>
                <a:gd name="connsiteX4-179" fmla="*/ 3716977 w 4797632"/>
                <a:gd name="connsiteY4-180" fmla="*/ 6702 h 1467964"/>
                <a:gd name="connsiteX5-181" fmla="*/ 4797632 w 4797632"/>
                <a:gd name="connsiteY5-182" fmla="*/ 849850 h 1467964"/>
                <a:gd name="connsiteX0-183" fmla="*/ 0 w 4797632"/>
                <a:gd name="connsiteY0-184" fmla="*/ 713290 h 1462033"/>
                <a:gd name="connsiteX1-185" fmla="*/ 712520 w 4797632"/>
                <a:gd name="connsiteY1-186" fmla="*/ 1461435 h 1462033"/>
                <a:gd name="connsiteX2-187" fmla="*/ 1543793 w 4797632"/>
                <a:gd name="connsiteY2-188" fmla="*/ 606412 h 1462033"/>
                <a:gd name="connsiteX3-189" fmla="*/ 2303813 w 4797632"/>
                <a:gd name="connsiteY3-190" fmla="*/ 1164552 h 1462033"/>
                <a:gd name="connsiteX4-191" fmla="*/ 3716977 w 4797632"/>
                <a:gd name="connsiteY4-192" fmla="*/ 771 h 1462033"/>
                <a:gd name="connsiteX5-193" fmla="*/ 4797632 w 4797632"/>
                <a:gd name="connsiteY5-194" fmla="*/ 843919 h 1462033"/>
                <a:gd name="connsiteX0-195" fmla="*/ 0 w 4797632"/>
                <a:gd name="connsiteY0-196" fmla="*/ 714511 h 1463254"/>
                <a:gd name="connsiteX1-197" fmla="*/ 712520 w 4797632"/>
                <a:gd name="connsiteY1-198" fmla="*/ 1462656 h 1463254"/>
                <a:gd name="connsiteX2-199" fmla="*/ 1543793 w 4797632"/>
                <a:gd name="connsiteY2-200" fmla="*/ 607633 h 1463254"/>
                <a:gd name="connsiteX3-201" fmla="*/ 2303813 w 4797632"/>
                <a:gd name="connsiteY3-202" fmla="*/ 1165773 h 1463254"/>
                <a:gd name="connsiteX4-203" fmla="*/ 3716977 w 4797632"/>
                <a:gd name="connsiteY4-204" fmla="*/ 1992 h 1463254"/>
                <a:gd name="connsiteX5-205" fmla="*/ 4797632 w 4797632"/>
                <a:gd name="connsiteY5-206" fmla="*/ 845140 h 1463254"/>
                <a:gd name="connsiteX0-207" fmla="*/ 0 w 4797632"/>
                <a:gd name="connsiteY0-208" fmla="*/ 712778 h 1461521"/>
                <a:gd name="connsiteX1-209" fmla="*/ 712520 w 4797632"/>
                <a:gd name="connsiteY1-210" fmla="*/ 1460923 h 1461521"/>
                <a:gd name="connsiteX2-211" fmla="*/ 1543793 w 4797632"/>
                <a:gd name="connsiteY2-212" fmla="*/ 605900 h 1461521"/>
                <a:gd name="connsiteX3-213" fmla="*/ 2303813 w 4797632"/>
                <a:gd name="connsiteY3-214" fmla="*/ 1164040 h 1461521"/>
                <a:gd name="connsiteX4-215" fmla="*/ 3716977 w 4797632"/>
                <a:gd name="connsiteY4-216" fmla="*/ 259 h 1461521"/>
                <a:gd name="connsiteX5-217" fmla="*/ 4797632 w 4797632"/>
                <a:gd name="connsiteY5-218" fmla="*/ 843407 h 1461521"/>
                <a:gd name="connsiteX0-219" fmla="*/ 0 w 4607627"/>
                <a:gd name="connsiteY0-220" fmla="*/ 712771 h 1461514"/>
                <a:gd name="connsiteX1-221" fmla="*/ 712520 w 4607627"/>
                <a:gd name="connsiteY1-222" fmla="*/ 1460916 h 1461514"/>
                <a:gd name="connsiteX2-223" fmla="*/ 1543793 w 4607627"/>
                <a:gd name="connsiteY2-224" fmla="*/ 605893 h 1461514"/>
                <a:gd name="connsiteX3-225" fmla="*/ 2303813 w 4607627"/>
                <a:gd name="connsiteY3-226" fmla="*/ 1164033 h 1461514"/>
                <a:gd name="connsiteX4-227" fmla="*/ 3716977 w 4607627"/>
                <a:gd name="connsiteY4-228" fmla="*/ 252 h 1461514"/>
                <a:gd name="connsiteX5-229" fmla="*/ 4607627 w 4607627"/>
                <a:gd name="connsiteY5-230" fmla="*/ 1057156 h 1461514"/>
                <a:gd name="connsiteX0-231" fmla="*/ 0 w 4607627"/>
                <a:gd name="connsiteY0-232" fmla="*/ 713662 h 1462405"/>
                <a:gd name="connsiteX1-233" fmla="*/ 712520 w 4607627"/>
                <a:gd name="connsiteY1-234" fmla="*/ 1461807 h 1462405"/>
                <a:gd name="connsiteX2-235" fmla="*/ 1543793 w 4607627"/>
                <a:gd name="connsiteY2-236" fmla="*/ 606784 h 1462405"/>
                <a:gd name="connsiteX3-237" fmla="*/ 2303813 w 4607627"/>
                <a:gd name="connsiteY3-238" fmla="*/ 1164924 h 1462405"/>
                <a:gd name="connsiteX4-239" fmla="*/ 3716977 w 4607627"/>
                <a:gd name="connsiteY4-240" fmla="*/ 1143 h 1462405"/>
                <a:gd name="connsiteX5-241" fmla="*/ 4607627 w 4607627"/>
                <a:gd name="connsiteY5-242" fmla="*/ 1058047 h 1462405"/>
                <a:gd name="connsiteX0-243" fmla="*/ 0 w 4868885"/>
                <a:gd name="connsiteY0-244" fmla="*/ 713065 h 1461808"/>
                <a:gd name="connsiteX1-245" fmla="*/ 712520 w 4868885"/>
                <a:gd name="connsiteY1-246" fmla="*/ 1461210 h 1461808"/>
                <a:gd name="connsiteX2-247" fmla="*/ 1543793 w 4868885"/>
                <a:gd name="connsiteY2-248" fmla="*/ 606187 h 1461808"/>
                <a:gd name="connsiteX3-249" fmla="*/ 2303813 w 4868885"/>
                <a:gd name="connsiteY3-250" fmla="*/ 1164327 h 1461808"/>
                <a:gd name="connsiteX4-251" fmla="*/ 3716977 w 4868885"/>
                <a:gd name="connsiteY4-252" fmla="*/ 546 h 1461808"/>
                <a:gd name="connsiteX5-253" fmla="*/ 4868885 w 4868885"/>
                <a:gd name="connsiteY5-254" fmla="*/ 1009949 h 1461808"/>
                <a:gd name="connsiteX0-255" fmla="*/ 0 w 3716977"/>
                <a:gd name="connsiteY0-256" fmla="*/ 712519 h 1461262"/>
                <a:gd name="connsiteX1-257" fmla="*/ 712520 w 3716977"/>
                <a:gd name="connsiteY1-258" fmla="*/ 1460664 h 1461262"/>
                <a:gd name="connsiteX2-259" fmla="*/ 1543793 w 3716977"/>
                <a:gd name="connsiteY2-260" fmla="*/ 605641 h 1461262"/>
                <a:gd name="connsiteX3-261" fmla="*/ 2303813 w 3716977"/>
                <a:gd name="connsiteY3-262" fmla="*/ 1163781 h 1461262"/>
                <a:gd name="connsiteX4-263" fmla="*/ 3716977 w 3716977"/>
                <a:gd name="connsiteY4-264" fmla="*/ 0 h 1461262"/>
                <a:gd name="connsiteX0-265" fmla="*/ 0 w 2303813"/>
                <a:gd name="connsiteY0-266" fmla="*/ 109358 h 858101"/>
                <a:gd name="connsiteX1-267" fmla="*/ 712520 w 2303813"/>
                <a:gd name="connsiteY1-268" fmla="*/ 857503 h 858101"/>
                <a:gd name="connsiteX2-269" fmla="*/ 1543793 w 2303813"/>
                <a:gd name="connsiteY2-270" fmla="*/ 2480 h 858101"/>
                <a:gd name="connsiteX3-271" fmla="*/ 2303813 w 2303813"/>
                <a:gd name="connsiteY3-272" fmla="*/ 560620 h 858101"/>
                <a:gd name="connsiteX0-273" fmla="*/ 0 w 2363640"/>
                <a:gd name="connsiteY0-274" fmla="*/ 109358 h 858101"/>
                <a:gd name="connsiteX1-275" fmla="*/ 712520 w 2363640"/>
                <a:gd name="connsiteY1-276" fmla="*/ 857503 h 858101"/>
                <a:gd name="connsiteX2-277" fmla="*/ 1543793 w 2363640"/>
                <a:gd name="connsiteY2-278" fmla="*/ 2480 h 858101"/>
                <a:gd name="connsiteX3-279" fmla="*/ 2303813 w 2363640"/>
                <a:gd name="connsiteY3-280" fmla="*/ 560620 h 858101"/>
                <a:gd name="connsiteX4-281" fmla="*/ 2315688 w 2363640"/>
                <a:gd name="connsiteY4-282" fmla="*/ 518212 h 858101"/>
                <a:gd name="connsiteX0-283" fmla="*/ 0 w 2695699"/>
                <a:gd name="connsiteY0-284" fmla="*/ 110101 h 858844"/>
                <a:gd name="connsiteX1-285" fmla="*/ 712520 w 2695699"/>
                <a:gd name="connsiteY1-286" fmla="*/ 858246 h 858844"/>
                <a:gd name="connsiteX2-287" fmla="*/ 1543793 w 2695699"/>
                <a:gd name="connsiteY2-288" fmla="*/ 3223 h 858844"/>
                <a:gd name="connsiteX3-289" fmla="*/ 2303813 w 2695699"/>
                <a:gd name="connsiteY3-290" fmla="*/ 561363 h 858844"/>
                <a:gd name="connsiteX4-291" fmla="*/ 2695699 w 2695699"/>
                <a:gd name="connsiteY4-292" fmla="*/ 435827 h 858844"/>
                <a:gd name="connsiteX0-293" fmla="*/ 0 w 3004457"/>
                <a:gd name="connsiteY0-294" fmla="*/ 109886 h 858629"/>
                <a:gd name="connsiteX1-295" fmla="*/ 712520 w 3004457"/>
                <a:gd name="connsiteY1-296" fmla="*/ 858031 h 858629"/>
                <a:gd name="connsiteX2-297" fmla="*/ 1543793 w 3004457"/>
                <a:gd name="connsiteY2-298" fmla="*/ 3008 h 858629"/>
                <a:gd name="connsiteX3-299" fmla="*/ 2303813 w 3004457"/>
                <a:gd name="connsiteY3-300" fmla="*/ 561148 h 858629"/>
                <a:gd name="connsiteX4-301" fmla="*/ 3004457 w 3004457"/>
                <a:gd name="connsiteY4-302" fmla="*/ 186231 h 858629"/>
                <a:gd name="connsiteX0-303" fmla="*/ 0 w 3004457"/>
                <a:gd name="connsiteY0-304" fmla="*/ 110047 h 858790"/>
                <a:gd name="connsiteX1-305" fmla="*/ 712520 w 3004457"/>
                <a:gd name="connsiteY1-306" fmla="*/ 858192 h 858790"/>
                <a:gd name="connsiteX2-307" fmla="*/ 1543793 w 3004457"/>
                <a:gd name="connsiteY2-308" fmla="*/ 3169 h 858790"/>
                <a:gd name="connsiteX3-309" fmla="*/ 2303813 w 3004457"/>
                <a:gd name="connsiteY3-310" fmla="*/ 561309 h 858790"/>
                <a:gd name="connsiteX4-311" fmla="*/ 2719448 w 3004457"/>
                <a:gd name="connsiteY4-312" fmla="*/ 376397 h 858790"/>
                <a:gd name="connsiteX5-313" fmla="*/ 3004457 w 3004457"/>
                <a:gd name="connsiteY5-314" fmla="*/ 186392 h 858790"/>
                <a:gd name="connsiteX0-315" fmla="*/ 0 w 2719448"/>
                <a:gd name="connsiteY0-316" fmla="*/ 110047 h 858790"/>
                <a:gd name="connsiteX1-317" fmla="*/ 712520 w 2719448"/>
                <a:gd name="connsiteY1-318" fmla="*/ 858192 h 858790"/>
                <a:gd name="connsiteX2-319" fmla="*/ 1543793 w 2719448"/>
                <a:gd name="connsiteY2-320" fmla="*/ 3169 h 858790"/>
                <a:gd name="connsiteX3-321" fmla="*/ 2303813 w 2719448"/>
                <a:gd name="connsiteY3-322" fmla="*/ 561309 h 858790"/>
                <a:gd name="connsiteX4-323" fmla="*/ 2719448 w 2719448"/>
                <a:gd name="connsiteY4-324" fmla="*/ 376397 h 858790"/>
                <a:gd name="connsiteX0-325" fmla="*/ 0 w 2814451"/>
                <a:gd name="connsiteY0-326" fmla="*/ 109935 h 858678"/>
                <a:gd name="connsiteX1-327" fmla="*/ 712520 w 2814451"/>
                <a:gd name="connsiteY1-328" fmla="*/ 858080 h 858678"/>
                <a:gd name="connsiteX2-329" fmla="*/ 1543793 w 2814451"/>
                <a:gd name="connsiteY2-330" fmla="*/ 3057 h 858678"/>
                <a:gd name="connsiteX3-331" fmla="*/ 2303813 w 2814451"/>
                <a:gd name="connsiteY3-332" fmla="*/ 561197 h 858678"/>
                <a:gd name="connsiteX4-333" fmla="*/ 2814451 w 2814451"/>
                <a:gd name="connsiteY4-334" fmla="*/ 245657 h 858678"/>
                <a:gd name="connsiteX0-335" fmla="*/ 0 w 2814451"/>
                <a:gd name="connsiteY0-336" fmla="*/ 109935 h 858678"/>
                <a:gd name="connsiteX1-337" fmla="*/ 712520 w 2814451"/>
                <a:gd name="connsiteY1-338" fmla="*/ 858080 h 858678"/>
                <a:gd name="connsiteX2-339" fmla="*/ 1543793 w 2814451"/>
                <a:gd name="connsiteY2-340" fmla="*/ 3057 h 858678"/>
                <a:gd name="connsiteX3-341" fmla="*/ 2303813 w 2814451"/>
                <a:gd name="connsiteY3-342" fmla="*/ 561197 h 858678"/>
                <a:gd name="connsiteX4-343" fmla="*/ 2814451 w 2814451"/>
                <a:gd name="connsiteY4-344" fmla="*/ 245657 h 85867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814451" h="858678">
                  <a:moveTo>
                    <a:pt x="0" y="109935"/>
                  </a:moveTo>
                  <a:cubicBezTo>
                    <a:pt x="227610" y="492914"/>
                    <a:pt x="455221" y="875893"/>
                    <a:pt x="712520" y="858080"/>
                  </a:cubicBezTo>
                  <a:cubicBezTo>
                    <a:pt x="969819" y="840267"/>
                    <a:pt x="1278578" y="52537"/>
                    <a:pt x="1543793" y="3057"/>
                  </a:cubicBezTo>
                  <a:cubicBezTo>
                    <a:pt x="1809009" y="-46424"/>
                    <a:pt x="2092037" y="520764"/>
                    <a:pt x="2303813" y="561197"/>
                  </a:cubicBezTo>
                  <a:cubicBezTo>
                    <a:pt x="2515589" y="601630"/>
                    <a:pt x="2733303" y="343769"/>
                    <a:pt x="2814451" y="245657"/>
                  </a:cubicBezTo>
                </a:path>
              </a:pathLst>
            </a:custGeom>
            <a:noFill/>
            <a:ln w="50800" cap="rnd">
              <a:gradFill flip="none" rotWithShape="1">
                <a:gsLst>
                  <a:gs pos="100000">
                    <a:srgbClr val="00DEC3"/>
                  </a:gs>
                  <a:gs pos="33000">
                    <a:srgbClr val="F700ED"/>
                  </a:gs>
                  <a:gs pos="70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弧形 13"/>
            <p:cNvSpPr/>
            <p:nvPr/>
          </p:nvSpPr>
          <p:spPr>
            <a:xfrm rot="10800000">
              <a:off x="2996166" y="2659092"/>
              <a:ext cx="3108277" cy="1589102"/>
            </a:xfrm>
            <a:custGeom>
              <a:avLst/>
              <a:gdLst>
                <a:gd name="connsiteX0" fmla="*/ 89430 w 2987824"/>
                <a:gd name="connsiteY0" fmla="*/ 984791 h 2987824"/>
                <a:gd name="connsiteX1" fmla="*/ 1591831 w 2987824"/>
                <a:gd name="connsiteY1" fmla="*/ 3212 h 2987824"/>
                <a:gd name="connsiteX2" fmla="*/ 2952923 w 2987824"/>
                <a:gd name="connsiteY2" fmla="*/ 1172884 h 2987824"/>
                <a:gd name="connsiteX3" fmla="*/ 1493912 w 2987824"/>
                <a:gd name="connsiteY3" fmla="*/ 1493912 h 2987824"/>
                <a:gd name="connsiteX4" fmla="*/ 89430 w 2987824"/>
                <a:gd name="connsiteY4" fmla="*/ 984791 h 2987824"/>
                <a:gd name="connsiteX0-1" fmla="*/ 89430 w 2987824"/>
                <a:gd name="connsiteY0-2" fmla="*/ 984791 h 2987824"/>
                <a:gd name="connsiteX1-3" fmla="*/ 1591831 w 2987824"/>
                <a:gd name="connsiteY1-4" fmla="*/ 3212 h 2987824"/>
                <a:gd name="connsiteX2-5" fmla="*/ 2952923 w 2987824"/>
                <a:gd name="connsiteY2-6" fmla="*/ 1172884 h 2987824"/>
                <a:gd name="connsiteX0-7" fmla="*/ 0 w 2863493"/>
                <a:gd name="connsiteY0-8" fmla="*/ 985303 h 1494424"/>
                <a:gd name="connsiteX1-9" fmla="*/ 1502401 w 2863493"/>
                <a:gd name="connsiteY1-10" fmla="*/ 3724 h 1494424"/>
                <a:gd name="connsiteX2-11" fmla="*/ 2863493 w 2863493"/>
                <a:gd name="connsiteY2-12" fmla="*/ 1173396 h 1494424"/>
                <a:gd name="connsiteX3-13" fmla="*/ 1404482 w 2863493"/>
                <a:gd name="connsiteY3-14" fmla="*/ 1494424 h 1494424"/>
                <a:gd name="connsiteX4-15" fmla="*/ 0 w 2863493"/>
                <a:gd name="connsiteY4-16" fmla="*/ 985303 h 1494424"/>
                <a:gd name="connsiteX0-17" fmla="*/ 11875 w 2863493"/>
                <a:gd name="connsiteY0-18" fmla="*/ 925926 h 1494424"/>
                <a:gd name="connsiteX1-19" fmla="*/ 1502401 w 2863493"/>
                <a:gd name="connsiteY1-20" fmla="*/ 3724 h 1494424"/>
                <a:gd name="connsiteX2-21" fmla="*/ 2863493 w 2863493"/>
                <a:gd name="connsiteY2-22" fmla="*/ 1173396 h 1494424"/>
                <a:gd name="connsiteX0-23" fmla="*/ 0 w 2863493"/>
                <a:gd name="connsiteY0-24" fmla="*/ 985416 h 1494537"/>
                <a:gd name="connsiteX1-25" fmla="*/ 1502401 w 2863493"/>
                <a:gd name="connsiteY1-26" fmla="*/ 3837 h 1494537"/>
                <a:gd name="connsiteX2-27" fmla="*/ 2863493 w 2863493"/>
                <a:gd name="connsiteY2-28" fmla="*/ 1173509 h 1494537"/>
                <a:gd name="connsiteX3-29" fmla="*/ 1404482 w 2863493"/>
                <a:gd name="connsiteY3-30" fmla="*/ 1494537 h 1494537"/>
                <a:gd name="connsiteX4-31" fmla="*/ 0 w 2863493"/>
                <a:gd name="connsiteY4-32" fmla="*/ 985416 h 1494537"/>
                <a:gd name="connsiteX0-33" fmla="*/ 11875 w 2863493"/>
                <a:gd name="connsiteY0-34" fmla="*/ 926039 h 1494537"/>
                <a:gd name="connsiteX1-35" fmla="*/ 1502401 w 2863493"/>
                <a:gd name="connsiteY1-36" fmla="*/ 3837 h 1494537"/>
                <a:gd name="connsiteX2-37" fmla="*/ 2863493 w 2863493"/>
                <a:gd name="connsiteY2-38" fmla="*/ 1173509 h 1494537"/>
                <a:gd name="connsiteX0-39" fmla="*/ 0 w 2863493"/>
                <a:gd name="connsiteY0-40" fmla="*/ 985416 h 1494537"/>
                <a:gd name="connsiteX1-41" fmla="*/ 1502401 w 2863493"/>
                <a:gd name="connsiteY1-42" fmla="*/ 3837 h 1494537"/>
                <a:gd name="connsiteX2-43" fmla="*/ 2863493 w 2863493"/>
                <a:gd name="connsiteY2-44" fmla="*/ 1173509 h 1494537"/>
                <a:gd name="connsiteX3-45" fmla="*/ 1404482 w 2863493"/>
                <a:gd name="connsiteY3-46" fmla="*/ 1494537 h 1494537"/>
                <a:gd name="connsiteX4-47" fmla="*/ 0 w 2863493"/>
                <a:gd name="connsiteY4-48" fmla="*/ 985416 h 1494537"/>
                <a:gd name="connsiteX0-49" fmla="*/ 11875 w 2863493"/>
                <a:gd name="connsiteY0-50" fmla="*/ 926039 h 1494537"/>
                <a:gd name="connsiteX1-51" fmla="*/ 1502401 w 2863493"/>
                <a:gd name="connsiteY1-52" fmla="*/ 3837 h 1494537"/>
                <a:gd name="connsiteX2-53" fmla="*/ 2863493 w 2863493"/>
                <a:gd name="connsiteY2-54" fmla="*/ 1173509 h 1494537"/>
                <a:gd name="connsiteX0-55" fmla="*/ 1392607 w 2851618"/>
                <a:gd name="connsiteY0-56" fmla="*/ 1494537 h 1494537"/>
                <a:gd name="connsiteX1-57" fmla="*/ 1490526 w 2851618"/>
                <a:gd name="connsiteY1-58" fmla="*/ 3837 h 1494537"/>
                <a:gd name="connsiteX2-59" fmla="*/ 2851618 w 2851618"/>
                <a:gd name="connsiteY2-60" fmla="*/ 1173509 h 1494537"/>
                <a:gd name="connsiteX3-61" fmla="*/ 1392607 w 2851618"/>
                <a:gd name="connsiteY3-62" fmla="*/ 1494537 h 1494537"/>
                <a:gd name="connsiteX0-63" fmla="*/ 0 w 2851618"/>
                <a:gd name="connsiteY0-64" fmla="*/ 926039 h 1494537"/>
                <a:gd name="connsiteX1-65" fmla="*/ 1490526 w 2851618"/>
                <a:gd name="connsiteY1-66" fmla="*/ 3837 h 1494537"/>
                <a:gd name="connsiteX2-67" fmla="*/ 2851618 w 2851618"/>
                <a:gd name="connsiteY2-68" fmla="*/ 1173509 h 1494537"/>
                <a:gd name="connsiteX0-69" fmla="*/ 1440109 w 2899120"/>
                <a:gd name="connsiteY0-70" fmla="*/ 1494423 h 1494423"/>
                <a:gd name="connsiteX1-71" fmla="*/ 1538028 w 2899120"/>
                <a:gd name="connsiteY1-72" fmla="*/ 3723 h 1494423"/>
                <a:gd name="connsiteX2-73" fmla="*/ 2899120 w 2899120"/>
                <a:gd name="connsiteY2-74" fmla="*/ 1173395 h 1494423"/>
                <a:gd name="connsiteX3-75" fmla="*/ 1440109 w 2899120"/>
                <a:gd name="connsiteY3-76" fmla="*/ 1494423 h 1494423"/>
                <a:gd name="connsiteX0-77" fmla="*/ 0 w 2899120"/>
                <a:gd name="connsiteY0-78" fmla="*/ 937800 h 1494423"/>
                <a:gd name="connsiteX1-79" fmla="*/ 1538028 w 2899120"/>
                <a:gd name="connsiteY1-80" fmla="*/ 3723 h 1494423"/>
                <a:gd name="connsiteX2-81" fmla="*/ 2899120 w 2899120"/>
                <a:gd name="connsiteY2-82" fmla="*/ 1173395 h 1494423"/>
                <a:gd name="connsiteX0-83" fmla="*/ 1523237 w 2982248"/>
                <a:gd name="connsiteY0-84" fmla="*/ 1493627 h 1493627"/>
                <a:gd name="connsiteX1-85" fmla="*/ 1621156 w 2982248"/>
                <a:gd name="connsiteY1-86" fmla="*/ 2927 h 1493627"/>
                <a:gd name="connsiteX2-87" fmla="*/ 2982248 w 2982248"/>
                <a:gd name="connsiteY2-88" fmla="*/ 1172599 h 1493627"/>
                <a:gd name="connsiteX3-89" fmla="*/ 1523237 w 2982248"/>
                <a:gd name="connsiteY3-90" fmla="*/ 1493627 h 1493627"/>
                <a:gd name="connsiteX0-91" fmla="*/ 0 w 2982248"/>
                <a:gd name="connsiteY0-92" fmla="*/ 1043882 h 1493627"/>
                <a:gd name="connsiteX1-93" fmla="*/ 1621156 w 2982248"/>
                <a:gd name="connsiteY1-94" fmla="*/ 2927 h 1493627"/>
                <a:gd name="connsiteX2-95" fmla="*/ 2982248 w 2982248"/>
                <a:gd name="connsiteY2-96" fmla="*/ 1172599 h 1493627"/>
                <a:gd name="connsiteX0-97" fmla="*/ 1463860 w 2922871"/>
                <a:gd name="connsiteY0-98" fmla="*/ 1494313 h 1494313"/>
                <a:gd name="connsiteX1-99" fmla="*/ 1561779 w 2922871"/>
                <a:gd name="connsiteY1-100" fmla="*/ 3613 h 1494313"/>
                <a:gd name="connsiteX2-101" fmla="*/ 2922871 w 2922871"/>
                <a:gd name="connsiteY2-102" fmla="*/ 1173285 h 1494313"/>
                <a:gd name="connsiteX3-103" fmla="*/ 1463860 w 2922871"/>
                <a:gd name="connsiteY3-104" fmla="*/ 1494313 h 1494313"/>
                <a:gd name="connsiteX0-105" fmla="*/ 0 w 2922871"/>
                <a:gd name="connsiteY0-106" fmla="*/ 949565 h 1494313"/>
                <a:gd name="connsiteX1-107" fmla="*/ 1561779 w 2922871"/>
                <a:gd name="connsiteY1-108" fmla="*/ 3613 h 1494313"/>
                <a:gd name="connsiteX2-109" fmla="*/ 2922871 w 2922871"/>
                <a:gd name="connsiteY2-110" fmla="*/ 1173285 h 14943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922871" h="1494313" stroke="0" extrusionOk="0">
                  <a:moveTo>
                    <a:pt x="1463860" y="1494313"/>
                  </a:moveTo>
                  <a:lnTo>
                    <a:pt x="1561779" y="3613"/>
                  </a:lnTo>
                  <a:cubicBezTo>
                    <a:pt x="2225208" y="47191"/>
                    <a:pt x="2780000" y="523959"/>
                    <a:pt x="2922871" y="1173285"/>
                  </a:cubicBezTo>
                  <a:lnTo>
                    <a:pt x="1463860" y="1494313"/>
                  </a:lnTo>
                  <a:close/>
                </a:path>
                <a:path w="2922871" h="1494313" fill="none">
                  <a:moveTo>
                    <a:pt x="0" y="949565"/>
                  </a:moveTo>
                  <a:cubicBezTo>
                    <a:pt x="464088" y="312631"/>
                    <a:pt x="898350" y="-39965"/>
                    <a:pt x="1561779" y="3613"/>
                  </a:cubicBezTo>
                  <a:cubicBezTo>
                    <a:pt x="2225208" y="47191"/>
                    <a:pt x="2780000" y="523959"/>
                    <a:pt x="2922871" y="1173285"/>
                  </a:cubicBezTo>
                </a:path>
              </a:pathLst>
            </a:custGeom>
            <a:ln w="50800" cap="rnd">
              <a:solidFill>
                <a:srgbClr val="00DEC3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椭圆 39"/>
          <p:cNvSpPr/>
          <p:nvPr/>
        </p:nvSpPr>
        <p:spPr>
          <a:xfrm>
            <a:off x="3059832" y="1100122"/>
            <a:ext cx="2983775" cy="2983775"/>
          </a:xfrm>
          <a:prstGeom prst="ellipse">
            <a:avLst/>
          </a:prstGeom>
          <a:solidFill>
            <a:srgbClr val="00DEC3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3260773" y="2020831"/>
            <a:ext cx="255691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3200" b="1" dirty="0">
                <a:solidFill>
                  <a:schemeClr val="bg1"/>
                </a:solidFill>
              </a:rPr>
              <a:t>POWERPOINT</a:t>
            </a:r>
          </a:p>
          <a:p>
            <a:pPr algn="ctr"/>
            <a:r>
              <a:rPr kumimoji="1" lang="en-US" altLang="zh-CN" sz="3200" b="1" dirty="0">
                <a:solidFill>
                  <a:schemeClr val="bg1"/>
                </a:solidFill>
              </a:rPr>
              <a:t>TEMPLATE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02" b="18867"/>
          <a:stretch>
            <a:fillRect/>
          </a:stretch>
        </p:blipFill>
        <p:spPr>
          <a:xfrm>
            <a:off x="-9920" y="-1"/>
            <a:ext cx="9153920" cy="2955531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902990" y="2715766"/>
            <a:ext cx="1371911" cy="1951767"/>
            <a:chOff x="285644" y="2715766"/>
            <a:chExt cx="1371911" cy="1951767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971600" y="2715766"/>
              <a:ext cx="0" cy="1080120"/>
            </a:xfrm>
            <a:prstGeom prst="line">
              <a:avLst/>
            </a:prstGeom>
            <a:ln>
              <a:solidFill>
                <a:srgbClr val="00DE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647564" y="3651870"/>
              <a:ext cx="6480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rgbClr val="D9DAD5"/>
                  </a:solidFill>
                </a:rPr>
                <a:t>A</a:t>
              </a:r>
              <a:endParaRPr lang="zh-CN" altLang="en-US" sz="6000" dirty="0">
                <a:solidFill>
                  <a:srgbClr val="D9DAD5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85644" y="4032743"/>
              <a:ext cx="137191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rgbClr val="7675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直接输入文字内容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92826" y="2715766"/>
            <a:ext cx="1371911" cy="1951767"/>
            <a:chOff x="2006935" y="2749657"/>
            <a:chExt cx="1371911" cy="1951767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2692891" y="2749657"/>
              <a:ext cx="0" cy="1080120"/>
            </a:xfrm>
            <a:prstGeom prst="line">
              <a:avLst/>
            </a:prstGeom>
            <a:ln>
              <a:solidFill>
                <a:srgbClr val="00DE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2368855" y="3685761"/>
              <a:ext cx="6480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rgbClr val="D9DAD5"/>
                  </a:solidFill>
                </a:rPr>
                <a:t>B</a:t>
              </a:r>
              <a:endParaRPr lang="zh-CN" altLang="en-US" sz="6000" dirty="0">
                <a:solidFill>
                  <a:srgbClr val="D9DAD5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006935" y="4066634"/>
              <a:ext cx="137191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rgbClr val="7675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直接输入文字内容</a:t>
              </a: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5568618" y="2715766"/>
            <a:ext cx="0" cy="1080120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5244582" y="365187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rgbClr val="D9DAD5"/>
                </a:solidFill>
              </a:rPr>
              <a:t>C</a:t>
            </a:r>
            <a:endParaRPr lang="zh-CN" altLang="en-US" sz="6000" dirty="0">
              <a:solidFill>
                <a:srgbClr val="D9DAD5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882662" y="4032743"/>
            <a:ext cx="13719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直接输入文字内容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872497" y="2715766"/>
            <a:ext cx="1371911" cy="1951767"/>
            <a:chOff x="6255151" y="2715766"/>
            <a:chExt cx="1371911" cy="1951767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6941107" y="2715766"/>
              <a:ext cx="0" cy="1080120"/>
            </a:xfrm>
            <a:prstGeom prst="line">
              <a:avLst/>
            </a:prstGeom>
            <a:ln>
              <a:solidFill>
                <a:srgbClr val="00DE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6617071" y="3651870"/>
              <a:ext cx="6480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rgbClr val="D9DAD5"/>
                  </a:solidFill>
                </a:rPr>
                <a:t>D</a:t>
              </a:r>
              <a:endParaRPr lang="zh-CN" altLang="en-US" sz="6000" dirty="0">
                <a:solidFill>
                  <a:srgbClr val="D9DAD5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255151" y="4032743"/>
              <a:ext cx="137191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050" dirty="0">
                  <a:solidFill>
                    <a:srgbClr val="7675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直接输入文字内容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059832" y="15541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663788" y="178692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00DEC3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END</a:t>
            </a:r>
            <a:endParaRPr lang="zh-CN" altLang="en-US" sz="9600" dirty="0">
              <a:solidFill>
                <a:srgbClr val="00DEC3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15766" y="1518121"/>
            <a:ext cx="9159765" cy="2186776"/>
          </a:xfrm>
          <a:custGeom>
            <a:avLst/>
            <a:gdLst>
              <a:gd name="connsiteX0" fmla="*/ 0 w 9159765"/>
              <a:gd name="connsiteY0" fmla="*/ 1665279 h 2185542"/>
              <a:gd name="connsiteX1" fmla="*/ 1324303 w 9159765"/>
              <a:gd name="connsiteY1" fmla="*/ 877004 h 2185542"/>
              <a:gd name="connsiteX2" fmla="*/ 3153103 w 9159765"/>
              <a:gd name="connsiteY2" fmla="*/ 1712576 h 2185542"/>
              <a:gd name="connsiteX3" fmla="*/ 4256689 w 9159765"/>
              <a:gd name="connsiteY3" fmla="*/ 813942 h 2185542"/>
              <a:gd name="connsiteX4" fmla="*/ 5470634 w 9159765"/>
              <a:gd name="connsiteY4" fmla="*/ 1444562 h 2185542"/>
              <a:gd name="connsiteX5" fmla="*/ 6306206 w 9159765"/>
              <a:gd name="connsiteY5" fmla="*/ 1381500 h 2185542"/>
              <a:gd name="connsiteX6" fmla="*/ 7362496 w 9159765"/>
              <a:gd name="connsiteY6" fmla="*/ 9900 h 2185542"/>
              <a:gd name="connsiteX7" fmla="*/ 9159765 w 9159765"/>
              <a:gd name="connsiteY7" fmla="*/ 2185542 h 2185542"/>
              <a:gd name="connsiteX8" fmla="*/ 9159765 w 9159765"/>
              <a:gd name="connsiteY8" fmla="*/ 2185542 h 2185542"/>
              <a:gd name="connsiteX0-1" fmla="*/ 0 w 9159765"/>
              <a:gd name="connsiteY0-2" fmla="*/ 1665279 h 2185542"/>
              <a:gd name="connsiteX1-3" fmla="*/ 1324303 w 9159765"/>
              <a:gd name="connsiteY1-4" fmla="*/ 877004 h 2185542"/>
              <a:gd name="connsiteX2-5" fmla="*/ 3153103 w 9159765"/>
              <a:gd name="connsiteY2-6" fmla="*/ 1712576 h 2185542"/>
              <a:gd name="connsiteX3-7" fmla="*/ 4256689 w 9159765"/>
              <a:gd name="connsiteY3-8" fmla="*/ 813942 h 2185542"/>
              <a:gd name="connsiteX4-9" fmla="*/ 5470634 w 9159765"/>
              <a:gd name="connsiteY4-10" fmla="*/ 1444562 h 2185542"/>
              <a:gd name="connsiteX5-11" fmla="*/ 6306206 w 9159765"/>
              <a:gd name="connsiteY5-12" fmla="*/ 1381500 h 2185542"/>
              <a:gd name="connsiteX6-13" fmla="*/ 7362496 w 9159765"/>
              <a:gd name="connsiteY6-14" fmla="*/ 9900 h 2185542"/>
              <a:gd name="connsiteX7-15" fmla="*/ 9159765 w 9159765"/>
              <a:gd name="connsiteY7-16" fmla="*/ 2185542 h 2185542"/>
              <a:gd name="connsiteX8-17" fmla="*/ 9159765 w 9159765"/>
              <a:gd name="connsiteY8-18" fmla="*/ 2185542 h 2185542"/>
              <a:gd name="connsiteX0-19" fmla="*/ 0 w 9159765"/>
              <a:gd name="connsiteY0-20" fmla="*/ 1666513 h 2186776"/>
              <a:gd name="connsiteX1-21" fmla="*/ 1324303 w 9159765"/>
              <a:gd name="connsiteY1-22" fmla="*/ 878238 h 2186776"/>
              <a:gd name="connsiteX2-23" fmla="*/ 3153103 w 9159765"/>
              <a:gd name="connsiteY2-24" fmla="*/ 1713810 h 2186776"/>
              <a:gd name="connsiteX3-25" fmla="*/ 4256689 w 9159765"/>
              <a:gd name="connsiteY3-26" fmla="*/ 815176 h 2186776"/>
              <a:gd name="connsiteX4-27" fmla="*/ 5470634 w 9159765"/>
              <a:gd name="connsiteY4-28" fmla="*/ 1445796 h 2186776"/>
              <a:gd name="connsiteX5-29" fmla="*/ 6306206 w 9159765"/>
              <a:gd name="connsiteY5-30" fmla="*/ 1382734 h 2186776"/>
              <a:gd name="connsiteX6-31" fmla="*/ 7362496 w 9159765"/>
              <a:gd name="connsiteY6-32" fmla="*/ 11134 h 2186776"/>
              <a:gd name="connsiteX7-33" fmla="*/ 9159765 w 9159765"/>
              <a:gd name="connsiteY7-34" fmla="*/ 2186776 h 2186776"/>
              <a:gd name="connsiteX8-35" fmla="*/ 9159765 w 9159765"/>
              <a:gd name="connsiteY8-36" fmla="*/ 2186776 h 2186776"/>
              <a:gd name="connsiteX0-37" fmla="*/ 0 w 9159765"/>
              <a:gd name="connsiteY0-38" fmla="*/ 1666513 h 2186776"/>
              <a:gd name="connsiteX1-39" fmla="*/ 1324303 w 9159765"/>
              <a:gd name="connsiteY1-40" fmla="*/ 878238 h 2186776"/>
              <a:gd name="connsiteX2-41" fmla="*/ 3153103 w 9159765"/>
              <a:gd name="connsiteY2-42" fmla="*/ 1713810 h 2186776"/>
              <a:gd name="connsiteX3-43" fmla="*/ 4256689 w 9159765"/>
              <a:gd name="connsiteY3-44" fmla="*/ 815176 h 2186776"/>
              <a:gd name="connsiteX4-45" fmla="*/ 5470634 w 9159765"/>
              <a:gd name="connsiteY4-46" fmla="*/ 1445796 h 2186776"/>
              <a:gd name="connsiteX5-47" fmla="*/ 6306206 w 9159765"/>
              <a:gd name="connsiteY5-48" fmla="*/ 1382734 h 2186776"/>
              <a:gd name="connsiteX6-49" fmla="*/ 7362496 w 9159765"/>
              <a:gd name="connsiteY6-50" fmla="*/ 11134 h 2186776"/>
              <a:gd name="connsiteX7-51" fmla="*/ 9159765 w 9159765"/>
              <a:gd name="connsiteY7-52" fmla="*/ 2186776 h 2186776"/>
              <a:gd name="connsiteX8-53" fmla="*/ 9159765 w 9159765"/>
              <a:gd name="connsiteY8-54" fmla="*/ 2186776 h 2186776"/>
              <a:gd name="connsiteX0-55" fmla="*/ 0 w 9159765"/>
              <a:gd name="connsiteY0-56" fmla="*/ 1666513 h 2186776"/>
              <a:gd name="connsiteX1-57" fmla="*/ 1324303 w 9159765"/>
              <a:gd name="connsiteY1-58" fmla="*/ 878238 h 2186776"/>
              <a:gd name="connsiteX2-59" fmla="*/ 3153103 w 9159765"/>
              <a:gd name="connsiteY2-60" fmla="*/ 1713810 h 2186776"/>
              <a:gd name="connsiteX3-61" fmla="*/ 4256689 w 9159765"/>
              <a:gd name="connsiteY3-62" fmla="*/ 815176 h 2186776"/>
              <a:gd name="connsiteX4-63" fmla="*/ 5470634 w 9159765"/>
              <a:gd name="connsiteY4-64" fmla="*/ 1445796 h 2186776"/>
              <a:gd name="connsiteX5-65" fmla="*/ 6306206 w 9159765"/>
              <a:gd name="connsiteY5-66" fmla="*/ 1382734 h 2186776"/>
              <a:gd name="connsiteX6-67" fmla="*/ 7362496 w 9159765"/>
              <a:gd name="connsiteY6-68" fmla="*/ 11134 h 2186776"/>
              <a:gd name="connsiteX7-69" fmla="*/ 9159765 w 9159765"/>
              <a:gd name="connsiteY7-70" fmla="*/ 2186776 h 2186776"/>
              <a:gd name="connsiteX8-71" fmla="*/ 9159765 w 9159765"/>
              <a:gd name="connsiteY8-72" fmla="*/ 2186776 h 21867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9159765" h="2186776">
                <a:moveTo>
                  <a:pt x="0" y="1666513"/>
                </a:moveTo>
                <a:cubicBezTo>
                  <a:pt x="399393" y="1268434"/>
                  <a:pt x="798786" y="870355"/>
                  <a:pt x="1324303" y="878238"/>
                </a:cubicBezTo>
                <a:cubicBezTo>
                  <a:pt x="1849820" y="886121"/>
                  <a:pt x="2622809" y="1783696"/>
                  <a:pt x="3153103" y="1713810"/>
                </a:cubicBezTo>
                <a:cubicBezTo>
                  <a:pt x="3683397" y="1643924"/>
                  <a:pt x="3840746" y="836094"/>
                  <a:pt x="4256689" y="815176"/>
                </a:cubicBezTo>
                <a:cubicBezTo>
                  <a:pt x="4672632" y="794258"/>
                  <a:pt x="5134986" y="1250263"/>
                  <a:pt x="5470634" y="1445796"/>
                </a:cubicBezTo>
                <a:cubicBezTo>
                  <a:pt x="5806282" y="1641329"/>
                  <a:pt x="5990896" y="1776223"/>
                  <a:pt x="6306206" y="1382734"/>
                </a:cubicBezTo>
                <a:cubicBezTo>
                  <a:pt x="6621516" y="989245"/>
                  <a:pt x="6886903" y="-122873"/>
                  <a:pt x="7362496" y="11134"/>
                </a:cubicBezTo>
                <a:cubicBezTo>
                  <a:pt x="7838089" y="145141"/>
                  <a:pt x="9159765" y="2186776"/>
                  <a:pt x="9159765" y="2186776"/>
                </a:cubicBezTo>
                <a:lnTo>
                  <a:pt x="9159765" y="2186776"/>
                </a:lnTo>
              </a:path>
            </a:pathLst>
          </a:custGeom>
          <a:noFill/>
          <a:ln>
            <a:gradFill>
              <a:gsLst>
                <a:gs pos="19000">
                  <a:srgbClr val="F700ED"/>
                </a:gs>
                <a:gs pos="74000">
                  <a:srgbClr val="037CFA"/>
                </a:gs>
                <a:gs pos="100000">
                  <a:srgbClr val="00DEC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>
            <a:off x="3762098" y="2611509"/>
            <a:ext cx="0" cy="360040"/>
          </a:xfrm>
          <a:prstGeom prst="line">
            <a:avLst/>
          </a:prstGeom>
          <a:ln w="4445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346459" y="2139702"/>
            <a:ext cx="0" cy="360040"/>
          </a:xfrm>
          <a:prstGeom prst="line">
            <a:avLst/>
          </a:prstGeom>
          <a:ln w="4445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987603" y="2431489"/>
            <a:ext cx="0" cy="360040"/>
          </a:xfrm>
          <a:prstGeom prst="line">
            <a:avLst/>
          </a:prstGeom>
          <a:ln w="4445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7624" y="1707654"/>
            <a:ext cx="4355976" cy="1728192"/>
          </a:xfrm>
          <a:prstGeom prst="rect">
            <a:avLst/>
          </a:prstGeom>
          <a:solidFill>
            <a:srgbClr val="00D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5400000">
            <a:off x="4027619" y="2319722"/>
            <a:ext cx="584705" cy="504056"/>
          </a:xfrm>
          <a:prstGeom prst="triangle">
            <a:avLst/>
          </a:prstGeom>
          <a:solidFill>
            <a:srgbClr val="00D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62962" y="2063918"/>
            <a:ext cx="33570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6000" b="1" dirty="0">
                <a:solidFill>
                  <a:srgbClr val="76757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CONTENTS</a:t>
            </a:r>
            <a:endParaRPr kumimoji="1" lang="zh-CN" altLang="en-US" sz="6000" b="1" dirty="0">
              <a:solidFill>
                <a:srgbClr val="76757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1624" y="1669022"/>
            <a:ext cx="382282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zh-CN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r>
              <a:rPr kumimoji="1" lang="zh-CN" altLang="en-US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，点击此处添加标题</a:t>
            </a:r>
            <a:endParaRPr kumimoji="1" lang="en-US" altLang="zh-CN" dirty="0">
              <a:solidFill>
                <a:srgbClr val="7675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zh-CN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r>
              <a:rPr kumimoji="1" lang="zh-CN" altLang="en-US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，点击此处添加标题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zh-CN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  <a:r>
              <a:rPr kumimoji="1" lang="zh-CN" altLang="en-US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，点击此处添加标题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zh-CN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four</a:t>
            </a:r>
            <a:r>
              <a:rPr kumimoji="1" lang="zh-CN" altLang="en-US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，点击此处添加标题</a:t>
            </a:r>
          </a:p>
          <a:p>
            <a:pPr>
              <a:lnSpc>
                <a:spcPct val="150000"/>
              </a:lnSpc>
            </a:pPr>
            <a:endParaRPr kumimoji="1" lang="zh-CN" altLang="en-US" b="1" dirty="0">
              <a:solidFill>
                <a:srgbClr val="76757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3579862"/>
          </a:xfrm>
          <a:prstGeom prst="rect">
            <a:avLst/>
          </a:prstGeom>
          <a:solidFill>
            <a:srgbClr val="26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884368" y="1371421"/>
            <a:ext cx="111601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5000" b="1" dirty="0">
                <a:solidFill>
                  <a:srgbClr val="76757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1</a:t>
            </a:r>
            <a:endParaRPr kumimoji="1" lang="zh-CN" altLang="en-US" sz="15000" b="1" dirty="0">
              <a:solidFill>
                <a:srgbClr val="76757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36083" y="408391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DEC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1" t="25380" r="3714" b="6816"/>
          <a:stretch>
            <a:fillRect/>
          </a:stretch>
        </p:blipFill>
        <p:spPr>
          <a:xfrm>
            <a:off x="1988312" y="1779661"/>
            <a:ext cx="2232248" cy="223224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808292" y="1563638"/>
            <a:ext cx="2232248" cy="223224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DEC3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75658" y="1203598"/>
            <a:ext cx="1296144" cy="1296144"/>
          </a:xfrm>
          <a:prstGeom prst="rect">
            <a:avLst/>
          </a:prstGeom>
          <a:solidFill>
            <a:srgbClr val="00DEC3"/>
          </a:solidFill>
          <a:ln w="25400">
            <a:solidFill>
              <a:srgbClr val="F4F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DEC3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11962" y="4011910"/>
            <a:ext cx="216024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>
            <a:off x="4040540" y="1758469"/>
            <a:ext cx="0" cy="2037417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rot="5400000">
            <a:off x="3046042" y="2777177"/>
            <a:ext cx="0" cy="2037417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292080" y="1563638"/>
            <a:ext cx="227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DEC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292080" y="1941098"/>
            <a:ext cx="227737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添加文字，字号、颜色可直接进行更改，文本内容是对内容那那的解释。添加文字，字号、颜色可直接进行更改，文本内容是对内容那那的解释。</a:t>
            </a:r>
          </a:p>
          <a:p>
            <a:endParaRPr lang="zh-CN" altLang="en-US" sz="1050" dirty="0">
              <a:solidFill>
                <a:srgbClr val="7675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059832" y="15541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01" b="10800"/>
          <a:stretch>
            <a:fillRect/>
          </a:stretch>
        </p:blipFill>
        <p:spPr>
          <a:xfrm>
            <a:off x="-1" y="-20538"/>
            <a:ext cx="8460433" cy="51789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372200" y="-20538"/>
            <a:ext cx="2771800" cy="5178982"/>
          </a:xfrm>
          <a:prstGeom prst="rect">
            <a:avLst/>
          </a:prstGeom>
          <a:solidFill>
            <a:srgbClr val="F1F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131840" y="1275606"/>
            <a:ext cx="2141985" cy="2141985"/>
          </a:xfrm>
          <a:prstGeom prst="ellipse">
            <a:avLst/>
          </a:prstGeom>
          <a:solidFill>
            <a:srgbClr val="00DEC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352174" y="2246355"/>
            <a:ext cx="1701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</a:p>
        </p:txBody>
      </p:sp>
      <p:sp>
        <p:nvSpPr>
          <p:cNvPr id="7" name="椭圆 6"/>
          <p:cNvSpPr/>
          <p:nvPr/>
        </p:nvSpPr>
        <p:spPr>
          <a:xfrm>
            <a:off x="4396899" y="2870750"/>
            <a:ext cx="1224796" cy="1224796"/>
          </a:xfrm>
          <a:prstGeom prst="ellipse">
            <a:avLst/>
          </a:prstGeom>
          <a:solidFill>
            <a:srgbClr val="00DEC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654644" y="2854202"/>
            <a:ext cx="1287760" cy="1287760"/>
          </a:xfrm>
          <a:prstGeom prst="ellipse">
            <a:avLst/>
          </a:prstGeom>
          <a:solidFill>
            <a:srgbClr val="00DEC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5273825" y="2067694"/>
            <a:ext cx="1323224" cy="1226286"/>
          </a:xfrm>
          <a:prstGeom prst="line">
            <a:avLst/>
          </a:prstGeom>
          <a:ln>
            <a:solidFill>
              <a:srgbClr val="00DEC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597049" y="2067694"/>
            <a:ext cx="1228567" cy="0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2637635" y="3738618"/>
            <a:ext cx="314186" cy="216454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403648" y="3954289"/>
            <a:ext cx="12509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 flipV="1">
            <a:off x="2845481" y="1728406"/>
            <a:ext cx="514554" cy="309652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465159" y="1728406"/>
            <a:ext cx="13803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059832" y="15541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2654644" y="3401770"/>
            <a:ext cx="1213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424799" y="3401769"/>
            <a:ext cx="1213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553619" y="2146327"/>
            <a:ext cx="1474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添加文字，字号、颜色可直接进行更改，文本内容是对内容那那的解释。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370716" y="1808457"/>
            <a:ext cx="1474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添加文字，字号、颜色可直接进行更改，文本内容是对内容那那的解释。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309205" y="4011910"/>
            <a:ext cx="1474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添加文字，字号、颜色可直接进行更改，文本内容是对内容那那的解释</a:t>
            </a:r>
            <a:r>
              <a:rPr lang="zh-CN" altLang="en-US" sz="1050" dirty="0">
                <a:solidFill>
                  <a:srgbClr val="7675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3579862"/>
          </a:xfrm>
          <a:prstGeom prst="rect">
            <a:avLst/>
          </a:prstGeom>
          <a:solidFill>
            <a:srgbClr val="26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884368" y="1371421"/>
            <a:ext cx="114646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5000" b="1" dirty="0">
                <a:solidFill>
                  <a:srgbClr val="76757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2</a:t>
            </a:r>
            <a:endParaRPr kumimoji="1" lang="zh-CN" altLang="en-US" sz="15000" b="1" dirty="0">
              <a:solidFill>
                <a:srgbClr val="76757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36083" y="408391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DEC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691680" y="1347614"/>
            <a:ext cx="1224136" cy="1224136"/>
          </a:xfrm>
          <a:prstGeom prst="ellipse">
            <a:avLst/>
          </a:prstGeom>
          <a:noFill/>
          <a:ln w="9525">
            <a:solidFill>
              <a:srgbClr val="00DE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59832" y="15541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948616" y="1415846"/>
            <a:ext cx="1224136" cy="1224136"/>
          </a:xfrm>
          <a:prstGeom prst="ellipse">
            <a:avLst/>
          </a:prstGeom>
          <a:noFill/>
          <a:ln w="9525">
            <a:solidFill>
              <a:srgbClr val="00DE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964840" y="1415846"/>
            <a:ext cx="1224136" cy="1224136"/>
          </a:xfrm>
          <a:prstGeom prst="ellipse">
            <a:avLst/>
          </a:prstGeom>
          <a:noFill/>
          <a:ln w="9525">
            <a:solidFill>
              <a:srgbClr val="00DE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964840" y="1484078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76757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3</a:t>
            </a:r>
            <a:endParaRPr lang="zh-CN" altLang="en-US" sz="6000" dirty="0">
              <a:solidFill>
                <a:srgbClr val="76757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60178" y="1520082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76757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2</a:t>
            </a:r>
            <a:endParaRPr lang="zh-CN" altLang="en-US" sz="6000" dirty="0">
              <a:solidFill>
                <a:srgbClr val="76757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52372" y="1484077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76757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1</a:t>
            </a:r>
            <a:endParaRPr lang="zh-CN" altLang="en-US" sz="6000" dirty="0">
              <a:solidFill>
                <a:srgbClr val="76757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328436" y="2499740"/>
            <a:ext cx="0" cy="504058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536242" y="2499740"/>
            <a:ext cx="0" cy="504058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576908" y="2499740"/>
            <a:ext cx="0" cy="504058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5964840" y="3069484"/>
            <a:ext cx="1631496" cy="984885"/>
            <a:chOff x="1428336" y="3057889"/>
            <a:chExt cx="1631496" cy="984885"/>
          </a:xfrm>
        </p:grpSpPr>
        <p:sp>
          <p:nvSpPr>
            <p:cNvPr id="20" name="文本框 19"/>
            <p:cNvSpPr txBox="1"/>
            <p:nvPr/>
          </p:nvSpPr>
          <p:spPr>
            <a:xfrm>
              <a:off x="1428336" y="3057889"/>
              <a:ext cx="1631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00DEC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TEXT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441921" y="3304110"/>
              <a:ext cx="14747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dirty="0">
                  <a:solidFill>
                    <a:srgbClr val="7675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添加文字，字号、颜色可直接进行更改，文本内容是对内容那那的解释。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757280" y="3069484"/>
            <a:ext cx="1631496" cy="984885"/>
            <a:chOff x="1428336" y="3057889"/>
            <a:chExt cx="1631496" cy="984885"/>
          </a:xfrm>
        </p:grpSpPr>
        <p:sp>
          <p:nvSpPr>
            <p:cNvPr id="24" name="文本框 23"/>
            <p:cNvSpPr txBox="1"/>
            <p:nvPr/>
          </p:nvSpPr>
          <p:spPr>
            <a:xfrm>
              <a:off x="1428336" y="3057889"/>
              <a:ext cx="1631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00DEC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TEXT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441921" y="3304110"/>
              <a:ext cx="14747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dirty="0">
                  <a:solidFill>
                    <a:srgbClr val="7675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添加文字，字号、颜色可直接进行更改，文本内容是对内容那那的解释。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749440" y="3069484"/>
            <a:ext cx="1631496" cy="984885"/>
            <a:chOff x="1428336" y="3057889"/>
            <a:chExt cx="1631496" cy="984885"/>
          </a:xfrm>
        </p:grpSpPr>
        <p:sp>
          <p:nvSpPr>
            <p:cNvPr id="27" name="文本框 26"/>
            <p:cNvSpPr txBox="1"/>
            <p:nvPr/>
          </p:nvSpPr>
          <p:spPr>
            <a:xfrm>
              <a:off x="1428336" y="3057889"/>
              <a:ext cx="1631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00DEC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ADD YOUR TEXT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441921" y="3304110"/>
              <a:ext cx="14747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dirty="0">
                  <a:solidFill>
                    <a:srgbClr val="7675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添加文字，字号、颜色可直接进行更改，文本内容是对内容那那的解释。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1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1475656" y="1341377"/>
            <a:ext cx="6192688" cy="3822659"/>
            <a:chOff x="1475656" y="1341377"/>
            <a:chExt cx="6192688" cy="3822659"/>
          </a:xfrm>
        </p:grpSpPr>
        <p:sp>
          <p:nvSpPr>
            <p:cNvPr id="39" name="梯形 38"/>
            <p:cNvSpPr/>
            <p:nvPr/>
          </p:nvSpPr>
          <p:spPr>
            <a:xfrm>
              <a:off x="3275856" y="1341377"/>
              <a:ext cx="2592288" cy="720080"/>
            </a:xfrm>
            <a:prstGeom prst="trapezoid">
              <a:avLst>
                <a:gd name="adj" fmla="val 101629"/>
              </a:avLst>
            </a:prstGeom>
            <a:gradFill flip="none" rotWithShape="1">
              <a:gsLst>
                <a:gs pos="70000">
                  <a:srgbClr val="00DEC3">
                    <a:alpha val="49000"/>
                  </a:srgbClr>
                </a:gs>
                <a:gs pos="0">
                  <a:schemeClr val="bg1">
                    <a:lumMod val="7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梯形 40"/>
            <p:cNvSpPr/>
            <p:nvPr/>
          </p:nvSpPr>
          <p:spPr>
            <a:xfrm flipV="1">
              <a:off x="3286852" y="2061457"/>
              <a:ext cx="2581292" cy="360040"/>
            </a:xfrm>
            <a:prstGeom prst="trapezoid">
              <a:avLst/>
            </a:prstGeom>
            <a:solidFill>
              <a:srgbClr val="00DEC3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梯形 41"/>
            <p:cNvSpPr/>
            <p:nvPr/>
          </p:nvSpPr>
          <p:spPr>
            <a:xfrm>
              <a:off x="2771800" y="2415260"/>
              <a:ext cx="3600400" cy="588537"/>
            </a:xfrm>
            <a:prstGeom prst="trapezoid">
              <a:avLst>
                <a:gd name="adj" fmla="val 101629"/>
              </a:avLst>
            </a:prstGeom>
            <a:solidFill>
              <a:srgbClr val="00DEC3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梯形 42"/>
            <p:cNvSpPr/>
            <p:nvPr/>
          </p:nvSpPr>
          <p:spPr>
            <a:xfrm flipV="1">
              <a:off x="2771800" y="3003796"/>
              <a:ext cx="3600400" cy="347567"/>
            </a:xfrm>
            <a:prstGeom prst="trapezoid">
              <a:avLst/>
            </a:prstGeom>
            <a:solidFill>
              <a:srgbClr val="00DEC3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梯形 43"/>
            <p:cNvSpPr/>
            <p:nvPr/>
          </p:nvSpPr>
          <p:spPr>
            <a:xfrm>
              <a:off x="2195736" y="3351363"/>
              <a:ext cx="4752528" cy="660546"/>
            </a:xfrm>
            <a:prstGeom prst="trapezoid">
              <a:avLst>
                <a:gd name="adj" fmla="val 101629"/>
              </a:avLst>
            </a:prstGeom>
            <a:solidFill>
              <a:srgbClr val="00DEC3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梯形 44"/>
            <p:cNvSpPr/>
            <p:nvPr/>
          </p:nvSpPr>
          <p:spPr>
            <a:xfrm flipV="1">
              <a:off x="2195736" y="4011907"/>
              <a:ext cx="4752528" cy="347567"/>
            </a:xfrm>
            <a:prstGeom prst="trapezoid">
              <a:avLst/>
            </a:prstGeom>
            <a:solidFill>
              <a:srgbClr val="00DEC3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梯形 45"/>
            <p:cNvSpPr/>
            <p:nvPr/>
          </p:nvSpPr>
          <p:spPr>
            <a:xfrm>
              <a:off x="1475656" y="4359473"/>
              <a:ext cx="6192688" cy="804563"/>
            </a:xfrm>
            <a:prstGeom prst="trapezoid">
              <a:avLst>
                <a:gd name="adj" fmla="val 101629"/>
              </a:avLst>
            </a:prstGeom>
            <a:solidFill>
              <a:srgbClr val="00DEC3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3059832" y="15541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2191977" y="4664439"/>
            <a:ext cx="1371911" cy="2539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直接输入文字内容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966376" y="4664439"/>
            <a:ext cx="1371911" cy="2539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直接输入文字内容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5740775" y="4664439"/>
            <a:ext cx="1371911" cy="2539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直接输入文字内容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020069" y="3529370"/>
            <a:ext cx="1371911" cy="2539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直接输入文字内容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788024" y="3529370"/>
            <a:ext cx="1371911" cy="2539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直接输入文字内容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3844789" y="2582570"/>
            <a:ext cx="1371911" cy="2539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直接输入文字内容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3239852" y="1400913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DEC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TOP1</a:t>
            </a:r>
            <a:endParaRPr lang="zh-CN" altLang="en-US" sz="2000" b="1" dirty="0">
              <a:solidFill>
                <a:srgbClr val="00DEC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3579862"/>
          </a:xfrm>
          <a:prstGeom prst="rect">
            <a:avLst/>
          </a:prstGeom>
          <a:solidFill>
            <a:srgbClr val="26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884368" y="1371421"/>
            <a:ext cx="116089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5000" b="1" dirty="0">
                <a:solidFill>
                  <a:srgbClr val="76757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</a:rPr>
              <a:t>3</a:t>
            </a:r>
            <a:endParaRPr kumimoji="1" lang="zh-CN" altLang="en-US" sz="15000" b="1" dirty="0">
              <a:solidFill>
                <a:srgbClr val="76757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36083" y="408391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DEC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全屏显示(16:9)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方正细谭黑简体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100</cp:revision>
  <dcterms:created xsi:type="dcterms:W3CDTF">2016-03-23T14:55:00Z</dcterms:created>
  <dcterms:modified xsi:type="dcterms:W3CDTF">2021-01-05T05:05:32Z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