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3FE94283-FC5D-4470-891E-7ADED7C87BE9}" type="datetime1">
              <a:rPr lang="zh-CN" altLang="en-US" smtClean="0"/>
              <a:t>2021/1/5</a:t>
            </a:fld>
            <a:endParaRPr lang="zh-CN" altLang="en-US" sz="1200" dirty="0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单击此处编辑母版文本样式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第二级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第三级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第四级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>
                <a:ea typeface="微软雅黑 Light" panose="020B0502040204020203" pitchFamily="34" charset="-122"/>
              </a:defRPr>
            </a:lvl1pPr>
          </a:lstStyle>
          <a:p>
            <a:fld id="{7FC76479-D435-4C11-AEC7-F2333278C548}" type="slidenum">
              <a:rPr lang="zh-CN" altLang="en-US" smtClean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0" cy="729837250"/>
          </a:xfrm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30F8-2F4D-47C6-8AF4-A7F87FC7CFCE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038F-C93A-40A5-B797-35895AE0894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EF13-D795-45B6-BBD8-D2CA17388C3E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3DC6-0B1E-41FB-8EA3-FF69F5434C4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998B-B977-4C6B-8F3E-5C280BB6802B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5E0B0-1BDF-4CC0-BFEF-5380A737F68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60AD-5206-4E00-B5E5-1C8BC7160F4B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A9E6-1CEF-4936-82CC-12938192741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FF80-9D8F-4662-8EB6-0A86EDD90759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E466D-8C22-4060-942A-EC3CF97C895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3AD8-9E0C-4ACA-BC68-D4019353F222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E70E1-91E9-4A8D-8113-2E93678A165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5DBA-1727-421E-AB0E-27845A23744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95E7-C905-4A81-9B00-6A3553CF5A2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D0DB-36C1-4AB0-B9A2-70F373E5B9E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EA156-E6CE-43C1-8C36-68AC384962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95CD-DB93-4CC5-B545-5E3EA2509067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C33C-41EE-4E30-BC86-9B4BCB37E05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F5AC-C9F8-4BB0-8640-4C3FD1B19E2F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A1AA0-811E-47D0-94AC-823A5780EA2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CD30-0C3E-41E5-9E4F-F7C840ACECB3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3A61-0467-4708-B487-76EC2E31F8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dirty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dirty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dirty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dirty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dirty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75E85FE5-767D-41FB-8018-C1F0E450C888}" type="datetime1">
              <a:rPr lang="zh-CN" altLang="en-US" smtClean="0"/>
              <a:t>2021/1/5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fld id="{B399BB89-5F07-409E-8345-7C25E030DE91}" type="slidenum">
              <a:rPr lang="zh-CN" altLang="en-US" smtClean="0"/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4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4"/>
          <p:cNvSpPr>
            <a:spLocks noChangeArrowheads="1"/>
          </p:cNvSpPr>
          <p:nvPr/>
        </p:nvSpPr>
        <p:spPr bwMode="auto">
          <a:xfrm>
            <a:off x="5214938" y="1473200"/>
            <a:ext cx="1724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闪耀</a:t>
            </a:r>
            <a:endParaRPr lang="en-US" altLang="zh-CN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</a:t>
            </a:r>
          </a:p>
        </p:txBody>
      </p:sp>
      <p:sp>
        <p:nvSpPr>
          <p:cNvPr id="2052" name="矩形 7"/>
          <p:cNvSpPr>
            <a:spLocks noChangeArrowheads="1"/>
          </p:cNvSpPr>
          <p:nvPr/>
        </p:nvSpPr>
        <p:spPr bwMode="auto">
          <a:xfrm>
            <a:off x="4051208" y="5865813"/>
            <a:ext cx="195598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6288088" y="5865813"/>
            <a:ext cx="16144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时间：</a:t>
            </a:r>
            <a:r>
              <a:rPr lang="en-US" altLang="zh-CN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zh-CN" altLang="en-US" sz="200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3984625" y="730250"/>
            <a:ext cx="361950" cy="36195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5" name="Freeform 6"/>
          <p:cNvSpPr>
            <a:spLocks noChangeArrowheads="1"/>
          </p:cNvSpPr>
          <p:nvPr/>
        </p:nvSpPr>
        <p:spPr bwMode="auto">
          <a:xfrm>
            <a:off x="6819900" y="3246438"/>
            <a:ext cx="409575" cy="409575"/>
          </a:xfrm>
          <a:custGeom>
            <a:avLst/>
            <a:gdLst>
              <a:gd name="T0" fmla="*/ 329935 w 36"/>
              <a:gd name="T1" fmla="*/ 329935 h 36"/>
              <a:gd name="T2" fmla="*/ 79640 w 36"/>
              <a:gd name="T3" fmla="*/ 329935 h 36"/>
              <a:gd name="T4" fmla="*/ 79640 w 36"/>
              <a:gd name="T5" fmla="*/ 79640 h 36"/>
              <a:gd name="T6" fmla="*/ 329935 w 36"/>
              <a:gd name="T7" fmla="*/ 79640 h 36"/>
              <a:gd name="T8" fmla="*/ 329935 w 36"/>
              <a:gd name="T9" fmla="*/ 329935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29" y="29"/>
                </a:moveTo>
                <a:cubicBezTo>
                  <a:pt x="23" y="36"/>
                  <a:pt x="13" y="36"/>
                  <a:pt x="7" y="29"/>
                </a:cubicBezTo>
                <a:cubicBezTo>
                  <a:pt x="0" y="23"/>
                  <a:pt x="0" y="13"/>
                  <a:pt x="7" y="7"/>
                </a:cubicBezTo>
                <a:cubicBezTo>
                  <a:pt x="13" y="0"/>
                  <a:pt x="23" y="0"/>
                  <a:pt x="29" y="7"/>
                </a:cubicBezTo>
                <a:cubicBezTo>
                  <a:pt x="36" y="13"/>
                  <a:pt x="36" y="23"/>
                  <a:pt x="29" y="29"/>
                </a:cubicBezTo>
                <a:close/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5027613" y="501650"/>
            <a:ext cx="90487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6753225" y="411163"/>
            <a:ext cx="90488" cy="9048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4213225" y="1593850"/>
            <a:ext cx="90488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5165725" y="4175125"/>
            <a:ext cx="92075" cy="920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3984625" y="3541713"/>
            <a:ext cx="542925" cy="5445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7067550" y="363538"/>
            <a:ext cx="728663" cy="72866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2" name="Freeform 13"/>
          <p:cNvSpPr>
            <a:spLocks noChangeArrowheads="1"/>
          </p:cNvSpPr>
          <p:nvPr/>
        </p:nvSpPr>
        <p:spPr bwMode="auto">
          <a:xfrm>
            <a:off x="6072188" y="1011238"/>
            <a:ext cx="2087562" cy="3436937"/>
          </a:xfrm>
          <a:custGeom>
            <a:avLst/>
            <a:gdLst>
              <a:gd name="T0" fmla="*/ 1588362 w 184"/>
              <a:gd name="T1" fmla="*/ 0 h 303"/>
              <a:gd name="T2" fmla="*/ 2087562 w 184"/>
              <a:gd name="T3" fmla="*/ 1349820 h 303"/>
              <a:gd name="T4" fmla="*/ 0 w 184"/>
              <a:gd name="T5" fmla="*/ 3436937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3" name="Freeform 14"/>
          <p:cNvSpPr>
            <a:spLocks noChangeArrowheads="1"/>
          </p:cNvSpPr>
          <p:nvPr/>
        </p:nvSpPr>
        <p:spPr bwMode="auto">
          <a:xfrm>
            <a:off x="4984750" y="2360613"/>
            <a:ext cx="9525" cy="147637"/>
          </a:xfrm>
          <a:custGeom>
            <a:avLst/>
            <a:gdLst>
              <a:gd name="T0" fmla="*/ 9525 w 1"/>
              <a:gd name="T1" fmla="*/ 147637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4" name="Freeform 15"/>
          <p:cNvSpPr>
            <a:spLocks noChangeArrowheads="1"/>
          </p:cNvSpPr>
          <p:nvPr/>
        </p:nvSpPr>
        <p:spPr bwMode="auto">
          <a:xfrm>
            <a:off x="5060950" y="1330325"/>
            <a:ext cx="658813" cy="625475"/>
          </a:xfrm>
          <a:custGeom>
            <a:avLst/>
            <a:gdLst>
              <a:gd name="T0" fmla="*/ 0 w 58"/>
              <a:gd name="T1" fmla="*/ 625475 h 55"/>
              <a:gd name="T2" fmla="*/ 658813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5" name="Freeform 16"/>
          <p:cNvSpPr>
            <a:spLocks noChangeArrowheads="1"/>
          </p:cNvSpPr>
          <p:nvPr/>
        </p:nvSpPr>
        <p:spPr bwMode="auto">
          <a:xfrm>
            <a:off x="4618038" y="911225"/>
            <a:ext cx="2906712" cy="2901950"/>
          </a:xfrm>
          <a:custGeom>
            <a:avLst/>
            <a:gdLst>
              <a:gd name="T0" fmla="*/ 2270869 w 256"/>
              <a:gd name="T1" fmla="*/ 2652564 h 256"/>
              <a:gd name="T2" fmla="*/ 1453356 w 256"/>
              <a:gd name="T3" fmla="*/ 2901950 h 256"/>
              <a:gd name="T4" fmla="*/ 0 w 256"/>
              <a:gd name="T5" fmla="*/ 1450975 h 256"/>
              <a:gd name="T6" fmla="*/ 1453356 w 256"/>
              <a:gd name="T7" fmla="*/ 0 h 256"/>
              <a:gd name="T8" fmla="*/ 2906712 w 256"/>
              <a:gd name="T9" fmla="*/ 1450975 h 256"/>
              <a:gd name="T10" fmla="*/ 2543373 w 256"/>
              <a:gd name="T11" fmla="*/ 2414513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200" y="234"/>
                </a:moveTo>
                <a:cubicBezTo>
                  <a:pt x="179" y="248"/>
                  <a:pt x="155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61"/>
                  <a:pt x="244" y="190"/>
                  <a:pt x="224" y="21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6" name="文本框 25"/>
          <p:cNvSpPr>
            <a:spLocks noChangeArrowheads="1"/>
          </p:cNvSpPr>
          <p:nvPr/>
        </p:nvSpPr>
        <p:spPr bwMode="auto">
          <a:xfrm>
            <a:off x="3560763" y="4608513"/>
            <a:ext cx="5070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星空系列</a:t>
            </a: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模版</a:t>
            </a:r>
          </a:p>
        </p:txBody>
      </p:sp>
      <p:sp>
        <p:nvSpPr>
          <p:cNvPr id="2067" name="文本框 26"/>
          <p:cNvSpPr>
            <a:spLocks noChangeArrowheads="1"/>
          </p:cNvSpPr>
          <p:nvPr/>
        </p:nvSpPr>
        <p:spPr bwMode="auto">
          <a:xfrm>
            <a:off x="3576638" y="5441950"/>
            <a:ext cx="5038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 DOLOR SIT AMET CONSECTETUER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8" name="直接连接符 27"/>
          <p:cNvSpPr>
            <a:spLocks noChangeShapeType="1"/>
          </p:cNvSpPr>
          <p:nvPr/>
        </p:nvSpPr>
        <p:spPr bwMode="auto">
          <a:xfrm>
            <a:off x="3676650" y="5430838"/>
            <a:ext cx="48101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H_Other_1"/>
          <p:cNvSpPr>
            <a:spLocks noChangeArrowheads="1"/>
          </p:cNvSpPr>
          <p:nvPr/>
        </p:nvSpPr>
        <p:spPr bwMode="auto">
          <a:xfrm>
            <a:off x="1524000" y="2336800"/>
            <a:ext cx="9144000" cy="29606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5" name="MH_Other_2"/>
          <p:cNvSpPr>
            <a:spLocks noChangeArrowheads="1"/>
          </p:cNvSpPr>
          <p:nvPr/>
        </p:nvSpPr>
        <p:spPr bwMode="auto">
          <a:xfrm>
            <a:off x="2679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6" name="MH_SubTitle_1"/>
          <p:cNvSpPr>
            <a:spLocks noChangeArrowheads="1"/>
          </p:cNvSpPr>
          <p:nvPr/>
        </p:nvSpPr>
        <p:spPr bwMode="auto"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7" name="MH_Text_1"/>
          <p:cNvSpPr>
            <a:spLocks noChangeArrowheads="1"/>
          </p:cNvSpPr>
          <p:nvPr/>
        </p:nvSpPr>
        <p:spPr bwMode="auto"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18" name="MH_Other_3"/>
          <p:cNvSpPr>
            <a:spLocks noChangeArrowheads="1"/>
          </p:cNvSpPr>
          <p:nvPr/>
        </p:nvSpPr>
        <p:spPr bwMode="auto">
          <a:xfrm>
            <a:off x="483235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9" name="MH_SubTitle_2"/>
          <p:cNvSpPr>
            <a:spLocks noChangeArrowheads="1"/>
          </p:cNvSpPr>
          <p:nvPr/>
        </p:nvSpPr>
        <p:spPr bwMode="auto"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0" name="MH_Text_2"/>
          <p:cNvSpPr>
            <a:spLocks noChangeArrowheads="1"/>
          </p:cNvSpPr>
          <p:nvPr/>
        </p:nvSpPr>
        <p:spPr bwMode="auto"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1" name="MH_Other_4"/>
          <p:cNvSpPr>
            <a:spLocks noChangeArrowheads="1"/>
          </p:cNvSpPr>
          <p:nvPr/>
        </p:nvSpPr>
        <p:spPr bwMode="auto">
          <a:xfrm>
            <a:off x="6997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2" name="MH_SubTitle_3"/>
          <p:cNvSpPr>
            <a:spLocks noChangeArrowheads="1"/>
          </p:cNvSpPr>
          <p:nvPr/>
        </p:nvSpPr>
        <p:spPr bwMode="auto"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3" name="MH_Text_3"/>
          <p:cNvSpPr>
            <a:spLocks noChangeArrowheads="1"/>
          </p:cNvSpPr>
          <p:nvPr/>
        </p:nvSpPr>
        <p:spPr bwMode="auto"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4" name="MH_Other_5"/>
          <p:cNvSpPr>
            <a:spLocks noChangeArrowheads="1"/>
          </p:cNvSpPr>
          <p:nvPr/>
        </p:nvSpPr>
        <p:spPr bwMode="auto">
          <a:xfrm>
            <a:off x="9083675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5" name="MH_SubTitle_4"/>
          <p:cNvSpPr>
            <a:spLocks noChangeArrowheads="1"/>
          </p:cNvSpPr>
          <p:nvPr/>
        </p:nvSpPr>
        <p:spPr bwMode="auto">
          <a:xfrm>
            <a:off x="8461375" y="3101975"/>
            <a:ext cx="17367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6" name="MH_Text_4"/>
          <p:cNvSpPr>
            <a:spLocks noChangeArrowheads="1"/>
          </p:cNvSpPr>
          <p:nvPr/>
        </p:nvSpPr>
        <p:spPr bwMode="auto">
          <a:xfrm>
            <a:off x="8461375" y="3773488"/>
            <a:ext cx="17367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3328" name="组合 30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3329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3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3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33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H_SubTitle_1"/>
          <p:cNvSpPr>
            <a:spLocks noChangeArrowheads="1"/>
          </p:cNvSpPr>
          <p:nvPr/>
        </p:nvSpPr>
        <p:spPr bwMode="auto">
          <a:xfrm>
            <a:off x="22637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39" name="MH_Text_1"/>
          <p:cNvSpPr>
            <a:spLocks noChangeArrowheads="1"/>
          </p:cNvSpPr>
          <p:nvPr/>
        </p:nvSpPr>
        <p:spPr bwMode="auto">
          <a:xfrm>
            <a:off x="22637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0" name="MH_SubTitle_2"/>
          <p:cNvSpPr>
            <a:spLocks noChangeArrowheads="1"/>
          </p:cNvSpPr>
          <p:nvPr/>
        </p:nvSpPr>
        <p:spPr bwMode="auto">
          <a:xfrm>
            <a:off x="52101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1" name="MH_Text_2"/>
          <p:cNvSpPr>
            <a:spLocks noChangeArrowheads="1"/>
          </p:cNvSpPr>
          <p:nvPr/>
        </p:nvSpPr>
        <p:spPr bwMode="auto">
          <a:xfrm>
            <a:off x="52101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2" name="MH_SubTitle_3"/>
          <p:cNvSpPr>
            <a:spLocks noChangeArrowheads="1"/>
          </p:cNvSpPr>
          <p:nvPr/>
        </p:nvSpPr>
        <p:spPr bwMode="auto">
          <a:xfrm>
            <a:off x="81057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3" name="MH_Text_3"/>
          <p:cNvSpPr>
            <a:spLocks noChangeArrowheads="1"/>
          </p:cNvSpPr>
          <p:nvPr/>
        </p:nvSpPr>
        <p:spPr bwMode="auto">
          <a:xfrm>
            <a:off x="8105775" y="2640013"/>
            <a:ext cx="16891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4" name="MH_SubTitle_4"/>
          <p:cNvSpPr>
            <a:spLocks noChangeArrowheads="1"/>
          </p:cNvSpPr>
          <p:nvPr/>
        </p:nvSpPr>
        <p:spPr bwMode="auto">
          <a:xfrm>
            <a:off x="3841750" y="4367213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5" name="MH_Text_4"/>
          <p:cNvSpPr>
            <a:spLocks noChangeArrowheads="1"/>
          </p:cNvSpPr>
          <p:nvPr/>
        </p:nvSpPr>
        <p:spPr bwMode="auto">
          <a:xfrm>
            <a:off x="3841750" y="5081588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6" name="MH_SubTitle_5"/>
          <p:cNvSpPr>
            <a:spLocks noChangeArrowheads="1"/>
          </p:cNvSpPr>
          <p:nvPr/>
        </p:nvSpPr>
        <p:spPr bwMode="auto">
          <a:xfrm>
            <a:off x="6608763" y="4367213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7" name="MH_Text_5"/>
          <p:cNvSpPr>
            <a:spLocks noChangeArrowheads="1"/>
          </p:cNvSpPr>
          <p:nvPr/>
        </p:nvSpPr>
        <p:spPr bwMode="auto">
          <a:xfrm>
            <a:off x="6608763" y="5081588"/>
            <a:ext cx="16875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4349" name="组合 22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4350" name="文本框 2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35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5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5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35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H_Other_1"/>
          <p:cNvSpPr>
            <a:spLocks noEditPoints="1" noChangeArrowheads="1"/>
          </p:cNvSpPr>
          <p:nvPr/>
        </p:nvSpPr>
        <p:spPr bwMode="auto">
          <a:xfrm>
            <a:off x="5187950" y="3017838"/>
            <a:ext cx="1816100" cy="1816100"/>
          </a:xfrm>
          <a:custGeom>
            <a:avLst/>
            <a:gdLst>
              <a:gd name="T0" fmla="*/ 2147483647 w 211"/>
              <a:gd name="T1" fmla="*/ 2147483647 h 211"/>
              <a:gd name="T2" fmla="*/ 2147483647 w 211"/>
              <a:gd name="T3" fmla="*/ 0 h 211"/>
              <a:gd name="T4" fmla="*/ 2147483647 w 211"/>
              <a:gd name="T5" fmla="*/ 2147483647 h 211"/>
              <a:gd name="T6" fmla="*/ 2147483647 w 211"/>
              <a:gd name="T7" fmla="*/ 2147483647 h 211"/>
              <a:gd name="T8" fmla="*/ 2147483647 w 211"/>
              <a:gd name="T9" fmla="*/ 2147483647 h 211"/>
              <a:gd name="T10" fmla="*/ 2147483647 w 211"/>
              <a:gd name="T11" fmla="*/ 2147483647 h 211"/>
              <a:gd name="T12" fmla="*/ 2147483647 w 211"/>
              <a:gd name="T13" fmla="*/ 2147483647 h 211"/>
              <a:gd name="T14" fmla="*/ 2147483647 w 211"/>
              <a:gd name="T15" fmla="*/ 2147483647 h 211"/>
              <a:gd name="T16" fmla="*/ 0 w 211"/>
              <a:gd name="T17" fmla="*/ 2147483647 h 211"/>
              <a:gd name="T18" fmla="*/ 2147483647 w 211"/>
              <a:gd name="T19" fmla="*/ 2147483647 h 211"/>
              <a:gd name="T20" fmla="*/ 2147483647 w 211"/>
              <a:gd name="T21" fmla="*/ 2147483647 h 211"/>
              <a:gd name="T22" fmla="*/ 2147483647 w 211"/>
              <a:gd name="T23" fmla="*/ 2147483647 h 211"/>
              <a:gd name="T24" fmla="*/ 2147483647 w 211"/>
              <a:gd name="T25" fmla="*/ 2147483647 h 211"/>
              <a:gd name="T26" fmla="*/ 2147483647 w 211"/>
              <a:gd name="T27" fmla="*/ 2147483647 h 211"/>
              <a:gd name="T28" fmla="*/ 2147483647 w 211"/>
              <a:gd name="T29" fmla="*/ 2147483647 h 211"/>
              <a:gd name="T30" fmla="*/ 2147483647 w 211"/>
              <a:gd name="T31" fmla="*/ 2147483647 h 211"/>
              <a:gd name="T32" fmla="*/ 2147483647 w 211"/>
              <a:gd name="T33" fmla="*/ 2147483647 h 211"/>
              <a:gd name="T34" fmla="*/ 2147483647 w 211"/>
              <a:gd name="T35" fmla="*/ 0 h 211"/>
              <a:gd name="T36" fmla="*/ 2147483647 w 211"/>
              <a:gd name="T37" fmla="*/ 2147483647 h 211"/>
              <a:gd name="T38" fmla="*/ 0 w 211"/>
              <a:gd name="T39" fmla="*/ 2147483647 h 211"/>
              <a:gd name="T40" fmla="*/ 2147483647 w 211"/>
              <a:gd name="T41" fmla="*/ 2147483647 h 211"/>
              <a:gd name="T42" fmla="*/ 2147483647 w 211"/>
              <a:gd name="T43" fmla="*/ 2147483647 h 211"/>
              <a:gd name="T44" fmla="*/ 2147483647 w 211"/>
              <a:gd name="T45" fmla="*/ 2147483647 h 211"/>
              <a:gd name="T46" fmla="*/ 2147483647 w 211"/>
              <a:gd name="T47" fmla="*/ 2147483647 h 211"/>
              <a:gd name="T48" fmla="*/ 2147483647 w 211"/>
              <a:gd name="T49" fmla="*/ 2147483647 h 211"/>
              <a:gd name="T50" fmla="*/ 2147483647 w 211"/>
              <a:gd name="T51" fmla="*/ 2147483647 h 211"/>
              <a:gd name="T52" fmla="*/ 2147483647 w 211"/>
              <a:gd name="T53" fmla="*/ 2147483647 h 211"/>
              <a:gd name="T54" fmla="*/ 2147483647 w 211"/>
              <a:gd name="T55" fmla="*/ 2147483647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1"/>
              <a:gd name="T85" fmla="*/ 0 h 211"/>
              <a:gd name="T86" fmla="*/ 211 w 211"/>
              <a:gd name="T87" fmla="*/ 211 h 2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3" name="MH_Other_2"/>
          <p:cNvSpPr>
            <a:spLocks noChangeArrowheads="1"/>
          </p:cNvSpPr>
          <p:nvPr/>
        </p:nvSpPr>
        <p:spPr bwMode="auto">
          <a:xfrm>
            <a:off x="4267200" y="2089150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2147483647 h 203"/>
              <a:gd name="T6" fmla="*/ 2147483647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0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4" name="MH_Other_3"/>
          <p:cNvSpPr>
            <a:spLocks noChangeArrowheads="1"/>
          </p:cNvSpPr>
          <p:nvPr/>
        </p:nvSpPr>
        <p:spPr bwMode="auto">
          <a:xfrm>
            <a:off x="4267200" y="4008438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0 h 203"/>
              <a:gd name="T6" fmla="*/ 0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2147483647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5" name="MH_Other_4"/>
          <p:cNvSpPr>
            <a:spLocks noChangeArrowheads="1"/>
          </p:cNvSpPr>
          <p:nvPr/>
        </p:nvSpPr>
        <p:spPr bwMode="auto">
          <a:xfrm>
            <a:off x="6186488" y="2089150"/>
            <a:ext cx="1738312" cy="1746250"/>
          </a:xfrm>
          <a:custGeom>
            <a:avLst/>
            <a:gdLst>
              <a:gd name="T0" fmla="*/ 2147483647 w 202"/>
              <a:gd name="T1" fmla="*/ 2147483647 h 203"/>
              <a:gd name="T2" fmla="*/ 0 w 202"/>
              <a:gd name="T3" fmla="*/ 0 h 203"/>
              <a:gd name="T4" fmla="*/ 0 w 202"/>
              <a:gd name="T5" fmla="*/ 2147483647 h 203"/>
              <a:gd name="T6" fmla="*/ 2147483647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2147483647 h 203"/>
              <a:gd name="T16" fmla="*/ 2147483647 w 202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6" name="MH_Other_5"/>
          <p:cNvSpPr>
            <a:spLocks noChangeArrowheads="1"/>
          </p:cNvSpPr>
          <p:nvPr/>
        </p:nvSpPr>
        <p:spPr bwMode="auto">
          <a:xfrm>
            <a:off x="6186488" y="4008438"/>
            <a:ext cx="1738312" cy="1746250"/>
          </a:xfrm>
          <a:custGeom>
            <a:avLst/>
            <a:gdLst>
              <a:gd name="T0" fmla="*/ 2147483647 w 202"/>
              <a:gd name="T1" fmla="*/ 0 h 203"/>
              <a:gd name="T2" fmla="*/ 2147483647 w 202"/>
              <a:gd name="T3" fmla="*/ 2147483647 h 203"/>
              <a:gd name="T4" fmla="*/ 0 w 202"/>
              <a:gd name="T5" fmla="*/ 2147483647 h 203"/>
              <a:gd name="T6" fmla="*/ 0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0 h 203"/>
              <a:gd name="T16" fmla="*/ 2147483647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7" name="MH_SubTitle_1"/>
          <p:cNvSpPr>
            <a:spLocks noChangeArrowheads="1"/>
          </p:cNvSpPr>
          <p:nvPr/>
        </p:nvSpPr>
        <p:spPr bwMode="auto">
          <a:xfrm>
            <a:off x="2152650" y="2144713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pic>
        <p:nvPicPr>
          <p:cNvPr id="15368" name="MH_Other_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670175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MH_Other_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64636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MH_Other_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64075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MH_Other_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535488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MH_SubTitle_3"/>
          <p:cNvSpPr>
            <a:spLocks noChangeArrowheads="1"/>
          </p:cNvSpPr>
          <p:nvPr/>
        </p:nvSpPr>
        <p:spPr bwMode="auto">
          <a:xfrm>
            <a:off x="2162175" y="5067300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3" name="MH_SubTitle_2"/>
          <p:cNvSpPr>
            <a:spLocks noChangeArrowheads="1"/>
          </p:cNvSpPr>
          <p:nvPr/>
        </p:nvSpPr>
        <p:spPr bwMode="auto">
          <a:xfrm>
            <a:off x="7635875" y="2144713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4" name="MH_SubTitle_4"/>
          <p:cNvSpPr>
            <a:spLocks noChangeArrowheads="1"/>
          </p:cNvSpPr>
          <p:nvPr/>
        </p:nvSpPr>
        <p:spPr bwMode="auto">
          <a:xfrm>
            <a:off x="7623175" y="5067300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5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5376" name="组合 23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5377" name="文本框 24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37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38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38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38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"/>
          <p:cNvGrpSpPr/>
          <p:nvPr/>
        </p:nvGrpSpPr>
        <p:grpSpPr bwMode="auto">
          <a:xfrm>
            <a:off x="4132263" y="765175"/>
            <a:ext cx="3927475" cy="3843338"/>
            <a:chOff x="0" y="0"/>
            <a:chExt cx="1390650" cy="1360488"/>
          </a:xfrm>
        </p:grpSpPr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40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6387" name="文本框 17"/>
          <p:cNvSpPr>
            <a:spLocks noChangeArrowheads="1"/>
          </p:cNvSpPr>
          <p:nvPr/>
        </p:nvSpPr>
        <p:spPr bwMode="auto">
          <a:xfrm>
            <a:off x="5334000" y="132080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2155825" y="482282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149350"/>
            <a:ext cx="8940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117"/>
          <p:cNvSpPr>
            <a:spLocks noChangeArrowheads="1"/>
          </p:cNvSpPr>
          <p:nvPr/>
        </p:nvSpPr>
        <p:spPr bwMode="auto">
          <a:xfrm>
            <a:off x="1825625" y="47196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412" name="矩形 124"/>
          <p:cNvSpPr>
            <a:spLocks noChangeArrowheads="1"/>
          </p:cNvSpPr>
          <p:nvPr/>
        </p:nvSpPr>
        <p:spPr bwMode="auto">
          <a:xfrm>
            <a:off x="1825625" y="5232400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7413" name="直接连接符 5"/>
          <p:cNvSpPr>
            <a:spLocks noChangeShapeType="1"/>
          </p:cNvSpPr>
          <p:nvPr/>
        </p:nvSpPr>
        <p:spPr bwMode="auto">
          <a:xfrm>
            <a:off x="1920875" y="5181600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414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7415" name="组合 1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7416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7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420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421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788"/>
            <a:ext cx="54864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132"/>
          <p:cNvSpPr>
            <a:spLocks noChangeArrowheads="1"/>
          </p:cNvSpPr>
          <p:nvPr/>
        </p:nvSpPr>
        <p:spPr bwMode="auto">
          <a:xfrm>
            <a:off x="6475413" y="2162175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436" name="矩形 133"/>
          <p:cNvSpPr>
            <a:spLocks noChangeArrowheads="1"/>
          </p:cNvSpPr>
          <p:nvPr/>
        </p:nvSpPr>
        <p:spPr bwMode="auto">
          <a:xfrm>
            <a:off x="6475413" y="2754313"/>
            <a:ext cx="48561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8437" name="直接连接符 5"/>
          <p:cNvSpPr>
            <a:spLocks noChangeShapeType="1"/>
          </p:cNvSpPr>
          <p:nvPr/>
        </p:nvSpPr>
        <p:spPr bwMode="auto">
          <a:xfrm>
            <a:off x="6535738" y="2640013"/>
            <a:ext cx="2525712" cy="158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43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8439" name="组合 1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8440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44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44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9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543050"/>
            <a:ext cx="2441575" cy="2016125"/>
          </a:xfrm>
          <a:custGeom>
            <a:avLst/>
            <a:gdLst>
              <a:gd name="T0" fmla="*/ 0 w 2440530"/>
              <a:gd name="T1" fmla="*/ 0 h 2016073"/>
              <a:gd name="T2" fmla="*/ 2440530 w 2440530"/>
              <a:gd name="T3" fmla="*/ 0 h 2016073"/>
              <a:gd name="T4" fmla="*/ 2440530 w 2440530"/>
              <a:gd name="T5" fmla="*/ 2016073 h 2016073"/>
              <a:gd name="T6" fmla="*/ 0 w 2440530"/>
              <a:gd name="T7" fmla="*/ 2016073 h 2016073"/>
              <a:gd name="T8" fmla="*/ 0 w 2440530"/>
              <a:gd name="T9" fmla="*/ 0 h 2016073"/>
              <a:gd name="T10" fmla="*/ 2440530 w 2440530"/>
              <a:gd name="T11" fmla="*/ 2016073 h 2016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7" name="图片 2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8" name="图片 21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543050"/>
            <a:ext cx="2446337" cy="2009775"/>
          </a:xfrm>
          <a:custGeom>
            <a:avLst/>
            <a:gdLst>
              <a:gd name="T0" fmla="*/ 0 w 2447390"/>
              <a:gd name="T1" fmla="*/ 0 h 2010046"/>
              <a:gd name="T2" fmla="*/ 2447390 w 2447390"/>
              <a:gd name="T3" fmla="*/ 0 h 2010046"/>
              <a:gd name="T4" fmla="*/ 2447390 w 2447390"/>
              <a:gd name="T5" fmla="*/ 2010046 h 2010046"/>
              <a:gd name="T6" fmla="*/ 0 w 2447390"/>
              <a:gd name="T7" fmla="*/ 2010046 h 2010046"/>
              <a:gd name="T8" fmla="*/ 0 w 2447390"/>
              <a:gd name="T9" fmla="*/ 0 h 2010046"/>
              <a:gd name="T10" fmla="*/ 2447390 w 2447390"/>
              <a:gd name="T11" fmla="*/ 2010046 h 2010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9" name="图片 22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9462" name="矩形 23"/>
          <p:cNvSpPr>
            <a:spLocks noChangeArrowheads="1"/>
          </p:cNvSpPr>
          <p:nvPr/>
        </p:nvSpPr>
        <p:spPr bwMode="auto">
          <a:xfrm>
            <a:off x="89852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3" name="矩形 24"/>
          <p:cNvSpPr>
            <a:spLocks noChangeArrowheads="1"/>
          </p:cNvSpPr>
          <p:nvPr/>
        </p:nvSpPr>
        <p:spPr bwMode="auto">
          <a:xfrm>
            <a:off x="898525" y="3025775"/>
            <a:ext cx="24415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4" name="矩形 25"/>
          <p:cNvSpPr>
            <a:spLocks noChangeArrowheads="1"/>
          </p:cNvSpPr>
          <p:nvPr/>
        </p:nvSpPr>
        <p:spPr bwMode="auto">
          <a:xfrm>
            <a:off x="3551238" y="3556000"/>
            <a:ext cx="2439987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5" name="矩形 26"/>
          <p:cNvSpPr>
            <a:spLocks noChangeArrowheads="1"/>
          </p:cNvSpPr>
          <p:nvPr/>
        </p:nvSpPr>
        <p:spPr bwMode="auto">
          <a:xfrm>
            <a:off x="3551238" y="3025775"/>
            <a:ext cx="2446337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6" name="矩形 27"/>
          <p:cNvSpPr>
            <a:spLocks noChangeArrowheads="1"/>
          </p:cNvSpPr>
          <p:nvPr/>
        </p:nvSpPr>
        <p:spPr bwMode="auto">
          <a:xfrm>
            <a:off x="6216650" y="3556000"/>
            <a:ext cx="2439988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7" name="矩形 28"/>
          <p:cNvSpPr>
            <a:spLocks noChangeArrowheads="1"/>
          </p:cNvSpPr>
          <p:nvPr/>
        </p:nvSpPr>
        <p:spPr bwMode="auto">
          <a:xfrm>
            <a:off x="6202363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8" name="矩形 29"/>
          <p:cNvSpPr>
            <a:spLocks noChangeArrowheads="1"/>
          </p:cNvSpPr>
          <p:nvPr/>
        </p:nvSpPr>
        <p:spPr bwMode="auto">
          <a:xfrm>
            <a:off x="888047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9" name="矩形 30"/>
          <p:cNvSpPr>
            <a:spLocks noChangeArrowheads="1"/>
          </p:cNvSpPr>
          <p:nvPr/>
        </p:nvSpPr>
        <p:spPr bwMode="auto">
          <a:xfrm>
            <a:off x="8867775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70" name="文本框 7"/>
          <p:cNvSpPr>
            <a:spLocks noChangeArrowheads="1"/>
          </p:cNvSpPr>
          <p:nvPr/>
        </p:nvSpPr>
        <p:spPr bwMode="auto">
          <a:xfrm>
            <a:off x="94932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1" name="文本框 7"/>
          <p:cNvSpPr>
            <a:spLocks noChangeArrowheads="1"/>
          </p:cNvSpPr>
          <p:nvPr/>
        </p:nvSpPr>
        <p:spPr bwMode="auto">
          <a:xfrm>
            <a:off x="3602038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2" name="文本框 7"/>
          <p:cNvSpPr>
            <a:spLocks noChangeArrowheads="1"/>
          </p:cNvSpPr>
          <p:nvPr/>
        </p:nvSpPr>
        <p:spPr bwMode="auto">
          <a:xfrm>
            <a:off x="6253163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3" name="文本框 7"/>
          <p:cNvSpPr>
            <a:spLocks noChangeArrowheads="1"/>
          </p:cNvSpPr>
          <p:nvPr/>
        </p:nvSpPr>
        <p:spPr bwMode="auto">
          <a:xfrm>
            <a:off x="893127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4" name="矩形 55"/>
          <p:cNvSpPr>
            <a:spLocks noChangeArrowheads="1"/>
          </p:cNvSpPr>
          <p:nvPr/>
        </p:nvSpPr>
        <p:spPr bwMode="auto">
          <a:xfrm>
            <a:off x="108743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5" name="矩形 55"/>
          <p:cNvSpPr>
            <a:spLocks noChangeArrowheads="1"/>
          </p:cNvSpPr>
          <p:nvPr/>
        </p:nvSpPr>
        <p:spPr bwMode="auto">
          <a:xfrm>
            <a:off x="3738563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6" name="矩形 55"/>
          <p:cNvSpPr>
            <a:spLocks noChangeArrowheads="1"/>
          </p:cNvSpPr>
          <p:nvPr/>
        </p:nvSpPr>
        <p:spPr bwMode="auto">
          <a:xfrm>
            <a:off x="6397625" y="3775075"/>
            <a:ext cx="2065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7" name="矩形 55"/>
          <p:cNvSpPr>
            <a:spLocks noChangeArrowheads="1"/>
          </p:cNvSpPr>
          <p:nvPr/>
        </p:nvSpPr>
        <p:spPr bwMode="auto">
          <a:xfrm>
            <a:off x="906938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9479" name="组合 48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9480" name="文本框 4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48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48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48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48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7"/>
          <p:cNvSpPr>
            <a:spLocks noChangeArrowheads="1"/>
          </p:cNvSpPr>
          <p:nvPr/>
        </p:nvSpPr>
        <p:spPr bwMode="auto">
          <a:xfrm>
            <a:off x="6664325" y="136207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3" name="矩形 124"/>
          <p:cNvSpPr>
            <a:spLocks noChangeArrowheads="1"/>
          </p:cNvSpPr>
          <p:nvPr/>
        </p:nvSpPr>
        <p:spPr bwMode="auto">
          <a:xfrm>
            <a:off x="6664325" y="1874838"/>
            <a:ext cx="4056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/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484" name="矩形 117"/>
          <p:cNvSpPr>
            <a:spLocks noChangeArrowheads="1"/>
          </p:cNvSpPr>
          <p:nvPr/>
        </p:nvSpPr>
        <p:spPr bwMode="auto">
          <a:xfrm>
            <a:off x="1444625" y="37385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5" name="矩形 124"/>
          <p:cNvSpPr>
            <a:spLocks noChangeArrowheads="1"/>
          </p:cNvSpPr>
          <p:nvPr/>
        </p:nvSpPr>
        <p:spPr bwMode="auto">
          <a:xfrm>
            <a:off x="1444625" y="4251325"/>
            <a:ext cx="4056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/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20486" name="图片 3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2"/>
          <a:stretch>
            <a:fillRect/>
          </a:stretch>
        </p:blipFill>
        <p:spPr bwMode="auto">
          <a:xfrm>
            <a:off x="1524000" y="1225550"/>
            <a:ext cx="41783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9"/>
          <a:stretch>
            <a:fillRect/>
          </a:stretch>
        </p:blipFill>
        <p:spPr bwMode="auto">
          <a:xfrm>
            <a:off x="6454775" y="3694113"/>
            <a:ext cx="41830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直接连接符 8"/>
          <p:cNvSpPr>
            <a:spLocks noChangeShapeType="1"/>
          </p:cNvSpPr>
          <p:nvPr/>
        </p:nvSpPr>
        <p:spPr bwMode="auto">
          <a:xfrm>
            <a:off x="1524000" y="421322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9" name="直接连接符 9"/>
          <p:cNvSpPr>
            <a:spLocks noChangeShapeType="1"/>
          </p:cNvSpPr>
          <p:nvPr/>
        </p:nvSpPr>
        <p:spPr bwMode="auto">
          <a:xfrm>
            <a:off x="6751638" y="1824038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90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0491" name="组合 19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0492" name="文本框 20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3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494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495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496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497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/>
          <p:cNvGrpSpPr/>
          <p:nvPr/>
        </p:nvGrpSpPr>
        <p:grpSpPr bwMode="auto">
          <a:xfrm>
            <a:off x="4132263" y="822325"/>
            <a:ext cx="3927475" cy="3843338"/>
            <a:chOff x="0" y="0"/>
            <a:chExt cx="1390650" cy="1360488"/>
          </a:xfrm>
        </p:grpSpPr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2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21507" name="文本框 17"/>
          <p:cNvSpPr>
            <a:spLocks noChangeArrowheads="1"/>
          </p:cNvSpPr>
          <p:nvPr/>
        </p:nvSpPr>
        <p:spPr bwMode="auto">
          <a:xfrm>
            <a:off x="5334000" y="137795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2155825" y="487997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H_Other_1"/>
          <p:cNvSpPr>
            <a:spLocks noChangeArrowheads="1"/>
          </p:cNvSpPr>
          <p:nvPr/>
        </p:nvSpPr>
        <p:spPr bwMode="auto">
          <a:xfrm>
            <a:off x="3040063" y="3919538"/>
            <a:ext cx="5921375" cy="123825"/>
          </a:xfrm>
          <a:prstGeom prst="roundRect">
            <a:avLst>
              <a:gd name="adj" fmla="val 34528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2531" name="MH_Other_2"/>
          <p:cNvSpPr>
            <a:spLocks noChangeArrowheads="1"/>
          </p:cNvSpPr>
          <p:nvPr/>
        </p:nvSpPr>
        <p:spPr bwMode="auto">
          <a:xfrm>
            <a:off x="36353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2" name="MH_Other_3"/>
          <p:cNvSpPr>
            <a:spLocks noChangeArrowheads="1"/>
          </p:cNvSpPr>
          <p:nvPr/>
        </p:nvSpPr>
        <p:spPr bwMode="auto">
          <a:xfrm>
            <a:off x="572452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3" name="MH_Other_4"/>
          <p:cNvSpPr>
            <a:spLocks noChangeArrowheads="1"/>
          </p:cNvSpPr>
          <p:nvPr/>
        </p:nvSpPr>
        <p:spPr bwMode="auto">
          <a:xfrm>
            <a:off x="78136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4" name="MH_SubTitle_1"/>
          <p:cNvSpPr>
            <a:spLocks noChangeArrowheads="1"/>
          </p:cNvSpPr>
          <p:nvPr/>
        </p:nvSpPr>
        <p:spPr bwMode="auto">
          <a:xfrm>
            <a:off x="3213100" y="2066925"/>
            <a:ext cx="2116138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5" name="MH_SubTitle_2"/>
          <p:cNvSpPr>
            <a:spLocks noChangeArrowheads="1"/>
          </p:cNvSpPr>
          <p:nvPr/>
        </p:nvSpPr>
        <p:spPr bwMode="auto">
          <a:xfrm>
            <a:off x="5359400" y="4379913"/>
            <a:ext cx="1955800" cy="1516062"/>
          </a:xfrm>
          <a:custGeom>
            <a:avLst/>
            <a:gdLst>
              <a:gd name="T0" fmla="*/ 599219 w 1727200"/>
              <a:gd name="T1" fmla="*/ 0 h 1466978"/>
              <a:gd name="T2" fmla="*/ 814917 w 1727200"/>
              <a:gd name="T3" fmla="*/ 320118 h 1466978"/>
              <a:gd name="T4" fmla="*/ 1737397 w 1727200"/>
              <a:gd name="T5" fmla="*/ 320118 h 1466978"/>
              <a:gd name="T6" fmla="*/ 1955800 w 1727200"/>
              <a:gd name="T7" fmla="*/ 519447 h 1466978"/>
              <a:gd name="T8" fmla="*/ 1955800 w 1727200"/>
              <a:gd name="T9" fmla="*/ 818428 h 1466978"/>
              <a:gd name="T10" fmla="*/ 1955800 w 1727200"/>
              <a:gd name="T11" fmla="*/ 1316734 h 1466978"/>
              <a:gd name="T12" fmla="*/ 1737397 w 1727200"/>
              <a:gd name="T13" fmla="*/ 1516062 h 1466978"/>
              <a:gd name="T14" fmla="*/ 814917 w 1727200"/>
              <a:gd name="T15" fmla="*/ 1516062 h 1466978"/>
              <a:gd name="T16" fmla="*/ 325967 w 1727200"/>
              <a:gd name="T17" fmla="*/ 1516062 h 1466978"/>
              <a:gd name="T18" fmla="*/ 218403 w 1727200"/>
              <a:gd name="T19" fmla="*/ 1516062 h 1466978"/>
              <a:gd name="T20" fmla="*/ 0 w 1727200"/>
              <a:gd name="T21" fmla="*/ 1316734 h 1466978"/>
              <a:gd name="T22" fmla="*/ 0 w 1727200"/>
              <a:gd name="T23" fmla="*/ 818428 h 1466978"/>
              <a:gd name="T24" fmla="*/ 0 w 1727200"/>
              <a:gd name="T25" fmla="*/ 519447 h 1466978"/>
              <a:gd name="T26" fmla="*/ 218403 w 1727200"/>
              <a:gd name="T27" fmla="*/ 320118 h 1466978"/>
              <a:gd name="T28" fmla="*/ 325967 w 1727200"/>
              <a:gd name="T29" fmla="*/ 320118 h 14669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27200"/>
              <a:gd name="T46" fmla="*/ 0 h 1466978"/>
              <a:gd name="T47" fmla="*/ 1727200 w 1727200"/>
              <a:gd name="T48" fmla="*/ 1466978 h 14669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27200" h="1466978">
                <a:moveTo>
                  <a:pt x="529180" y="0"/>
                </a:moveTo>
                <a:lnTo>
                  <a:pt x="719667" y="309754"/>
                </a:lnTo>
                <a:lnTo>
                  <a:pt x="1534325" y="309754"/>
                </a:lnTo>
                <a:cubicBezTo>
                  <a:pt x="1640847" y="309754"/>
                  <a:pt x="1727200" y="396107"/>
                  <a:pt x="1727200" y="502629"/>
                </a:cubicBezTo>
                <a:lnTo>
                  <a:pt x="1727200" y="791931"/>
                </a:lnTo>
                <a:lnTo>
                  <a:pt x="1727200" y="1274103"/>
                </a:lnTo>
                <a:cubicBezTo>
                  <a:pt x="1727200" y="1380625"/>
                  <a:pt x="1640847" y="1466978"/>
                  <a:pt x="1534325" y="1466978"/>
                </a:cubicBezTo>
                <a:lnTo>
                  <a:pt x="719667" y="1466978"/>
                </a:lnTo>
                <a:lnTo>
                  <a:pt x="287867" y="1466978"/>
                </a:lnTo>
                <a:lnTo>
                  <a:pt x="192875" y="1466978"/>
                </a:lnTo>
                <a:cubicBezTo>
                  <a:pt x="86353" y="1466978"/>
                  <a:pt x="0" y="1380625"/>
                  <a:pt x="0" y="1274103"/>
                </a:cubicBezTo>
                <a:lnTo>
                  <a:pt x="0" y="791931"/>
                </a:lnTo>
                <a:lnTo>
                  <a:pt x="0" y="502629"/>
                </a:lnTo>
                <a:cubicBezTo>
                  <a:pt x="0" y="396107"/>
                  <a:pt x="86353" y="309754"/>
                  <a:pt x="192875" y="309754"/>
                </a:cubicBezTo>
                <a:lnTo>
                  <a:pt x="287867" y="309754"/>
                </a:lnTo>
                <a:lnTo>
                  <a:pt x="52918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3200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6" name="MH_SubTitle_1"/>
          <p:cNvSpPr>
            <a:spLocks noChangeArrowheads="1"/>
          </p:cNvSpPr>
          <p:nvPr/>
        </p:nvSpPr>
        <p:spPr bwMode="auto">
          <a:xfrm>
            <a:off x="7386638" y="2066925"/>
            <a:ext cx="2117725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2538" name="组合 21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2539" name="文本框 22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25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5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5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25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组合 55"/>
          <p:cNvGrpSpPr/>
          <p:nvPr/>
        </p:nvGrpSpPr>
        <p:grpSpPr bwMode="auto">
          <a:xfrm>
            <a:off x="890588" y="1371600"/>
            <a:ext cx="3929062" cy="3843338"/>
            <a:chOff x="0" y="0"/>
            <a:chExt cx="1390650" cy="1360488"/>
          </a:xfrm>
        </p:grpSpPr>
        <p:sp>
          <p:nvSpPr>
            <p:cNvPr id="515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7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7043738" y="117157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5125" name="组合 27"/>
          <p:cNvGrpSpPr/>
          <p:nvPr/>
        </p:nvGrpSpPr>
        <p:grpSpPr bwMode="auto">
          <a:xfrm>
            <a:off x="5908675" y="911225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6" name="组合 28"/>
          <p:cNvGrpSpPr/>
          <p:nvPr/>
        </p:nvGrpSpPr>
        <p:grpSpPr bwMode="auto">
          <a:xfrm>
            <a:off x="5908675" y="2228850"/>
            <a:ext cx="922338" cy="1065213"/>
            <a:chOff x="0" y="0"/>
            <a:chExt cx="1179513" cy="1360488"/>
          </a:xfrm>
        </p:grpSpPr>
        <p:sp>
          <p:nvSpPr>
            <p:cNvPr id="5147" name="文本框 2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7" name="组合 35"/>
          <p:cNvGrpSpPr/>
          <p:nvPr/>
        </p:nvGrpSpPr>
        <p:grpSpPr bwMode="auto">
          <a:xfrm>
            <a:off x="5908675" y="3546475"/>
            <a:ext cx="922338" cy="1065213"/>
            <a:chOff x="0" y="0"/>
            <a:chExt cx="1179513" cy="1360488"/>
          </a:xfrm>
        </p:grpSpPr>
        <p:sp>
          <p:nvSpPr>
            <p:cNvPr id="5141" name="文本框 3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2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3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44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45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6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8" name="组合 42"/>
          <p:cNvGrpSpPr/>
          <p:nvPr/>
        </p:nvGrpSpPr>
        <p:grpSpPr bwMode="auto">
          <a:xfrm>
            <a:off x="5908675" y="4864100"/>
            <a:ext cx="922338" cy="1065213"/>
            <a:chOff x="0" y="0"/>
            <a:chExt cx="1179513" cy="1360488"/>
          </a:xfrm>
        </p:grpSpPr>
        <p:sp>
          <p:nvSpPr>
            <p:cNvPr id="5135" name="文本框 4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3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3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3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5129" name="矩形 1"/>
          <p:cNvSpPr>
            <a:spLocks noChangeArrowheads="1"/>
          </p:cNvSpPr>
          <p:nvPr/>
        </p:nvSpPr>
        <p:spPr bwMode="auto">
          <a:xfrm>
            <a:off x="7043738" y="2493963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0" name="矩形 1"/>
          <p:cNvSpPr>
            <a:spLocks noChangeArrowheads="1"/>
          </p:cNvSpPr>
          <p:nvPr/>
        </p:nvSpPr>
        <p:spPr bwMode="auto">
          <a:xfrm>
            <a:off x="7043738" y="38068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1" name="矩形 1"/>
          <p:cNvSpPr>
            <a:spLocks noChangeArrowheads="1"/>
          </p:cNvSpPr>
          <p:nvPr/>
        </p:nvSpPr>
        <p:spPr bwMode="auto">
          <a:xfrm>
            <a:off x="7043738" y="51276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2" name="MH_Others_1"/>
          <p:cNvSpPr>
            <a:spLocks noChangeArrowheads="1"/>
          </p:cNvSpPr>
          <p:nvPr/>
        </p:nvSpPr>
        <p:spPr bwMode="auto">
          <a:xfrm>
            <a:off x="2114550" y="3619500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3" name="文本框 53"/>
          <p:cNvSpPr>
            <a:spLocks noChangeArrowheads="1"/>
          </p:cNvSpPr>
          <p:nvPr/>
        </p:nvSpPr>
        <p:spPr bwMode="auto">
          <a:xfrm>
            <a:off x="2032000" y="2573338"/>
            <a:ext cx="1876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5134" name="直接连接符 54"/>
          <p:cNvSpPr>
            <a:spLocks noChangeShapeType="1"/>
          </p:cNvSpPr>
          <p:nvPr/>
        </p:nvSpPr>
        <p:spPr bwMode="auto">
          <a:xfrm>
            <a:off x="2197100" y="3609975"/>
            <a:ext cx="1570038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8"/>
          <p:cNvSpPr>
            <a:spLocks noChangeArrowheads="1"/>
          </p:cNvSpPr>
          <p:nvPr/>
        </p:nvSpPr>
        <p:spPr bwMode="auto">
          <a:xfrm>
            <a:off x="1028700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5" name="KSO_Shape"/>
          <p:cNvSpPr>
            <a:spLocks noChangeArrowheads="1"/>
          </p:cNvSpPr>
          <p:nvPr/>
        </p:nvSpPr>
        <p:spPr bwMode="auto">
          <a:xfrm>
            <a:off x="1709738" y="1847850"/>
            <a:ext cx="906462" cy="1012825"/>
          </a:xfrm>
          <a:custGeom>
            <a:avLst/>
            <a:gdLst>
              <a:gd name="T0" fmla="*/ 161360 w 2960688"/>
              <a:gd name="T1" fmla="*/ 576336 h 3298826"/>
              <a:gd name="T2" fmla="*/ 125358 w 2960688"/>
              <a:gd name="T3" fmla="*/ 614206 h 3298826"/>
              <a:gd name="T4" fmla="*/ 125943 w 2960688"/>
              <a:gd name="T5" fmla="*/ 685649 h 3298826"/>
              <a:gd name="T6" fmla="*/ 107503 w 2960688"/>
              <a:gd name="T7" fmla="*/ 709854 h 3298826"/>
              <a:gd name="T8" fmla="*/ 83696 w 2960688"/>
              <a:gd name="T9" fmla="*/ 652172 h 3298826"/>
              <a:gd name="T10" fmla="*/ 105942 w 2960688"/>
              <a:gd name="T11" fmla="*/ 580728 h 3298826"/>
              <a:gd name="T12" fmla="*/ 274418 w 2960688"/>
              <a:gd name="T13" fmla="*/ 548140 h 3298826"/>
              <a:gd name="T14" fmla="*/ 327201 w 2960688"/>
              <a:gd name="T15" fmla="*/ 619135 h 3298826"/>
              <a:gd name="T16" fmla="*/ 327007 w 2960688"/>
              <a:gd name="T17" fmla="*/ 684278 h 3298826"/>
              <a:gd name="T18" fmla="*/ 293665 w 2960688"/>
              <a:gd name="T19" fmla="*/ 739865 h 3298826"/>
              <a:gd name="T20" fmla="*/ 218523 w 2960688"/>
              <a:gd name="T21" fmla="*/ 773315 h 3298826"/>
              <a:gd name="T22" fmla="*/ 212302 w 2960688"/>
              <a:gd name="T23" fmla="*/ 600996 h 3298826"/>
              <a:gd name="T24" fmla="*/ 195971 w 2960688"/>
              <a:gd name="T25" fmla="*/ 501733 h 3298826"/>
              <a:gd name="T26" fmla="*/ 120149 w 2960688"/>
              <a:gd name="T27" fmla="*/ 530978 h 3298826"/>
              <a:gd name="T28" fmla="*/ 71059 w 2960688"/>
              <a:gd name="T29" fmla="*/ 594145 h 3298826"/>
              <a:gd name="T30" fmla="*/ 61241 w 2960688"/>
              <a:gd name="T31" fmla="*/ 672032 h 3298826"/>
              <a:gd name="T32" fmla="*/ 94194 w 2960688"/>
              <a:gd name="T33" fmla="*/ 746800 h 3298826"/>
              <a:gd name="T34" fmla="*/ 159226 w 2960688"/>
              <a:gd name="T35" fmla="*/ 792519 h 3298826"/>
              <a:gd name="T36" fmla="*/ 237381 w 2960688"/>
              <a:gd name="T37" fmla="*/ 798660 h 3298826"/>
              <a:gd name="T38" fmla="*/ 310481 w 2960688"/>
              <a:gd name="T39" fmla="*/ 761910 h 3298826"/>
              <a:gd name="T40" fmla="*/ 352670 w 2960688"/>
              <a:gd name="T41" fmla="*/ 694843 h 3298826"/>
              <a:gd name="T42" fmla="*/ 355003 w 2960688"/>
              <a:gd name="T43" fmla="*/ 615981 h 3298826"/>
              <a:gd name="T44" fmla="*/ 314661 w 2960688"/>
              <a:gd name="T45" fmla="*/ 544528 h 3298826"/>
              <a:gd name="T46" fmla="*/ 245935 w 2960688"/>
              <a:gd name="T47" fmla="*/ 505730 h 3298826"/>
              <a:gd name="T48" fmla="*/ 482150 w 2960688"/>
              <a:gd name="T49" fmla="*/ 642557 h 3298826"/>
              <a:gd name="T50" fmla="*/ 659457 w 2960688"/>
              <a:gd name="T51" fmla="*/ 459420 h 3298826"/>
              <a:gd name="T52" fmla="*/ 849109 w 2960688"/>
              <a:gd name="T53" fmla="*/ 523713 h 3298826"/>
              <a:gd name="T54" fmla="*/ 897130 w 2960688"/>
              <a:gd name="T55" fmla="*/ 624633 h 3298826"/>
              <a:gd name="T56" fmla="*/ 775912 w 2960688"/>
              <a:gd name="T57" fmla="*/ 716298 h 3298826"/>
              <a:gd name="T58" fmla="*/ 631559 w 2960688"/>
              <a:gd name="T59" fmla="*/ 869529 h 3298826"/>
              <a:gd name="T60" fmla="*/ 426742 w 2960688"/>
              <a:gd name="T61" fmla="*/ 747762 h 3298826"/>
              <a:gd name="T62" fmla="*/ 443850 w 2960688"/>
              <a:gd name="T63" fmla="*/ 611287 h 3298826"/>
              <a:gd name="T64" fmla="*/ 396122 w 2960688"/>
              <a:gd name="T65" fmla="*/ 504328 h 3298826"/>
              <a:gd name="T66" fmla="*/ 250699 w 2960688"/>
              <a:gd name="T67" fmla="*/ 445292 h 3298826"/>
              <a:gd name="T68" fmla="*/ 349364 w 2960688"/>
              <a:gd name="T69" fmla="*/ 494812 h 3298826"/>
              <a:gd name="T70" fmla="*/ 410508 w 2960688"/>
              <a:gd name="T71" fmla="*/ 591903 h 3298826"/>
              <a:gd name="T72" fmla="*/ 412841 w 2960688"/>
              <a:gd name="T73" fmla="*/ 701472 h 3298826"/>
              <a:gd name="T74" fmla="*/ 374444 w 2960688"/>
              <a:gd name="T75" fmla="*/ 780431 h 3298826"/>
              <a:gd name="T76" fmla="*/ 451044 w 2960688"/>
              <a:gd name="T77" fmla="*/ 978902 h 3298826"/>
              <a:gd name="T78" fmla="*/ 431602 w 2960688"/>
              <a:gd name="T79" fmla="*/ 1009218 h 3298826"/>
              <a:gd name="T80" fmla="*/ 396122 w 2960688"/>
              <a:gd name="T81" fmla="*/ 1006489 h 3298826"/>
              <a:gd name="T82" fmla="*/ 238937 w 2960688"/>
              <a:gd name="T83" fmla="*/ 859098 h 3298826"/>
              <a:gd name="T84" fmla="*/ 148728 w 2960688"/>
              <a:gd name="T85" fmla="*/ 852274 h 3298826"/>
              <a:gd name="T86" fmla="*/ 54922 w 2960688"/>
              <a:gd name="T87" fmla="*/ 793006 h 3298826"/>
              <a:gd name="T88" fmla="*/ 3597 w 2960688"/>
              <a:gd name="T89" fmla="*/ 690456 h 3298826"/>
              <a:gd name="T90" fmla="*/ 12151 w 2960688"/>
              <a:gd name="T91" fmla="*/ 580790 h 3298826"/>
              <a:gd name="T92" fmla="*/ 76016 w 2960688"/>
              <a:gd name="T93" fmla="*/ 489256 h 3298826"/>
              <a:gd name="T94" fmla="*/ 180515 w 2960688"/>
              <a:gd name="T95" fmla="*/ 443148 h 3298826"/>
              <a:gd name="T96" fmla="*/ 615262 w 2960688"/>
              <a:gd name="T97" fmla="*/ 13654 h 3298826"/>
              <a:gd name="T98" fmla="*/ 677023 w 2960688"/>
              <a:gd name="T99" fmla="*/ 69926 h 3298826"/>
              <a:gd name="T100" fmla="*/ 706785 w 2960688"/>
              <a:gd name="T101" fmla="*/ 157016 h 3298826"/>
              <a:gd name="T102" fmla="*/ 730419 w 2960688"/>
              <a:gd name="T103" fmla="*/ 209387 h 3298826"/>
              <a:gd name="T104" fmla="*/ 712328 w 2960688"/>
              <a:gd name="T105" fmla="*/ 262246 h 3298826"/>
              <a:gd name="T106" fmla="*/ 655917 w 2960688"/>
              <a:gd name="T107" fmla="*/ 367963 h 3298826"/>
              <a:gd name="T108" fmla="*/ 593962 w 2960688"/>
              <a:gd name="T109" fmla="*/ 417702 h 3298826"/>
              <a:gd name="T110" fmla="*/ 520044 w 2960688"/>
              <a:gd name="T111" fmla="*/ 419944 h 3298826"/>
              <a:gd name="T112" fmla="*/ 460812 w 2960688"/>
              <a:gd name="T113" fmla="*/ 379374 h 3298826"/>
              <a:gd name="T114" fmla="*/ 397593 w 2960688"/>
              <a:gd name="T115" fmla="*/ 268097 h 3298826"/>
              <a:gd name="T116" fmla="*/ 373278 w 2960688"/>
              <a:gd name="T117" fmla="*/ 215044 h 3298826"/>
              <a:gd name="T118" fmla="*/ 400024 w 2960688"/>
              <a:gd name="T119" fmla="*/ 164721 h 3298826"/>
              <a:gd name="T120" fmla="*/ 427063 w 2960688"/>
              <a:gd name="T121" fmla="*/ 76167 h 3298826"/>
              <a:gd name="T122" fmla="*/ 486003 w 2960688"/>
              <a:gd name="T123" fmla="*/ 16872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6" name="矩形 25"/>
          <p:cNvSpPr>
            <a:spLocks noChangeArrowheads="1"/>
          </p:cNvSpPr>
          <p:nvPr/>
        </p:nvSpPr>
        <p:spPr bwMode="auto">
          <a:xfrm>
            <a:off x="140970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57" name="六边形 22"/>
          <p:cNvSpPr>
            <a:spLocks noChangeArrowheads="1"/>
          </p:cNvSpPr>
          <p:nvPr/>
        </p:nvSpPr>
        <p:spPr bwMode="auto">
          <a:xfrm>
            <a:off x="4954588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8" name="KSO_Shape"/>
          <p:cNvSpPr>
            <a:spLocks noChangeArrowheads="1"/>
          </p:cNvSpPr>
          <p:nvPr/>
        </p:nvSpPr>
        <p:spPr bwMode="auto">
          <a:xfrm>
            <a:off x="5589588" y="1882775"/>
            <a:ext cx="1009650" cy="942975"/>
          </a:xfrm>
          <a:custGeom>
            <a:avLst/>
            <a:gdLst>
              <a:gd name="T0" fmla="*/ 618706 w 2063750"/>
              <a:gd name="T1" fmla="*/ 457001 h 1925638"/>
              <a:gd name="T2" fmla="*/ 589528 w 2063750"/>
              <a:gd name="T3" fmla="*/ 480489 h 1925638"/>
              <a:gd name="T4" fmla="*/ 572222 w 2063750"/>
              <a:gd name="T5" fmla="*/ 447405 h 1925638"/>
              <a:gd name="T6" fmla="*/ 911744 w 2063750"/>
              <a:gd name="T7" fmla="*/ 303329 h 1925638"/>
              <a:gd name="T8" fmla="*/ 916346 w 2063750"/>
              <a:gd name="T9" fmla="*/ 326764 h 1925638"/>
              <a:gd name="T10" fmla="*/ 827472 w 2063750"/>
              <a:gd name="T11" fmla="*/ 327764 h 1925638"/>
              <a:gd name="T12" fmla="*/ 829773 w 2063750"/>
              <a:gd name="T13" fmla="*/ 304186 h 1925638"/>
              <a:gd name="T14" fmla="*/ 363040 w 2063750"/>
              <a:gd name="T15" fmla="*/ 308330 h 1925638"/>
              <a:gd name="T16" fmla="*/ 356148 w 2063750"/>
              <a:gd name="T17" fmla="*/ 331050 h 1925638"/>
              <a:gd name="T18" fmla="*/ 269560 w 2063750"/>
              <a:gd name="T19" fmla="*/ 321476 h 1925638"/>
              <a:gd name="T20" fmla="*/ 282770 w 2063750"/>
              <a:gd name="T21" fmla="*/ 301614 h 1925638"/>
              <a:gd name="T22" fmla="*/ 622853 w 2063750"/>
              <a:gd name="T23" fmla="*/ 274255 h 1925638"/>
              <a:gd name="T24" fmla="*/ 585524 w 2063750"/>
              <a:gd name="T25" fmla="*/ 414465 h 1925638"/>
              <a:gd name="T26" fmla="*/ 566358 w 2063750"/>
              <a:gd name="T27" fmla="*/ 269958 h 1925638"/>
              <a:gd name="T28" fmla="*/ 585430 w 2063750"/>
              <a:gd name="T29" fmla="*/ 193412 h 1925638"/>
              <a:gd name="T30" fmla="*/ 491371 w 2063750"/>
              <a:gd name="T31" fmla="*/ 222158 h 1925638"/>
              <a:gd name="T32" fmla="*/ 448213 w 2063750"/>
              <a:gd name="T33" fmla="*/ 302360 h 1925638"/>
              <a:gd name="T34" fmla="*/ 460974 w 2063750"/>
              <a:gd name="T35" fmla="*/ 379831 h 1925638"/>
              <a:gd name="T36" fmla="*/ 521051 w 2063750"/>
              <a:gd name="T37" fmla="*/ 466501 h 1925638"/>
              <a:gd name="T38" fmla="*/ 661566 w 2063750"/>
              <a:gd name="T39" fmla="*/ 494385 h 1925638"/>
              <a:gd name="T40" fmla="*/ 712323 w 2063750"/>
              <a:gd name="T41" fmla="*/ 406996 h 1925638"/>
              <a:gd name="T42" fmla="*/ 741143 w 2063750"/>
              <a:gd name="T43" fmla="*/ 340018 h 1925638"/>
              <a:gd name="T44" fmla="*/ 726375 w 2063750"/>
              <a:gd name="T45" fmla="*/ 248030 h 1925638"/>
              <a:gd name="T46" fmla="*/ 647658 w 2063750"/>
              <a:gd name="T47" fmla="*/ 199736 h 1925638"/>
              <a:gd name="T48" fmla="*/ 624860 w 2063750"/>
              <a:gd name="T49" fmla="*/ 161935 h 1925638"/>
              <a:gd name="T50" fmla="*/ 725801 w 2063750"/>
              <a:gd name="T51" fmla="*/ 200024 h 1925638"/>
              <a:gd name="T52" fmla="*/ 775842 w 2063750"/>
              <a:gd name="T53" fmla="*/ 292874 h 1925638"/>
              <a:gd name="T54" fmla="*/ 761503 w 2063750"/>
              <a:gd name="T55" fmla="*/ 391617 h 1925638"/>
              <a:gd name="T56" fmla="*/ 706732 w 2063750"/>
              <a:gd name="T57" fmla="*/ 467075 h 1925638"/>
              <a:gd name="T58" fmla="*/ 674901 w 2063750"/>
              <a:gd name="T59" fmla="*/ 604770 h 1925638"/>
              <a:gd name="T60" fmla="*/ 599195 w 2063750"/>
              <a:gd name="T61" fmla="*/ 636534 h 1925638"/>
              <a:gd name="T62" fmla="*/ 476246 w 2063750"/>
              <a:gd name="T63" fmla="*/ 637362 h 1925638"/>
              <a:gd name="T64" fmla="*/ 432795 w 2063750"/>
              <a:gd name="T65" fmla="*/ 662473 h 1925638"/>
              <a:gd name="T66" fmla="*/ 573043 w 2063750"/>
              <a:gd name="T67" fmla="*/ 676391 h 1925638"/>
              <a:gd name="T68" fmla="*/ 787576 w 2063750"/>
              <a:gd name="T69" fmla="*/ 590441 h 1925638"/>
              <a:gd name="T70" fmla="*/ 865589 w 2063750"/>
              <a:gd name="T71" fmla="*/ 588718 h 1925638"/>
              <a:gd name="T72" fmla="*/ 830730 w 2063750"/>
              <a:gd name="T73" fmla="*/ 657924 h 1925638"/>
              <a:gd name="T74" fmla="*/ 895703 w 2063750"/>
              <a:gd name="T75" fmla="*/ 641236 h 1925638"/>
              <a:gd name="T76" fmla="*/ 930694 w 2063750"/>
              <a:gd name="T77" fmla="*/ 658311 h 1925638"/>
              <a:gd name="T78" fmla="*/ 883371 w 2063750"/>
              <a:gd name="T79" fmla="*/ 698776 h 1925638"/>
              <a:gd name="T80" fmla="*/ 545940 w 2063750"/>
              <a:gd name="T81" fmla="*/ 861781 h 1925638"/>
              <a:gd name="T82" fmla="*/ 266302 w 2063750"/>
              <a:gd name="T83" fmla="*/ 839253 h 1925638"/>
              <a:gd name="T84" fmla="*/ 24522 w 2063750"/>
              <a:gd name="T85" fmla="*/ 679979 h 1925638"/>
              <a:gd name="T86" fmla="*/ 135804 w 2063750"/>
              <a:gd name="T87" fmla="*/ 668356 h 1925638"/>
              <a:gd name="T88" fmla="*/ 272899 w 2063750"/>
              <a:gd name="T89" fmla="*/ 592306 h 1925638"/>
              <a:gd name="T90" fmla="*/ 500691 w 2063750"/>
              <a:gd name="T91" fmla="*/ 517669 h 1925638"/>
              <a:gd name="T92" fmla="*/ 449647 w 2063750"/>
              <a:gd name="T93" fmla="*/ 423525 h 1925638"/>
              <a:gd name="T94" fmla="*/ 417960 w 2063750"/>
              <a:gd name="T95" fmla="*/ 346629 h 1925638"/>
              <a:gd name="T96" fmla="*/ 434305 w 2063750"/>
              <a:gd name="T97" fmla="*/ 234519 h 1925638"/>
              <a:gd name="T98" fmla="*/ 521051 w 2063750"/>
              <a:gd name="T99" fmla="*/ 171853 h 1925638"/>
              <a:gd name="T100" fmla="*/ 826870 w 2063750"/>
              <a:gd name="T101" fmla="*/ 99486 h 1925638"/>
              <a:gd name="T102" fmla="*/ 831754 w 2063750"/>
              <a:gd name="T103" fmla="*/ 122885 h 1925638"/>
              <a:gd name="T104" fmla="*/ 762228 w 2063750"/>
              <a:gd name="T105" fmla="*/ 170547 h 1925638"/>
              <a:gd name="T106" fmla="*/ 809920 w 2063750"/>
              <a:gd name="T107" fmla="*/ 101065 h 1925638"/>
              <a:gd name="T108" fmla="*/ 442504 w 2063750"/>
              <a:gd name="T109" fmla="*/ 149874 h 1925638"/>
              <a:gd name="T110" fmla="*/ 437950 w 2063750"/>
              <a:gd name="T111" fmla="*/ 173274 h 1925638"/>
              <a:gd name="T112" fmla="*/ 370348 w 2063750"/>
              <a:gd name="T113" fmla="*/ 119010 h 1925638"/>
              <a:gd name="T114" fmla="*/ 381591 w 2063750"/>
              <a:gd name="T115" fmla="*/ 97906 h 1925638"/>
              <a:gd name="T116" fmla="*/ 610809 w 2063750"/>
              <a:gd name="T117" fmla="*/ 13946 h 1925638"/>
              <a:gd name="T118" fmla="*/ 595467 w 2063750"/>
              <a:gd name="T119" fmla="*/ 96902 h 1925638"/>
              <a:gd name="T120" fmla="*/ 579982 w 2063750"/>
              <a:gd name="T121" fmla="*/ 13946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63750"/>
              <a:gd name="T184" fmla="*/ 0 h 1925638"/>
              <a:gd name="T185" fmla="*/ 2063750 w 2063750"/>
              <a:gd name="T186" fmla="*/ 1925638 h 1925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9" name="矩形 26"/>
          <p:cNvSpPr>
            <a:spLocks noChangeArrowheads="1"/>
          </p:cNvSpPr>
          <p:nvPr/>
        </p:nvSpPr>
        <p:spPr bwMode="auto">
          <a:xfrm>
            <a:off x="532765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60" name="六边形 26"/>
          <p:cNvSpPr>
            <a:spLocks noChangeArrowheads="1"/>
          </p:cNvSpPr>
          <p:nvPr/>
        </p:nvSpPr>
        <p:spPr bwMode="auto">
          <a:xfrm>
            <a:off x="8880475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1" name="KSO_Shape"/>
          <p:cNvSpPr>
            <a:spLocks noChangeArrowheads="1"/>
          </p:cNvSpPr>
          <p:nvPr/>
        </p:nvSpPr>
        <p:spPr bwMode="auto">
          <a:xfrm>
            <a:off x="9542463" y="2000250"/>
            <a:ext cx="1009650" cy="708025"/>
          </a:xfrm>
          <a:custGeom>
            <a:avLst/>
            <a:gdLst>
              <a:gd name="T0" fmla="*/ 843718 w 2074863"/>
              <a:gd name="T1" fmla="*/ 283248 h 1449388"/>
              <a:gd name="T2" fmla="*/ 871949 w 2074863"/>
              <a:gd name="T3" fmla="*/ 293220 h 1449388"/>
              <a:gd name="T4" fmla="*/ 873370 w 2074863"/>
              <a:gd name="T5" fmla="*/ 263129 h 1449388"/>
              <a:gd name="T6" fmla="*/ 248575 w 2074863"/>
              <a:gd name="T7" fmla="*/ 79262 h 1449388"/>
              <a:gd name="T8" fmla="*/ 239847 w 2074863"/>
              <a:gd name="T9" fmla="*/ 108924 h 1449388"/>
              <a:gd name="T10" fmla="*/ 213485 w 2074863"/>
              <a:gd name="T11" fmla="*/ 92074 h 1449388"/>
              <a:gd name="T12" fmla="*/ 777666 w 2074863"/>
              <a:gd name="T13" fmla="*/ 69410 h 1449388"/>
              <a:gd name="T14" fmla="*/ 917405 w 2074863"/>
              <a:gd name="T15" fmla="*/ 268471 h 1449388"/>
              <a:gd name="T16" fmla="*/ 771806 w 2074863"/>
              <a:gd name="T17" fmla="*/ 219863 h 1449388"/>
              <a:gd name="T18" fmla="*/ 236713 w 2074863"/>
              <a:gd name="T19" fmla="*/ 35262 h 1449388"/>
              <a:gd name="T20" fmla="*/ 73585 w 2074863"/>
              <a:gd name="T21" fmla="*/ 174532 h 1449388"/>
              <a:gd name="T22" fmla="*/ 143978 w 2074863"/>
              <a:gd name="T23" fmla="*/ 199108 h 1449388"/>
              <a:gd name="T24" fmla="*/ 236713 w 2074863"/>
              <a:gd name="T25" fmla="*/ 35262 h 1449388"/>
              <a:gd name="T26" fmla="*/ 331753 w 2074863"/>
              <a:gd name="T27" fmla="*/ 102582 h 1449388"/>
              <a:gd name="T28" fmla="*/ 443283 w 2074863"/>
              <a:gd name="T29" fmla="*/ 134639 h 1449388"/>
              <a:gd name="T30" fmla="*/ 576267 w 2074863"/>
              <a:gd name="T31" fmla="*/ 171682 h 1449388"/>
              <a:gd name="T32" fmla="*/ 679463 w 2074863"/>
              <a:gd name="T33" fmla="*/ 162599 h 1449388"/>
              <a:gd name="T34" fmla="*/ 781596 w 2074863"/>
              <a:gd name="T35" fmla="*/ 274798 h 1449388"/>
              <a:gd name="T36" fmla="*/ 798441 w 2074863"/>
              <a:gd name="T37" fmla="*/ 361352 h 1449388"/>
              <a:gd name="T38" fmla="*/ 671307 w 2074863"/>
              <a:gd name="T39" fmla="*/ 412286 h 1449388"/>
              <a:gd name="T40" fmla="*/ 547365 w 2074863"/>
              <a:gd name="T41" fmla="*/ 313266 h 1449388"/>
              <a:gd name="T42" fmla="*/ 350548 w 2074863"/>
              <a:gd name="T43" fmla="*/ 253783 h 1449388"/>
              <a:gd name="T44" fmla="*/ 318100 w 2074863"/>
              <a:gd name="T45" fmla="*/ 152092 h 1449388"/>
              <a:gd name="T46" fmla="*/ 158341 w 2074863"/>
              <a:gd name="T47" fmla="*/ 234905 h 1449388"/>
              <a:gd name="T48" fmla="*/ 211889 w 2074863"/>
              <a:gd name="T49" fmla="*/ 333925 h 1449388"/>
              <a:gd name="T50" fmla="*/ 258168 w 2074863"/>
              <a:gd name="T51" fmla="*/ 388244 h 1449388"/>
              <a:gd name="T52" fmla="*/ 297531 w 2074863"/>
              <a:gd name="T53" fmla="*/ 434904 h 1449388"/>
              <a:gd name="T54" fmla="*/ 335122 w 2074863"/>
              <a:gd name="T55" fmla="*/ 489222 h 1449388"/>
              <a:gd name="T56" fmla="*/ 389380 w 2074863"/>
              <a:gd name="T57" fmla="*/ 600887 h 1449388"/>
              <a:gd name="T58" fmla="*/ 444524 w 2074863"/>
              <a:gd name="T59" fmla="*/ 613354 h 1449388"/>
              <a:gd name="T60" fmla="*/ 373953 w 2074863"/>
              <a:gd name="T61" fmla="*/ 519498 h 1449388"/>
              <a:gd name="T62" fmla="*/ 388670 w 2074863"/>
              <a:gd name="T63" fmla="*/ 499374 h 1449388"/>
              <a:gd name="T64" fmla="*/ 509775 w 2074863"/>
              <a:gd name="T65" fmla="*/ 608189 h 1449388"/>
              <a:gd name="T66" fmla="*/ 541337 w 2074863"/>
              <a:gd name="T67" fmla="*/ 578625 h 1449388"/>
              <a:gd name="T68" fmla="*/ 409593 w 2074863"/>
              <a:gd name="T69" fmla="*/ 437753 h 1449388"/>
              <a:gd name="T70" fmla="*/ 431225 w 2074863"/>
              <a:gd name="T71" fmla="*/ 424040 h 1449388"/>
              <a:gd name="T72" fmla="*/ 586552 w 2074863"/>
              <a:gd name="T73" fmla="*/ 556007 h 1449388"/>
              <a:gd name="T74" fmla="*/ 585133 w 2074863"/>
              <a:gd name="T75" fmla="*/ 501511 h 1449388"/>
              <a:gd name="T76" fmla="*/ 465092 w 2074863"/>
              <a:gd name="T77" fmla="*/ 365982 h 1449388"/>
              <a:gd name="T78" fmla="*/ 489916 w 2074863"/>
              <a:gd name="T79" fmla="*/ 359749 h 1449388"/>
              <a:gd name="T80" fmla="*/ 637972 w 2074863"/>
              <a:gd name="T81" fmla="*/ 489222 h 1449388"/>
              <a:gd name="T82" fmla="*/ 634071 w 2074863"/>
              <a:gd name="T83" fmla="*/ 434904 h 1449388"/>
              <a:gd name="T84" fmla="*/ 637618 w 2074863"/>
              <a:gd name="T85" fmla="*/ 409614 h 1449388"/>
              <a:gd name="T86" fmla="*/ 686024 w 2074863"/>
              <a:gd name="T87" fmla="*/ 448973 h 1449388"/>
              <a:gd name="T88" fmla="*/ 670953 w 2074863"/>
              <a:gd name="T89" fmla="*/ 502223 h 1449388"/>
              <a:gd name="T90" fmla="*/ 635667 w 2074863"/>
              <a:gd name="T91" fmla="*/ 548706 h 1449388"/>
              <a:gd name="T92" fmla="*/ 588857 w 2074863"/>
              <a:gd name="T93" fmla="*/ 588955 h 1449388"/>
              <a:gd name="T94" fmla="*/ 542046 w 2074863"/>
              <a:gd name="T95" fmla="*/ 630273 h 1449388"/>
              <a:gd name="T96" fmla="*/ 494703 w 2074863"/>
              <a:gd name="T97" fmla="*/ 635437 h 1449388"/>
              <a:gd name="T98" fmla="*/ 436722 w 2074863"/>
              <a:gd name="T99" fmla="*/ 648260 h 1449388"/>
              <a:gd name="T100" fmla="*/ 304447 w 2074863"/>
              <a:gd name="T101" fmla="*/ 567049 h 1449388"/>
              <a:gd name="T102" fmla="*/ 239372 w 2074863"/>
              <a:gd name="T103" fmla="*/ 587352 h 1449388"/>
              <a:gd name="T104" fmla="*/ 223237 w 2074863"/>
              <a:gd name="T105" fmla="*/ 554227 h 1449388"/>
              <a:gd name="T106" fmla="*/ 177845 w 2074863"/>
              <a:gd name="T107" fmla="*/ 516471 h 1449388"/>
              <a:gd name="T108" fmla="*/ 154439 w 2074863"/>
              <a:gd name="T109" fmla="*/ 473729 h 1449388"/>
              <a:gd name="T110" fmla="*/ 113480 w 2074863"/>
              <a:gd name="T111" fmla="*/ 422616 h 1449388"/>
              <a:gd name="T112" fmla="*/ 130857 w 2074863"/>
              <a:gd name="T113" fmla="*/ 358324 h 1449388"/>
              <a:gd name="T114" fmla="*/ 90784 w 2074863"/>
              <a:gd name="T115" fmla="*/ 316472 h 1449388"/>
              <a:gd name="T116" fmla="*/ 887 w 2074863"/>
              <a:gd name="T117" fmla="*/ 214246 h 1449388"/>
              <a:gd name="T118" fmla="*/ 132807 w 2074863"/>
              <a:gd name="T119" fmla="*/ 68388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74863"/>
              <a:gd name="T181" fmla="*/ 0 h 1449388"/>
              <a:gd name="T182" fmla="*/ 2074863 w 2074863"/>
              <a:gd name="T183" fmla="*/ 1449388 h 14493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2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63" name="矩形 117"/>
          <p:cNvSpPr>
            <a:spLocks noChangeArrowheads="1"/>
          </p:cNvSpPr>
          <p:nvPr/>
        </p:nvSpPr>
        <p:spPr bwMode="auto">
          <a:xfrm>
            <a:off x="1825625" y="436721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4" name="矩形 124"/>
          <p:cNvSpPr>
            <a:spLocks noChangeArrowheads="1"/>
          </p:cNvSpPr>
          <p:nvPr/>
        </p:nvSpPr>
        <p:spPr bwMode="auto">
          <a:xfrm>
            <a:off x="1825625" y="4879975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3565" name="直接连接符 31"/>
          <p:cNvSpPr>
            <a:spLocks noChangeShapeType="1"/>
          </p:cNvSpPr>
          <p:nvPr/>
        </p:nvSpPr>
        <p:spPr bwMode="auto">
          <a:xfrm>
            <a:off x="1920875" y="482917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3567" name="组合 40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3568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6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357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357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357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357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 noChangeArrowheads="1"/>
          </p:cNvSpPr>
          <p:nvPr/>
        </p:nvSpPr>
        <p:spPr bwMode="auto">
          <a:xfrm>
            <a:off x="2695575" y="1581150"/>
            <a:ext cx="2292350" cy="1955800"/>
          </a:xfrm>
          <a:custGeom>
            <a:avLst/>
            <a:gdLst>
              <a:gd name="T0" fmla="*/ 2147483647 w 714"/>
              <a:gd name="T1" fmla="*/ 2147483647 h 609"/>
              <a:gd name="T2" fmla="*/ 2147483647 w 714"/>
              <a:gd name="T3" fmla="*/ 2147483647 h 609"/>
              <a:gd name="T4" fmla="*/ 2147483647 w 714"/>
              <a:gd name="T5" fmla="*/ 2147483647 h 609"/>
              <a:gd name="T6" fmla="*/ 2147483647 w 714"/>
              <a:gd name="T7" fmla="*/ 2147483647 h 609"/>
              <a:gd name="T8" fmla="*/ 2147483647 w 714"/>
              <a:gd name="T9" fmla="*/ 2147483647 h 609"/>
              <a:gd name="T10" fmla="*/ 2147483647 w 714"/>
              <a:gd name="T11" fmla="*/ 2147483647 h 609"/>
              <a:gd name="T12" fmla="*/ 2147483647 w 714"/>
              <a:gd name="T13" fmla="*/ 2147483647 h 609"/>
              <a:gd name="T14" fmla="*/ 2147483647 w 714"/>
              <a:gd name="T15" fmla="*/ 2147483647 h 609"/>
              <a:gd name="T16" fmla="*/ 2147483647 w 714"/>
              <a:gd name="T17" fmla="*/ 2147483647 h 609"/>
              <a:gd name="T18" fmla="*/ 2147483647 w 714"/>
              <a:gd name="T19" fmla="*/ 2147483647 h 609"/>
              <a:gd name="T20" fmla="*/ 2147483647 w 714"/>
              <a:gd name="T21" fmla="*/ 2147483647 h 609"/>
              <a:gd name="T22" fmla="*/ 2147483647 w 714"/>
              <a:gd name="T23" fmla="*/ 2147483647 h 609"/>
              <a:gd name="T24" fmla="*/ 2147483647 w 714"/>
              <a:gd name="T25" fmla="*/ 2147483647 h 609"/>
              <a:gd name="T26" fmla="*/ 2147483647 w 714"/>
              <a:gd name="T27" fmla="*/ 2147483647 h 609"/>
              <a:gd name="T28" fmla="*/ 2147483647 w 714"/>
              <a:gd name="T29" fmla="*/ 2147483647 h 609"/>
              <a:gd name="T30" fmla="*/ 2147483647 w 714"/>
              <a:gd name="T31" fmla="*/ 2147483647 h 609"/>
              <a:gd name="T32" fmla="*/ 2147483647 w 714"/>
              <a:gd name="T33" fmla="*/ 2147483647 h 609"/>
              <a:gd name="T34" fmla="*/ 2147483647 w 714"/>
              <a:gd name="T35" fmla="*/ 2147483647 h 609"/>
              <a:gd name="T36" fmla="*/ 2147483647 w 714"/>
              <a:gd name="T37" fmla="*/ 2147483647 h 609"/>
              <a:gd name="T38" fmla="*/ 2147483647 w 714"/>
              <a:gd name="T39" fmla="*/ 2147483647 h 609"/>
              <a:gd name="T40" fmla="*/ 2147483647 w 714"/>
              <a:gd name="T41" fmla="*/ 2147483647 h 609"/>
              <a:gd name="T42" fmla="*/ 2147483647 w 714"/>
              <a:gd name="T43" fmla="*/ 2147483647 h 609"/>
              <a:gd name="T44" fmla="*/ 2147483647 w 714"/>
              <a:gd name="T45" fmla="*/ 2147483647 h 609"/>
              <a:gd name="T46" fmla="*/ 2147483647 w 714"/>
              <a:gd name="T47" fmla="*/ 2147483647 h 609"/>
              <a:gd name="T48" fmla="*/ 2147483647 w 714"/>
              <a:gd name="T49" fmla="*/ 2147483647 h 609"/>
              <a:gd name="T50" fmla="*/ 2147483647 w 714"/>
              <a:gd name="T51" fmla="*/ 2147483647 h 609"/>
              <a:gd name="T52" fmla="*/ 2147483647 w 714"/>
              <a:gd name="T53" fmla="*/ 2147483647 h 609"/>
              <a:gd name="T54" fmla="*/ 2147483647 w 714"/>
              <a:gd name="T55" fmla="*/ 2147483647 h 609"/>
              <a:gd name="T56" fmla="*/ 2147483647 w 714"/>
              <a:gd name="T57" fmla="*/ 2147483647 h 609"/>
              <a:gd name="T58" fmla="*/ 2147483647 w 714"/>
              <a:gd name="T59" fmla="*/ 2147483647 h 609"/>
              <a:gd name="T60" fmla="*/ 2147483647 w 714"/>
              <a:gd name="T61" fmla="*/ 2147483647 h 609"/>
              <a:gd name="T62" fmla="*/ 2147483647 w 714"/>
              <a:gd name="T63" fmla="*/ 2147483647 h 609"/>
              <a:gd name="T64" fmla="*/ 2147483647 w 714"/>
              <a:gd name="T65" fmla="*/ 2147483647 h 609"/>
              <a:gd name="T66" fmla="*/ 2147483647 w 714"/>
              <a:gd name="T67" fmla="*/ 2147483647 h 609"/>
              <a:gd name="T68" fmla="*/ 2147483647 w 714"/>
              <a:gd name="T69" fmla="*/ 2147483647 h 609"/>
              <a:gd name="T70" fmla="*/ 2147483647 w 714"/>
              <a:gd name="T71" fmla="*/ 2147483647 h 609"/>
              <a:gd name="T72" fmla="*/ 2147483647 w 714"/>
              <a:gd name="T73" fmla="*/ 2147483647 h 609"/>
              <a:gd name="T74" fmla="*/ 2147483647 w 714"/>
              <a:gd name="T75" fmla="*/ 2147483647 h 609"/>
              <a:gd name="T76" fmla="*/ 2147483647 w 714"/>
              <a:gd name="T77" fmla="*/ 2147483647 h 609"/>
              <a:gd name="T78" fmla="*/ 2147483647 w 714"/>
              <a:gd name="T79" fmla="*/ 2147483647 h 609"/>
              <a:gd name="T80" fmla="*/ 2147483647 w 714"/>
              <a:gd name="T81" fmla="*/ 2147483647 h 609"/>
              <a:gd name="T82" fmla="*/ 2147483647 w 714"/>
              <a:gd name="T83" fmla="*/ 2147483647 h 609"/>
              <a:gd name="T84" fmla="*/ 2147483647 w 714"/>
              <a:gd name="T85" fmla="*/ 2147483647 h 609"/>
              <a:gd name="T86" fmla="*/ 2147483647 w 714"/>
              <a:gd name="T87" fmla="*/ 2147483647 h 609"/>
              <a:gd name="T88" fmla="*/ 2147483647 w 714"/>
              <a:gd name="T89" fmla="*/ 2147483647 h 609"/>
              <a:gd name="T90" fmla="*/ 2147483647 w 714"/>
              <a:gd name="T91" fmla="*/ 2147483647 h 609"/>
              <a:gd name="T92" fmla="*/ 2147483647 w 714"/>
              <a:gd name="T93" fmla="*/ 2147483647 h 609"/>
              <a:gd name="T94" fmla="*/ 2147483647 w 714"/>
              <a:gd name="T95" fmla="*/ 2147483647 h 609"/>
              <a:gd name="T96" fmla="*/ 2147483647 w 714"/>
              <a:gd name="T97" fmla="*/ 2147483647 h 609"/>
              <a:gd name="T98" fmla="*/ 2147483647 w 714"/>
              <a:gd name="T99" fmla="*/ 2147483647 h 609"/>
              <a:gd name="T100" fmla="*/ 2147483647 w 714"/>
              <a:gd name="T101" fmla="*/ 2147483647 h 609"/>
              <a:gd name="T102" fmla="*/ 2147483647 w 714"/>
              <a:gd name="T103" fmla="*/ 2147483647 h 609"/>
              <a:gd name="T104" fmla="*/ 2147483647 w 714"/>
              <a:gd name="T105" fmla="*/ 2147483647 h 609"/>
              <a:gd name="T106" fmla="*/ 2147483647 w 714"/>
              <a:gd name="T107" fmla="*/ 2147483647 h 609"/>
              <a:gd name="T108" fmla="*/ 2147483647 w 714"/>
              <a:gd name="T109" fmla="*/ 2147483647 h 609"/>
              <a:gd name="T110" fmla="*/ 2147483647 w 714"/>
              <a:gd name="T111" fmla="*/ 2147483647 h 609"/>
              <a:gd name="T112" fmla="*/ 2147483647 w 714"/>
              <a:gd name="T113" fmla="*/ 2147483647 h 609"/>
              <a:gd name="T114" fmla="*/ 2147483647 w 714"/>
              <a:gd name="T115" fmla="*/ 2147483647 h 609"/>
              <a:gd name="T116" fmla="*/ 2147483647 w 714"/>
              <a:gd name="T117" fmla="*/ 2147483647 h 609"/>
              <a:gd name="T118" fmla="*/ 2147483647 w 714"/>
              <a:gd name="T119" fmla="*/ 2147483647 h 609"/>
              <a:gd name="T120" fmla="*/ 2147483647 w 714"/>
              <a:gd name="T121" fmla="*/ 2147483647 h 609"/>
              <a:gd name="T122" fmla="*/ 2147483647 w 714"/>
              <a:gd name="T123" fmla="*/ 2147483647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4"/>
              <a:gd name="T187" fmla="*/ 0 h 609"/>
              <a:gd name="T188" fmla="*/ 714 w 714"/>
              <a:gd name="T189" fmla="*/ 609 h 6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79" name="Freeform 6"/>
          <p:cNvSpPr>
            <a:spLocks noChangeArrowheads="1"/>
          </p:cNvSpPr>
          <p:nvPr/>
        </p:nvSpPr>
        <p:spPr bwMode="auto">
          <a:xfrm>
            <a:off x="2254250" y="2905125"/>
            <a:ext cx="1466850" cy="1239838"/>
          </a:xfrm>
          <a:custGeom>
            <a:avLst/>
            <a:gdLst>
              <a:gd name="T0" fmla="*/ 2147483647 w 456"/>
              <a:gd name="T1" fmla="*/ 2147483647 h 386"/>
              <a:gd name="T2" fmla="*/ 2147483647 w 456"/>
              <a:gd name="T3" fmla="*/ 2147483647 h 386"/>
              <a:gd name="T4" fmla="*/ 2147483647 w 456"/>
              <a:gd name="T5" fmla="*/ 2147483647 h 386"/>
              <a:gd name="T6" fmla="*/ 2147483647 w 456"/>
              <a:gd name="T7" fmla="*/ 2147483647 h 386"/>
              <a:gd name="T8" fmla="*/ 2147483647 w 456"/>
              <a:gd name="T9" fmla="*/ 2147483647 h 386"/>
              <a:gd name="T10" fmla="*/ 2147483647 w 456"/>
              <a:gd name="T11" fmla="*/ 2147483647 h 386"/>
              <a:gd name="T12" fmla="*/ 2147483647 w 456"/>
              <a:gd name="T13" fmla="*/ 2147483647 h 386"/>
              <a:gd name="T14" fmla="*/ 2147483647 w 456"/>
              <a:gd name="T15" fmla="*/ 2147483647 h 386"/>
              <a:gd name="T16" fmla="*/ 2147483647 w 456"/>
              <a:gd name="T17" fmla="*/ 2147483647 h 386"/>
              <a:gd name="T18" fmla="*/ 2147483647 w 456"/>
              <a:gd name="T19" fmla="*/ 2147483647 h 386"/>
              <a:gd name="T20" fmla="*/ 2147483647 w 456"/>
              <a:gd name="T21" fmla="*/ 2147483647 h 386"/>
              <a:gd name="T22" fmla="*/ 2147483647 w 456"/>
              <a:gd name="T23" fmla="*/ 2147483647 h 386"/>
              <a:gd name="T24" fmla="*/ 2147483647 w 456"/>
              <a:gd name="T25" fmla="*/ 2147483647 h 386"/>
              <a:gd name="T26" fmla="*/ 2147483647 w 456"/>
              <a:gd name="T27" fmla="*/ 2147483647 h 386"/>
              <a:gd name="T28" fmla="*/ 2147483647 w 456"/>
              <a:gd name="T29" fmla="*/ 2147483647 h 386"/>
              <a:gd name="T30" fmla="*/ 2147483647 w 456"/>
              <a:gd name="T31" fmla="*/ 2147483647 h 386"/>
              <a:gd name="T32" fmla="*/ 2147483647 w 456"/>
              <a:gd name="T33" fmla="*/ 2147483647 h 386"/>
              <a:gd name="T34" fmla="*/ 2147483647 w 456"/>
              <a:gd name="T35" fmla="*/ 2147483647 h 386"/>
              <a:gd name="T36" fmla="*/ 2147483647 w 456"/>
              <a:gd name="T37" fmla="*/ 2147483647 h 386"/>
              <a:gd name="T38" fmla="*/ 2147483647 w 456"/>
              <a:gd name="T39" fmla="*/ 2147483647 h 386"/>
              <a:gd name="T40" fmla="*/ 2147483647 w 456"/>
              <a:gd name="T41" fmla="*/ 2147483647 h 386"/>
              <a:gd name="T42" fmla="*/ 2147483647 w 456"/>
              <a:gd name="T43" fmla="*/ 2147483647 h 386"/>
              <a:gd name="T44" fmla="*/ 2147483647 w 456"/>
              <a:gd name="T45" fmla="*/ 2147483647 h 386"/>
              <a:gd name="T46" fmla="*/ 2147483647 w 456"/>
              <a:gd name="T47" fmla="*/ 2147483647 h 386"/>
              <a:gd name="T48" fmla="*/ 2147483647 w 456"/>
              <a:gd name="T49" fmla="*/ 2147483647 h 386"/>
              <a:gd name="T50" fmla="*/ 2147483647 w 456"/>
              <a:gd name="T51" fmla="*/ 2147483647 h 386"/>
              <a:gd name="T52" fmla="*/ 2147483647 w 456"/>
              <a:gd name="T53" fmla="*/ 2147483647 h 386"/>
              <a:gd name="T54" fmla="*/ 2147483647 w 456"/>
              <a:gd name="T55" fmla="*/ 2147483647 h 386"/>
              <a:gd name="T56" fmla="*/ 2147483647 w 456"/>
              <a:gd name="T57" fmla="*/ 2147483647 h 386"/>
              <a:gd name="T58" fmla="*/ 2147483647 w 456"/>
              <a:gd name="T59" fmla="*/ 2147483647 h 386"/>
              <a:gd name="T60" fmla="*/ 2147483647 w 456"/>
              <a:gd name="T61" fmla="*/ 2147483647 h 386"/>
              <a:gd name="T62" fmla="*/ 2147483647 w 456"/>
              <a:gd name="T63" fmla="*/ 2147483647 h 386"/>
              <a:gd name="T64" fmla="*/ 2147483647 w 456"/>
              <a:gd name="T65" fmla="*/ 2147483647 h 386"/>
              <a:gd name="T66" fmla="*/ 2147483647 w 456"/>
              <a:gd name="T67" fmla="*/ 2147483647 h 386"/>
              <a:gd name="T68" fmla="*/ 2147483647 w 456"/>
              <a:gd name="T69" fmla="*/ 2147483647 h 386"/>
              <a:gd name="T70" fmla="*/ 2147483647 w 456"/>
              <a:gd name="T71" fmla="*/ 2147483647 h 386"/>
              <a:gd name="T72" fmla="*/ 2147483647 w 456"/>
              <a:gd name="T73" fmla="*/ 2147483647 h 386"/>
              <a:gd name="T74" fmla="*/ 2147483647 w 456"/>
              <a:gd name="T75" fmla="*/ 2147483647 h 386"/>
              <a:gd name="T76" fmla="*/ 2147483647 w 456"/>
              <a:gd name="T77" fmla="*/ 2147483647 h 386"/>
              <a:gd name="T78" fmla="*/ 2147483647 w 456"/>
              <a:gd name="T79" fmla="*/ 2147483647 h 386"/>
              <a:gd name="T80" fmla="*/ 2147483647 w 456"/>
              <a:gd name="T81" fmla="*/ 2147483647 h 386"/>
              <a:gd name="T82" fmla="*/ 2147483647 w 456"/>
              <a:gd name="T83" fmla="*/ 2147483647 h 386"/>
              <a:gd name="T84" fmla="*/ 2147483647 w 456"/>
              <a:gd name="T85" fmla="*/ 2147483647 h 386"/>
              <a:gd name="T86" fmla="*/ 2147483647 w 456"/>
              <a:gd name="T87" fmla="*/ 2147483647 h 386"/>
              <a:gd name="T88" fmla="*/ 2147483647 w 456"/>
              <a:gd name="T89" fmla="*/ 2147483647 h 386"/>
              <a:gd name="T90" fmla="*/ 2147483647 w 456"/>
              <a:gd name="T91" fmla="*/ 2147483647 h 386"/>
              <a:gd name="T92" fmla="*/ 2147483647 w 456"/>
              <a:gd name="T93" fmla="*/ 2147483647 h 386"/>
              <a:gd name="T94" fmla="*/ 2147483647 w 456"/>
              <a:gd name="T95" fmla="*/ 2147483647 h 386"/>
              <a:gd name="T96" fmla="*/ 2147483647 w 456"/>
              <a:gd name="T97" fmla="*/ 2147483647 h 386"/>
              <a:gd name="T98" fmla="*/ 2147483647 w 456"/>
              <a:gd name="T99" fmla="*/ 2147483647 h 386"/>
              <a:gd name="T100" fmla="*/ 2147483647 w 456"/>
              <a:gd name="T101" fmla="*/ 2147483647 h 386"/>
              <a:gd name="T102" fmla="*/ 2147483647 w 456"/>
              <a:gd name="T103" fmla="*/ 2147483647 h 386"/>
              <a:gd name="T104" fmla="*/ 2147483647 w 456"/>
              <a:gd name="T105" fmla="*/ 2147483647 h 386"/>
              <a:gd name="T106" fmla="*/ 2147483647 w 456"/>
              <a:gd name="T107" fmla="*/ 2147483647 h 386"/>
              <a:gd name="T108" fmla="*/ 2147483647 w 456"/>
              <a:gd name="T109" fmla="*/ 2147483647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6"/>
              <a:gd name="T166" fmla="*/ 0 h 386"/>
              <a:gd name="T167" fmla="*/ 456 w 456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0" name="Freeform 7"/>
          <p:cNvSpPr>
            <a:spLocks noChangeArrowheads="1"/>
          </p:cNvSpPr>
          <p:nvPr/>
        </p:nvSpPr>
        <p:spPr bwMode="auto">
          <a:xfrm>
            <a:off x="3294063" y="3335338"/>
            <a:ext cx="296862" cy="487362"/>
          </a:xfrm>
          <a:custGeom>
            <a:avLst/>
            <a:gdLst>
              <a:gd name="T0" fmla="*/ 2147483647 w 92"/>
              <a:gd name="T1" fmla="*/ 2147483647 h 152"/>
              <a:gd name="T2" fmla="*/ 2147483647 w 92"/>
              <a:gd name="T3" fmla="*/ 2147483647 h 152"/>
              <a:gd name="T4" fmla="*/ 2147483647 w 92"/>
              <a:gd name="T5" fmla="*/ 2147483647 h 152"/>
              <a:gd name="T6" fmla="*/ 2147483647 w 92"/>
              <a:gd name="T7" fmla="*/ 2147483647 h 152"/>
              <a:gd name="T8" fmla="*/ 2147483647 w 92"/>
              <a:gd name="T9" fmla="*/ 2147483647 h 152"/>
              <a:gd name="T10" fmla="*/ 2147483647 w 92"/>
              <a:gd name="T11" fmla="*/ 2147483647 h 152"/>
              <a:gd name="T12" fmla="*/ 2147483647 w 92"/>
              <a:gd name="T13" fmla="*/ 2147483647 h 152"/>
              <a:gd name="T14" fmla="*/ 2147483647 w 92"/>
              <a:gd name="T15" fmla="*/ 2147483647 h 152"/>
              <a:gd name="T16" fmla="*/ 2147483647 w 92"/>
              <a:gd name="T17" fmla="*/ 2147483647 h 152"/>
              <a:gd name="T18" fmla="*/ 2147483647 w 92"/>
              <a:gd name="T19" fmla="*/ 2147483647 h 152"/>
              <a:gd name="T20" fmla="*/ 2147483647 w 92"/>
              <a:gd name="T21" fmla="*/ 2147483647 h 152"/>
              <a:gd name="T22" fmla="*/ 2147483647 w 92"/>
              <a:gd name="T23" fmla="*/ 2147483647 h 152"/>
              <a:gd name="T24" fmla="*/ 2147483647 w 92"/>
              <a:gd name="T25" fmla="*/ 2147483647 h 152"/>
              <a:gd name="T26" fmla="*/ 2147483647 w 92"/>
              <a:gd name="T27" fmla="*/ 2147483647 h 152"/>
              <a:gd name="T28" fmla="*/ 2147483647 w 92"/>
              <a:gd name="T29" fmla="*/ 2147483647 h 152"/>
              <a:gd name="T30" fmla="*/ 2147483647 w 92"/>
              <a:gd name="T31" fmla="*/ 2147483647 h 152"/>
              <a:gd name="T32" fmla="*/ 2147483647 w 92"/>
              <a:gd name="T33" fmla="*/ 2147483647 h 152"/>
              <a:gd name="T34" fmla="*/ 2147483647 w 92"/>
              <a:gd name="T35" fmla="*/ 2147483647 h 152"/>
              <a:gd name="T36" fmla="*/ 2147483647 w 92"/>
              <a:gd name="T37" fmla="*/ 2147483647 h 152"/>
              <a:gd name="T38" fmla="*/ 2147483647 w 92"/>
              <a:gd name="T39" fmla="*/ 2147483647 h 152"/>
              <a:gd name="T40" fmla="*/ 2147483647 w 92"/>
              <a:gd name="T41" fmla="*/ 2147483647 h 152"/>
              <a:gd name="T42" fmla="*/ 2147483647 w 92"/>
              <a:gd name="T43" fmla="*/ 2147483647 h 152"/>
              <a:gd name="T44" fmla="*/ 2147483647 w 92"/>
              <a:gd name="T45" fmla="*/ 2147483647 h 152"/>
              <a:gd name="T46" fmla="*/ 2147483647 w 92"/>
              <a:gd name="T47" fmla="*/ 2147483647 h 152"/>
              <a:gd name="T48" fmla="*/ 2147483647 w 92"/>
              <a:gd name="T49" fmla="*/ 2147483647 h 152"/>
              <a:gd name="T50" fmla="*/ 2147483647 w 92"/>
              <a:gd name="T51" fmla="*/ 2147483647 h 152"/>
              <a:gd name="T52" fmla="*/ 2147483647 w 92"/>
              <a:gd name="T53" fmla="*/ 2147483647 h 152"/>
              <a:gd name="T54" fmla="*/ 2147483647 w 92"/>
              <a:gd name="T55" fmla="*/ 2147483647 h 152"/>
              <a:gd name="T56" fmla="*/ 2147483647 w 92"/>
              <a:gd name="T57" fmla="*/ 2147483647 h 152"/>
              <a:gd name="T58" fmla="*/ 2147483647 w 92"/>
              <a:gd name="T59" fmla="*/ 2147483647 h 152"/>
              <a:gd name="T60" fmla="*/ 2147483647 w 92"/>
              <a:gd name="T61" fmla="*/ 2147483647 h 152"/>
              <a:gd name="T62" fmla="*/ 2147483647 w 92"/>
              <a:gd name="T63" fmla="*/ 2147483647 h 152"/>
              <a:gd name="T64" fmla="*/ 2147483647 w 92"/>
              <a:gd name="T65" fmla="*/ 2147483647 h 152"/>
              <a:gd name="T66" fmla="*/ 2147483647 w 92"/>
              <a:gd name="T67" fmla="*/ 2147483647 h 152"/>
              <a:gd name="T68" fmla="*/ 2147483647 w 92"/>
              <a:gd name="T69" fmla="*/ 2147483647 h 152"/>
              <a:gd name="T70" fmla="*/ 2147483647 w 92"/>
              <a:gd name="T71" fmla="*/ 2147483647 h 152"/>
              <a:gd name="T72" fmla="*/ 2147483647 w 92"/>
              <a:gd name="T73" fmla="*/ 2147483647 h 152"/>
              <a:gd name="T74" fmla="*/ 2147483647 w 92"/>
              <a:gd name="T75" fmla="*/ 2147483647 h 152"/>
              <a:gd name="T76" fmla="*/ 2147483647 w 92"/>
              <a:gd name="T77" fmla="*/ 2147483647 h 152"/>
              <a:gd name="T78" fmla="*/ 2147483647 w 92"/>
              <a:gd name="T79" fmla="*/ 2147483647 h 152"/>
              <a:gd name="T80" fmla="*/ 2147483647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52"/>
              <a:gd name="T125" fmla="*/ 92 w 92"/>
              <a:gd name="T126" fmla="*/ 152 h 1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1" name="Freeform 8"/>
          <p:cNvSpPr>
            <a:spLocks noChangeArrowheads="1"/>
          </p:cNvSpPr>
          <p:nvPr/>
        </p:nvSpPr>
        <p:spPr bwMode="auto">
          <a:xfrm>
            <a:off x="496888" y="2049463"/>
            <a:ext cx="2095500" cy="1584325"/>
          </a:xfrm>
          <a:custGeom>
            <a:avLst/>
            <a:gdLst>
              <a:gd name="T0" fmla="*/ 2147483647 w 652"/>
              <a:gd name="T1" fmla="*/ 2147483647 h 493"/>
              <a:gd name="T2" fmla="*/ 2147483647 w 652"/>
              <a:gd name="T3" fmla="*/ 2147483647 h 493"/>
              <a:gd name="T4" fmla="*/ 2147483647 w 652"/>
              <a:gd name="T5" fmla="*/ 2147483647 h 493"/>
              <a:gd name="T6" fmla="*/ 2147483647 w 652"/>
              <a:gd name="T7" fmla="*/ 2147483647 h 493"/>
              <a:gd name="T8" fmla="*/ 2147483647 w 652"/>
              <a:gd name="T9" fmla="*/ 2147483647 h 493"/>
              <a:gd name="T10" fmla="*/ 2147483647 w 652"/>
              <a:gd name="T11" fmla="*/ 2147483647 h 493"/>
              <a:gd name="T12" fmla="*/ 2147483647 w 652"/>
              <a:gd name="T13" fmla="*/ 2147483647 h 493"/>
              <a:gd name="T14" fmla="*/ 2147483647 w 652"/>
              <a:gd name="T15" fmla="*/ 2147483647 h 493"/>
              <a:gd name="T16" fmla="*/ 2147483647 w 652"/>
              <a:gd name="T17" fmla="*/ 2147483647 h 493"/>
              <a:gd name="T18" fmla="*/ 2147483647 w 652"/>
              <a:gd name="T19" fmla="*/ 2147483647 h 493"/>
              <a:gd name="T20" fmla="*/ 2147483647 w 652"/>
              <a:gd name="T21" fmla="*/ 2147483647 h 493"/>
              <a:gd name="T22" fmla="*/ 2147483647 w 652"/>
              <a:gd name="T23" fmla="*/ 2147483647 h 493"/>
              <a:gd name="T24" fmla="*/ 2147483647 w 652"/>
              <a:gd name="T25" fmla="*/ 2147483647 h 493"/>
              <a:gd name="T26" fmla="*/ 2147483647 w 652"/>
              <a:gd name="T27" fmla="*/ 2147483647 h 493"/>
              <a:gd name="T28" fmla="*/ 2147483647 w 652"/>
              <a:gd name="T29" fmla="*/ 2147483647 h 493"/>
              <a:gd name="T30" fmla="*/ 2147483647 w 652"/>
              <a:gd name="T31" fmla="*/ 2147483647 h 493"/>
              <a:gd name="T32" fmla="*/ 2147483647 w 652"/>
              <a:gd name="T33" fmla="*/ 2147483647 h 493"/>
              <a:gd name="T34" fmla="*/ 2147483647 w 652"/>
              <a:gd name="T35" fmla="*/ 2147483647 h 493"/>
              <a:gd name="T36" fmla="*/ 2147483647 w 652"/>
              <a:gd name="T37" fmla="*/ 2147483647 h 493"/>
              <a:gd name="T38" fmla="*/ 2147483647 w 652"/>
              <a:gd name="T39" fmla="*/ 2147483647 h 493"/>
              <a:gd name="T40" fmla="*/ 2147483647 w 652"/>
              <a:gd name="T41" fmla="*/ 2147483647 h 493"/>
              <a:gd name="T42" fmla="*/ 2147483647 w 652"/>
              <a:gd name="T43" fmla="*/ 2147483647 h 493"/>
              <a:gd name="T44" fmla="*/ 2147483647 w 652"/>
              <a:gd name="T45" fmla="*/ 2147483647 h 493"/>
              <a:gd name="T46" fmla="*/ 2147483647 w 652"/>
              <a:gd name="T47" fmla="*/ 2147483647 h 493"/>
              <a:gd name="T48" fmla="*/ 2147483647 w 652"/>
              <a:gd name="T49" fmla="*/ 2147483647 h 493"/>
              <a:gd name="T50" fmla="*/ 2147483647 w 652"/>
              <a:gd name="T51" fmla="*/ 2147483647 h 493"/>
              <a:gd name="T52" fmla="*/ 2147483647 w 652"/>
              <a:gd name="T53" fmla="*/ 2147483647 h 493"/>
              <a:gd name="T54" fmla="*/ 2147483647 w 652"/>
              <a:gd name="T55" fmla="*/ 2147483647 h 493"/>
              <a:gd name="T56" fmla="*/ 2147483647 w 652"/>
              <a:gd name="T57" fmla="*/ 2147483647 h 493"/>
              <a:gd name="T58" fmla="*/ 2147483647 w 652"/>
              <a:gd name="T59" fmla="*/ 2147483647 h 493"/>
              <a:gd name="T60" fmla="*/ 2147483647 w 652"/>
              <a:gd name="T61" fmla="*/ 2147483647 h 493"/>
              <a:gd name="T62" fmla="*/ 2147483647 w 652"/>
              <a:gd name="T63" fmla="*/ 2147483647 h 493"/>
              <a:gd name="T64" fmla="*/ 2147483647 w 652"/>
              <a:gd name="T65" fmla="*/ 2147483647 h 493"/>
              <a:gd name="T66" fmla="*/ 2147483647 w 652"/>
              <a:gd name="T67" fmla="*/ 2147483647 h 493"/>
              <a:gd name="T68" fmla="*/ 2147483647 w 652"/>
              <a:gd name="T69" fmla="*/ 2147483647 h 493"/>
              <a:gd name="T70" fmla="*/ 2147483647 w 652"/>
              <a:gd name="T71" fmla="*/ 2147483647 h 493"/>
              <a:gd name="T72" fmla="*/ 2147483647 w 652"/>
              <a:gd name="T73" fmla="*/ 2147483647 h 493"/>
              <a:gd name="T74" fmla="*/ 2147483647 w 652"/>
              <a:gd name="T75" fmla="*/ 2147483647 h 493"/>
              <a:gd name="T76" fmla="*/ 2147483647 w 652"/>
              <a:gd name="T77" fmla="*/ 2147483647 h 493"/>
              <a:gd name="T78" fmla="*/ 2147483647 w 652"/>
              <a:gd name="T79" fmla="*/ 2147483647 h 493"/>
              <a:gd name="T80" fmla="*/ 2147483647 w 652"/>
              <a:gd name="T81" fmla="*/ 2147483647 h 493"/>
              <a:gd name="T82" fmla="*/ 2147483647 w 652"/>
              <a:gd name="T83" fmla="*/ 2147483647 h 493"/>
              <a:gd name="T84" fmla="*/ 2147483647 w 652"/>
              <a:gd name="T85" fmla="*/ 2147483647 h 493"/>
              <a:gd name="T86" fmla="*/ 2147483647 w 652"/>
              <a:gd name="T87" fmla="*/ 2147483647 h 493"/>
              <a:gd name="T88" fmla="*/ 2147483647 w 652"/>
              <a:gd name="T89" fmla="*/ 2147483647 h 493"/>
              <a:gd name="T90" fmla="*/ 2147483647 w 652"/>
              <a:gd name="T91" fmla="*/ 2147483647 h 493"/>
              <a:gd name="T92" fmla="*/ 2147483647 w 652"/>
              <a:gd name="T93" fmla="*/ 2147483647 h 493"/>
              <a:gd name="T94" fmla="*/ 2147483647 w 652"/>
              <a:gd name="T95" fmla="*/ 2147483647 h 493"/>
              <a:gd name="T96" fmla="*/ 2147483647 w 652"/>
              <a:gd name="T97" fmla="*/ 2147483647 h 493"/>
              <a:gd name="T98" fmla="*/ 2147483647 w 652"/>
              <a:gd name="T99" fmla="*/ 2147483647 h 493"/>
              <a:gd name="T100" fmla="*/ 2147483647 w 652"/>
              <a:gd name="T101" fmla="*/ 2147483647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2"/>
              <a:gd name="T154" fmla="*/ 0 h 493"/>
              <a:gd name="T155" fmla="*/ 652 w 652"/>
              <a:gd name="T156" fmla="*/ 493 h 4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2" name="Freeform 9"/>
          <p:cNvSpPr>
            <a:spLocks noChangeArrowheads="1"/>
          </p:cNvSpPr>
          <p:nvPr/>
        </p:nvSpPr>
        <p:spPr bwMode="auto">
          <a:xfrm>
            <a:off x="1857375" y="3292475"/>
            <a:ext cx="1304925" cy="935038"/>
          </a:xfrm>
          <a:custGeom>
            <a:avLst/>
            <a:gdLst>
              <a:gd name="T0" fmla="*/ 2147483647 w 406"/>
              <a:gd name="T1" fmla="*/ 2147483647 h 291"/>
              <a:gd name="T2" fmla="*/ 2147483647 w 406"/>
              <a:gd name="T3" fmla="*/ 2147483647 h 291"/>
              <a:gd name="T4" fmla="*/ 2147483647 w 406"/>
              <a:gd name="T5" fmla="*/ 2147483647 h 291"/>
              <a:gd name="T6" fmla="*/ 2147483647 w 406"/>
              <a:gd name="T7" fmla="*/ 2147483647 h 291"/>
              <a:gd name="T8" fmla="*/ 2147483647 w 406"/>
              <a:gd name="T9" fmla="*/ 2147483647 h 291"/>
              <a:gd name="T10" fmla="*/ 2147483647 w 406"/>
              <a:gd name="T11" fmla="*/ 2147483647 h 291"/>
              <a:gd name="T12" fmla="*/ 2147483647 w 406"/>
              <a:gd name="T13" fmla="*/ 2147483647 h 291"/>
              <a:gd name="T14" fmla="*/ 2147483647 w 406"/>
              <a:gd name="T15" fmla="*/ 2147483647 h 291"/>
              <a:gd name="T16" fmla="*/ 2147483647 w 406"/>
              <a:gd name="T17" fmla="*/ 2147483647 h 291"/>
              <a:gd name="T18" fmla="*/ 2147483647 w 406"/>
              <a:gd name="T19" fmla="*/ 2147483647 h 291"/>
              <a:gd name="T20" fmla="*/ 2147483647 w 406"/>
              <a:gd name="T21" fmla="*/ 2147483647 h 291"/>
              <a:gd name="T22" fmla="*/ 2147483647 w 406"/>
              <a:gd name="T23" fmla="*/ 2147483647 h 291"/>
              <a:gd name="T24" fmla="*/ 2147483647 w 406"/>
              <a:gd name="T25" fmla="*/ 2147483647 h 291"/>
              <a:gd name="T26" fmla="*/ 2147483647 w 406"/>
              <a:gd name="T27" fmla="*/ 2147483647 h 291"/>
              <a:gd name="T28" fmla="*/ 2147483647 w 406"/>
              <a:gd name="T29" fmla="*/ 2147483647 h 291"/>
              <a:gd name="T30" fmla="*/ 2147483647 w 406"/>
              <a:gd name="T31" fmla="*/ 2147483647 h 291"/>
              <a:gd name="T32" fmla="*/ 2147483647 w 406"/>
              <a:gd name="T33" fmla="*/ 2147483647 h 291"/>
              <a:gd name="T34" fmla="*/ 2147483647 w 406"/>
              <a:gd name="T35" fmla="*/ 2147483647 h 291"/>
              <a:gd name="T36" fmla="*/ 2147483647 w 406"/>
              <a:gd name="T37" fmla="*/ 2147483647 h 291"/>
              <a:gd name="T38" fmla="*/ 2147483647 w 406"/>
              <a:gd name="T39" fmla="*/ 2147483647 h 291"/>
              <a:gd name="T40" fmla="*/ 2147483647 w 406"/>
              <a:gd name="T41" fmla="*/ 2147483647 h 291"/>
              <a:gd name="T42" fmla="*/ 2147483647 w 406"/>
              <a:gd name="T43" fmla="*/ 2147483647 h 291"/>
              <a:gd name="T44" fmla="*/ 2147483647 w 406"/>
              <a:gd name="T45" fmla="*/ 2147483647 h 291"/>
              <a:gd name="T46" fmla="*/ 2147483647 w 406"/>
              <a:gd name="T47" fmla="*/ 2147483647 h 291"/>
              <a:gd name="T48" fmla="*/ 2147483647 w 406"/>
              <a:gd name="T49" fmla="*/ 2147483647 h 291"/>
              <a:gd name="T50" fmla="*/ 2147483647 w 406"/>
              <a:gd name="T51" fmla="*/ 2147483647 h 291"/>
              <a:gd name="T52" fmla="*/ 2147483647 w 406"/>
              <a:gd name="T53" fmla="*/ 2147483647 h 291"/>
              <a:gd name="T54" fmla="*/ 2147483647 w 406"/>
              <a:gd name="T55" fmla="*/ 2147483647 h 291"/>
              <a:gd name="T56" fmla="*/ 2147483647 w 406"/>
              <a:gd name="T57" fmla="*/ 2147483647 h 291"/>
              <a:gd name="T58" fmla="*/ 2147483647 w 406"/>
              <a:gd name="T59" fmla="*/ 2147483647 h 291"/>
              <a:gd name="T60" fmla="*/ 2147483647 w 406"/>
              <a:gd name="T61" fmla="*/ 2147483647 h 291"/>
              <a:gd name="T62" fmla="*/ 2147483647 w 406"/>
              <a:gd name="T63" fmla="*/ 2147483647 h 291"/>
              <a:gd name="T64" fmla="*/ 2147483647 w 406"/>
              <a:gd name="T65" fmla="*/ 2147483647 h 291"/>
              <a:gd name="T66" fmla="*/ 2147483647 w 406"/>
              <a:gd name="T67" fmla="*/ 2147483647 h 291"/>
              <a:gd name="T68" fmla="*/ 2147483647 w 406"/>
              <a:gd name="T69" fmla="*/ 2147483647 h 291"/>
              <a:gd name="T70" fmla="*/ 2147483647 w 406"/>
              <a:gd name="T71" fmla="*/ 2147483647 h 291"/>
              <a:gd name="T72" fmla="*/ 2147483647 w 406"/>
              <a:gd name="T73" fmla="*/ 2147483647 h 291"/>
              <a:gd name="T74" fmla="*/ 2147483647 w 406"/>
              <a:gd name="T75" fmla="*/ 2147483647 h 291"/>
              <a:gd name="T76" fmla="*/ 2147483647 w 406"/>
              <a:gd name="T77" fmla="*/ 2147483647 h 291"/>
              <a:gd name="T78" fmla="*/ 2147483647 w 406"/>
              <a:gd name="T79" fmla="*/ 2147483647 h 291"/>
              <a:gd name="T80" fmla="*/ 2147483647 w 406"/>
              <a:gd name="T81" fmla="*/ 2147483647 h 291"/>
              <a:gd name="T82" fmla="*/ 2147483647 w 406"/>
              <a:gd name="T83" fmla="*/ 2147483647 h 291"/>
              <a:gd name="T84" fmla="*/ 2147483647 w 406"/>
              <a:gd name="T85" fmla="*/ 2147483647 h 291"/>
              <a:gd name="T86" fmla="*/ 2147483647 w 406"/>
              <a:gd name="T87" fmla="*/ 2147483647 h 291"/>
              <a:gd name="T88" fmla="*/ 2147483647 w 406"/>
              <a:gd name="T89" fmla="*/ 2147483647 h 291"/>
              <a:gd name="T90" fmla="*/ 2147483647 w 406"/>
              <a:gd name="T91" fmla="*/ 2147483647 h 291"/>
              <a:gd name="T92" fmla="*/ 2147483647 w 406"/>
              <a:gd name="T93" fmla="*/ 2147483647 h 291"/>
              <a:gd name="T94" fmla="*/ 2147483647 w 406"/>
              <a:gd name="T95" fmla="*/ 2147483647 h 291"/>
              <a:gd name="T96" fmla="*/ 2147483647 w 406"/>
              <a:gd name="T97" fmla="*/ 2147483647 h 291"/>
              <a:gd name="T98" fmla="*/ 2147483647 w 406"/>
              <a:gd name="T99" fmla="*/ 2147483647 h 291"/>
              <a:gd name="T100" fmla="*/ 2147483647 w 406"/>
              <a:gd name="T101" fmla="*/ 2147483647 h 291"/>
              <a:gd name="T102" fmla="*/ 2147483647 w 406"/>
              <a:gd name="T103" fmla="*/ 2147483647 h 291"/>
              <a:gd name="T104" fmla="*/ 2147483647 w 406"/>
              <a:gd name="T105" fmla="*/ 2147483647 h 291"/>
              <a:gd name="T106" fmla="*/ 2147483647 w 406"/>
              <a:gd name="T107" fmla="*/ 2147483647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6"/>
              <a:gd name="T163" fmla="*/ 0 h 291"/>
              <a:gd name="T164" fmla="*/ 406 w 406"/>
              <a:gd name="T165" fmla="*/ 291 h 2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3" name="Freeform 10"/>
          <p:cNvSpPr>
            <a:spLocks noChangeArrowheads="1"/>
          </p:cNvSpPr>
          <p:nvPr/>
        </p:nvSpPr>
        <p:spPr bwMode="auto">
          <a:xfrm>
            <a:off x="2603500" y="3948113"/>
            <a:ext cx="1130300" cy="990600"/>
          </a:xfrm>
          <a:custGeom>
            <a:avLst/>
            <a:gdLst>
              <a:gd name="T0" fmla="*/ 2147483647 w 351"/>
              <a:gd name="T1" fmla="*/ 2147483647 h 308"/>
              <a:gd name="T2" fmla="*/ 2147483647 w 351"/>
              <a:gd name="T3" fmla="*/ 2147483647 h 308"/>
              <a:gd name="T4" fmla="*/ 2147483647 w 351"/>
              <a:gd name="T5" fmla="*/ 2147483647 h 308"/>
              <a:gd name="T6" fmla="*/ 2147483647 w 351"/>
              <a:gd name="T7" fmla="*/ 2147483647 h 308"/>
              <a:gd name="T8" fmla="*/ 2147483647 w 351"/>
              <a:gd name="T9" fmla="*/ 2147483647 h 308"/>
              <a:gd name="T10" fmla="*/ 2147483647 w 351"/>
              <a:gd name="T11" fmla="*/ 2147483647 h 308"/>
              <a:gd name="T12" fmla="*/ 2147483647 w 351"/>
              <a:gd name="T13" fmla="*/ 2147483647 h 308"/>
              <a:gd name="T14" fmla="*/ 2147483647 w 351"/>
              <a:gd name="T15" fmla="*/ 2147483647 h 308"/>
              <a:gd name="T16" fmla="*/ 2147483647 w 351"/>
              <a:gd name="T17" fmla="*/ 2147483647 h 308"/>
              <a:gd name="T18" fmla="*/ 2147483647 w 351"/>
              <a:gd name="T19" fmla="*/ 2147483647 h 308"/>
              <a:gd name="T20" fmla="*/ 2147483647 w 351"/>
              <a:gd name="T21" fmla="*/ 2147483647 h 308"/>
              <a:gd name="T22" fmla="*/ 2147483647 w 351"/>
              <a:gd name="T23" fmla="*/ 2147483647 h 308"/>
              <a:gd name="T24" fmla="*/ 2147483647 w 351"/>
              <a:gd name="T25" fmla="*/ 2147483647 h 308"/>
              <a:gd name="T26" fmla="*/ 2147483647 w 351"/>
              <a:gd name="T27" fmla="*/ 2147483647 h 308"/>
              <a:gd name="T28" fmla="*/ 2147483647 w 351"/>
              <a:gd name="T29" fmla="*/ 2147483647 h 308"/>
              <a:gd name="T30" fmla="*/ 2147483647 w 351"/>
              <a:gd name="T31" fmla="*/ 2147483647 h 308"/>
              <a:gd name="T32" fmla="*/ 2147483647 w 351"/>
              <a:gd name="T33" fmla="*/ 2147483647 h 308"/>
              <a:gd name="T34" fmla="*/ 2147483647 w 351"/>
              <a:gd name="T35" fmla="*/ 2147483647 h 308"/>
              <a:gd name="T36" fmla="*/ 2147483647 w 351"/>
              <a:gd name="T37" fmla="*/ 2147483647 h 308"/>
              <a:gd name="T38" fmla="*/ 2147483647 w 351"/>
              <a:gd name="T39" fmla="*/ 2147483647 h 308"/>
              <a:gd name="T40" fmla="*/ 2147483647 w 351"/>
              <a:gd name="T41" fmla="*/ 2147483647 h 308"/>
              <a:gd name="T42" fmla="*/ 2147483647 w 351"/>
              <a:gd name="T43" fmla="*/ 2147483647 h 308"/>
              <a:gd name="T44" fmla="*/ 2147483647 w 351"/>
              <a:gd name="T45" fmla="*/ 2147483647 h 308"/>
              <a:gd name="T46" fmla="*/ 2147483647 w 351"/>
              <a:gd name="T47" fmla="*/ 2147483647 h 308"/>
              <a:gd name="T48" fmla="*/ 2147483647 w 351"/>
              <a:gd name="T49" fmla="*/ 2147483647 h 308"/>
              <a:gd name="T50" fmla="*/ 2147483647 w 351"/>
              <a:gd name="T51" fmla="*/ 2147483647 h 308"/>
              <a:gd name="T52" fmla="*/ 2147483647 w 351"/>
              <a:gd name="T53" fmla="*/ 2147483647 h 308"/>
              <a:gd name="T54" fmla="*/ 2147483647 w 351"/>
              <a:gd name="T55" fmla="*/ 2147483647 h 308"/>
              <a:gd name="T56" fmla="*/ 2147483647 w 351"/>
              <a:gd name="T57" fmla="*/ 2147483647 h 308"/>
              <a:gd name="T58" fmla="*/ 2147483647 w 351"/>
              <a:gd name="T59" fmla="*/ 2147483647 h 308"/>
              <a:gd name="T60" fmla="*/ 2147483647 w 351"/>
              <a:gd name="T61" fmla="*/ 2147483647 h 308"/>
              <a:gd name="T62" fmla="*/ 2147483647 w 351"/>
              <a:gd name="T63" fmla="*/ 2147483647 h 308"/>
              <a:gd name="T64" fmla="*/ 2147483647 w 351"/>
              <a:gd name="T65" fmla="*/ 2147483647 h 308"/>
              <a:gd name="T66" fmla="*/ 2147483647 w 351"/>
              <a:gd name="T67" fmla="*/ 2147483647 h 308"/>
              <a:gd name="T68" fmla="*/ 2147483647 w 351"/>
              <a:gd name="T69" fmla="*/ 2147483647 h 308"/>
              <a:gd name="T70" fmla="*/ 2147483647 w 351"/>
              <a:gd name="T71" fmla="*/ 2147483647 h 308"/>
              <a:gd name="T72" fmla="*/ 2147483647 w 351"/>
              <a:gd name="T73" fmla="*/ 2147483647 h 308"/>
              <a:gd name="T74" fmla="*/ 2147483647 w 351"/>
              <a:gd name="T75" fmla="*/ 2147483647 h 308"/>
              <a:gd name="T76" fmla="*/ 2147483647 w 351"/>
              <a:gd name="T77" fmla="*/ 2147483647 h 308"/>
              <a:gd name="T78" fmla="*/ 2147483647 w 351"/>
              <a:gd name="T79" fmla="*/ 2147483647 h 308"/>
              <a:gd name="T80" fmla="*/ 2147483647 w 351"/>
              <a:gd name="T81" fmla="*/ 2147483647 h 308"/>
              <a:gd name="T82" fmla="*/ 2147483647 w 351"/>
              <a:gd name="T83" fmla="*/ 2147483647 h 308"/>
              <a:gd name="T84" fmla="*/ 2147483647 w 351"/>
              <a:gd name="T85" fmla="*/ 2147483647 h 308"/>
              <a:gd name="T86" fmla="*/ 2147483647 w 351"/>
              <a:gd name="T87" fmla="*/ 2147483647 h 308"/>
              <a:gd name="T88" fmla="*/ 2147483647 w 351"/>
              <a:gd name="T89" fmla="*/ 2147483647 h 308"/>
              <a:gd name="T90" fmla="*/ 2147483647 w 351"/>
              <a:gd name="T91" fmla="*/ 2147483647 h 308"/>
              <a:gd name="T92" fmla="*/ 2147483647 w 351"/>
              <a:gd name="T93" fmla="*/ 2147483647 h 308"/>
              <a:gd name="T94" fmla="*/ 2147483647 w 351"/>
              <a:gd name="T95" fmla="*/ 2147483647 h 308"/>
              <a:gd name="T96" fmla="*/ 2147483647 w 351"/>
              <a:gd name="T97" fmla="*/ 2147483647 h 308"/>
              <a:gd name="T98" fmla="*/ 2147483647 w 351"/>
              <a:gd name="T99" fmla="*/ 2147483647 h 308"/>
              <a:gd name="T100" fmla="*/ 2147483647 w 351"/>
              <a:gd name="T101" fmla="*/ 2147483647 h 308"/>
              <a:gd name="T102" fmla="*/ 2147483647 w 351"/>
              <a:gd name="T103" fmla="*/ 2147483647 h 308"/>
              <a:gd name="T104" fmla="*/ 2147483647 w 351"/>
              <a:gd name="T105" fmla="*/ 2147483647 h 308"/>
              <a:gd name="T106" fmla="*/ 2147483647 w 351"/>
              <a:gd name="T107" fmla="*/ 2147483647 h 308"/>
              <a:gd name="T108" fmla="*/ 2147483647 w 351"/>
              <a:gd name="T109" fmla="*/ 2147483647 h 308"/>
              <a:gd name="T110" fmla="*/ 2147483647 w 351"/>
              <a:gd name="T111" fmla="*/ 2147483647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51"/>
              <a:gd name="T169" fmla="*/ 0 h 308"/>
              <a:gd name="T170" fmla="*/ 351 w 351"/>
              <a:gd name="T171" fmla="*/ 308 h 3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4" name="Freeform 11"/>
          <p:cNvSpPr>
            <a:spLocks noChangeArrowheads="1"/>
          </p:cNvSpPr>
          <p:nvPr/>
        </p:nvSpPr>
        <p:spPr bwMode="auto">
          <a:xfrm>
            <a:off x="728663" y="3548063"/>
            <a:ext cx="2020887" cy="1225550"/>
          </a:xfrm>
          <a:custGeom>
            <a:avLst/>
            <a:gdLst>
              <a:gd name="T0" fmla="*/ 2147483647 w 629"/>
              <a:gd name="T1" fmla="*/ 2147483647 h 382"/>
              <a:gd name="T2" fmla="*/ 2147483647 w 629"/>
              <a:gd name="T3" fmla="*/ 2147483647 h 382"/>
              <a:gd name="T4" fmla="*/ 2147483647 w 629"/>
              <a:gd name="T5" fmla="*/ 2147483647 h 382"/>
              <a:gd name="T6" fmla="*/ 2147483647 w 629"/>
              <a:gd name="T7" fmla="*/ 2147483647 h 382"/>
              <a:gd name="T8" fmla="*/ 2147483647 w 629"/>
              <a:gd name="T9" fmla="*/ 2147483647 h 382"/>
              <a:gd name="T10" fmla="*/ 2147483647 w 629"/>
              <a:gd name="T11" fmla="*/ 2147483647 h 382"/>
              <a:gd name="T12" fmla="*/ 2147483647 w 629"/>
              <a:gd name="T13" fmla="*/ 2147483647 h 382"/>
              <a:gd name="T14" fmla="*/ 2147483647 w 629"/>
              <a:gd name="T15" fmla="*/ 2147483647 h 382"/>
              <a:gd name="T16" fmla="*/ 2147483647 w 629"/>
              <a:gd name="T17" fmla="*/ 2147483647 h 382"/>
              <a:gd name="T18" fmla="*/ 2147483647 w 629"/>
              <a:gd name="T19" fmla="*/ 2147483647 h 382"/>
              <a:gd name="T20" fmla="*/ 2147483647 w 629"/>
              <a:gd name="T21" fmla="*/ 2147483647 h 382"/>
              <a:gd name="T22" fmla="*/ 2147483647 w 629"/>
              <a:gd name="T23" fmla="*/ 2147483647 h 382"/>
              <a:gd name="T24" fmla="*/ 2147483647 w 629"/>
              <a:gd name="T25" fmla="*/ 2147483647 h 382"/>
              <a:gd name="T26" fmla="*/ 2147483647 w 629"/>
              <a:gd name="T27" fmla="*/ 2147483647 h 382"/>
              <a:gd name="T28" fmla="*/ 2147483647 w 629"/>
              <a:gd name="T29" fmla="*/ 2147483647 h 382"/>
              <a:gd name="T30" fmla="*/ 2147483647 w 629"/>
              <a:gd name="T31" fmla="*/ 2147483647 h 382"/>
              <a:gd name="T32" fmla="*/ 2147483647 w 629"/>
              <a:gd name="T33" fmla="*/ 2147483647 h 382"/>
              <a:gd name="T34" fmla="*/ 2147483647 w 629"/>
              <a:gd name="T35" fmla="*/ 2147483647 h 382"/>
              <a:gd name="T36" fmla="*/ 2147483647 w 629"/>
              <a:gd name="T37" fmla="*/ 2147483647 h 382"/>
              <a:gd name="T38" fmla="*/ 2147483647 w 629"/>
              <a:gd name="T39" fmla="*/ 2147483647 h 382"/>
              <a:gd name="T40" fmla="*/ 2147483647 w 629"/>
              <a:gd name="T41" fmla="*/ 2147483647 h 382"/>
              <a:gd name="T42" fmla="*/ 2147483647 w 629"/>
              <a:gd name="T43" fmla="*/ 2147483647 h 382"/>
              <a:gd name="T44" fmla="*/ 2147483647 w 629"/>
              <a:gd name="T45" fmla="*/ 2147483647 h 382"/>
              <a:gd name="T46" fmla="*/ 2147483647 w 629"/>
              <a:gd name="T47" fmla="*/ 2147483647 h 382"/>
              <a:gd name="T48" fmla="*/ 2147483647 w 629"/>
              <a:gd name="T49" fmla="*/ 2147483647 h 382"/>
              <a:gd name="T50" fmla="*/ 2147483647 w 629"/>
              <a:gd name="T51" fmla="*/ 2147483647 h 382"/>
              <a:gd name="T52" fmla="*/ 2147483647 w 629"/>
              <a:gd name="T53" fmla="*/ 2147483647 h 382"/>
              <a:gd name="T54" fmla="*/ 2147483647 w 629"/>
              <a:gd name="T55" fmla="*/ 2147483647 h 382"/>
              <a:gd name="T56" fmla="*/ 2147483647 w 629"/>
              <a:gd name="T57" fmla="*/ 2147483647 h 382"/>
              <a:gd name="T58" fmla="*/ 2147483647 w 629"/>
              <a:gd name="T59" fmla="*/ 2147483647 h 382"/>
              <a:gd name="T60" fmla="*/ 2147483647 w 629"/>
              <a:gd name="T61" fmla="*/ 2147483647 h 382"/>
              <a:gd name="T62" fmla="*/ 2147483647 w 629"/>
              <a:gd name="T63" fmla="*/ 2147483647 h 382"/>
              <a:gd name="T64" fmla="*/ 2147483647 w 629"/>
              <a:gd name="T65" fmla="*/ 2147483647 h 382"/>
              <a:gd name="T66" fmla="*/ 2147483647 w 629"/>
              <a:gd name="T67" fmla="*/ 2147483647 h 382"/>
              <a:gd name="T68" fmla="*/ 2147483647 w 629"/>
              <a:gd name="T69" fmla="*/ 2147483647 h 382"/>
              <a:gd name="T70" fmla="*/ 2147483647 w 629"/>
              <a:gd name="T71" fmla="*/ 2147483647 h 382"/>
              <a:gd name="T72" fmla="*/ 2147483647 w 629"/>
              <a:gd name="T73" fmla="*/ 2147483647 h 382"/>
              <a:gd name="T74" fmla="*/ 2147483647 w 629"/>
              <a:gd name="T75" fmla="*/ 2147483647 h 382"/>
              <a:gd name="T76" fmla="*/ 2147483647 w 629"/>
              <a:gd name="T77" fmla="*/ 2147483647 h 382"/>
              <a:gd name="T78" fmla="*/ 2147483647 w 629"/>
              <a:gd name="T79" fmla="*/ 2147483647 h 382"/>
              <a:gd name="T80" fmla="*/ 2147483647 w 629"/>
              <a:gd name="T81" fmla="*/ 2147483647 h 382"/>
              <a:gd name="T82" fmla="*/ 2147483647 w 629"/>
              <a:gd name="T83" fmla="*/ 2147483647 h 382"/>
              <a:gd name="T84" fmla="*/ 2147483647 w 629"/>
              <a:gd name="T85" fmla="*/ 2147483647 h 382"/>
              <a:gd name="T86" fmla="*/ 2147483647 w 629"/>
              <a:gd name="T87" fmla="*/ 2147483647 h 382"/>
              <a:gd name="T88" fmla="*/ 2147483647 w 629"/>
              <a:gd name="T89" fmla="*/ 2147483647 h 382"/>
              <a:gd name="T90" fmla="*/ 2147483647 w 629"/>
              <a:gd name="T91" fmla="*/ 2147483647 h 382"/>
              <a:gd name="T92" fmla="*/ 2147483647 w 629"/>
              <a:gd name="T93" fmla="*/ 2147483647 h 382"/>
              <a:gd name="T94" fmla="*/ 2147483647 w 629"/>
              <a:gd name="T95" fmla="*/ 2147483647 h 382"/>
              <a:gd name="T96" fmla="*/ 2147483647 w 629"/>
              <a:gd name="T97" fmla="*/ 0 h 382"/>
              <a:gd name="T98" fmla="*/ 2147483647 w 629"/>
              <a:gd name="T99" fmla="*/ 2147483647 h 382"/>
              <a:gd name="T100" fmla="*/ 2147483647 w 629"/>
              <a:gd name="T101" fmla="*/ 2147483647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9"/>
              <a:gd name="T154" fmla="*/ 0 h 382"/>
              <a:gd name="T155" fmla="*/ 629 w 629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5" name="Freeform 12"/>
          <p:cNvSpPr>
            <a:spLocks noChangeArrowheads="1"/>
          </p:cNvSpPr>
          <p:nvPr/>
        </p:nvSpPr>
        <p:spPr bwMode="auto">
          <a:xfrm>
            <a:off x="2568575" y="4567238"/>
            <a:ext cx="914400" cy="950912"/>
          </a:xfrm>
          <a:custGeom>
            <a:avLst/>
            <a:gdLst>
              <a:gd name="T0" fmla="*/ 2147483647 w 284"/>
              <a:gd name="T1" fmla="*/ 2147483647 h 296"/>
              <a:gd name="T2" fmla="*/ 2147483647 w 284"/>
              <a:gd name="T3" fmla="*/ 2147483647 h 296"/>
              <a:gd name="T4" fmla="*/ 2147483647 w 284"/>
              <a:gd name="T5" fmla="*/ 2147483647 h 296"/>
              <a:gd name="T6" fmla="*/ 2147483647 w 284"/>
              <a:gd name="T7" fmla="*/ 2147483647 h 296"/>
              <a:gd name="T8" fmla="*/ 2147483647 w 284"/>
              <a:gd name="T9" fmla="*/ 2147483647 h 296"/>
              <a:gd name="T10" fmla="*/ 2147483647 w 284"/>
              <a:gd name="T11" fmla="*/ 2147483647 h 296"/>
              <a:gd name="T12" fmla="*/ 2147483647 w 284"/>
              <a:gd name="T13" fmla="*/ 2147483647 h 296"/>
              <a:gd name="T14" fmla="*/ 2147483647 w 284"/>
              <a:gd name="T15" fmla="*/ 2147483647 h 296"/>
              <a:gd name="T16" fmla="*/ 2147483647 w 284"/>
              <a:gd name="T17" fmla="*/ 2147483647 h 296"/>
              <a:gd name="T18" fmla="*/ 2147483647 w 284"/>
              <a:gd name="T19" fmla="*/ 2147483647 h 296"/>
              <a:gd name="T20" fmla="*/ 2147483647 w 284"/>
              <a:gd name="T21" fmla="*/ 2147483647 h 296"/>
              <a:gd name="T22" fmla="*/ 2147483647 w 284"/>
              <a:gd name="T23" fmla="*/ 2147483647 h 296"/>
              <a:gd name="T24" fmla="*/ 2147483647 w 284"/>
              <a:gd name="T25" fmla="*/ 2147483647 h 296"/>
              <a:gd name="T26" fmla="*/ 2147483647 w 284"/>
              <a:gd name="T27" fmla="*/ 2147483647 h 296"/>
              <a:gd name="T28" fmla="*/ 2147483647 w 284"/>
              <a:gd name="T29" fmla="*/ 2147483647 h 296"/>
              <a:gd name="T30" fmla="*/ 2147483647 w 284"/>
              <a:gd name="T31" fmla="*/ 2147483647 h 296"/>
              <a:gd name="T32" fmla="*/ 2147483647 w 284"/>
              <a:gd name="T33" fmla="*/ 2147483647 h 296"/>
              <a:gd name="T34" fmla="*/ 2147483647 w 284"/>
              <a:gd name="T35" fmla="*/ 2147483647 h 296"/>
              <a:gd name="T36" fmla="*/ 2147483647 w 284"/>
              <a:gd name="T37" fmla="*/ 2147483647 h 296"/>
              <a:gd name="T38" fmla="*/ 2147483647 w 284"/>
              <a:gd name="T39" fmla="*/ 2147483647 h 296"/>
              <a:gd name="T40" fmla="*/ 2147483647 w 284"/>
              <a:gd name="T41" fmla="*/ 2147483647 h 296"/>
              <a:gd name="T42" fmla="*/ 2147483647 w 284"/>
              <a:gd name="T43" fmla="*/ 2147483647 h 296"/>
              <a:gd name="T44" fmla="*/ 2147483647 w 284"/>
              <a:gd name="T45" fmla="*/ 2147483647 h 296"/>
              <a:gd name="T46" fmla="*/ 2147483647 w 284"/>
              <a:gd name="T47" fmla="*/ 2147483647 h 296"/>
              <a:gd name="T48" fmla="*/ 2147483647 w 284"/>
              <a:gd name="T49" fmla="*/ 2147483647 h 296"/>
              <a:gd name="T50" fmla="*/ 2147483647 w 284"/>
              <a:gd name="T51" fmla="*/ 2147483647 h 296"/>
              <a:gd name="T52" fmla="*/ 2147483647 w 284"/>
              <a:gd name="T53" fmla="*/ 2147483647 h 296"/>
              <a:gd name="T54" fmla="*/ 2147483647 w 284"/>
              <a:gd name="T55" fmla="*/ 2147483647 h 296"/>
              <a:gd name="T56" fmla="*/ 2147483647 w 284"/>
              <a:gd name="T57" fmla="*/ 2147483647 h 296"/>
              <a:gd name="T58" fmla="*/ 2147483647 w 284"/>
              <a:gd name="T59" fmla="*/ 2147483647 h 296"/>
              <a:gd name="T60" fmla="*/ 2147483647 w 284"/>
              <a:gd name="T61" fmla="*/ 2147483647 h 296"/>
              <a:gd name="T62" fmla="*/ 2147483647 w 284"/>
              <a:gd name="T63" fmla="*/ 2147483647 h 296"/>
              <a:gd name="T64" fmla="*/ 2147483647 w 284"/>
              <a:gd name="T65" fmla="*/ 2147483647 h 296"/>
              <a:gd name="T66" fmla="*/ 2147483647 w 284"/>
              <a:gd name="T67" fmla="*/ 2147483647 h 296"/>
              <a:gd name="T68" fmla="*/ 2147483647 w 284"/>
              <a:gd name="T69" fmla="*/ 2147483647 h 296"/>
              <a:gd name="T70" fmla="*/ 2147483647 w 284"/>
              <a:gd name="T71" fmla="*/ 2147483647 h 296"/>
              <a:gd name="T72" fmla="*/ 2147483647 w 284"/>
              <a:gd name="T73" fmla="*/ 2147483647 h 296"/>
              <a:gd name="T74" fmla="*/ 2147483647 w 284"/>
              <a:gd name="T75" fmla="*/ 2147483647 h 296"/>
              <a:gd name="T76" fmla="*/ 2147483647 w 284"/>
              <a:gd name="T77" fmla="*/ 2147483647 h 296"/>
              <a:gd name="T78" fmla="*/ 2147483647 w 284"/>
              <a:gd name="T79" fmla="*/ 2147483647 h 296"/>
              <a:gd name="T80" fmla="*/ 2147483647 w 284"/>
              <a:gd name="T81" fmla="*/ 2147483647 h 296"/>
              <a:gd name="T82" fmla="*/ 2147483647 w 284"/>
              <a:gd name="T83" fmla="*/ 2147483647 h 296"/>
              <a:gd name="T84" fmla="*/ 2147483647 w 284"/>
              <a:gd name="T85" fmla="*/ 2147483647 h 296"/>
              <a:gd name="T86" fmla="*/ 2147483647 w 284"/>
              <a:gd name="T87" fmla="*/ 2147483647 h 296"/>
              <a:gd name="T88" fmla="*/ 2147483647 w 284"/>
              <a:gd name="T89" fmla="*/ 2147483647 h 296"/>
              <a:gd name="T90" fmla="*/ 2147483647 w 284"/>
              <a:gd name="T91" fmla="*/ 2147483647 h 296"/>
              <a:gd name="T92" fmla="*/ 2147483647 w 284"/>
              <a:gd name="T93" fmla="*/ 2147483647 h 296"/>
              <a:gd name="T94" fmla="*/ 2147483647 w 284"/>
              <a:gd name="T95" fmla="*/ 2147483647 h 296"/>
              <a:gd name="T96" fmla="*/ 2147483647 w 284"/>
              <a:gd name="T97" fmla="*/ 2147483647 h 296"/>
              <a:gd name="T98" fmla="*/ 2147483647 w 284"/>
              <a:gd name="T99" fmla="*/ 2147483647 h 296"/>
              <a:gd name="T100" fmla="*/ 2147483647 w 284"/>
              <a:gd name="T101" fmla="*/ 2147483647 h 296"/>
              <a:gd name="T102" fmla="*/ 2147483647 w 284"/>
              <a:gd name="T103" fmla="*/ 2147483647 h 296"/>
              <a:gd name="T104" fmla="*/ 2147483647 w 284"/>
              <a:gd name="T105" fmla="*/ 2147483647 h 296"/>
              <a:gd name="T106" fmla="*/ 2147483647 w 284"/>
              <a:gd name="T107" fmla="*/ 2147483647 h 296"/>
              <a:gd name="T108" fmla="*/ 2147483647 w 284"/>
              <a:gd name="T109" fmla="*/ 2147483647 h 296"/>
              <a:gd name="T110" fmla="*/ 2147483647 w 284"/>
              <a:gd name="T111" fmla="*/ 2147483647 h 296"/>
              <a:gd name="T112" fmla="*/ 2147483647 w 284"/>
              <a:gd name="T113" fmla="*/ 2147483647 h 296"/>
              <a:gd name="T114" fmla="*/ 2147483647 w 284"/>
              <a:gd name="T115" fmla="*/ 2147483647 h 296"/>
              <a:gd name="T116" fmla="*/ 2147483647 w 284"/>
              <a:gd name="T117" fmla="*/ 2147483647 h 296"/>
              <a:gd name="T118" fmla="*/ 2147483647 w 284"/>
              <a:gd name="T119" fmla="*/ 2147483647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"/>
              <a:gd name="T181" fmla="*/ 0 h 296"/>
              <a:gd name="T182" fmla="*/ 284 w 284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6" name="Freeform 13"/>
          <p:cNvSpPr>
            <a:spLocks noChangeArrowheads="1"/>
          </p:cNvSpPr>
          <p:nvPr/>
        </p:nvSpPr>
        <p:spPr bwMode="auto">
          <a:xfrm>
            <a:off x="3224213" y="4556125"/>
            <a:ext cx="617537" cy="533400"/>
          </a:xfrm>
          <a:custGeom>
            <a:avLst/>
            <a:gdLst>
              <a:gd name="T0" fmla="*/ 2147483647 w 192"/>
              <a:gd name="T1" fmla="*/ 2147483647 h 166"/>
              <a:gd name="T2" fmla="*/ 2147483647 w 192"/>
              <a:gd name="T3" fmla="*/ 2147483647 h 166"/>
              <a:gd name="T4" fmla="*/ 2147483647 w 192"/>
              <a:gd name="T5" fmla="*/ 0 h 166"/>
              <a:gd name="T6" fmla="*/ 2147483647 w 192"/>
              <a:gd name="T7" fmla="*/ 2147483647 h 166"/>
              <a:gd name="T8" fmla="*/ 2147483647 w 192"/>
              <a:gd name="T9" fmla="*/ 2147483647 h 166"/>
              <a:gd name="T10" fmla="*/ 2147483647 w 192"/>
              <a:gd name="T11" fmla="*/ 2147483647 h 166"/>
              <a:gd name="T12" fmla="*/ 2147483647 w 192"/>
              <a:gd name="T13" fmla="*/ 2147483647 h 166"/>
              <a:gd name="T14" fmla="*/ 2147483647 w 192"/>
              <a:gd name="T15" fmla="*/ 2147483647 h 166"/>
              <a:gd name="T16" fmla="*/ 2147483647 w 192"/>
              <a:gd name="T17" fmla="*/ 2147483647 h 166"/>
              <a:gd name="T18" fmla="*/ 2147483647 w 192"/>
              <a:gd name="T19" fmla="*/ 2147483647 h 166"/>
              <a:gd name="T20" fmla="*/ 2147483647 w 192"/>
              <a:gd name="T21" fmla="*/ 2147483647 h 166"/>
              <a:gd name="T22" fmla="*/ 2147483647 w 192"/>
              <a:gd name="T23" fmla="*/ 2147483647 h 166"/>
              <a:gd name="T24" fmla="*/ 2147483647 w 192"/>
              <a:gd name="T25" fmla="*/ 2147483647 h 166"/>
              <a:gd name="T26" fmla="*/ 2147483647 w 192"/>
              <a:gd name="T27" fmla="*/ 2147483647 h 166"/>
              <a:gd name="T28" fmla="*/ 2147483647 w 192"/>
              <a:gd name="T29" fmla="*/ 2147483647 h 166"/>
              <a:gd name="T30" fmla="*/ 2147483647 w 192"/>
              <a:gd name="T31" fmla="*/ 2147483647 h 166"/>
              <a:gd name="T32" fmla="*/ 2147483647 w 192"/>
              <a:gd name="T33" fmla="*/ 2147483647 h 166"/>
              <a:gd name="T34" fmla="*/ 2147483647 w 192"/>
              <a:gd name="T35" fmla="*/ 2147483647 h 166"/>
              <a:gd name="T36" fmla="*/ 2147483647 w 192"/>
              <a:gd name="T37" fmla="*/ 2147483647 h 166"/>
              <a:gd name="T38" fmla="*/ 2147483647 w 192"/>
              <a:gd name="T39" fmla="*/ 2147483647 h 166"/>
              <a:gd name="T40" fmla="*/ 2147483647 w 192"/>
              <a:gd name="T41" fmla="*/ 2147483647 h 166"/>
              <a:gd name="T42" fmla="*/ 2147483647 w 192"/>
              <a:gd name="T43" fmla="*/ 2147483647 h 166"/>
              <a:gd name="T44" fmla="*/ 2147483647 w 192"/>
              <a:gd name="T45" fmla="*/ 2147483647 h 166"/>
              <a:gd name="T46" fmla="*/ 2147483647 w 192"/>
              <a:gd name="T47" fmla="*/ 2147483647 h 166"/>
              <a:gd name="T48" fmla="*/ 2147483647 w 192"/>
              <a:gd name="T49" fmla="*/ 2147483647 h 166"/>
              <a:gd name="T50" fmla="*/ 2147483647 w 192"/>
              <a:gd name="T51" fmla="*/ 2147483647 h 166"/>
              <a:gd name="T52" fmla="*/ 2147483647 w 192"/>
              <a:gd name="T53" fmla="*/ 2147483647 h 166"/>
              <a:gd name="T54" fmla="*/ 2147483647 w 192"/>
              <a:gd name="T55" fmla="*/ 2147483647 h 166"/>
              <a:gd name="T56" fmla="*/ 2147483647 w 192"/>
              <a:gd name="T57" fmla="*/ 2147483647 h 166"/>
              <a:gd name="T58" fmla="*/ 2147483647 w 192"/>
              <a:gd name="T59" fmla="*/ 2147483647 h 166"/>
              <a:gd name="T60" fmla="*/ 2147483647 w 192"/>
              <a:gd name="T61" fmla="*/ 2147483647 h 166"/>
              <a:gd name="T62" fmla="*/ 2147483647 w 192"/>
              <a:gd name="T63" fmla="*/ 2147483647 h 166"/>
              <a:gd name="T64" fmla="*/ 2147483647 w 192"/>
              <a:gd name="T65" fmla="*/ 2147483647 h 166"/>
              <a:gd name="T66" fmla="*/ 2147483647 w 192"/>
              <a:gd name="T67" fmla="*/ 2147483647 h 166"/>
              <a:gd name="T68" fmla="*/ 2147483647 w 192"/>
              <a:gd name="T69" fmla="*/ 2147483647 h 166"/>
              <a:gd name="T70" fmla="*/ 2147483647 w 192"/>
              <a:gd name="T71" fmla="*/ 2147483647 h 166"/>
              <a:gd name="T72" fmla="*/ 2147483647 w 192"/>
              <a:gd name="T73" fmla="*/ 2147483647 h 166"/>
              <a:gd name="T74" fmla="*/ 2147483647 w 192"/>
              <a:gd name="T75" fmla="*/ 2147483647 h 166"/>
              <a:gd name="T76" fmla="*/ 2147483647 w 192"/>
              <a:gd name="T77" fmla="*/ 2147483647 h 166"/>
              <a:gd name="T78" fmla="*/ 2147483647 w 192"/>
              <a:gd name="T79" fmla="*/ 2147483647 h 166"/>
              <a:gd name="T80" fmla="*/ 2147483647 w 192"/>
              <a:gd name="T81" fmla="*/ 2147483647 h 166"/>
              <a:gd name="T82" fmla="*/ 2147483647 w 192"/>
              <a:gd name="T83" fmla="*/ 2147483647 h 166"/>
              <a:gd name="T84" fmla="*/ 2147483647 w 192"/>
              <a:gd name="T85" fmla="*/ 2147483647 h 166"/>
              <a:gd name="T86" fmla="*/ 2147483647 w 192"/>
              <a:gd name="T87" fmla="*/ 2147483647 h 166"/>
              <a:gd name="T88" fmla="*/ 2147483647 w 192"/>
              <a:gd name="T89" fmla="*/ 2147483647 h 166"/>
              <a:gd name="T90" fmla="*/ 2147483647 w 192"/>
              <a:gd name="T91" fmla="*/ 2147483647 h 166"/>
              <a:gd name="T92" fmla="*/ 2147483647 w 192"/>
              <a:gd name="T93" fmla="*/ 2147483647 h 166"/>
              <a:gd name="T94" fmla="*/ 2147483647 w 192"/>
              <a:gd name="T95" fmla="*/ 2147483647 h 166"/>
              <a:gd name="T96" fmla="*/ 2147483647 w 192"/>
              <a:gd name="T97" fmla="*/ 2147483647 h 166"/>
              <a:gd name="T98" fmla="*/ 2147483647 w 192"/>
              <a:gd name="T99" fmla="*/ 2147483647 h 166"/>
              <a:gd name="T100" fmla="*/ 2147483647 w 192"/>
              <a:gd name="T101" fmla="*/ 2147483647 h 166"/>
              <a:gd name="T102" fmla="*/ 2147483647 w 1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"/>
              <a:gd name="T157" fmla="*/ 0 h 166"/>
              <a:gd name="T158" fmla="*/ 192 w 192"/>
              <a:gd name="T159" fmla="*/ 166 h 1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7" name="Freeform 14"/>
          <p:cNvSpPr>
            <a:spLocks noChangeArrowheads="1"/>
          </p:cNvSpPr>
          <p:nvPr/>
        </p:nvSpPr>
        <p:spPr bwMode="auto">
          <a:xfrm>
            <a:off x="3324225" y="4883150"/>
            <a:ext cx="806450" cy="614363"/>
          </a:xfrm>
          <a:custGeom>
            <a:avLst/>
            <a:gdLst>
              <a:gd name="T0" fmla="*/ 2147483647 w 251"/>
              <a:gd name="T1" fmla="*/ 2147483647 h 191"/>
              <a:gd name="T2" fmla="*/ 2147483647 w 251"/>
              <a:gd name="T3" fmla="*/ 2147483647 h 191"/>
              <a:gd name="T4" fmla="*/ 2147483647 w 251"/>
              <a:gd name="T5" fmla="*/ 2147483647 h 191"/>
              <a:gd name="T6" fmla="*/ 2147483647 w 251"/>
              <a:gd name="T7" fmla="*/ 2147483647 h 191"/>
              <a:gd name="T8" fmla="*/ 2147483647 w 251"/>
              <a:gd name="T9" fmla="*/ 2147483647 h 191"/>
              <a:gd name="T10" fmla="*/ 2147483647 w 251"/>
              <a:gd name="T11" fmla="*/ 2147483647 h 191"/>
              <a:gd name="T12" fmla="*/ 2147483647 w 251"/>
              <a:gd name="T13" fmla="*/ 2147483647 h 191"/>
              <a:gd name="T14" fmla="*/ 2147483647 w 251"/>
              <a:gd name="T15" fmla="*/ 2147483647 h 191"/>
              <a:gd name="T16" fmla="*/ 2147483647 w 251"/>
              <a:gd name="T17" fmla="*/ 2147483647 h 191"/>
              <a:gd name="T18" fmla="*/ 2147483647 w 251"/>
              <a:gd name="T19" fmla="*/ 2147483647 h 191"/>
              <a:gd name="T20" fmla="*/ 2147483647 w 251"/>
              <a:gd name="T21" fmla="*/ 2147483647 h 191"/>
              <a:gd name="T22" fmla="*/ 2147483647 w 251"/>
              <a:gd name="T23" fmla="*/ 2147483647 h 191"/>
              <a:gd name="T24" fmla="*/ 2147483647 w 251"/>
              <a:gd name="T25" fmla="*/ 2147483647 h 191"/>
              <a:gd name="T26" fmla="*/ 2147483647 w 251"/>
              <a:gd name="T27" fmla="*/ 2147483647 h 191"/>
              <a:gd name="T28" fmla="*/ 2147483647 w 251"/>
              <a:gd name="T29" fmla="*/ 2147483647 h 191"/>
              <a:gd name="T30" fmla="*/ 2147483647 w 251"/>
              <a:gd name="T31" fmla="*/ 2147483647 h 191"/>
              <a:gd name="T32" fmla="*/ 2147483647 w 251"/>
              <a:gd name="T33" fmla="*/ 2147483647 h 191"/>
              <a:gd name="T34" fmla="*/ 2147483647 w 251"/>
              <a:gd name="T35" fmla="*/ 2147483647 h 191"/>
              <a:gd name="T36" fmla="*/ 2147483647 w 251"/>
              <a:gd name="T37" fmla="*/ 2147483647 h 191"/>
              <a:gd name="T38" fmla="*/ 2147483647 w 251"/>
              <a:gd name="T39" fmla="*/ 2147483647 h 191"/>
              <a:gd name="T40" fmla="*/ 2147483647 w 251"/>
              <a:gd name="T41" fmla="*/ 2147483647 h 191"/>
              <a:gd name="T42" fmla="*/ 2147483647 w 251"/>
              <a:gd name="T43" fmla="*/ 2147483647 h 191"/>
              <a:gd name="T44" fmla="*/ 2147483647 w 251"/>
              <a:gd name="T45" fmla="*/ 2147483647 h 191"/>
              <a:gd name="T46" fmla="*/ 2147483647 w 251"/>
              <a:gd name="T47" fmla="*/ 2147483647 h 191"/>
              <a:gd name="T48" fmla="*/ 2147483647 w 251"/>
              <a:gd name="T49" fmla="*/ 2147483647 h 191"/>
              <a:gd name="T50" fmla="*/ 2147483647 w 251"/>
              <a:gd name="T51" fmla="*/ 2147483647 h 191"/>
              <a:gd name="T52" fmla="*/ 2147483647 w 251"/>
              <a:gd name="T53" fmla="*/ 2147483647 h 191"/>
              <a:gd name="T54" fmla="*/ 2147483647 w 251"/>
              <a:gd name="T55" fmla="*/ 2147483647 h 191"/>
              <a:gd name="T56" fmla="*/ 2147483647 w 251"/>
              <a:gd name="T57" fmla="*/ 2147483647 h 191"/>
              <a:gd name="T58" fmla="*/ 2147483647 w 251"/>
              <a:gd name="T59" fmla="*/ 2147483647 h 191"/>
              <a:gd name="T60" fmla="*/ 2147483647 w 251"/>
              <a:gd name="T61" fmla="*/ 2147483647 h 191"/>
              <a:gd name="T62" fmla="*/ 2147483647 w 251"/>
              <a:gd name="T63" fmla="*/ 2147483647 h 191"/>
              <a:gd name="T64" fmla="*/ 2147483647 w 251"/>
              <a:gd name="T65" fmla="*/ 2147483647 h 191"/>
              <a:gd name="T66" fmla="*/ 2147483647 w 251"/>
              <a:gd name="T67" fmla="*/ 2147483647 h 191"/>
              <a:gd name="T68" fmla="*/ 2147483647 w 251"/>
              <a:gd name="T69" fmla="*/ 2147483647 h 191"/>
              <a:gd name="T70" fmla="*/ 2147483647 w 251"/>
              <a:gd name="T71" fmla="*/ 2147483647 h 191"/>
              <a:gd name="T72" fmla="*/ 2147483647 w 251"/>
              <a:gd name="T73" fmla="*/ 2147483647 h 191"/>
              <a:gd name="T74" fmla="*/ 2147483647 w 251"/>
              <a:gd name="T75" fmla="*/ 2147483647 h 191"/>
              <a:gd name="T76" fmla="*/ 2147483647 w 251"/>
              <a:gd name="T77" fmla="*/ 2147483647 h 191"/>
              <a:gd name="T78" fmla="*/ 2147483647 w 251"/>
              <a:gd name="T79" fmla="*/ 2147483647 h 191"/>
              <a:gd name="T80" fmla="*/ 2147483647 w 251"/>
              <a:gd name="T81" fmla="*/ 2147483647 h 191"/>
              <a:gd name="T82" fmla="*/ 2147483647 w 251"/>
              <a:gd name="T83" fmla="*/ 2147483647 h 191"/>
              <a:gd name="T84" fmla="*/ 2147483647 w 251"/>
              <a:gd name="T85" fmla="*/ 2147483647 h 191"/>
              <a:gd name="T86" fmla="*/ 2147483647 w 251"/>
              <a:gd name="T87" fmla="*/ 2147483647 h 191"/>
              <a:gd name="T88" fmla="*/ 2147483647 w 251"/>
              <a:gd name="T89" fmla="*/ 2147483647 h 191"/>
              <a:gd name="T90" fmla="*/ 2147483647 w 251"/>
              <a:gd name="T91" fmla="*/ 2147483647 h 191"/>
              <a:gd name="T92" fmla="*/ 2147483647 w 251"/>
              <a:gd name="T93" fmla="*/ 2147483647 h 191"/>
              <a:gd name="T94" fmla="*/ 2147483647 w 251"/>
              <a:gd name="T95" fmla="*/ 2147483647 h 191"/>
              <a:gd name="T96" fmla="*/ 2147483647 w 251"/>
              <a:gd name="T97" fmla="*/ 2147483647 h 191"/>
              <a:gd name="T98" fmla="*/ 2147483647 w 251"/>
              <a:gd name="T99" fmla="*/ 2147483647 h 191"/>
              <a:gd name="T100" fmla="*/ 2147483647 w 251"/>
              <a:gd name="T101" fmla="*/ 2147483647 h 191"/>
              <a:gd name="T102" fmla="*/ 2147483647 w 251"/>
              <a:gd name="T103" fmla="*/ 2147483647 h 191"/>
              <a:gd name="T104" fmla="*/ 2147483647 w 251"/>
              <a:gd name="T105" fmla="*/ 2147483647 h 191"/>
              <a:gd name="T106" fmla="*/ 2147483647 w 251"/>
              <a:gd name="T107" fmla="*/ 2147483647 h 191"/>
              <a:gd name="T108" fmla="*/ 2147483647 w 251"/>
              <a:gd name="T109" fmla="*/ 2147483647 h 191"/>
              <a:gd name="T110" fmla="*/ 2147483647 w 251"/>
              <a:gd name="T111" fmla="*/ 2147483647 h 191"/>
              <a:gd name="T112" fmla="*/ 2147483647 w 251"/>
              <a:gd name="T113" fmla="*/ 2147483647 h 191"/>
              <a:gd name="T114" fmla="*/ 2147483647 w 251"/>
              <a:gd name="T115" fmla="*/ 0 h 191"/>
              <a:gd name="T116" fmla="*/ 2147483647 w 251"/>
              <a:gd name="T117" fmla="*/ 214748364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1"/>
              <a:gd name="T178" fmla="*/ 0 h 191"/>
              <a:gd name="T179" fmla="*/ 251 w 251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8" name="Freeform 15"/>
          <p:cNvSpPr>
            <a:spLocks noChangeArrowheads="1"/>
          </p:cNvSpPr>
          <p:nvPr/>
        </p:nvSpPr>
        <p:spPr bwMode="auto">
          <a:xfrm>
            <a:off x="3435350" y="4208463"/>
            <a:ext cx="457200" cy="461962"/>
          </a:xfrm>
          <a:custGeom>
            <a:avLst/>
            <a:gdLst>
              <a:gd name="T0" fmla="*/ 2147483647 w 142"/>
              <a:gd name="T1" fmla="*/ 2147483647 h 144"/>
              <a:gd name="T2" fmla="*/ 2147483647 w 142"/>
              <a:gd name="T3" fmla="*/ 2147483647 h 144"/>
              <a:gd name="T4" fmla="*/ 2147483647 w 142"/>
              <a:gd name="T5" fmla="*/ 2147483647 h 144"/>
              <a:gd name="T6" fmla="*/ 2147483647 w 142"/>
              <a:gd name="T7" fmla="*/ 2147483647 h 144"/>
              <a:gd name="T8" fmla="*/ 2147483647 w 142"/>
              <a:gd name="T9" fmla="*/ 2147483647 h 144"/>
              <a:gd name="T10" fmla="*/ 2147483647 w 142"/>
              <a:gd name="T11" fmla="*/ 2147483647 h 144"/>
              <a:gd name="T12" fmla="*/ 2147483647 w 142"/>
              <a:gd name="T13" fmla="*/ 2147483647 h 144"/>
              <a:gd name="T14" fmla="*/ 2147483647 w 142"/>
              <a:gd name="T15" fmla="*/ 2147483647 h 144"/>
              <a:gd name="T16" fmla="*/ 2147483647 w 142"/>
              <a:gd name="T17" fmla="*/ 2147483647 h 144"/>
              <a:gd name="T18" fmla="*/ 2147483647 w 142"/>
              <a:gd name="T19" fmla="*/ 2147483647 h 144"/>
              <a:gd name="T20" fmla="*/ 2147483647 w 142"/>
              <a:gd name="T21" fmla="*/ 2147483647 h 144"/>
              <a:gd name="T22" fmla="*/ 2147483647 w 142"/>
              <a:gd name="T23" fmla="*/ 2147483647 h 144"/>
              <a:gd name="T24" fmla="*/ 2147483647 w 142"/>
              <a:gd name="T25" fmla="*/ 2147483647 h 144"/>
              <a:gd name="T26" fmla="*/ 2147483647 w 142"/>
              <a:gd name="T27" fmla="*/ 2147483647 h 144"/>
              <a:gd name="T28" fmla="*/ 0 w 142"/>
              <a:gd name="T29" fmla="*/ 2147483647 h 144"/>
              <a:gd name="T30" fmla="*/ 2147483647 w 142"/>
              <a:gd name="T31" fmla="*/ 2147483647 h 144"/>
              <a:gd name="T32" fmla="*/ 2147483647 w 142"/>
              <a:gd name="T33" fmla="*/ 2147483647 h 144"/>
              <a:gd name="T34" fmla="*/ 2147483647 w 142"/>
              <a:gd name="T35" fmla="*/ 2147483647 h 144"/>
              <a:gd name="T36" fmla="*/ 2147483647 w 142"/>
              <a:gd name="T37" fmla="*/ 2147483647 h 144"/>
              <a:gd name="T38" fmla="*/ 2147483647 w 142"/>
              <a:gd name="T39" fmla="*/ 2147483647 h 144"/>
              <a:gd name="T40" fmla="*/ 2147483647 w 142"/>
              <a:gd name="T41" fmla="*/ 2147483647 h 144"/>
              <a:gd name="T42" fmla="*/ 2147483647 w 142"/>
              <a:gd name="T43" fmla="*/ 2147483647 h 144"/>
              <a:gd name="T44" fmla="*/ 2147483647 w 142"/>
              <a:gd name="T45" fmla="*/ 2147483647 h 144"/>
              <a:gd name="T46" fmla="*/ 2147483647 w 142"/>
              <a:gd name="T47" fmla="*/ 2147483647 h 144"/>
              <a:gd name="T48" fmla="*/ 2147483647 w 142"/>
              <a:gd name="T49" fmla="*/ 2147483647 h 144"/>
              <a:gd name="T50" fmla="*/ 2147483647 w 142"/>
              <a:gd name="T51" fmla="*/ 2147483647 h 144"/>
              <a:gd name="T52" fmla="*/ 2147483647 w 142"/>
              <a:gd name="T53" fmla="*/ 2147483647 h 144"/>
              <a:gd name="T54" fmla="*/ 2147483647 w 142"/>
              <a:gd name="T55" fmla="*/ 2147483647 h 144"/>
              <a:gd name="T56" fmla="*/ 2147483647 w 142"/>
              <a:gd name="T57" fmla="*/ 2147483647 h 144"/>
              <a:gd name="T58" fmla="*/ 2147483647 w 142"/>
              <a:gd name="T59" fmla="*/ 2147483647 h 144"/>
              <a:gd name="T60" fmla="*/ 2147483647 w 142"/>
              <a:gd name="T61" fmla="*/ 2147483647 h 144"/>
              <a:gd name="T62" fmla="*/ 2147483647 w 142"/>
              <a:gd name="T63" fmla="*/ 2147483647 h 144"/>
              <a:gd name="T64" fmla="*/ 2147483647 w 142"/>
              <a:gd name="T65" fmla="*/ 2147483647 h 144"/>
              <a:gd name="T66" fmla="*/ 2147483647 w 142"/>
              <a:gd name="T67" fmla="*/ 2147483647 h 144"/>
              <a:gd name="T68" fmla="*/ 2147483647 w 142"/>
              <a:gd name="T69" fmla="*/ 2147483647 h 144"/>
              <a:gd name="T70" fmla="*/ 2147483647 w 142"/>
              <a:gd name="T71" fmla="*/ 2147483647 h 144"/>
              <a:gd name="T72" fmla="*/ 2147483647 w 142"/>
              <a:gd name="T73" fmla="*/ 2147483647 h 144"/>
              <a:gd name="T74" fmla="*/ 2147483647 w 142"/>
              <a:gd name="T75" fmla="*/ 2147483647 h 144"/>
              <a:gd name="T76" fmla="*/ 2147483647 w 142"/>
              <a:gd name="T77" fmla="*/ 2147483647 h 144"/>
              <a:gd name="T78" fmla="*/ 2147483647 w 142"/>
              <a:gd name="T79" fmla="*/ 2147483647 h 144"/>
              <a:gd name="T80" fmla="*/ 2147483647 w 142"/>
              <a:gd name="T81" fmla="*/ 2147483647 h 144"/>
              <a:gd name="T82" fmla="*/ 2147483647 w 142"/>
              <a:gd name="T83" fmla="*/ 2147483647 h 144"/>
              <a:gd name="T84" fmla="*/ 2147483647 w 142"/>
              <a:gd name="T85" fmla="*/ 2147483647 h 144"/>
              <a:gd name="T86" fmla="*/ 2147483647 w 142"/>
              <a:gd name="T87" fmla="*/ 2147483647 h 144"/>
              <a:gd name="T88" fmla="*/ 2147483647 w 142"/>
              <a:gd name="T89" fmla="*/ 2147483647 h 144"/>
              <a:gd name="T90" fmla="*/ 2147483647 w 142"/>
              <a:gd name="T91" fmla="*/ 2147483647 h 144"/>
              <a:gd name="T92" fmla="*/ 2147483647 w 142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2"/>
              <a:gd name="T142" fmla="*/ 0 h 144"/>
              <a:gd name="T143" fmla="*/ 142 w 142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9" name="Freeform 16"/>
          <p:cNvSpPr>
            <a:spLocks noChangeArrowheads="1"/>
          </p:cNvSpPr>
          <p:nvPr/>
        </p:nvSpPr>
        <p:spPr bwMode="auto">
          <a:xfrm>
            <a:off x="3435350" y="3308350"/>
            <a:ext cx="520700" cy="930275"/>
          </a:xfrm>
          <a:custGeom>
            <a:avLst/>
            <a:gdLst>
              <a:gd name="T0" fmla="*/ 2147483647 w 162"/>
              <a:gd name="T1" fmla="*/ 2147483647 h 289"/>
              <a:gd name="T2" fmla="*/ 2147483647 w 162"/>
              <a:gd name="T3" fmla="*/ 2147483647 h 289"/>
              <a:gd name="T4" fmla="*/ 2147483647 w 162"/>
              <a:gd name="T5" fmla="*/ 2147483647 h 289"/>
              <a:gd name="T6" fmla="*/ 2147483647 w 162"/>
              <a:gd name="T7" fmla="*/ 2147483647 h 289"/>
              <a:gd name="T8" fmla="*/ 2147483647 w 162"/>
              <a:gd name="T9" fmla="*/ 2147483647 h 289"/>
              <a:gd name="T10" fmla="*/ 2147483647 w 162"/>
              <a:gd name="T11" fmla="*/ 2147483647 h 289"/>
              <a:gd name="T12" fmla="*/ 2147483647 w 162"/>
              <a:gd name="T13" fmla="*/ 2147483647 h 289"/>
              <a:gd name="T14" fmla="*/ 2147483647 w 162"/>
              <a:gd name="T15" fmla="*/ 2147483647 h 289"/>
              <a:gd name="T16" fmla="*/ 2147483647 w 162"/>
              <a:gd name="T17" fmla="*/ 2147483647 h 289"/>
              <a:gd name="T18" fmla="*/ 2147483647 w 162"/>
              <a:gd name="T19" fmla="*/ 2147483647 h 289"/>
              <a:gd name="T20" fmla="*/ 2147483647 w 162"/>
              <a:gd name="T21" fmla="*/ 2147483647 h 289"/>
              <a:gd name="T22" fmla="*/ 2147483647 w 162"/>
              <a:gd name="T23" fmla="*/ 2147483647 h 289"/>
              <a:gd name="T24" fmla="*/ 2147483647 w 162"/>
              <a:gd name="T25" fmla="*/ 2147483647 h 289"/>
              <a:gd name="T26" fmla="*/ 2147483647 w 162"/>
              <a:gd name="T27" fmla="*/ 2147483647 h 289"/>
              <a:gd name="T28" fmla="*/ 2147483647 w 162"/>
              <a:gd name="T29" fmla="*/ 2147483647 h 289"/>
              <a:gd name="T30" fmla="*/ 2147483647 w 162"/>
              <a:gd name="T31" fmla="*/ 2147483647 h 289"/>
              <a:gd name="T32" fmla="*/ 2147483647 w 162"/>
              <a:gd name="T33" fmla="*/ 2147483647 h 289"/>
              <a:gd name="T34" fmla="*/ 2147483647 w 162"/>
              <a:gd name="T35" fmla="*/ 2147483647 h 289"/>
              <a:gd name="T36" fmla="*/ 2147483647 w 162"/>
              <a:gd name="T37" fmla="*/ 2147483647 h 289"/>
              <a:gd name="T38" fmla="*/ 2147483647 w 162"/>
              <a:gd name="T39" fmla="*/ 2147483647 h 289"/>
              <a:gd name="T40" fmla="*/ 2147483647 w 162"/>
              <a:gd name="T41" fmla="*/ 2147483647 h 289"/>
              <a:gd name="T42" fmla="*/ 2147483647 w 162"/>
              <a:gd name="T43" fmla="*/ 2147483647 h 289"/>
              <a:gd name="T44" fmla="*/ 2147483647 w 162"/>
              <a:gd name="T45" fmla="*/ 2147483647 h 289"/>
              <a:gd name="T46" fmla="*/ 2147483647 w 162"/>
              <a:gd name="T47" fmla="*/ 2147483647 h 289"/>
              <a:gd name="T48" fmla="*/ 2147483647 w 162"/>
              <a:gd name="T49" fmla="*/ 2147483647 h 289"/>
              <a:gd name="T50" fmla="*/ 2147483647 w 162"/>
              <a:gd name="T51" fmla="*/ 2147483647 h 289"/>
              <a:gd name="T52" fmla="*/ 2147483647 w 162"/>
              <a:gd name="T53" fmla="*/ 2147483647 h 289"/>
              <a:gd name="T54" fmla="*/ 2147483647 w 162"/>
              <a:gd name="T55" fmla="*/ 2147483647 h 289"/>
              <a:gd name="T56" fmla="*/ 2147483647 w 162"/>
              <a:gd name="T57" fmla="*/ 2147483647 h 289"/>
              <a:gd name="T58" fmla="*/ 2147483647 w 162"/>
              <a:gd name="T59" fmla="*/ 2147483647 h 289"/>
              <a:gd name="T60" fmla="*/ 2147483647 w 162"/>
              <a:gd name="T61" fmla="*/ 2147483647 h 289"/>
              <a:gd name="T62" fmla="*/ 2147483647 w 162"/>
              <a:gd name="T63" fmla="*/ 2147483647 h 289"/>
              <a:gd name="T64" fmla="*/ 2147483647 w 162"/>
              <a:gd name="T65" fmla="*/ 2147483647 h 289"/>
              <a:gd name="T66" fmla="*/ 2147483647 w 162"/>
              <a:gd name="T67" fmla="*/ 2147483647 h 289"/>
              <a:gd name="T68" fmla="*/ 2147483647 w 162"/>
              <a:gd name="T69" fmla="*/ 2147483647 h 289"/>
              <a:gd name="T70" fmla="*/ 2147483647 w 162"/>
              <a:gd name="T71" fmla="*/ 2147483647 h 289"/>
              <a:gd name="T72" fmla="*/ 2147483647 w 162"/>
              <a:gd name="T73" fmla="*/ 2147483647 h 289"/>
              <a:gd name="T74" fmla="*/ 2147483647 w 162"/>
              <a:gd name="T75" fmla="*/ 2147483647 h 289"/>
              <a:gd name="T76" fmla="*/ 2147483647 w 162"/>
              <a:gd name="T77" fmla="*/ 2147483647 h 289"/>
              <a:gd name="T78" fmla="*/ 2147483647 w 162"/>
              <a:gd name="T79" fmla="*/ 2147483647 h 289"/>
              <a:gd name="T80" fmla="*/ 2147483647 w 162"/>
              <a:gd name="T81" fmla="*/ 2147483647 h 289"/>
              <a:gd name="T82" fmla="*/ 2147483647 w 162"/>
              <a:gd name="T83" fmla="*/ 2147483647 h 289"/>
              <a:gd name="T84" fmla="*/ 2147483647 w 162"/>
              <a:gd name="T85" fmla="*/ 2147483647 h 289"/>
              <a:gd name="T86" fmla="*/ 2147483647 w 162"/>
              <a:gd name="T87" fmla="*/ 2147483647 h 289"/>
              <a:gd name="T88" fmla="*/ 2147483647 w 162"/>
              <a:gd name="T89" fmla="*/ 2147483647 h 289"/>
              <a:gd name="T90" fmla="*/ 2147483647 w 162"/>
              <a:gd name="T91" fmla="*/ 2147483647 h 289"/>
              <a:gd name="T92" fmla="*/ 2147483647 w 162"/>
              <a:gd name="T93" fmla="*/ 2147483647 h 289"/>
              <a:gd name="T94" fmla="*/ 2147483647 w 162"/>
              <a:gd name="T95" fmla="*/ 2147483647 h 289"/>
              <a:gd name="T96" fmla="*/ 2147483647 w 162"/>
              <a:gd name="T97" fmla="*/ 2147483647 h 289"/>
              <a:gd name="T98" fmla="*/ 2147483647 w 162"/>
              <a:gd name="T99" fmla="*/ 2147483647 h 289"/>
              <a:gd name="T100" fmla="*/ 2147483647 w 162"/>
              <a:gd name="T101" fmla="*/ 2147483647 h 289"/>
              <a:gd name="T102" fmla="*/ 2147483647 w 162"/>
              <a:gd name="T103" fmla="*/ 0 h 289"/>
              <a:gd name="T104" fmla="*/ 2147483647 w 162"/>
              <a:gd name="T105" fmla="*/ 2147483647 h 289"/>
              <a:gd name="T106" fmla="*/ 2147483647 w 162"/>
              <a:gd name="T107" fmla="*/ 2147483647 h 289"/>
              <a:gd name="T108" fmla="*/ 2147483647 w 162"/>
              <a:gd name="T109" fmla="*/ 2147483647 h 289"/>
              <a:gd name="T110" fmla="*/ 2147483647 w 162"/>
              <a:gd name="T111" fmla="*/ 2147483647 h 289"/>
              <a:gd name="T112" fmla="*/ 2147483647 w 162"/>
              <a:gd name="T113" fmla="*/ 2147483647 h 289"/>
              <a:gd name="T114" fmla="*/ 2147483647 w 162"/>
              <a:gd name="T115" fmla="*/ 2147483647 h 289"/>
              <a:gd name="T116" fmla="*/ 2147483647 w 162"/>
              <a:gd name="T117" fmla="*/ 2147483647 h 289"/>
              <a:gd name="T118" fmla="*/ 2147483647 w 162"/>
              <a:gd name="T119" fmla="*/ 2147483647 h 289"/>
              <a:gd name="T120" fmla="*/ 2147483647 w 162"/>
              <a:gd name="T121" fmla="*/ 2147483647 h 289"/>
              <a:gd name="T122" fmla="*/ 2147483647 w 162"/>
              <a:gd name="T123" fmla="*/ 2147483647 h 289"/>
              <a:gd name="T124" fmla="*/ 2147483647 w 162"/>
              <a:gd name="T125" fmla="*/ 2147483647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"/>
              <a:gd name="T190" fmla="*/ 0 h 289"/>
              <a:gd name="T191" fmla="*/ 162 w 162"/>
              <a:gd name="T192" fmla="*/ 289 h 2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0" name="Freeform 17"/>
          <p:cNvSpPr>
            <a:spLocks noChangeArrowheads="1"/>
          </p:cNvSpPr>
          <p:nvPr/>
        </p:nvSpPr>
        <p:spPr bwMode="auto">
          <a:xfrm>
            <a:off x="3886200" y="3135313"/>
            <a:ext cx="349250" cy="762000"/>
          </a:xfrm>
          <a:custGeom>
            <a:avLst/>
            <a:gdLst>
              <a:gd name="T0" fmla="*/ 2147483647 w 108"/>
              <a:gd name="T1" fmla="*/ 2147483647 h 237"/>
              <a:gd name="T2" fmla="*/ 2147483647 w 108"/>
              <a:gd name="T3" fmla="*/ 2147483647 h 237"/>
              <a:gd name="T4" fmla="*/ 2147483647 w 108"/>
              <a:gd name="T5" fmla="*/ 2147483647 h 237"/>
              <a:gd name="T6" fmla="*/ 2147483647 w 108"/>
              <a:gd name="T7" fmla="*/ 2147483647 h 237"/>
              <a:gd name="T8" fmla="*/ 2147483647 w 108"/>
              <a:gd name="T9" fmla="*/ 2147483647 h 237"/>
              <a:gd name="T10" fmla="*/ 2147483647 w 108"/>
              <a:gd name="T11" fmla="*/ 2147483647 h 237"/>
              <a:gd name="T12" fmla="*/ 2147483647 w 108"/>
              <a:gd name="T13" fmla="*/ 2147483647 h 237"/>
              <a:gd name="T14" fmla="*/ 2147483647 w 108"/>
              <a:gd name="T15" fmla="*/ 2147483647 h 237"/>
              <a:gd name="T16" fmla="*/ 2147483647 w 108"/>
              <a:gd name="T17" fmla="*/ 2147483647 h 237"/>
              <a:gd name="T18" fmla="*/ 2147483647 w 108"/>
              <a:gd name="T19" fmla="*/ 2147483647 h 237"/>
              <a:gd name="T20" fmla="*/ 2147483647 w 108"/>
              <a:gd name="T21" fmla="*/ 2147483647 h 237"/>
              <a:gd name="T22" fmla="*/ 2147483647 w 108"/>
              <a:gd name="T23" fmla="*/ 2147483647 h 237"/>
              <a:gd name="T24" fmla="*/ 2147483647 w 108"/>
              <a:gd name="T25" fmla="*/ 2147483647 h 237"/>
              <a:gd name="T26" fmla="*/ 2147483647 w 108"/>
              <a:gd name="T27" fmla="*/ 2147483647 h 237"/>
              <a:gd name="T28" fmla="*/ 2147483647 w 108"/>
              <a:gd name="T29" fmla="*/ 2147483647 h 237"/>
              <a:gd name="T30" fmla="*/ 2147483647 w 108"/>
              <a:gd name="T31" fmla="*/ 2147483647 h 237"/>
              <a:gd name="T32" fmla="*/ 2147483647 w 108"/>
              <a:gd name="T33" fmla="*/ 2147483647 h 237"/>
              <a:gd name="T34" fmla="*/ 2147483647 w 108"/>
              <a:gd name="T35" fmla="*/ 2147483647 h 237"/>
              <a:gd name="T36" fmla="*/ 2147483647 w 108"/>
              <a:gd name="T37" fmla="*/ 2147483647 h 237"/>
              <a:gd name="T38" fmla="*/ 2147483647 w 108"/>
              <a:gd name="T39" fmla="*/ 2147483647 h 237"/>
              <a:gd name="T40" fmla="*/ 2147483647 w 108"/>
              <a:gd name="T41" fmla="*/ 2147483647 h 237"/>
              <a:gd name="T42" fmla="*/ 2147483647 w 108"/>
              <a:gd name="T43" fmla="*/ 2147483647 h 237"/>
              <a:gd name="T44" fmla="*/ 2147483647 w 108"/>
              <a:gd name="T45" fmla="*/ 2147483647 h 237"/>
              <a:gd name="T46" fmla="*/ 2147483647 w 108"/>
              <a:gd name="T47" fmla="*/ 2147483647 h 237"/>
              <a:gd name="T48" fmla="*/ 2147483647 w 108"/>
              <a:gd name="T49" fmla="*/ 2147483647 h 237"/>
              <a:gd name="T50" fmla="*/ 2147483647 w 108"/>
              <a:gd name="T51" fmla="*/ 2147483647 h 237"/>
              <a:gd name="T52" fmla="*/ 2147483647 w 108"/>
              <a:gd name="T53" fmla="*/ 2147483647 h 237"/>
              <a:gd name="T54" fmla="*/ 2147483647 w 108"/>
              <a:gd name="T55" fmla="*/ 2147483647 h 237"/>
              <a:gd name="T56" fmla="*/ 2147483647 w 108"/>
              <a:gd name="T57" fmla="*/ 2147483647 h 237"/>
              <a:gd name="T58" fmla="*/ 2147483647 w 108"/>
              <a:gd name="T59" fmla="*/ 2147483647 h 237"/>
              <a:gd name="T60" fmla="*/ 2147483647 w 108"/>
              <a:gd name="T61" fmla="*/ 2147483647 h 237"/>
              <a:gd name="T62" fmla="*/ 2147483647 w 108"/>
              <a:gd name="T63" fmla="*/ 2147483647 h 237"/>
              <a:gd name="T64" fmla="*/ 2147483647 w 108"/>
              <a:gd name="T65" fmla="*/ 2147483647 h 237"/>
              <a:gd name="T66" fmla="*/ 2147483647 w 108"/>
              <a:gd name="T67" fmla="*/ 2147483647 h 237"/>
              <a:gd name="T68" fmla="*/ 2147483647 w 108"/>
              <a:gd name="T69" fmla="*/ 2147483647 h 237"/>
              <a:gd name="T70" fmla="*/ 2147483647 w 108"/>
              <a:gd name="T71" fmla="*/ 2147483647 h 237"/>
              <a:gd name="T72" fmla="*/ 2147483647 w 108"/>
              <a:gd name="T73" fmla="*/ 2147483647 h 237"/>
              <a:gd name="T74" fmla="*/ 2147483647 w 108"/>
              <a:gd name="T75" fmla="*/ 2147483647 h 237"/>
              <a:gd name="T76" fmla="*/ 2147483647 w 108"/>
              <a:gd name="T77" fmla="*/ 2147483647 h 237"/>
              <a:gd name="T78" fmla="*/ 2147483647 w 108"/>
              <a:gd name="T79" fmla="*/ 2147483647 h 237"/>
              <a:gd name="T80" fmla="*/ 2147483647 w 108"/>
              <a:gd name="T81" fmla="*/ 2147483647 h 237"/>
              <a:gd name="T82" fmla="*/ 2147483647 w 108"/>
              <a:gd name="T83" fmla="*/ 2147483647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7"/>
              <a:gd name="T128" fmla="*/ 108 w 108"/>
              <a:gd name="T129" fmla="*/ 237 h 2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1" name="Freeform 18"/>
          <p:cNvSpPr>
            <a:spLocks noChangeArrowheads="1"/>
          </p:cNvSpPr>
          <p:nvPr/>
        </p:nvSpPr>
        <p:spPr bwMode="auto">
          <a:xfrm>
            <a:off x="3797300" y="4433888"/>
            <a:ext cx="555625" cy="641350"/>
          </a:xfrm>
          <a:custGeom>
            <a:avLst/>
            <a:gdLst>
              <a:gd name="T0" fmla="*/ 2147483647 w 173"/>
              <a:gd name="T1" fmla="*/ 2147483647 h 200"/>
              <a:gd name="T2" fmla="*/ 2147483647 w 173"/>
              <a:gd name="T3" fmla="*/ 2147483647 h 200"/>
              <a:gd name="T4" fmla="*/ 2147483647 w 173"/>
              <a:gd name="T5" fmla="*/ 2147483647 h 200"/>
              <a:gd name="T6" fmla="*/ 2147483647 w 173"/>
              <a:gd name="T7" fmla="*/ 2147483647 h 200"/>
              <a:gd name="T8" fmla="*/ 2147483647 w 173"/>
              <a:gd name="T9" fmla="*/ 2147483647 h 200"/>
              <a:gd name="T10" fmla="*/ 2147483647 w 173"/>
              <a:gd name="T11" fmla="*/ 2147483647 h 200"/>
              <a:gd name="T12" fmla="*/ 2147483647 w 173"/>
              <a:gd name="T13" fmla="*/ 2147483647 h 200"/>
              <a:gd name="T14" fmla="*/ 2147483647 w 173"/>
              <a:gd name="T15" fmla="*/ 2147483647 h 200"/>
              <a:gd name="T16" fmla="*/ 2147483647 w 173"/>
              <a:gd name="T17" fmla="*/ 2147483647 h 200"/>
              <a:gd name="T18" fmla="*/ 2147483647 w 173"/>
              <a:gd name="T19" fmla="*/ 2147483647 h 200"/>
              <a:gd name="T20" fmla="*/ 2147483647 w 173"/>
              <a:gd name="T21" fmla="*/ 2147483647 h 200"/>
              <a:gd name="T22" fmla="*/ 2147483647 w 173"/>
              <a:gd name="T23" fmla="*/ 2147483647 h 200"/>
              <a:gd name="T24" fmla="*/ 2147483647 w 173"/>
              <a:gd name="T25" fmla="*/ 2147483647 h 200"/>
              <a:gd name="T26" fmla="*/ 2147483647 w 173"/>
              <a:gd name="T27" fmla="*/ 0 h 200"/>
              <a:gd name="T28" fmla="*/ 2147483647 w 173"/>
              <a:gd name="T29" fmla="*/ 2147483647 h 200"/>
              <a:gd name="T30" fmla="*/ 2147483647 w 173"/>
              <a:gd name="T31" fmla="*/ 2147483647 h 200"/>
              <a:gd name="T32" fmla="*/ 2147483647 w 173"/>
              <a:gd name="T33" fmla="*/ 2147483647 h 200"/>
              <a:gd name="T34" fmla="*/ 2147483647 w 173"/>
              <a:gd name="T35" fmla="*/ 2147483647 h 200"/>
              <a:gd name="T36" fmla="*/ 2147483647 w 173"/>
              <a:gd name="T37" fmla="*/ 2147483647 h 200"/>
              <a:gd name="T38" fmla="*/ 2147483647 w 173"/>
              <a:gd name="T39" fmla="*/ 2147483647 h 200"/>
              <a:gd name="T40" fmla="*/ 2147483647 w 173"/>
              <a:gd name="T41" fmla="*/ 2147483647 h 200"/>
              <a:gd name="T42" fmla="*/ 2147483647 w 173"/>
              <a:gd name="T43" fmla="*/ 2147483647 h 200"/>
              <a:gd name="T44" fmla="*/ 2147483647 w 173"/>
              <a:gd name="T45" fmla="*/ 2147483647 h 200"/>
              <a:gd name="T46" fmla="*/ 2147483647 w 173"/>
              <a:gd name="T47" fmla="*/ 2147483647 h 200"/>
              <a:gd name="T48" fmla="*/ 2147483647 w 173"/>
              <a:gd name="T49" fmla="*/ 2147483647 h 200"/>
              <a:gd name="T50" fmla="*/ 2147483647 w 173"/>
              <a:gd name="T51" fmla="*/ 2147483647 h 200"/>
              <a:gd name="T52" fmla="*/ 2147483647 w 173"/>
              <a:gd name="T53" fmla="*/ 2147483647 h 200"/>
              <a:gd name="T54" fmla="*/ 2147483647 w 173"/>
              <a:gd name="T55" fmla="*/ 2147483647 h 200"/>
              <a:gd name="T56" fmla="*/ 2147483647 w 173"/>
              <a:gd name="T57" fmla="*/ 2147483647 h 200"/>
              <a:gd name="T58" fmla="*/ 2147483647 w 173"/>
              <a:gd name="T59" fmla="*/ 2147483647 h 200"/>
              <a:gd name="T60" fmla="*/ 2147483647 w 173"/>
              <a:gd name="T61" fmla="*/ 2147483647 h 200"/>
              <a:gd name="T62" fmla="*/ 2147483647 w 173"/>
              <a:gd name="T63" fmla="*/ 2147483647 h 200"/>
              <a:gd name="T64" fmla="*/ 2147483647 w 173"/>
              <a:gd name="T65" fmla="*/ 2147483647 h 200"/>
              <a:gd name="T66" fmla="*/ 2147483647 w 173"/>
              <a:gd name="T67" fmla="*/ 2147483647 h 200"/>
              <a:gd name="T68" fmla="*/ 2147483647 w 173"/>
              <a:gd name="T69" fmla="*/ 2147483647 h 200"/>
              <a:gd name="T70" fmla="*/ 2147483647 w 173"/>
              <a:gd name="T71" fmla="*/ 2147483647 h 200"/>
              <a:gd name="T72" fmla="*/ 2147483647 w 173"/>
              <a:gd name="T73" fmla="*/ 2147483647 h 200"/>
              <a:gd name="T74" fmla="*/ 2147483647 w 173"/>
              <a:gd name="T75" fmla="*/ 2147483647 h 200"/>
              <a:gd name="T76" fmla="*/ 2147483647 w 173"/>
              <a:gd name="T77" fmla="*/ 2147483647 h 200"/>
              <a:gd name="T78" fmla="*/ 2147483647 w 173"/>
              <a:gd name="T79" fmla="*/ 2147483647 h 200"/>
              <a:gd name="T80" fmla="*/ 2147483647 w 173"/>
              <a:gd name="T81" fmla="*/ 2147483647 h 200"/>
              <a:gd name="T82" fmla="*/ 2147483647 w 173"/>
              <a:gd name="T83" fmla="*/ 2147483647 h 200"/>
              <a:gd name="T84" fmla="*/ 2147483647 w 173"/>
              <a:gd name="T85" fmla="*/ 2147483647 h 200"/>
              <a:gd name="T86" fmla="*/ 2147483647 w 173"/>
              <a:gd name="T87" fmla="*/ 2147483647 h 200"/>
              <a:gd name="T88" fmla="*/ 2147483647 w 173"/>
              <a:gd name="T89" fmla="*/ 2147483647 h 200"/>
              <a:gd name="T90" fmla="*/ 2147483647 w 173"/>
              <a:gd name="T91" fmla="*/ 2147483647 h 200"/>
              <a:gd name="T92" fmla="*/ 2147483647 w 173"/>
              <a:gd name="T93" fmla="*/ 2147483647 h 200"/>
              <a:gd name="T94" fmla="*/ 2147483647 w 173"/>
              <a:gd name="T95" fmla="*/ 2147483647 h 200"/>
              <a:gd name="T96" fmla="*/ 2147483647 w 173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"/>
              <a:gd name="T148" fmla="*/ 0 h 200"/>
              <a:gd name="T149" fmla="*/ 173 w 173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2" name="Freeform 19"/>
          <p:cNvSpPr>
            <a:spLocks noChangeArrowheads="1"/>
          </p:cNvSpPr>
          <p:nvPr/>
        </p:nvSpPr>
        <p:spPr bwMode="auto">
          <a:xfrm>
            <a:off x="3732213" y="4064000"/>
            <a:ext cx="784225" cy="492125"/>
          </a:xfrm>
          <a:custGeom>
            <a:avLst/>
            <a:gdLst>
              <a:gd name="T0" fmla="*/ 2147483647 w 244"/>
              <a:gd name="T1" fmla="*/ 2147483647 h 153"/>
              <a:gd name="T2" fmla="*/ 2147483647 w 244"/>
              <a:gd name="T3" fmla="*/ 2147483647 h 153"/>
              <a:gd name="T4" fmla="*/ 2147483647 w 244"/>
              <a:gd name="T5" fmla="*/ 2147483647 h 153"/>
              <a:gd name="T6" fmla="*/ 2147483647 w 244"/>
              <a:gd name="T7" fmla="*/ 2147483647 h 153"/>
              <a:gd name="T8" fmla="*/ 2147483647 w 244"/>
              <a:gd name="T9" fmla="*/ 2147483647 h 153"/>
              <a:gd name="T10" fmla="*/ 2147483647 w 244"/>
              <a:gd name="T11" fmla="*/ 2147483647 h 153"/>
              <a:gd name="T12" fmla="*/ 2147483647 w 244"/>
              <a:gd name="T13" fmla="*/ 2147483647 h 153"/>
              <a:gd name="T14" fmla="*/ 2147483647 w 244"/>
              <a:gd name="T15" fmla="*/ 2147483647 h 153"/>
              <a:gd name="T16" fmla="*/ 2147483647 w 244"/>
              <a:gd name="T17" fmla="*/ 2147483647 h 153"/>
              <a:gd name="T18" fmla="*/ 2147483647 w 244"/>
              <a:gd name="T19" fmla="*/ 2147483647 h 153"/>
              <a:gd name="T20" fmla="*/ 2147483647 w 244"/>
              <a:gd name="T21" fmla="*/ 2147483647 h 153"/>
              <a:gd name="T22" fmla="*/ 2147483647 w 244"/>
              <a:gd name="T23" fmla="*/ 2147483647 h 153"/>
              <a:gd name="T24" fmla="*/ 2147483647 w 244"/>
              <a:gd name="T25" fmla="*/ 2147483647 h 153"/>
              <a:gd name="T26" fmla="*/ 2147483647 w 244"/>
              <a:gd name="T27" fmla="*/ 2147483647 h 153"/>
              <a:gd name="T28" fmla="*/ 2147483647 w 244"/>
              <a:gd name="T29" fmla="*/ 2147483647 h 153"/>
              <a:gd name="T30" fmla="*/ 2147483647 w 244"/>
              <a:gd name="T31" fmla="*/ 2147483647 h 153"/>
              <a:gd name="T32" fmla="*/ 2147483647 w 244"/>
              <a:gd name="T33" fmla="*/ 2147483647 h 153"/>
              <a:gd name="T34" fmla="*/ 2147483647 w 244"/>
              <a:gd name="T35" fmla="*/ 2147483647 h 153"/>
              <a:gd name="T36" fmla="*/ 2147483647 w 244"/>
              <a:gd name="T37" fmla="*/ 2147483647 h 153"/>
              <a:gd name="T38" fmla="*/ 2147483647 w 244"/>
              <a:gd name="T39" fmla="*/ 2147483647 h 153"/>
              <a:gd name="T40" fmla="*/ 2147483647 w 244"/>
              <a:gd name="T41" fmla="*/ 2147483647 h 153"/>
              <a:gd name="T42" fmla="*/ 2147483647 w 244"/>
              <a:gd name="T43" fmla="*/ 2147483647 h 153"/>
              <a:gd name="T44" fmla="*/ 2147483647 w 244"/>
              <a:gd name="T45" fmla="*/ 2147483647 h 153"/>
              <a:gd name="T46" fmla="*/ 2147483647 w 244"/>
              <a:gd name="T47" fmla="*/ 2147483647 h 153"/>
              <a:gd name="T48" fmla="*/ 2147483647 w 244"/>
              <a:gd name="T49" fmla="*/ 2147483647 h 153"/>
              <a:gd name="T50" fmla="*/ 2147483647 w 244"/>
              <a:gd name="T51" fmla="*/ 2147483647 h 153"/>
              <a:gd name="T52" fmla="*/ 2147483647 w 244"/>
              <a:gd name="T53" fmla="*/ 2147483647 h 153"/>
              <a:gd name="T54" fmla="*/ 2147483647 w 244"/>
              <a:gd name="T55" fmla="*/ 2147483647 h 153"/>
              <a:gd name="T56" fmla="*/ 2147483647 w 244"/>
              <a:gd name="T57" fmla="*/ 2147483647 h 153"/>
              <a:gd name="T58" fmla="*/ 2147483647 w 244"/>
              <a:gd name="T59" fmla="*/ 2147483647 h 153"/>
              <a:gd name="T60" fmla="*/ 2147483647 w 244"/>
              <a:gd name="T61" fmla="*/ 2147483647 h 153"/>
              <a:gd name="T62" fmla="*/ 2147483647 w 244"/>
              <a:gd name="T63" fmla="*/ 2147483647 h 153"/>
              <a:gd name="T64" fmla="*/ 2147483647 w 244"/>
              <a:gd name="T65" fmla="*/ 2147483647 h 153"/>
              <a:gd name="T66" fmla="*/ 2147483647 w 244"/>
              <a:gd name="T67" fmla="*/ 2147483647 h 153"/>
              <a:gd name="T68" fmla="*/ 2147483647 w 244"/>
              <a:gd name="T69" fmla="*/ 2147483647 h 153"/>
              <a:gd name="T70" fmla="*/ 2147483647 w 244"/>
              <a:gd name="T71" fmla="*/ 2147483647 h 153"/>
              <a:gd name="T72" fmla="*/ 2147483647 w 244"/>
              <a:gd name="T73" fmla="*/ 2147483647 h 153"/>
              <a:gd name="T74" fmla="*/ 2147483647 w 244"/>
              <a:gd name="T75" fmla="*/ 2147483647 h 153"/>
              <a:gd name="T76" fmla="*/ 2147483647 w 244"/>
              <a:gd name="T77" fmla="*/ 2147483647 h 153"/>
              <a:gd name="T78" fmla="*/ 2147483647 w 244"/>
              <a:gd name="T79" fmla="*/ 2147483647 h 153"/>
              <a:gd name="T80" fmla="*/ 2147483647 w 244"/>
              <a:gd name="T81" fmla="*/ 2147483647 h 153"/>
              <a:gd name="T82" fmla="*/ 2147483647 w 244"/>
              <a:gd name="T83" fmla="*/ 2147483647 h 153"/>
              <a:gd name="T84" fmla="*/ 2147483647 w 244"/>
              <a:gd name="T85" fmla="*/ 2147483647 h 153"/>
              <a:gd name="T86" fmla="*/ 2147483647 w 244"/>
              <a:gd name="T87" fmla="*/ 2147483647 h 153"/>
              <a:gd name="T88" fmla="*/ 2147483647 w 244"/>
              <a:gd name="T89" fmla="*/ 2147483647 h 153"/>
              <a:gd name="T90" fmla="*/ 2147483647 w 244"/>
              <a:gd name="T91" fmla="*/ 0 h 153"/>
              <a:gd name="T92" fmla="*/ 2147483647 w 244"/>
              <a:gd name="T93" fmla="*/ 2147483647 h 153"/>
              <a:gd name="T94" fmla="*/ 2147483647 w 244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4"/>
              <a:gd name="T145" fmla="*/ 0 h 153"/>
              <a:gd name="T146" fmla="*/ 244 w 244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3" name="Freeform 20"/>
          <p:cNvSpPr>
            <a:spLocks noChangeArrowheads="1"/>
          </p:cNvSpPr>
          <p:nvPr/>
        </p:nvSpPr>
        <p:spPr bwMode="auto">
          <a:xfrm>
            <a:off x="3905250" y="4967288"/>
            <a:ext cx="815975" cy="644525"/>
          </a:xfrm>
          <a:custGeom>
            <a:avLst/>
            <a:gdLst>
              <a:gd name="T0" fmla="*/ 2147483647 w 254"/>
              <a:gd name="T1" fmla="*/ 2147483647 h 201"/>
              <a:gd name="T2" fmla="*/ 2147483647 w 254"/>
              <a:gd name="T3" fmla="*/ 2147483647 h 201"/>
              <a:gd name="T4" fmla="*/ 2147483647 w 254"/>
              <a:gd name="T5" fmla="*/ 2147483647 h 201"/>
              <a:gd name="T6" fmla="*/ 2147483647 w 254"/>
              <a:gd name="T7" fmla="*/ 2147483647 h 201"/>
              <a:gd name="T8" fmla="*/ 2147483647 w 254"/>
              <a:gd name="T9" fmla="*/ 2147483647 h 201"/>
              <a:gd name="T10" fmla="*/ 2147483647 w 254"/>
              <a:gd name="T11" fmla="*/ 2147483647 h 201"/>
              <a:gd name="T12" fmla="*/ 2147483647 w 254"/>
              <a:gd name="T13" fmla="*/ 2147483647 h 201"/>
              <a:gd name="T14" fmla="*/ 2147483647 w 254"/>
              <a:gd name="T15" fmla="*/ 2147483647 h 201"/>
              <a:gd name="T16" fmla="*/ 2147483647 w 254"/>
              <a:gd name="T17" fmla="*/ 2147483647 h 201"/>
              <a:gd name="T18" fmla="*/ 2147483647 w 254"/>
              <a:gd name="T19" fmla="*/ 2147483647 h 201"/>
              <a:gd name="T20" fmla="*/ 2147483647 w 254"/>
              <a:gd name="T21" fmla="*/ 2147483647 h 201"/>
              <a:gd name="T22" fmla="*/ 2147483647 w 254"/>
              <a:gd name="T23" fmla="*/ 2147483647 h 201"/>
              <a:gd name="T24" fmla="*/ 2147483647 w 254"/>
              <a:gd name="T25" fmla="*/ 2147483647 h 201"/>
              <a:gd name="T26" fmla="*/ 2147483647 w 254"/>
              <a:gd name="T27" fmla="*/ 2147483647 h 201"/>
              <a:gd name="T28" fmla="*/ 2147483647 w 254"/>
              <a:gd name="T29" fmla="*/ 2147483647 h 201"/>
              <a:gd name="T30" fmla="*/ 2147483647 w 254"/>
              <a:gd name="T31" fmla="*/ 2147483647 h 201"/>
              <a:gd name="T32" fmla="*/ 2147483647 w 254"/>
              <a:gd name="T33" fmla="*/ 2147483647 h 201"/>
              <a:gd name="T34" fmla="*/ 2147483647 w 254"/>
              <a:gd name="T35" fmla="*/ 2147483647 h 201"/>
              <a:gd name="T36" fmla="*/ 2147483647 w 254"/>
              <a:gd name="T37" fmla="*/ 2147483647 h 201"/>
              <a:gd name="T38" fmla="*/ 2147483647 w 254"/>
              <a:gd name="T39" fmla="*/ 2147483647 h 201"/>
              <a:gd name="T40" fmla="*/ 2147483647 w 254"/>
              <a:gd name="T41" fmla="*/ 2147483647 h 201"/>
              <a:gd name="T42" fmla="*/ 2147483647 w 254"/>
              <a:gd name="T43" fmla="*/ 2147483647 h 201"/>
              <a:gd name="T44" fmla="*/ 2147483647 w 254"/>
              <a:gd name="T45" fmla="*/ 2147483647 h 201"/>
              <a:gd name="T46" fmla="*/ 2147483647 w 254"/>
              <a:gd name="T47" fmla="*/ 2147483647 h 201"/>
              <a:gd name="T48" fmla="*/ 2147483647 w 254"/>
              <a:gd name="T49" fmla="*/ 2147483647 h 201"/>
              <a:gd name="T50" fmla="*/ 2147483647 w 254"/>
              <a:gd name="T51" fmla="*/ 2147483647 h 201"/>
              <a:gd name="T52" fmla="*/ 2147483647 w 254"/>
              <a:gd name="T53" fmla="*/ 2147483647 h 201"/>
              <a:gd name="T54" fmla="*/ 2147483647 w 254"/>
              <a:gd name="T55" fmla="*/ 2147483647 h 201"/>
              <a:gd name="T56" fmla="*/ 2147483647 w 254"/>
              <a:gd name="T57" fmla="*/ 2147483647 h 201"/>
              <a:gd name="T58" fmla="*/ 2147483647 w 254"/>
              <a:gd name="T59" fmla="*/ 2147483647 h 201"/>
              <a:gd name="T60" fmla="*/ 2147483647 w 254"/>
              <a:gd name="T61" fmla="*/ 2147483647 h 201"/>
              <a:gd name="T62" fmla="*/ 2147483647 w 254"/>
              <a:gd name="T63" fmla="*/ 2147483647 h 201"/>
              <a:gd name="T64" fmla="*/ 2147483647 w 254"/>
              <a:gd name="T65" fmla="*/ 2147483647 h 201"/>
              <a:gd name="T66" fmla="*/ 2147483647 w 254"/>
              <a:gd name="T67" fmla="*/ 2147483647 h 201"/>
              <a:gd name="T68" fmla="*/ 2147483647 w 254"/>
              <a:gd name="T69" fmla="*/ 2147483647 h 201"/>
              <a:gd name="T70" fmla="*/ 2147483647 w 254"/>
              <a:gd name="T71" fmla="*/ 2147483647 h 201"/>
              <a:gd name="T72" fmla="*/ 2147483647 w 254"/>
              <a:gd name="T73" fmla="*/ 2147483647 h 201"/>
              <a:gd name="T74" fmla="*/ 2147483647 w 254"/>
              <a:gd name="T75" fmla="*/ 2147483647 h 201"/>
              <a:gd name="T76" fmla="*/ 2147483647 w 254"/>
              <a:gd name="T77" fmla="*/ 2147483647 h 201"/>
              <a:gd name="T78" fmla="*/ 2147483647 w 254"/>
              <a:gd name="T79" fmla="*/ 2147483647 h 201"/>
              <a:gd name="T80" fmla="*/ 2147483647 w 254"/>
              <a:gd name="T81" fmla="*/ 2147483647 h 201"/>
              <a:gd name="T82" fmla="*/ 2147483647 w 254"/>
              <a:gd name="T83" fmla="*/ 2147483647 h 201"/>
              <a:gd name="T84" fmla="*/ 2147483647 w 254"/>
              <a:gd name="T85" fmla="*/ 2147483647 h 201"/>
              <a:gd name="T86" fmla="*/ 2147483647 w 254"/>
              <a:gd name="T87" fmla="*/ 2147483647 h 201"/>
              <a:gd name="T88" fmla="*/ 2147483647 w 254"/>
              <a:gd name="T89" fmla="*/ 2147483647 h 201"/>
              <a:gd name="T90" fmla="*/ 2147483647 w 254"/>
              <a:gd name="T91" fmla="*/ 2147483647 h 201"/>
              <a:gd name="T92" fmla="*/ 2147483647 w 254"/>
              <a:gd name="T93" fmla="*/ 2147483647 h 201"/>
              <a:gd name="T94" fmla="*/ 2147483647 w 254"/>
              <a:gd name="T95" fmla="*/ 2147483647 h 201"/>
              <a:gd name="T96" fmla="*/ 2147483647 w 254"/>
              <a:gd name="T97" fmla="*/ 2147483647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4"/>
              <a:gd name="T148" fmla="*/ 0 h 201"/>
              <a:gd name="T149" fmla="*/ 254 w 254"/>
              <a:gd name="T150" fmla="*/ 201 h 20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4" name="Freeform 21"/>
          <p:cNvSpPr>
            <a:spLocks noChangeArrowheads="1"/>
          </p:cNvSpPr>
          <p:nvPr/>
        </p:nvSpPr>
        <p:spPr bwMode="auto">
          <a:xfrm>
            <a:off x="4291013" y="4408488"/>
            <a:ext cx="487362" cy="663575"/>
          </a:xfrm>
          <a:custGeom>
            <a:avLst/>
            <a:gdLst>
              <a:gd name="T0" fmla="*/ 2147483647 w 152"/>
              <a:gd name="T1" fmla="*/ 2147483647 h 207"/>
              <a:gd name="T2" fmla="*/ 2147483647 w 152"/>
              <a:gd name="T3" fmla="*/ 2147483647 h 207"/>
              <a:gd name="T4" fmla="*/ 2147483647 w 152"/>
              <a:gd name="T5" fmla="*/ 2147483647 h 207"/>
              <a:gd name="T6" fmla="*/ 2147483647 w 152"/>
              <a:gd name="T7" fmla="*/ 2147483647 h 207"/>
              <a:gd name="T8" fmla="*/ 2147483647 w 152"/>
              <a:gd name="T9" fmla="*/ 2147483647 h 207"/>
              <a:gd name="T10" fmla="*/ 2147483647 w 152"/>
              <a:gd name="T11" fmla="*/ 2147483647 h 207"/>
              <a:gd name="T12" fmla="*/ 2147483647 w 152"/>
              <a:gd name="T13" fmla="*/ 2147483647 h 207"/>
              <a:gd name="T14" fmla="*/ 2147483647 w 152"/>
              <a:gd name="T15" fmla="*/ 2147483647 h 207"/>
              <a:gd name="T16" fmla="*/ 2147483647 w 152"/>
              <a:gd name="T17" fmla="*/ 2147483647 h 207"/>
              <a:gd name="T18" fmla="*/ 2147483647 w 152"/>
              <a:gd name="T19" fmla="*/ 2147483647 h 207"/>
              <a:gd name="T20" fmla="*/ 2147483647 w 152"/>
              <a:gd name="T21" fmla="*/ 2147483647 h 207"/>
              <a:gd name="T22" fmla="*/ 2147483647 w 152"/>
              <a:gd name="T23" fmla="*/ 2147483647 h 207"/>
              <a:gd name="T24" fmla="*/ 2147483647 w 152"/>
              <a:gd name="T25" fmla="*/ 2147483647 h 207"/>
              <a:gd name="T26" fmla="*/ 2147483647 w 152"/>
              <a:gd name="T27" fmla="*/ 2147483647 h 207"/>
              <a:gd name="T28" fmla="*/ 0 w 152"/>
              <a:gd name="T29" fmla="*/ 2147483647 h 207"/>
              <a:gd name="T30" fmla="*/ 2147483647 w 152"/>
              <a:gd name="T31" fmla="*/ 2147483647 h 207"/>
              <a:gd name="T32" fmla="*/ 2147483647 w 152"/>
              <a:gd name="T33" fmla="*/ 2147483647 h 207"/>
              <a:gd name="T34" fmla="*/ 2147483647 w 152"/>
              <a:gd name="T35" fmla="*/ 2147483647 h 207"/>
              <a:gd name="T36" fmla="*/ 2147483647 w 152"/>
              <a:gd name="T37" fmla="*/ 2147483647 h 207"/>
              <a:gd name="T38" fmla="*/ 2147483647 w 152"/>
              <a:gd name="T39" fmla="*/ 2147483647 h 207"/>
              <a:gd name="T40" fmla="*/ 2147483647 w 152"/>
              <a:gd name="T41" fmla="*/ 2147483647 h 207"/>
              <a:gd name="T42" fmla="*/ 2147483647 w 152"/>
              <a:gd name="T43" fmla="*/ 2147483647 h 207"/>
              <a:gd name="T44" fmla="*/ 2147483647 w 152"/>
              <a:gd name="T45" fmla="*/ 2147483647 h 207"/>
              <a:gd name="T46" fmla="*/ 2147483647 w 152"/>
              <a:gd name="T47" fmla="*/ 2147483647 h 207"/>
              <a:gd name="T48" fmla="*/ 2147483647 w 152"/>
              <a:gd name="T49" fmla="*/ 2147483647 h 207"/>
              <a:gd name="T50" fmla="*/ 2147483647 w 152"/>
              <a:gd name="T51" fmla="*/ 2147483647 h 207"/>
              <a:gd name="T52" fmla="*/ 2147483647 w 152"/>
              <a:gd name="T53" fmla="*/ 2147483647 h 207"/>
              <a:gd name="T54" fmla="*/ 2147483647 w 152"/>
              <a:gd name="T55" fmla="*/ 2147483647 h 207"/>
              <a:gd name="T56" fmla="*/ 2147483647 w 152"/>
              <a:gd name="T57" fmla="*/ 2147483647 h 207"/>
              <a:gd name="T58" fmla="*/ 2147483647 w 152"/>
              <a:gd name="T59" fmla="*/ 2147483647 h 207"/>
              <a:gd name="T60" fmla="*/ 2147483647 w 152"/>
              <a:gd name="T61" fmla="*/ 2147483647 h 207"/>
              <a:gd name="T62" fmla="*/ 2147483647 w 152"/>
              <a:gd name="T63" fmla="*/ 2147483647 h 207"/>
              <a:gd name="T64" fmla="*/ 2147483647 w 152"/>
              <a:gd name="T65" fmla="*/ 2147483647 h 207"/>
              <a:gd name="T66" fmla="*/ 2147483647 w 152"/>
              <a:gd name="T67" fmla="*/ 2147483647 h 207"/>
              <a:gd name="T68" fmla="*/ 2147483647 w 152"/>
              <a:gd name="T69" fmla="*/ 2147483647 h 207"/>
              <a:gd name="T70" fmla="*/ 2147483647 w 152"/>
              <a:gd name="T71" fmla="*/ 2147483647 h 207"/>
              <a:gd name="T72" fmla="*/ 2147483647 w 152"/>
              <a:gd name="T73" fmla="*/ 2147483647 h 207"/>
              <a:gd name="T74" fmla="*/ 2147483647 w 152"/>
              <a:gd name="T75" fmla="*/ 2147483647 h 207"/>
              <a:gd name="T76" fmla="*/ 2147483647 w 152"/>
              <a:gd name="T77" fmla="*/ 2147483647 h 207"/>
              <a:gd name="T78" fmla="*/ 2147483647 w 152"/>
              <a:gd name="T79" fmla="*/ 2147483647 h 207"/>
              <a:gd name="T80" fmla="*/ 2147483647 w 152"/>
              <a:gd name="T81" fmla="*/ 2147483647 h 207"/>
              <a:gd name="T82" fmla="*/ 2147483647 w 152"/>
              <a:gd name="T83" fmla="*/ 2147483647 h 207"/>
              <a:gd name="T84" fmla="*/ 2147483647 w 152"/>
              <a:gd name="T85" fmla="*/ 2147483647 h 207"/>
              <a:gd name="T86" fmla="*/ 2147483647 w 152"/>
              <a:gd name="T87" fmla="*/ 2147483647 h 207"/>
              <a:gd name="T88" fmla="*/ 2147483647 w 152"/>
              <a:gd name="T89" fmla="*/ 2147483647 h 207"/>
              <a:gd name="T90" fmla="*/ 2147483647 w 152"/>
              <a:gd name="T91" fmla="*/ 2147483647 h 207"/>
              <a:gd name="T92" fmla="*/ 2147483647 w 152"/>
              <a:gd name="T93" fmla="*/ 2147483647 h 207"/>
              <a:gd name="T94" fmla="*/ 2147483647 w 152"/>
              <a:gd name="T95" fmla="*/ 2147483647 h 207"/>
              <a:gd name="T96" fmla="*/ 2147483647 w 152"/>
              <a:gd name="T97" fmla="*/ 2147483647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2"/>
              <a:gd name="T148" fmla="*/ 0 h 207"/>
              <a:gd name="T149" fmla="*/ 152 w 152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5" name="Freeform 22"/>
          <p:cNvSpPr>
            <a:spLocks noChangeArrowheads="1"/>
          </p:cNvSpPr>
          <p:nvPr/>
        </p:nvSpPr>
        <p:spPr bwMode="auto">
          <a:xfrm>
            <a:off x="4543425" y="4581525"/>
            <a:ext cx="454025" cy="554038"/>
          </a:xfrm>
          <a:custGeom>
            <a:avLst/>
            <a:gdLst>
              <a:gd name="T0" fmla="*/ 2147483647 w 141"/>
              <a:gd name="T1" fmla="*/ 2147483647 h 173"/>
              <a:gd name="T2" fmla="*/ 2147483647 w 141"/>
              <a:gd name="T3" fmla="*/ 2147483647 h 173"/>
              <a:gd name="T4" fmla="*/ 2147483647 w 141"/>
              <a:gd name="T5" fmla="*/ 2147483647 h 173"/>
              <a:gd name="T6" fmla="*/ 2147483647 w 141"/>
              <a:gd name="T7" fmla="*/ 2147483647 h 173"/>
              <a:gd name="T8" fmla="*/ 2147483647 w 141"/>
              <a:gd name="T9" fmla="*/ 2147483647 h 173"/>
              <a:gd name="T10" fmla="*/ 2147483647 w 141"/>
              <a:gd name="T11" fmla="*/ 2147483647 h 173"/>
              <a:gd name="T12" fmla="*/ 2147483647 w 141"/>
              <a:gd name="T13" fmla="*/ 2147483647 h 173"/>
              <a:gd name="T14" fmla="*/ 2147483647 w 141"/>
              <a:gd name="T15" fmla="*/ 2147483647 h 173"/>
              <a:gd name="T16" fmla="*/ 2147483647 w 141"/>
              <a:gd name="T17" fmla="*/ 2147483647 h 173"/>
              <a:gd name="T18" fmla="*/ 2147483647 w 141"/>
              <a:gd name="T19" fmla="*/ 2147483647 h 173"/>
              <a:gd name="T20" fmla="*/ 2147483647 w 141"/>
              <a:gd name="T21" fmla="*/ 2147483647 h 173"/>
              <a:gd name="T22" fmla="*/ 2147483647 w 141"/>
              <a:gd name="T23" fmla="*/ 2147483647 h 173"/>
              <a:gd name="T24" fmla="*/ 2147483647 w 141"/>
              <a:gd name="T25" fmla="*/ 2147483647 h 173"/>
              <a:gd name="T26" fmla="*/ 2147483647 w 141"/>
              <a:gd name="T27" fmla="*/ 2147483647 h 173"/>
              <a:gd name="T28" fmla="*/ 2147483647 w 141"/>
              <a:gd name="T29" fmla="*/ 2147483647 h 173"/>
              <a:gd name="T30" fmla="*/ 2147483647 w 141"/>
              <a:gd name="T31" fmla="*/ 2147483647 h 173"/>
              <a:gd name="T32" fmla="*/ 0 w 141"/>
              <a:gd name="T33" fmla="*/ 2147483647 h 173"/>
              <a:gd name="T34" fmla="*/ 2147483647 w 141"/>
              <a:gd name="T35" fmla="*/ 2147483647 h 173"/>
              <a:gd name="T36" fmla="*/ 2147483647 w 141"/>
              <a:gd name="T37" fmla="*/ 2147483647 h 173"/>
              <a:gd name="T38" fmla="*/ 2147483647 w 141"/>
              <a:gd name="T39" fmla="*/ 2147483647 h 173"/>
              <a:gd name="T40" fmla="*/ 2147483647 w 141"/>
              <a:gd name="T41" fmla="*/ 2147483647 h 173"/>
              <a:gd name="T42" fmla="*/ 2147483647 w 141"/>
              <a:gd name="T43" fmla="*/ 2147483647 h 173"/>
              <a:gd name="T44" fmla="*/ 2147483647 w 141"/>
              <a:gd name="T45" fmla="*/ 2147483647 h 173"/>
              <a:gd name="T46" fmla="*/ 2147483647 w 141"/>
              <a:gd name="T47" fmla="*/ 2147483647 h 173"/>
              <a:gd name="T48" fmla="*/ 2147483647 w 141"/>
              <a:gd name="T49" fmla="*/ 2147483647 h 173"/>
              <a:gd name="T50" fmla="*/ 2147483647 w 141"/>
              <a:gd name="T51" fmla="*/ 2147483647 h 173"/>
              <a:gd name="T52" fmla="*/ 2147483647 w 141"/>
              <a:gd name="T53" fmla="*/ 2147483647 h 173"/>
              <a:gd name="T54" fmla="*/ 2147483647 w 141"/>
              <a:gd name="T55" fmla="*/ 2147483647 h 173"/>
              <a:gd name="T56" fmla="*/ 2147483647 w 141"/>
              <a:gd name="T57" fmla="*/ 2147483647 h 173"/>
              <a:gd name="T58" fmla="*/ 2147483647 w 141"/>
              <a:gd name="T59" fmla="*/ 2147483647 h 173"/>
              <a:gd name="T60" fmla="*/ 2147483647 w 141"/>
              <a:gd name="T61" fmla="*/ 2147483647 h 173"/>
              <a:gd name="T62" fmla="*/ 2147483647 w 141"/>
              <a:gd name="T63" fmla="*/ 2147483647 h 173"/>
              <a:gd name="T64" fmla="*/ 2147483647 w 141"/>
              <a:gd name="T65" fmla="*/ 2147483647 h 173"/>
              <a:gd name="T66" fmla="*/ 2147483647 w 141"/>
              <a:gd name="T67" fmla="*/ 2147483647 h 173"/>
              <a:gd name="T68" fmla="*/ 2147483647 w 141"/>
              <a:gd name="T69" fmla="*/ 2147483647 h 173"/>
              <a:gd name="T70" fmla="*/ 2147483647 w 141"/>
              <a:gd name="T71" fmla="*/ 2147483647 h 173"/>
              <a:gd name="T72" fmla="*/ 2147483647 w 141"/>
              <a:gd name="T73" fmla="*/ 2147483647 h 173"/>
              <a:gd name="T74" fmla="*/ 2147483647 w 141"/>
              <a:gd name="T75" fmla="*/ 2147483647 h 173"/>
              <a:gd name="T76" fmla="*/ 2147483647 w 141"/>
              <a:gd name="T77" fmla="*/ 2147483647 h 173"/>
              <a:gd name="T78" fmla="*/ 2147483647 w 141"/>
              <a:gd name="T79" fmla="*/ 2147483647 h 173"/>
              <a:gd name="T80" fmla="*/ 2147483647 w 141"/>
              <a:gd name="T81" fmla="*/ 2147483647 h 173"/>
              <a:gd name="T82" fmla="*/ 2147483647 w 141"/>
              <a:gd name="T83" fmla="*/ 2147483647 h 173"/>
              <a:gd name="T84" fmla="*/ 2147483647 w 141"/>
              <a:gd name="T85" fmla="*/ 2147483647 h 173"/>
              <a:gd name="T86" fmla="*/ 2147483647 w 141"/>
              <a:gd name="T87" fmla="*/ 2147483647 h 173"/>
              <a:gd name="T88" fmla="*/ 2147483647 w 141"/>
              <a:gd name="T89" fmla="*/ 2147483647 h 173"/>
              <a:gd name="T90" fmla="*/ 2147483647 w 141"/>
              <a:gd name="T91" fmla="*/ 2147483647 h 173"/>
              <a:gd name="T92" fmla="*/ 2147483647 w 141"/>
              <a:gd name="T93" fmla="*/ 2147483647 h 173"/>
              <a:gd name="T94" fmla="*/ 2147483647 w 141"/>
              <a:gd name="T95" fmla="*/ 2147483647 h 173"/>
              <a:gd name="T96" fmla="*/ 2147483647 w 141"/>
              <a:gd name="T97" fmla="*/ 2147483647 h 173"/>
              <a:gd name="T98" fmla="*/ 2147483647 w 141"/>
              <a:gd name="T99" fmla="*/ 2147483647 h 173"/>
              <a:gd name="T100" fmla="*/ 2147483647 w 141"/>
              <a:gd name="T101" fmla="*/ 2147483647 h 173"/>
              <a:gd name="T102" fmla="*/ 2147483647 w 141"/>
              <a:gd name="T103" fmla="*/ 2147483647 h 173"/>
              <a:gd name="T104" fmla="*/ 2147483647 w 141"/>
              <a:gd name="T105" fmla="*/ 2147483647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1"/>
              <a:gd name="T160" fmla="*/ 0 h 173"/>
              <a:gd name="T161" fmla="*/ 141 w 141"/>
              <a:gd name="T162" fmla="*/ 173 h 1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6" name="Freeform 23"/>
          <p:cNvSpPr>
            <a:spLocks noChangeArrowheads="1"/>
          </p:cNvSpPr>
          <p:nvPr/>
        </p:nvSpPr>
        <p:spPr bwMode="auto">
          <a:xfrm>
            <a:off x="4743450" y="4233863"/>
            <a:ext cx="393700" cy="450850"/>
          </a:xfrm>
          <a:custGeom>
            <a:avLst/>
            <a:gdLst>
              <a:gd name="T0" fmla="*/ 2147483647 w 122"/>
              <a:gd name="T1" fmla="*/ 2147483647 h 140"/>
              <a:gd name="T2" fmla="*/ 2147483647 w 122"/>
              <a:gd name="T3" fmla="*/ 2147483647 h 140"/>
              <a:gd name="T4" fmla="*/ 2147483647 w 122"/>
              <a:gd name="T5" fmla="*/ 2147483647 h 140"/>
              <a:gd name="T6" fmla="*/ 2147483647 w 122"/>
              <a:gd name="T7" fmla="*/ 2147483647 h 140"/>
              <a:gd name="T8" fmla="*/ 2147483647 w 122"/>
              <a:gd name="T9" fmla="*/ 2147483647 h 140"/>
              <a:gd name="T10" fmla="*/ 2147483647 w 122"/>
              <a:gd name="T11" fmla="*/ 2147483647 h 140"/>
              <a:gd name="T12" fmla="*/ 2147483647 w 122"/>
              <a:gd name="T13" fmla="*/ 2147483647 h 140"/>
              <a:gd name="T14" fmla="*/ 2147483647 w 122"/>
              <a:gd name="T15" fmla="*/ 2147483647 h 140"/>
              <a:gd name="T16" fmla="*/ 2147483647 w 122"/>
              <a:gd name="T17" fmla="*/ 2147483647 h 140"/>
              <a:gd name="T18" fmla="*/ 2147483647 w 122"/>
              <a:gd name="T19" fmla="*/ 2147483647 h 140"/>
              <a:gd name="T20" fmla="*/ 2147483647 w 122"/>
              <a:gd name="T21" fmla="*/ 2147483647 h 140"/>
              <a:gd name="T22" fmla="*/ 2147483647 w 122"/>
              <a:gd name="T23" fmla="*/ 2147483647 h 140"/>
              <a:gd name="T24" fmla="*/ 2147483647 w 122"/>
              <a:gd name="T25" fmla="*/ 2147483647 h 140"/>
              <a:gd name="T26" fmla="*/ 2147483647 w 122"/>
              <a:gd name="T27" fmla="*/ 2147483647 h 140"/>
              <a:gd name="T28" fmla="*/ 2147483647 w 122"/>
              <a:gd name="T29" fmla="*/ 2147483647 h 140"/>
              <a:gd name="T30" fmla="*/ 2147483647 w 122"/>
              <a:gd name="T31" fmla="*/ 2147483647 h 140"/>
              <a:gd name="T32" fmla="*/ 2147483647 w 122"/>
              <a:gd name="T33" fmla="*/ 2147483647 h 140"/>
              <a:gd name="T34" fmla="*/ 2147483647 w 122"/>
              <a:gd name="T35" fmla="*/ 2147483647 h 140"/>
              <a:gd name="T36" fmla="*/ 2147483647 w 122"/>
              <a:gd name="T37" fmla="*/ 2147483647 h 140"/>
              <a:gd name="T38" fmla="*/ 2147483647 w 122"/>
              <a:gd name="T39" fmla="*/ 2147483647 h 140"/>
              <a:gd name="T40" fmla="*/ 2147483647 w 122"/>
              <a:gd name="T41" fmla="*/ 2147483647 h 140"/>
              <a:gd name="T42" fmla="*/ 2147483647 w 122"/>
              <a:gd name="T43" fmla="*/ 2147483647 h 140"/>
              <a:gd name="T44" fmla="*/ 2147483647 w 122"/>
              <a:gd name="T45" fmla="*/ 2147483647 h 140"/>
              <a:gd name="T46" fmla="*/ 2147483647 w 122"/>
              <a:gd name="T47" fmla="*/ 2147483647 h 140"/>
              <a:gd name="T48" fmla="*/ 2147483647 w 122"/>
              <a:gd name="T49" fmla="*/ 2147483647 h 140"/>
              <a:gd name="T50" fmla="*/ 2147483647 w 122"/>
              <a:gd name="T51" fmla="*/ 2147483647 h 140"/>
              <a:gd name="T52" fmla="*/ 2147483647 w 122"/>
              <a:gd name="T53" fmla="*/ 2147483647 h 140"/>
              <a:gd name="T54" fmla="*/ 2147483647 w 122"/>
              <a:gd name="T55" fmla="*/ 2147483647 h 140"/>
              <a:gd name="T56" fmla="*/ 2147483647 w 122"/>
              <a:gd name="T57" fmla="*/ 2147483647 h 140"/>
              <a:gd name="T58" fmla="*/ 2147483647 w 122"/>
              <a:gd name="T59" fmla="*/ 2147483647 h 140"/>
              <a:gd name="T60" fmla="*/ 2147483647 w 122"/>
              <a:gd name="T61" fmla="*/ 2147483647 h 140"/>
              <a:gd name="T62" fmla="*/ 2147483647 w 122"/>
              <a:gd name="T63" fmla="*/ 2147483647 h 140"/>
              <a:gd name="T64" fmla="*/ 2147483647 w 122"/>
              <a:gd name="T65" fmla="*/ 2147483647 h 140"/>
              <a:gd name="T66" fmla="*/ 2147483647 w 122"/>
              <a:gd name="T67" fmla="*/ 2147483647 h 140"/>
              <a:gd name="T68" fmla="*/ 2147483647 w 122"/>
              <a:gd name="T69" fmla="*/ 2147483647 h 140"/>
              <a:gd name="T70" fmla="*/ 2147483647 w 122"/>
              <a:gd name="T71" fmla="*/ 2147483647 h 140"/>
              <a:gd name="T72" fmla="*/ 2147483647 w 122"/>
              <a:gd name="T73" fmla="*/ 2147483647 h 140"/>
              <a:gd name="T74" fmla="*/ 2147483647 w 122"/>
              <a:gd name="T75" fmla="*/ 2147483647 h 140"/>
              <a:gd name="T76" fmla="*/ 2147483647 w 122"/>
              <a:gd name="T77" fmla="*/ 2147483647 h 140"/>
              <a:gd name="T78" fmla="*/ 2147483647 w 122"/>
              <a:gd name="T79" fmla="*/ 2147483647 h 140"/>
              <a:gd name="T80" fmla="*/ 2147483647 w 122"/>
              <a:gd name="T81" fmla="*/ 2147483647 h 140"/>
              <a:gd name="T82" fmla="*/ 2147483647 w 122"/>
              <a:gd name="T83" fmla="*/ 2147483647 h 140"/>
              <a:gd name="T84" fmla="*/ 2147483647 w 122"/>
              <a:gd name="T85" fmla="*/ 2147483647 h 140"/>
              <a:gd name="T86" fmla="*/ 2147483647 w 122"/>
              <a:gd name="T87" fmla="*/ 2147483647 h 140"/>
              <a:gd name="T88" fmla="*/ 2147483647 w 122"/>
              <a:gd name="T89" fmla="*/ 2147483647 h 140"/>
              <a:gd name="T90" fmla="*/ 2147483647 w 122"/>
              <a:gd name="T91" fmla="*/ 2147483647 h 140"/>
              <a:gd name="T92" fmla="*/ 2147483647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2"/>
              <a:gd name="T142" fmla="*/ 0 h 140"/>
              <a:gd name="T143" fmla="*/ 122 w 122"/>
              <a:gd name="T144" fmla="*/ 140 h 1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7" name="Freeform 24"/>
          <p:cNvSpPr>
            <a:spLocks noChangeArrowheads="1"/>
          </p:cNvSpPr>
          <p:nvPr/>
        </p:nvSpPr>
        <p:spPr bwMode="auto">
          <a:xfrm>
            <a:off x="4367213" y="3846513"/>
            <a:ext cx="492125" cy="598487"/>
          </a:xfrm>
          <a:custGeom>
            <a:avLst/>
            <a:gdLst>
              <a:gd name="T0" fmla="*/ 2147483647 w 153"/>
              <a:gd name="T1" fmla="*/ 2147483647 h 187"/>
              <a:gd name="T2" fmla="*/ 2147483647 w 153"/>
              <a:gd name="T3" fmla="*/ 2147483647 h 187"/>
              <a:gd name="T4" fmla="*/ 2147483647 w 153"/>
              <a:gd name="T5" fmla="*/ 2147483647 h 187"/>
              <a:gd name="T6" fmla="*/ 2147483647 w 153"/>
              <a:gd name="T7" fmla="*/ 0 h 187"/>
              <a:gd name="T8" fmla="*/ 2147483647 w 153"/>
              <a:gd name="T9" fmla="*/ 2147483647 h 187"/>
              <a:gd name="T10" fmla="*/ 2147483647 w 153"/>
              <a:gd name="T11" fmla="*/ 2147483647 h 187"/>
              <a:gd name="T12" fmla="*/ 2147483647 w 153"/>
              <a:gd name="T13" fmla="*/ 2147483647 h 187"/>
              <a:gd name="T14" fmla="*/ 2147483647 w 153"/>
              <a:gd name="T15" fmla="*/ 2147483647 h 187"/>
              <a:gd name="T16" fmla="*/ 2147483647 w 153"/>
              <a:gd name="T17" fmla="*/ 2147483647 h 187"/>
              <a:gd name="T18" fmla="*/ 2147483647 w 153"/>
              <a:gd name="T19" fmla="*/ 2147483647 h 187"/>
              <a:gd name="T20" fmla="*/ 2147483647 w 153"/>
              <a:gd name="T21" fmla="*/ 2147483647 h 187"/>
              <a:gd name="T22" fmla="*/ 2147483647 w 153"/>
              <a:gd name="T23" fmla="*/ 2147483647 h 187"/>
              <a:gd name="T24" fmla="*/ 2147483647 w 153"/>
              <a:gd name="T25" fmla="*/ 2147483647 h 187"/>
              <a:gd name="T26" fmla="*/ 2147483647 w 153"/>
              <a:gd name="T27" fmla="*/ 2147483647 h 187"/>
              <a:gd name="T28" fmla="*/ 2147483647 w 153"/>
              <a:gd name="T29" fmla="*/ 2147483647 h 187"/>
              <a:gd name="T30" fmla="*/ 2147483647 w 153"/>
              <a:gd name="T31" fmla="*/ 2147483647 h 187"/>
              <a:gd name="T32" fmla="*/ 2147483647 w 153"/>
              <a:gd name="T33" fmla="*/ 2147483647 h 187"/>
              <a:gd name="T34" fmla="*/ 2147483647 w 153"/>
              <a:gd name="T35" fmla="*/ 2147483647 h 187"/>
              <a:gd name="T36" fmla="*/ 2147483647 w 153"/>
              <a:gd name="T37" fmla="*/ 2147483647 h 187"/>
              <a:gd name="T38" fmla="*/ 2147483647 w 153"/>
              <a:gd name="T39" fmla="*/ 2147483647 h 187"/>
              <a:gd name="T40" fmla="*/ 2147483647 w 153"/>
              <a:gd name="T41" fmla="*/ 2147483647 h 187"/>
              <a:gd name="T42" fmla="*/ 2147483647 w 153"/>
              <a:gd name="T43" fmla="*/ 2147483647 h 187"/>
              <a:gd name="T44" fmla="*/ 2147483647 w 153"/>
              <a:gd name="T45" fmla="*/ 2147483647 h 187"/>
              <a:gd name="T46" fmla="*/ 2147483647 w 153"/>
              <a:gd name="T47" fmla="*/ 2147483647 h 187"/>
              <a:gd name="T48" fmla="*/ 2147483647 w 153"/>
              <a:gd name="T49" fmla="*/ 2147483647 h 187"/>
              <a:gd name="T50" fmla="*/ 2147483647 w 153"/>
              <a:gd name="T51" fmla="*/ 2147483647 h 187"/>
              <a:gd name="T52" fmla="*/ 2147483647 w 153"/>
              <a:gd name="T53" fmla="*/ 2147483647 h 187"/>
              <a:gd name="T54" fmla="*/ 2147483647 w 153"/>
              <a:gd name="T55" fmla="*/ 2147483647 h 187"/>
              <a:gd name="T56" fmla="*/ 2147483647 w 153"/>
              <a:gd name="T57" fmla="*/ 2147483647 h 187"/>
              <a:gd name="T58" fmla="*/ 2147483647 w 153"/>
              <a:gd name="T59" fmla="*/ 2147483647 h 187"/>
              <a:gd name="T60" fmla="*/ 2147483647 w 153"/>
              <a:gd name="T61" fmla="*/ 2147483647 h 187"/>
              <a:gd name="T62" fmla="*/ 2147483647 w 153"/>
              <a:gd name="T63" fmla="*/ 2147483647 h 187"/>
              <a:gd name="T64" fmla="*/ 2147483647 w 153"/>
              <a:gd name="T65" fmla="*/ 2147483647 h 187"/>
              <a:gd name="T66" fmla="*/ 2147483647 w 153"/>
              <a:gd name="T67" fmla="*/ 2147483647 h 187"/>
              <a:gd name="T68" fmla="*/ 2147483647 w 153"/>
              <a:gd name="T69" fmla="*/ 2147483647 h 187"/>
              <a:gd name="T70" fmla="*/ 2147483647 w 153"/>
              <a:gd name="T71" fmla="*/ 2147483647 h 187"/>
              <a:gd name="T72" fmla="*/ 2147483647 w 153"/>
              <a:gd name="T73" fmla="*/ 2147483647 h 187"/>
              <a:gd name="T74" fmla="*/ 2147483647 w 153"/>
              <a:gd name="T75" fmla="*/ 2147483647 h 187"/>
              <a:gd name="T76" fmla="*/ 2147483647 w 153"/>
              <a:gd name="T77" fmla="*/ 2147483647 h 187"/>
              <a:gd name="T78" fmla="*/ 2147483647 w 153"/>
              <a:gd name="T79" fmla="*/ 2147483647 h 187"/>
              <a:gd name="T80" fmla="*/ 2147483647 w 153"/>
              <a:gd name="T81" fmla="*/ 2147483647 h 187"/>
              <a:gd name="T82" fmla="*/ 2147483647 w 153"/>
              <a:gd name="T83" fmla="*/ 2147483647 h 187"/>
              <a:gd name="T84" fmla="*/ 2147483647 w 153"/>
              <a:gd name="T85" fmla="*/ 2147483647 h 187"/>
              <a:gd name="T86" fmla="*/ 2147483647 w 153"/>
              <a:gd name="T87" fmla="*/ 2147483647 h 187"/>
              <a:gd name="T88" fmla="*/ 2147483647 w 153"/>
              <a:gd name="T89" fmla="*/ 2147483647 h 187"/>
              <a:gd name="T90" fmla="*/ 2147483647 w 153"/>
              <a:gd name="T91" fmla="*/ 2147483647 h 187"/>
              <a:gd name="T92" fmla="*/ 2147483647 w 153"/>
              <a:gd name="T93" fmla="*/ 2147483647 h 187"/>
              <a:gd name="T94" fmla="*/ 2147483647 w 153"/>
              <a:gd name="T95" fmla="*/ 2147483647 h 187"/>
              <a:gd name="T96" fmla="*/ 2147483647 w 153"/>
              <a:gd name="T97" fmla="*/ 2147483647 h 187"/>
              <a:gd name="T98" fmla="*/ 2147483647 w 153"/>
              <a:gd name="T99" fmla="*/ 2147483647 h 187"/>
              <a:gd name="T100" fmla="*/ 2147483647 w 153"/>
              <a:gd name="T101" fmla="*/ 2147483647 h 187"/>
              <a:gd name="T102" fmla="*/ 2147483647 w 153"/>
              <a:gd name="T103" fmla="*/ 2147483647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"/>
              <a:gd name="T157" fmla="*/ 0 h 187"/>
              <a:gd name="T158" fmla="*/ 153 w 153"/>
              <a:gd name="T159" fmla="*/ 187 h 1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8" name="Freeform 25"/>
          <p:cNvSpPr>
            <a:spLocks noChangeArrowheads="1"/>
          </p:cNvSpPr>
          <p:nvPr/>
        </p:nvSpPr>
        <p:spPr bwMode="auto">
          <a:xfrm>
            <a:off x="4460875" y="3151188"/>
            <a:ext cx="133350" cy="187325"/>
          </a:xfrm>
          <a:custGeom>
            <a:avLst/>
            <a:gdLst>
              <a:gd name="T0" fmla="*/ 2147483647 w 41"/>
              <a:gd name="T1" fmla="*/ 2147483647 h 58"/>
              <a:gd name="T2" fmla="*/ 2147483647 w 41"/>
              <a:gd name="T3" fmla="*/ 0 h 58"/>
              <a:gd name="T4" fmla="*/ 2147483647 w 41"/>
              <a:gd name="T5" fmla="*/ 2147483647 h 58"/>
              <a:gd name="T6" fmla="*/ 2147483647 w 41"/>
              <a:gd name="T7" fmla="*/ 2147483647 h 58"/>
              <a:gd name="T8" fmla="*/ 2147483647 w 41"/>
              <a:gd name="T9" fmla="*/ 2147483647 h 58"/>
              <a:gd name="T10" fmla="*/ 2147483647 w 41"/>
              <a:gd name="T11" fmla="*/ 2147483647 h 58"/>
              <a:gd name="T12" fmla="*/ 2147483647 w 41"/>
              <a:gd name="T13" fmla="*/ 2147483647 h 58"/>
              <a:gd name="T14" fmla="*/ 2147483647 w 41"/>
              <a:gd name="T15" fmla="*/ 2147483647 h 58"/>
              <a:gd name="T16" fmla="*/ 2147483647 w 41"/>
              <a:gd name="T17" fmla="*/ 2147483647 h 58"/>
              <a:gd name="T18" fmla="*/ 2147483647 w 41"/>
              <a:gd name="T19" fmla="*/ 2147483647 h 58"/>
              <a:gd name="T20" fmla="*/ 2147483647 w 41"/>
              <a:gd name="T21" fmla="*/ 2147483647 h 58"/>
              <a:gd name="T22" fmla="*/ 2147483647 w 41"/>
              <a:gd name="T23" fmla="*/ 2147483647 h 58"/>
              <a:gd name="T24" fmla="*/ 2147483647 w 41"/>
              <a:gd name="T25" fmla="*/ 2147483647 h 58"/>
              <a:gd name="T26" fmla="*/ 2147483647 w 41"/>
              <a:gd name="T27" fmla="*/ 2147483647 h 58"/>
              <a:gd name="T28" fmla="*/ 2147483647 w 41"/>
              <a:gd name="T29" fmla="*/ 2147483647 h 58"/>
              <a:gd name="T30" fmla="*/ 2147483647 w 41"/>
              <a:gd name="T31" fmla="*/ 2147483647 h 58"/>
              <a:gd name="T32" fmla="*/ 2147483647 w 41"/>
              <a:gd name="T33" fmla="*/ 2147483647 h 58"/>
              <a:gd name="T34" fmla="*/ 2147483647 w 41"/>
              <a:gd name="T35" fmla="*/ 2147483647 h 58"/>
              <a:gd name="T36" fmla="*/ 2147483647 w 41"/>
              <a:gd name="T37" fmla="*/ 2147483647 h 58"/>
              <a:gd name="T38" fmla="*/ 2147483647 w 41"/>
              <a:gd name="T39" fmla="*/ 2147483647 h 58"/>
              <a:gd name="T40" fmla="*/ 2147483647 w 41"/>
              <a:gd name="T41" fmla="*/ 2147483647 h 58"/>
              <a:gd name="T42" fmla="*/ 2147483647 w 41"/>
              <a:gd name="T43" fmla="*/ 2147483647 h 58"/>
              <a:gd name="T44" fmla="*/ 2147483647 w 41"/>
              <a:gd name="T45" fmla="*/ 2147483647 h 58"/>
              <a:gd name="T46" fmla="*/ 2147483647 w 41"/>
              <a:gd name="T47" fmla="*/ 2147483647 h 58"/>
              <a:gd name="T48" fmla="*/ 2147483647 w 41"/>
              <a:gd name="T49" fmla="*/ 2147483647 h 58"/>
              <a:gd name="T50" fmla="*/ 2147483647 w 41"/>
              <a:gd name="T51" fmla="*/ 2147483647 h 58"/>
              <a:gd name="T52" fmla="*/ 2147483647 w 41"/>
              <a:gd name="T53" fmla="*/ 2147483647 h 58"/>
              <a:gd name="T54" fmla="*/ 2147483647 w 41"/>
              <a:gd name="T55" fmla="*/ 2147483647 h 58"/>
              <a:gd name="T56" fmla="*/ 2147483647 w 41"/>
              <a:gd name="T57" fmla="*/ 2147483647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58"/>
              <a:gd name="T89" fmla="*/ 41 w 41"/>
              <a:gd name="T90" fmla="*/ 58 h 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9" name="Freeform 26"/>
          <p:cNvSpPr>
            <a:spLocks noChangeArrowheads="1"/>
          </p:cNvSpPr>
          <p:nvPr/>
        </p:nvSpPr>
        <p:spPr bwMode="auto">
          <a:xfrm>
            <a:off x="4335463" y="3068638"/>
            <a:ext cx="171450" cy="182562"/>
          </a:xfrm>
          <a:custGeom>
            <a:avLst/>
            <a:gdLst>
              <a:gd name="T0" fmla="*/ 2147483647 w 53"/>
              <a:gd name="T1" fmla="*/ 2147483647 h 57"/>
              <a:gd name="T2" fmla="*/ 2147483647 w 53"/>
              <a:gd name="T3" fmla="*/ 2147483647 h 57"/>
              <a:gd name="T4" fmla="*/ 2147483647 w 53"/>
              <a:gd name="T5" fmla="*/ 2147483647 h 57"/>
              <a:gd name="T6" fmla="*/ 2147483647 w 53"/>
              <a:gd name="T7" fmla="*/ 2147483647 h 57"/>
              <a:gd name="T8" fmla="*/ 2147483647 w 53"/>
              <a:gd name="T9" fmla="*/ 2147483647 h 57"/>
              <a:gd name="T10" fmla="*/ 2147483647 w 53"/>
              <a:gd name="T11" fmla="*/ 2147483647 h 57"/>
              <a:gd name="T12" fmla="*/ 2147483647 w 53"/>
              <a:gd name="T13" fmla="*/ 2147483647 h 57"/>
              <a:gd name="T14" fmla="*/ 2147483647 w 53"/>
              <a:gd name="T15" fmla="*/ 2147483647 h 57"/>
              <a:gd name="T16" fmla="*/ 2147483647 w 53"/>
              <a:gd name="T17" fmla="*/ 2147483647 h 57"/>
              <a:gd name="T18" fmla="*/ 2147483647 w 53"/>
              <a:gd name="T19" fmla="*/ 2147483647 h 57"/>
              <a:gd name="T20" fmla="*/ 2147483647 w 53"/>
              <a:gd name="T21" fmla="*/ 2147483647 h 57"/>
              <a:gd name="T22" fmla="*/ 2147483647 w 53"/>
              <a:gd name="T23" fmla="*/ 2147483647 h 57"/>
              <a:gd name="T24" fmla="*/ 2147483647 w 53"/>
              <a:gd name="T25" fmla="*/ 2147483647 h 57"/>
              <a:gd name="T26" fmla="*/ 0 w 53"/>
              <a:gd name="T27" fmla="*/ 2147483647 h 57"/>
              <a:gd name="T28" fmla="*/ 2147483647 w 53"/>
              <a:gd name="T29" fmla="*/ 2147483647 h 57"/>
              <a:gd name="T30" fmla="*/ 2147483647 w 53"/>
              <a:gd name="T31" fmla="*/ 2147483647 h 57"/>
              <a:gd name="T32" fmla="*/ 2147483647 w 53"/>
              <a:gd name="T33" fmla="*/ 2147483647 h 57"/>
              <a:gd name="T34" fmla="*/ 2147483647 w 53"/>
              <a:gd name="T35" fmla="*/ 2147483647 h 57"/>
              <a:gd name="T36" fmla="*/ 2147483647 w 53"/>
              <a:gd name="T37" fmla="*/ 2147483647 h 57"/>
              <a:gd name="T38" fmla="*/ 2147483647 w 53"/>
              <a:gd name="T39" fmla="*/ 2147483647 h 57"/>
              <a:gd name="T40" fmla="*/ 2147483647 w 53"/>
              <a:gd name="T41" fmla="*/ 2147483647 h 57"/>
              <a:gd name="T42" fmla="*/ 2147483647 w 53"/>
              <a:gd name="T43" fmla="*/ 2147483647 h 57"/>
              <a:gd name="T44" fmla="*/ 2147483647 w 53"/>
              <a:gd name="T45" fmla="*/ 2147483647 h 57"/>
              <a:gd name="T46" fmla="*/ 2147483647 w 53"/>
              <a:gd name="T47" fmla="*/ 2147483647 h 57"/>
              <a:gd name="T48" fmla="*/ 2147483647 w 53"/>
              <a:gd name="T49" fmla="*/ 2147483647 h 57"/>
              <a:gd name="T50" fmla="*/ 2147483647 w 53"/>
              <a:gd name="T51" fmla="*/ 2147483647 h 57"/>
              <a:gd name="T52" fmla="*/ 2147483647 w 53"/>
              <a:gd name="T53" fmla="*/ 2147483647 h 57"/>
              <a:gd name="T54" fmla="*/ 2147483647 w 53"/>
              <a:gd name="T55" fmla="*/ 2147483647 h 57"/>
              <a:gd name="T56" fmla="*/ 2147483647 w 53"/>
              <a:gd name="T57" fmla="*/ 2147483647 h 57"/>
              <a:gd name="T58" fmla="*/ 2147483647 w 53"/>
              <a:gd name="T59" fmla="*/ 2147483647 h 57"/>
              <a:gd name="T60" fmla="*/ 2147483647 w 53"/>
              <a:gd name="T61" fmla="*/ 2147483647 h 57"/>
              <a:gd name="T62" fmla="*/ 2147483647 w 53"/>
              <a:gd name="T63" fmla="*/ 2147483647 h 57"/>
              <a:gd name="T64" fmla="*/ 2147483647 w 53"/>
              <a:gd name="T65" fmla="*/ 2147483647 h 57"/>
              <a:gd name="T66" fmla="*/ 2147483647 w 53"/>
              <a:gd name="T67" fmla="*/ 2147483647 h 57"/>
              <a:gd name="T68" fmla="*/ 2147483647 w 53"/>
              <a:gd name="T69" fmla="*/ 2147483647 h 57"/>
              <a:gd name="T70" fmla="*/ 2147483647 w 53"/>
              <a:gd name="T71" fmla="*/ 2147483647 h 57"/>
              <a:gd name="T72" fmla="*/ 2147483647 w 53"/>
              <a:gd name="T73" fmla="*/ 2147483647 h 57"/>
              <a:gd name="T74" fmla="*/ 2147483647 w 53"/>
              <a:gd name="T75" fmla="*/ 2147483647 h 57"/>
              <a:gd name="T76" fmla="*/ 2147483647 w 53"/>
              <a:gd name="T77" fmla="*/ 2147483647 h 57"/>
              <a:gd name="T78" fmla="*/ 2147483647 w 53"/>
              <a:gd name="T79" fmla="*/ 2147483647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3"/>
              <a:gd name="T121" fmla="*/ 0 h 57"/>
              <a:gd name="T122" fmla="*/ 53 w 53"/>
              <a:gd name="T123" fmla="*/ 57 h 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0" name="Freeform 27"/>
          <p:cNvSpPr>
            <a:spLocks noChangeArrowheads="1"/>
          </p:cNvSpPr>
          <p:nvPr/>
        </p:nvSpPr>
        <p:spPr bwMode="auto">
          <a:xfrm>
            <a:off x="4624388" y="2705100"/>
            <a:ext cx="603250" cy="574675"/>
          </a:xfrm>
          <a:custGeom>
            <a:avLst/>
            <a:gdLst>
              <a:gd name="T0" fmla="*/ 2147483647 w 188"/>
              <a:gd name="T1" fmla="*/ 2147483647 h 179"/>
              <a:gd name="T2" fmla="*/ 2147483647 w 188"/>
              <a:gd name="T3" fmla="*/ 2147483647 h 179"/>
              <a:gd name="T4" fmla="*/ 2147483647 w 188"/>
              <a:gd name="T5" fmla="*/ 2147483647 h 179"/>
              <a:gd name="T6" fmla="*/ 2147483647 w 188"/>
              <a:gd name="T7" fmla="*/ 2147483647 h 179"/>
              <a:gd name="T8" fmla="*/ 2147483647 w 188"/>
              <a:gd name="T9" fmla="*/ 2147483647 h 179"/>
              <a:gd name="T10" fmla="*/ 2147483647 w 188"/>
              <a:gd name="T11" fmla="*/ 2147483647 h 179"/>
              <a:gd name="T12" fmla="*/ 2147483647 w 188"/>
              <a:gd name="T13" fmla="*/ 2147483647 h 179"/>
              <a:gd name="T14" fmla="*/ 2147483647 w 188"/>
              <a:gd name="T15" fmla="*/ 2147483647 h 179"/>
              <a:gd name="T16" fmla="*/ 2147483647 w 188"/>
              <a:gd name="T17" fmla="*/ 2147483647 h 179"/>
              <a:gd name="T18" fmla="*/ 2147483647 w 188"/>
              <a:gd name="T19" fmla="*/ 2147483647 h 179"/>
              <a:gd name="T20" fmla="*/ 0 w 188"/>
              <a:gd name="T21" fmla="*/ 2147483647 h 179"/>
              <a:gd name="T22" fmla="*/ 2147483647 w 188"/>
              <a:gd name="T23" fmla="*/ 2147483647 h 179"/>
              <a:gd name="T24" fmla="*/ 2147483647 w 188"/>
              <a:gd name="T25" fmla="*/ 2147483647 h 179"/>
              <a:gd name="T26" fmla="*/ 2147483647 w 188"/>
              <a:gd name="T27" fmla="*/ 2147483647 h 179"/>
              <a:gd name="T28" fmla="*/ 2147483647 w 188"/>
              <a:gd name="T29" fmla="*/ 2147483647 h 179"/>
              <a:gd name="T30" fmla="*/ 2147483647 w 188"/>
              <a:gd name="T31" fmla="*/ 2147483647 h 179"/>
              <a:gd name="T32" fmla="*/ 2147483647 w 188"/>
              <a:gd name="T33" fmla="*/ 2147483647 h 179"/>
              <a:gd name="T34" fmla="*/ 2147483647 w 188"/>
              <a:gd name="T35" fmla="*/ 2147483647 h 179"/>
              <a:gd name="T36" fmla="*/ 2147483647 w 188"/>
              <a:gd name="T37" fmla="*/ 2147483647 h 179"/>
              <a:gd name="T38" fmla="*/ 2147483647 w 188"/>
              <a:gd name="T39" fmla="*/ 2147483647 h 179"/>
              <a:gd name="T40" fmla="*/ 2147483647 w 188"/>
              <a:gd name="T41" fmla="*/ 2147483647 h 179"/>
              <a:gd name="T42" fmla="*/ 2147483647 w 188"/>
              <a:gd name="T43" fmla="*/ 2147483647 h 179"/>
              <a:gd name="T44" fmla="*/ 2147483647 w 188"/>
              <a:gd name="T45" fmla="*/ 2147483647 h 179"/>
              <a:gd name="T46" fmla="*/ 2147483647 w 188"/>
              <a:gd name="T47" fmla="*/ 2147483647 h 179"/>
              <a:gd name="T48" fmla="*/ 2147483647 w 188"/>
              <a:gd name="T49" fmla="*/ 2147483647 h 179"/>
              <a:gd name="T50" fmla="*/ 2147483647 w 188"/>
              <a:gd name="T51" fmla="*/ 2147483647 h 179"/>
              <a:gd name="T52" fmla="*/ 2147483647 w 188"/>
              <a:gd name="T53" fmla="*/ 2147483647 h 179"/>
              <a:gd name="T54" fmla="*/ 2147483647 w 188"/>
              <a:gd name="T55" fmla="*/ 2147483647 h 179"/>
              <a:gd name="T56" fmla="*/ 2147483647 w 188"/>
              <a:gd name="T57" fmla="*/ 2147483647 h 179"/>
              <a:gd name="T58" fmla="*/ 2147483647 w 188"/>
              <a:gd name="T59" fmla="*/ 2147483647 h 179"/>
              <a:gd name="T60" fmla="*/ 2147483647 w 188"/>
              <a:gd name="T61" fmla="*/ 2147483647 h 179"/>
              <a:gd name="T62" fmla="*/ 2147483647 w 188"/>
              <a:gd name="T63" fmla="*/ 2147483647 h 179"/>
              <a:gd name="T64" fmla="*/ 2147483647 w 188"/>
              <a:gd name="T65" fmla="*/ 2147483647 h 179"/>
              <a:gd name="T66" fmla="*/ 2147483647 w 188"/>
              <a:gd name="T67" fmla="*/ 2147483647 h 179"/>
              <a:gd name="T68" fmla="*/ 2147483647 w 188"/>
              <a:gd name="T69" fmla="*/ 2147483647 h 179"/>
              <a:gd name="T70" fmla="*/ 2147483647 w 188"/>
              <a:gd name="T71" fmla="*/ 2147483647 h 179"/>
              <a:gd name="T72" fmla="*/ 2147483647 w 188"/>
              <a:gd name="T73" fmla="*/ 2147483647 h 179"/>
              <a:gd name="T74" fmla="*/ 2147483647 w 188"/>
              <a:gd name="T75" fmla="*/ 2147483647 h 179"/>
              <a:gd name="T76" fmla="*/ 2147483647 w 188"/>
              <a:gd name="T77" fmla="*/ 2147483647 h 179"/>
              <a:gd name="T78" fmla="*/ 2147483647 w 188"/>
              <a:gd name="T79" fmla="*/ 2147483647 h 179"/>
              <a:gd name="T80" fmla="*/ 2147483647 w 188"/>
              <a:gd name="T81" fmla="*/ 2147483647 h 179"/>
              <a:gd name="T82" fmla="*/ 2147483647 w 188"/>
              <a:gd name="T83" fmla="*/ 2147483647 h 179"/>
              <a:gd name="T84" fmla="*/ 2147483647 w 188"/>
              <a:gd name="T85" fmla="*/ 2147483647 h 179"/>
              <a:gd name="T86" fmla="*/ 2147483647 w 188"/>
              <a:gd name="T87" fmla="*/ 2147483647 h 179"/>
              <a:gd name="T88" fmla="*/ 2147483647 w 188"/>
              <a:gd name="T89" fmla="*/ 2147483647 h 179"/>
              <a:gd name="T90" fmla="*/ 2147483647 w 188"/>
              <a:gd name="T91" fmla="*/ 2147483647 h 179"/>
              <a:gd name="T92" fmla="*/ 2147483647 w 188"/>
              <a:gd name="T93" fmla="*/ 2147483647 h 179"/>
              <a:gd name="T94" fmla="*/ 2147483647 w 188"/>
              <a:gd name="T95" fmla="*/ 2147483647 h 179"/>
              <a:gd name="T96" fmla="*/ 2147483647 w 188"/>
              <a:gd name="T97" fmla="*/ 2147483647 h 179"/>
              <a:gd name="T98" fmla="*/ 2147483647 w 188"/>
              <a:gd name="T99" fmla="*/ 2147483647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8"/>
              <a:gd name="T151" fmla="*/ 0 h 179"/>
              <a:gd name="T152" fmla="*/ 188 w 188"/>
              <a:gd name="T153" fmla="*/ 179 h 1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1" name="Freeform 28"/>
          <p:cNvSpPr>
            <a:spLocks noChangeArrowheads="1"/>
          </p:cNvSpPr>
          <p:nvPr/>
        </p:nvSpPr>
        <p:spPr bwMode="auto">
          <a:xfrm>
            <a:off x="4759325" y="2359025"/>
            <a:ext cx="860425" cy="584200"/>
          </a:xfrm>
          <a:custGeom>
            <a:avLst/>
            <a:gdLst>
              <a:gd name="T0" fmla="*/ 2147483647 w 268"/>
              <a:gd name="T1" fmla="*/ 2147483647 h 182"/>
              <a:gd name="T2" fmla="*/ 2147483647 w 268"/>
              <a:gd name="T3" fmla="*/ 2147483647 h 182"/>
              <a:gd name="T4" fmla="*/ 2147483647 w 268"/>
              <a:gd name="T5" fmla="*/ 2147483647 h 182"/>
              <a:gd name="T6" fmla="*/ 2147483647 w 268"/>
              <a:gd name="T7" fmla="*/ 2147483647 h 182"/>
              <a:gd name="T8" fmla="*/ 2147483647 w 268"/>
              <a:gd name="T9" fmla="*/ 2147483647 h 182"/>
              <a:gd name="T10" fmla="*/ 2147483647 w 268"/>
              <a:gd name="T11" fmla="*/ 2147483647 h 182"/>
              <a:gd name="T12" fmla="*/ 0 w 268"/>
              <a:gd name="T13" fmla="*/ 2147483647 h 182"/>
              <a:gd name="T14" fmla="*/ 2147483647 w 268"/>
              <a:gd name="T15" fmla="*/ 2147483647 h 182"/>
              <a:gd name="T16" fmla="*/ 2147483647 w 268"/>
              <a:gd name="T17" fmla="*/ 2147483647 h 182"/>
              <a:gd name="T18" fmla="*/ 2147483647 w 268"/>
              <a:gd name="T19" fmla="*/ 2147483647 h 182"/>
              <a:gd name="T20" fmla="*/ 2147483647 w 268"/>
              <a:gd name="T21" fmla="*/ 2147483647 h 182"/>
              <a:gd name="T22" fmla="*/ 2147483647 w 268"/>
              <a:gd name="T23" fmla="*/ 2147483647 h 182"/>
              <a:gd name="T24" fmla="*/ 2147483647 w 268"/>
              <a:gd name="T25" fmla="*/ 2147483647 h 182"/>
              <a:gd name="T26" fmla="*/ 2147483647 w 268"/>
              <a:gd name="T27" fmla="*/ 2147483647 h 182"/>
              <a:gd name="T28" fmla="*/ 2147483647 w 268"/>
              <a:gd name="T29" fmla="*/ 2147483647 h 182"/>
              <a:gd name="T30" fmla="*/ 2147483647 w 268"/>
              <a:gd name="T31" fmla="*/ 2147483647 h 182"/>
              <a:gd name="T32" fmla="*/ 2147483647 w 268"/>
              <a:gd name="T33" fmla="*/ 2147483647 h 182"/>
              <a:gd name="T34" fmla="*/ 2147483647 w 268"/>
              <a:gd name="T35" fmla="*/ 2147483647 h 182"/>
              <a:gd name="T36" fmla="*/ 2147483647 w 268"/>
              <a:gd name="T37" fmla="*/ 2147483647 h 182"/>
              <a:gd name="T38" fmla="*/ 2147483647 w 268"/>
              <a:gd name="T39" fmla="*/ 2147483647 h 182"/>
              <a:gd name="T40" fmla="*/ 2147483647 w 268"/>
              <a:gd name="T41" fmla="*/ 2147483647 h 182"/>
              <a:gd name="T42" fmla="*/ 2147483647 w 268"/>
              <a:gd name="T43" fmla="*/ 2147483647 h 182"/>
              <a:gd name="T44" fmla="*/ 2147483647 w 268"/>
              <a:gd name="T45" fmla="*/ 2147483647 h 182"/>
              <a:gd name="T46" fmla="*/ 2147483647 w 268"/>
              <a:gd name="T47" fmla="*/ 2147483647 h 182"/>
              <a:gd name="T48" fmla="*/ 2147483647 w 268"/>
              <a:gd name="T49" fmla="*/ 2147483647 h 182"/>
              <a:gd name="T50" fmla="*/ 2147483647 w 268"/>
              <a:gd name="T51" fmla="*/ 2147483647 h 182"/>
              <a:gd name="T52" fmla="*/ 2147483647 w 268"/>
              <a:gd name="T53" fmla="*/ 2147483647 h 182"/>
              <a:gd name="T54" fmla="*/ 2147483647 w 268"/>
              <a:gd name="T55" fmla="*/ 2147483647 h 182"/>
              <a:gd name="T56" fmla="*/ 2147483647 w 268"/>
              <a:gd name="T57" fmla="*/ 2147483647 h 182"/>
              <a:gd name="T58" fmla="*/ 2147483647 w 268"/>
              <a:gd name="T59" fmla="*/ 2147483647 h 182"/>
              <a:gd name="T60" fmla="*/ 2147483647 w 268"/>
              <a:gd name="T61" fmla="*/ 2147483647 h 182"/>
              <a:gd name="T62" fmla="*/ 2147483647 w 268"/>
              <a:gd name="T63" fmla="*/ 2147483647 h 182"/>
              <a:gd name="T64" fmla="*/ 2147483647 w 268"/>
              <a:gd name="T65" fmla="*/ 2147483647 h 182"/>
              <a:gd name="T66" fmla="*/ 2147483647 w 268"/>
              <a:gd name="T67" fmla="*/ 2147483647 h 182"/>
              <a:gd name="T68" fmla="*/ 2147483647 w 268"/>
              <a:gd name="T69" fmla="*/ 2147483647 h 182"/>
              <a:gd name="T70" fmla="*/ 2147483647 w 268"/>
              <a:gd name="T71" fmla="*/ 2147483647 h 182"/>
              <a:gd name="T72" fmla="*/ 2147483647 w 268"/>
              <a:gd name="T73" fmla="*/ 2147483647 h 182"/>
              <a:gd name="T74" fmla="*/ 2147483647 w 268"/>
              <a:gd name="T75" fmla="*/ 2147483647 h 182"/>
              <a:gd name="T76" fmla="*/ 2147483647 w 268"/>
              <a:gd name="T77" fmla="*/ 2147483647 h 182"/>
              <a:gd name="T78" fmla="*/ 2147483647 w 268"/>
              <a:gd name="T79" fmla="*/ 2147483647 h 182"/>
              <a:gd name="T80" fmla="*/ 2147483647 w 268"/>
              <a:gd name="T81" fmla="*/ 2147483647 h 182"/>
              <a:gd name="T82" fmla="*/ 2147483647 w 268"/>
              <a:gd name="T83" fmla="*/ 2147483647 h 182"/>
              <a:gd name="T84" fmla="*/ 2147483647 w 268"/>
              <a:gd name="T85" fmla="*/ 2147483647 h 182"/>
              <a:gd name="T86" fmla="*/ 2147483647 w 268"/>
              <a:gd name="T87" fmla="*/ 2147483647 h 182"/>
              <a:gd name="T88" fmla="*/ 2147483647 w 268"/>
              <a:gd name="T89" fmla="*/ 2147483647 h 182"/>
              <a:gd name="T90" fmla="*/ 2147483647 w 268"/>
              <a:gd name="T91" fmla="*/ 2147483647 h 182"/>
              <a:gd name="T92" fmla="*/ 2147483647 w 268"/>
              <a:gd name="T93" fmla="*/ 2147483647 h 182"/>
              <a:gd name="T94" fmla="*/ 2147483647 w 268"/>
              <a:gd name="T95" fmla="*/ 2147483647 h 182"/>
              <a:gd name="T96" fmla="*/ 2147483647 w 268"/>
              <a:gd name="T97" fmla="*/ 2147483647 h 182"/>
              <a:gd name="T98" fmla="*/ 2147483647 w 268"/>
              <a:gd name="T99" fmla="*/ 2147483647 h 182"/>
              <a:gd name="T100" fmla="*/ 2147483647 w 268"/>
              <a:gd name="T101" fmla="*/ 2147483647 h 182"/>
              <a:gd name="T102" fmla="*/ 2147483647 w 268"/>
              <a:gd name="T103" fmla="*/ 2147483647 h 182"/>
              <a:gd name="T104" fmla="*/ 2147483647 w 268"/>
              <a:gd name="T105" fmla="*/ 2147483647 h 182"/>
              <a:gd name="T106" fmla="*/ 2147483647 w 268"/>
              <a:gd name="T107" fmla="*/ 2147483647 h 182"/>
              <a:gd name="T108" fmla="*/ 2147483647 w 268"/>
              <a:gd name="T109" fmla="*/ 2147483647 h 182"/>
              <a:gd name="T110" fmla="*/ 2147483647 w 268"/>
              <a:gd name="T111" fmla="*/ 2147483647 h 182"/>
              <a:gd name="T112" fmla="*/ 2147483647 w 268"/>
              <a:gd name="T113" fmla="*/ 2147483647 h 182"/>
              <a:gd name="T114" fmla="*/ 2147483647 w 268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"/>
              <a:gd name="T175" fmla="*/ 0 h 182"/>
              <a:gd name="T176" fmla="*/ 268 w 268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2" name="Freeform 29"/>
          <p:cNvSpPr>
            <a:spLocks noChangeArrowheads="1"/>
          </p:cNvSpPr>
          <p:nvPr/>
        </p:nvSpPr>
        <p:spPr bwMode="auto">
          <a:xfrm>
            <a:off x="4576763" y="1525588"/>
            <a:ext cx="1155700" cy="1054100"/>
          </a:xfrm>
          <a:custGeom>
            <a:avLst/>
            <a:gdLst>
              <a:gd name="T0" fmla="*/ 2147483647 w 360"/>
              <a:gd name="T1" fmla="*/ 2147483647 h 328"/>
              <a:gd name="T2" fmla="*/ 2147483647 w 360"/>
              <a:gd name="T3" fmla="*/ 2147483647 h 328"/>
              <a:gd name="T4" fmla="*/ 2147483647 w 360"/>
              <a:gd name="T5" fmla="*/ 2147483647 h 328"/>
              <a:gd name="T6" fmla="*/ 2147483647 w 360"/>
              <a:gd name="T7" fmla="*/ 2147483647 h 328"/>
              <a:gd name="T8" fmla="*/ 2147483647 w 360"/>
              <a:gd name="T9" fmla="*/ 2147483647 h 328"/>
              <a:gd name="T10" fmla="*/ 2147483647 w 360"/>
              <a:gd name="T11" fmla="*/ 2147483647 h 328"/>
              <a:gd name="T12" fmla="*/ 2147483647 w 360"/>
              <a:gd name="T13" fmla="*/ 2147483647 h 328"/>
              <a:gd name="T14" fmla="*/ 2147483647 w 360"/>
              <a:gd name="T15" fmla="*/ 2147483647 h 328"/>
              <a:gd name="T16" fmla="*/ 2147483647 w 360"/>
              <a:gd name="T17" fmla="*/ 2147483647 h 328"/>
              <a:gd name="T18" fmla="*/ 2147483647 w 360"/>
              <a:gd name="T19" fmla="*/ 2147483647 h 328"/>
              <a:gd name="T20" fmla="*/ 2147483647 w 360"/>
              <a:gd name="T21" fmla="*/ 2147483647 h 328"/>
              <a:gd name="T22" fmla="*/ 2147483647 w 360"/>
              <a:gd name="T23" fmla="*/ 2147483647 h 328"/>
              <a:gd name="T24" fmla="*/ 2147483647 w 360"/>
              <a:gd name="T25" fmla="*/ 2147483647 h 328"/>
              <a:gd name="T26" fmla="*/ 2147483647 w 360"/>
              <a:gd name="T27" fmla="*/ 2147483647 h 328"/>
              <a:gd name="T28" fmla="*/ 2147483647 w 360"/>
              <a:gd name="T29" fmla="*/ 2147483647 h 328"/>
              <a:gd name="T30" fmla="*/ 2147483647 w 360"/>
              <a:gd name="T31" fmla="*/ 2147483647 h 328"/>
              <a:gd name="T32" fmla="*/ 2147483647 w 360"/>
              <a:gd name="T33" fmla="*/ 2147483647 h 328"/>
              <a:gd name="T34" fmla="*/ 2147483647 w 360"/>
              <a:gd name="T35" fmla="*/ 2147483647 h 328"/>
              <a:gd name="T36" fmla="*/ 2147483647 w 360"/>
              <a:gd name="T37" fmla="*/ 2147483647 h 328"/>
              <a:gd name="T38" fmla="*/ 2147483647 w 360"/>
              <a:gd name="T39" fmla="*/ 2147483647 h 328"/>
              <a:gd name="T40" fmla="*/ 2147483647 w 360"/>
              <a:gd name="T41" fmla="*/ 2147483647 h 328"/>
              <a:gd name="T42" fmla="*/ 2147483647 w 360"/>
              <a:gd name="T43" fmla="*/ 2147483647 h 328"/>
              <a:gd name="T44" fmla="*/ 2147483647 w 360"/>
              <a:gd name="T45" fmla="*/ 2147483647 h 328"/>
              <a:gd name="T46" fmla="*/ 2147483647 w 360"/>
              <a:gd name="T47" fmla="*/ 2147483647 h 328"/>
              <a:gd name="T48" fmla="*/ 2147483647 w 360"/>
              <a:gd name="T49" fmla="*/ 2147483647 h 328"/>
              <a:gd name="T50" fmla="*/ 2147483647 w 360"/>
              <a:gd name="T51" fmla="*/ 2147483647 h 328"/>
              <a:gd name="T52" fmla="*/ 2147483647 w 360"/>
              <a:gd name="T53" fmla="*/ 2147483647 h 328"/>
              <a:gd name="T54" fmla="*/ 2147483647 w 360"/>
              <a:gd name="T55" fmla="*/ 2147483647 h 328"/>
              <a:gd name="T56" fmla="*/ 2147483647 w 360"/>
              <a:gd name="T57" fmla="*/ 2147483647 h 328"/>
              <a:gd name="T58" fmla="*/ 2147483647 w 360"/>
              <a:gd name="T59" fmla="*/ 2147483647 h 328"/>
              <a:gd name="T60" fmla="*/ 2147483647 w 360"/>
              <a:gd name="T61" fmla="*/ 2147483647 h 328"/>
              <a:gd name="T62" fmla="*/ 2147483647 w 360"/>
              <a:gd name="T63" fmla="*/ 2147483647 h 328"/>
              <a:gd name="T64" fmla="*/ 2147483647 w 360"/>
              <a:gd name="T65" fmla="*/ 2147483647 h 328"/>
              <a:gd name="T66" fmla="*/ 2147483647 w 360"/>
              <a:gd name="T67" fmla="*/ 2147483647 h 328"/>
              <a:gd name="T68" fmla="*/ 2147483647 w 360"/>
              <a:gd name="T69" fmla="*/ 2147483647 h 328"/>
              <a:gd name="T70" fmla="*/ 2147483647 w 360"/>
              <a:gd name="T71" fmla="*/ 2147483647 h 328"/>
              <a:gd name="T72" fmla="*/ 2147483647 w 360"/>
              <a:gd name="T73" fmla="*/ 2147483647 h 328"/>
              <a:gd name="T74" fmla="*/ 2147483647 w 360"/>
              <a:gd name="T75" fmla="*/ 2147483647 h 328"/>
              <a:gd name="T76" fmla="*/ 2147483647 w 360"/>
              <a:gd name="T77" fmla="*/ 2147483647 h 328"/>
              <a:gd name="T78" fmla="*/ 2147483647 w 360"/>
              <a:gd name="T79" fmla="*/ 2147483647 h 328"/>
              <a:gd name="T80" fmla="*/ 2147483647 w 360"/>
              <a:gd name="T81" fmla="*/ 2147483647 h 328"/>
              <a:gd name="T82" fmla="*/ 2147483647 w 360"/>
              <a:gd name="T83" fmla="*/ 2147483647 h 328"/>
              <a:gd name="T84" fmla="*/ 2147483647 w 360"/>
              <a:gd name="T85" fmla="*/ 2147483647 h 328"/>
              <a:gd name="T86" fmla="*/ 2147483647 w 360"/>
              <a:gd name="T87" fmla="*/ 2147483647 h 328"/>
              <a:gd name="T88" fmla="*/ 2147483647 w 360"/>
              <a:gd name="T89" fmla="*/ 2147483647 h 328"/>
              <a:gd name="T90" fmla="*/ 2147483647 w 360"/>
              <a:gd name="T91" fmla="*/ 2147483647 h 328"/>
              <a:gd name="T92" fmla="*/ 2147483647 w 360"/>
              <a:gd name="T93" fmla="*/ 2147483647 h 328"/>
              <a:gd name="T94" fmla="*/ 2147483647 w 360"/>
              <a:gd name="T95" fmla="*/ 2147483647 h 328"/>
              <a:gd name="T96" fmla="*/ 2147483647 w 360"/>
              <a:gd name="T97" fmla="*/ 2147483647 h 328"/>
              <a:gd name="T98" fmla="*/ 2147483647 w 360"/>
              <a:gd name="T99" fmla="*/ 2147483647 h 328"/>
              <a:gd name="T100" fmla="*/ 2147483647 w 360"/>
              <a:gd name="T101" fmla="*/ 2147483647 h 328"/>
              <a:gd name="T102" fmla="*/ 2147483647 w 360"/>
              <a:gd name="T103" fmla="*/ 2147483647 h 328"/>
              <a:gd name="T104" fmla="*/ 2147483647 w 360"/>
              <a:gd name="T105" fmla="*/ 2147483647 h 328"/>
              <a:gd name="T106" fmla="*/ 2147483647 w 360"/>
              <a:gd name="T107" fmla="*/ 2147483647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60"/>
              <a:gd name="T163" fmla="*/ 0 h 328"/>
              <a:gd name="T164" fmla="*/ 360 w 360"/>
              <a:gd name="T165" fmla="*/ 328 h 3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3" name="Freeform 30"/>
          <p:cNvSpPr>
            <a:spLocks noChangeArrowheads="1"/>
          </p:cNvSpPr>
          <p:nvPr/>
        </p:nvSpPr>
        <p:spPr bwMode="auto">
          <a:xfrm>
            <a:off x="4348163" y="3411538"/>
            <a:ext cx="696912" cy="436562"/>
          </a:xfrm>
          <a:custGeom>
            <a:avLst/>
            <a:gdLst>
              <a:gd name="T0" fmla="*/ 2147483647 w 217"/>
              <a:gd name="T1" fmla="*/ 2147483647 h 136"/>
              <a:gd name="T2" fmla="*/ 2147483647 w 217"/>
              <a:gd name="T3" fmla="*/ 2147483647 h 136"/>
              <a:gd name="T4" fmla="*/ 2147483647 w 217"/>
              <a:gd name="T5" fmla="*/ 2147483647 h 136"/>
              <a:gd name="T6" fmla="*/ 2147483647 w 217"/>
              <a:gd name="T7" fmla="*/ 2147483647 h 136"/>
              <a:gd name="T8" fmla="*/ 2147483647 w 217"/>
              <a:gd name="T9" fmla="*/ 2147483647 h 136"/>
              <a:gd name="T10" fmla="*/ 2147483647 w 217"/>
              <a:gd name="T11" fmla="*/ 0 h 136"/>
              <a:gd name="T12" fmla="*/ 2147483647 w 217"/>
              <a:gd name="T13" fmla="*/ 2147483647 h 136"/>
              <a:gd name="T14" fmla="*/ 2147483647 w 217"/>
              <a:gd name="T15" fmla="*/ 2147483647 h 136"/>
              <a:gd name="T16" fmla="*/ 2147483647 w 217"/>
              <a:gd name="T17" fmla="*/ 2147483647 h 136"/>
              <a:gd name="T18" fmla="*/ 2147483647 w 217"/>
              <a:gd name="T19" fmla="*/ 2147483647 h 136"/>
              <a:gd name="T20" fmla="*/ 2147483647 w 217"/>
              <a:gd name="T21" fmla="*/ 2147483647 h 136"/>
              <a:gd name="T22" fmla="*/ 2147483647 w 217"/>
              <a:gd name="T23" fmla="*/ 2147483647 h 136"/>
              <a:gd name="T24" fmla="*/ 2147483647 w 217"/>
              <a:gd name="T25" fmla="*/ 2147483647 h 136"/>
              <a:gd name="T26" fmla="*/ 2147483647 w 217"/>
              <a:gd name="T27" fmla="*/ 2147483647 h 136"/>
              <a:gd name="T28" fmla="*/ 0 w 217"/>
              <a:gd name="T29" fmla="*/ 2147483647 h 136"/>
              <a:gd name="T30" fmla="*/ 2147483647 w 217"/>
              <a:gd name="T31" fmla="*/ 2147483647 h 136"/>
              <a:gd name="T32" fmla="*/ 2147483647 w 217"/>
              <a:gd name="T33" fmla="*/ 2147483647 h 136"/>
              <a:gd name="T34" fmla="*/ 2147483647 w 217"/>
              <a:gd name="T35" fmla="*/ 2147483647 h 136"/>
              <a:gd name="T36" fmla="*/ 2147483647 w 217"/>
              <a:gd name="T37" fmla="*/ 2147483647 h 136"/>
              <a:gd name="T38" fmla="*/ 2147483647 w 217"/>
              <a:gd name="T39" fmla="*/ 2147483647 h 136"/>
              <a:gd name="T40" fmla="*/ 2147483647 w 217"/>
              <a:gd name="T41" fmla="*/ 2147483647 h 136"/>
              <a:gd name="T42" fmla="*/ 2147483647 w 217"/>
              <a:gd name="T43" fmla="*/ 2147483647 h 136"/>
              <a:gd name="T44" fmla="*/ 2147483647 w 217"/>
              <a:gd name="T45" fmla="*/ 2147483647 h 136"/>
              <a:gd name="T46" fmla="*/ 2147483647 w 217"/>
              <a:gd name="T47" fmla="*/ 2147483647 h 136"/>
              <a:gd name="T48" fmla="*/ 2147483647 w 217"/>
              <a:gd name="T49" fmla="*/ 2147483647 h 136"/>
              <a:gd name="T50" fmla="*/ 2147483647 w 217"/>
              <a:gd name="T51" fmla="*/ 2147483647 h 136"/>
              <a:gd name="T52" fmla="*/ 2147483647 w 217"/>
              <a:gd name="T53" fmla="*/ 2147483647 h 136"/>
              <a:gd name="T54" fmla="*/ 2147483647 w 217"/>
              <a:gd name="T55" fmla="*/ 2147483647 h 136"/>
              <a:gd name="T56" fmla="*/ 2147483647 w 217"/>
              <a:gd name="T57" fmla="*/ 2147483647 h 136"/>
              <a:gd name="T58" fmla="*/ 2147483647 w 217"/>
              <a:gd name="T59" fmla="*/ 2147483647 h 136"/>
              <a:gd name="T60" fmla="*/ 2147483647 w 217"/>
              <a:gd name="T61" fmla="*/ 2147483647 h 136"/>
              <a:gd name="T62" fmla="*/ 2147483647 w 217"/>
              <a:gd name="T63" fmla="*/ 2147483647 h 136"/>
              <a:gd name="T64" fmla="*/ 2147483647 w 217"/>
              <a:gd name="T65" fmla="*/ 2147483647 h 136"/>
              <a:gd name="T66" fmla="*/ 2147483647 w 217"/>
              <a:gd name="T67" fmla="*/ 2147483647 h 136"/>
              <a:gd name="T68" fmla="*/ 2147483647 w 217"/>
              <a:gd name="T69" fmla="*/ 2147483647 h 136"/>
              <a:gd name="T70" fmla="*/ 2147483647 w 217"/>
              <a:gd name="T71" fmla="*/ 2147483647 h 136"/>
              <a:gd name="T72" fmla="*/ 2147483647 w 217"/>
              <a:gd name="T73" fmla="*/ 2147483647 h 136"/>
              <a:gd name="T74" fmla="*/ 2147483647 w 217"/>
              <a:gd name="T75" fmla="*/ 2147483647 h 136"/>
              <a:gd name="T76" fmla="*/ 2147483647 w 217"/>
              <a:gd name="T77" fmla="*/ 2147483647 h 136"/>
              <a:gd name="T78" fmla="*/ 2147483647 w 217"/>
              <a:gd name="T79" fmla="*/ 2147483647 h 136"/>
              <a:gd name="T80" fmla="*/ 2147483647 w 217"/>
              <a:gd name="T81" fmla="*/ 2147483647 h 136"/>
              <a:gd name="T82" fmla="*/ 2147483647 w 217"/>
              <a:gd name="T83" fmla="*/ 2147483647 h 136"/>
              <a:gd name="T84" fmla="*/ 2147483647 w 217"/>
              <a:gd name="T85" fmla="*/ 2147483647 h 136"/>
              <a:gd name="T86" fmla="*/ 2147483647 w 217"/>
              <a:gd name="T87" fmla="*/ 2147483647 h 136"/>
              <a:gd name="T88" fmla="*/ 2147483647 w 217"/>
              <a:gd name="T89" fmla="*/ 2147483647 h 136"/>
              <a:gd name="T90" fmla="*/ 2147483647 w 217"/>
              <a:gd name="T91" fmla="*/ 2147483647 h 136"/>
              <a:gd name="T92" fmla="*/ 2147483647 w 217"/>
              <a:gd name="T93" fmla="*/ 2147483647 h 136"/>
              <a:gd name="T94" fmla="*/ 2147483647 w 217"/>
              <a:gd name="T95" fmla="*/ 2147483647 h 136"/>
              <a:gd name="T96" fmla="*/ 2147483647 w 217"/>
              <a:gd name="T97" fmla="*/ 2147483647 h 136"/>
              <a:gd name="T98" fmla="*/ 2147483647 w 217"/>
              <a:gd name="T99" fmla="*/ 2147483647 h 136"/>
              <a:gd name="T100" fmla="*/ 2147483647 w 217"/>
              <a:gd name="T101" fmla="*/ 2147483647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"/>
              <a:gd name="T154" fmla="*/ 0 h 136"/>
              <a:gd name="T155" fmla="*/ 217 w 217"/>
              <a:gd name="T156" fmla="*/ 136 h 1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4" name="Freeform 31"/>
          <p:cNvSpPr>
            <a:spLocks noChangeArrowheads="1"/>
          </p:cNvSpPr>
          <p:nvPr/>
        </p:nvSpPr>
        <p:spPr bwMode="auto">
          <a:xfrm>
            <a:off x="5000625" y="4135438"/>
            <a:ext cx="111125" cy="98425"/>
          </a:xfrm>
          <a:custGeom>
            <a:avLst/>
            <a:gdLst>
              <a:gd name="T0" fmla="*/ 2147483647 w 34"/>
              <a:gd name="T1" fmla="*/ 2147483647 h 31"/>
              <a:gd name="T2" fmla="*/ 2147483647 w 34"/>
              <a:gd name="T3" fmla="*/ 2147483647 h 31"/>
              <a:gd name="T4" fmla="*/ 2147483647 w 34"/>
              <a:gd name="T5" fmla="*/ 2147483647 h 31"/>
              <a:gd name="T6" fmla="*/ 2147483647 w 34"/>
              <a:gd name="T7" fmla="*/ 2147483647 h 31"/>
              <a:gd name="T8" fmla="*/ 2147483647 w 34"/>
              <a:gd name="T9" fmla="*/ 2147483647 h 31"/>
              <a:gd name="T10" fmla="*/ 2147483647 w 34"/>
              <a:gd name="T11" fmla="*/ 2147483647 h 31"/>
              <a:gd name="T12" fmla="*/ 2147483647 w 34"/>
              <a:gd name="T13" fmla="*/ 2147483647 h 31"/>
              <a:gd name="T14" fmla="*/ 2147483647 w 34"/>
              <a:gd name="T15" fmla="*/ 2147483647 h 31"/>
              <a:gd name="T16" fmla="*/ 2147483647 w 34"/>
              <a:gd name="T17" fmla="*/ 2147483647 h 31"/>
              <a:gd name="T18" fmla="*/ 2147483647 w 34"/>
              <a:gd name="T19" fmla="*/ 2147483647 h 31"/>
              <a:gd name="T20" fmla="*/ 0 w 34"/>
              <a:gd name="T21" fmla="*/ 2147483647 h 31"/>
              <a:gd name="T22" fmla="*/ 2147483647 w 34"/>
              <a:gd name="T23" fmla="*/ 2147483647 h 31"/>
              <a:gd name="T24" fmla="*/ 2147483647 w 34"/>
              <a:gd name="T25" fmla="*/ 2147483647 h 31"/>
              <a:gd name="T26" fmla="*/ 2147483647 w 34"/>
              <a:gd name="T27" fmla="*/ 2147483647 h 31"/>
              <a:gd name="T28" fmla="*/ 2147483647 w 34"/>
              <a:gd name="T29" fmla="*/ 2147483647 h 31"/>
              <a:gd name="T30" fmla="*/ 2147483647 w 34"/>
              <a:gd name="T31" fmla="*/ 2147483647 h 31"/>
              <a:gd name="T32" fmla="*/ 2147483647 w 34"/>
              <a:gd name="T33" fmla="*/ 2147483647 h 31"/>
              <a:gd name="T34" fmla="*/ 2147483647 w 34"/>
              <a:gd name="T35" fmla="*/ 2147483647 h 31"/>
              <a:gd name="T36" fmla="*/ 2147483647 w 34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31"/>
              <a:gd name="T59" fmla="*/ 34 w 34"/>
              <a:gd name="T60" fmla="*/ 31 h 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5" name="Freeform 32"/>
          <p:cNvSpPr>
            <a:spLocks noChangeArrowheads="1"/>
          </p:cNvSpPr>
          <p:nvPr/>
        </p:nvSpPr>
        <p:spPr bwMode="auto">
          <a:xfrm>
            <a:off x="4489450" y="3768725"/>
            <a:ext cx="606425" cy="469900"/>
          </a:xfrm>
          <a:custGeom>
            <a:avLst/>
            <a:gdLst>
              <a:gd name="T0" fmla="*/ 2147483647 w 189"/>
              <a:gd name="T1" fmla="*/ 2147483647 h 146"/>
              <a:gd name="T2" fmla="*/ 2147483647 w 189"/>
              <a:gd name="T3" fmla="*/ 2147483647 h 146"/>
              <a:gd name="T4" fmla="*/ 2147483647 w 189"/>
              <a:gd name="T5" fmla="*/ 2147483647 h 146"/>
              <a:gd name="T6" fmla="*/ 2147483647 w 189"/>
              <a:gd name="T7" fmla="*/ 0 h 146"/>
              <a:gd name="T8" fmla="*/ 2147483647 w 189"/>
              <a:gd name="T9" fmla="*/ 2147483647 h 146"/>
              <a:gd name="T10" fmla="*/ 2147483647 w 189"/>
              <a:gd name="T11" fmla="*/ 2147483647 h 146"/>
              <a:gd name="T12" fmla="*/ 2147483647 w 189"/>
              <a:gd name="T13" fmla="*/ 2147483647 h 146"/>
              <a:gd name="T14" fmla="*/ 2147483647 w 189"/>
              <a:gd name="T15" fmla="*/ 2147483647 h 146"/>
              <a:gd name="T16" fmla="*/ 2147483647 w 189"/>
              <a:gd name="T17" fmla="*/ 2147483647 h 146"/>
              <a:gd name="T18" fmla="*/ 2147483647 w 189"/>
              <a:gd name="T19" fmla="*/ 2147483647 h 146"/>
              <a:gd name="T20" fmla="*/ 2147483647 w 189"/>
              <a:gd name="T21" fmla="*/ 2147483647 h 146"/>
              <a:gd name="T22" fmla="*/ 0 w 189"/>
              <a:gd name="T23" fmla="*/ 2147483647 h 146"/>
              <a:gd name="T24" fmla="*/ 2147483647 w 189"/>
              <a:gd name="T25" fmla="*/ 2147483647 h 146"/>
              <a:gd name="T26" fmla="*/ 2147483647 w 189"/>
              <a:gd name="T27" fmla="*/ 2147483647 h 146"/>
              <a:gd name="T28" fmla="*/ 2147483647 w 189"/>
              <a:gd name="T29" fmla="*/ 2147483647 h 146"/>
              <a:gd name="T30" fmla="*/ 2147483647 w 189"/>
              <a:gd name="T31" fmla="*/ 2147483647 h 146"/>
              <a:gd name="T32" fmla="*/ 2147483647 w 189"/>
              <a:gd name="T33" fmla="*/ 2147483647 h 146"/>
              <a:gd name="T34" fmla="*/ 2147483647 w 189"/>
              <a:gd name="T35" fmla="*/ 2147483647 h 146"/>
              <a:gd name="T36" fmla="*/ 2147483647 w 189"/>
              <a:gd name="T37" fmla="*/ 2147483647 h 146"/>
              <a:gd name="T38" fmla="*/ 2147483647 w 189"/>
              <a:gd name="T39" fmla="*/ 2147483647 h 146"/>
              <a:gd name="T40" fmla="*/ 2147483647 w 189"/>
              <a:gd name="T41" fmla="*/ 2147483647 h 146"/>
              <a:gd name="T42" fmla="*/ 2147483647 w 189"/>
              <a:gd name="T43" fmla="*/ 2147483647 h 146"/>
              <a:gd name="T44" fmla="*/ 2147483647 w 189"/>
              <a:gd name="T45" fmla="*/ 2147483647 h 146"/>
              <a:gd name="T46" fmla="*/ 2147483647 w 189"/>
              <a:gd name="T47" fmla="*/ 2147483647 h 146"/>
              <a:gd name="T48" fmla="*/ 2147483647 w 189"/>
              <a:gd name="T49" fmla="*/ 2147483647 h 146"/>
              <a:gd name="T50" fmla="*/ 2147483647 w 189"/>
              <a:gd name="T51" fmla="*/ 2147483647 h 146"/>
              <a:gd name="T52" fmla="*/ 2147483647 w 189"/>
              <a:gd name="T53" fmla="*/ 2147483647 h 146"/>
              <a:gd name="T54" fmla="*/ 2147483647 w 189"/>
              <a:gd name="T55" fmla="*/ 2147483647 h 146"/>
              <a:gd name="T56" fmla="*/ 2147483647 w 189"/>
              <a:gd name="T57" fmla="*/ 2147483647 h 146"/>
              <a:gd name="T58" fmla="*/ 2147483647 w 189"/>
              <a:gd name="T59" fmla="*/ 2147483647 h 146"/>
              <a:gd name="T60" fmla="*/ 2147483647 w 189"/>
              <a:gd name="T61" fmla="*/ 2147483647 h 146"/>
              <a:gd name="T62" fmla="*/ 2147483647 w 189"/>
              <a:gd name="T63" fmla="*/ 2147483647 h 146"/>
              <a:gd name="T64" fmla="*/ 2147483647 w 189"/>
              <a:gd name="T65" fmla="*/ 2147483647 h 146"/>
              <a:gd name="T66" fmla="*/ 2147483647 w 189"/>
              <a:gd name="T67" fmla="*/ 2147483647 h 146"/>
              <a:gd name="T68" fmla="*/ 2147483647 w 189"/>
              <a:gd name="T69" fmla="*/ 2147483647 h 146"/>
              <a:gd name="T70" fmla="*/ 2147483647 w 189"/>
              <a:gd name="T71" fmla="*/ 2147483647 h 146"/>
              <a:gd name="T72" fmla="*/ 2147483647 w 189"/>
              <a:gd name="T73" fmla="*/ 2147483647 h 146"/>
              <a:gd name="T74" fmla="*/ 2147483647 w 189"/>
              <a:gd name="T75" fmla="*/ 2147483647 h 146"/>
              <a:gd name="T76" fmla="*/ 2147483647 w 189"/>
              <a:gd name="T77" fmla="*/ 2147483647 h 146"/>
              <a:gd name="T78" fmla="*/ 2147483647 w 189"/>
              <a:gd name="T79" fmla="*/ 2147483647 h 146"/>
              <a:gd name="T80" fmla="*/ 2147483647 w 189"/>
              <a:gd name="T81" fmla="*/ 2147483647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46"/>
              <a:gd name="T125" fmla="*/ 189 w 189"/>
              <a:gd name="T126" fmla="*/ 146 h 14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6" name="Freeform 33"/>
          <p:cNvSpPr>
            <a:spLocks noChangeArrowheads="1"/>
          </p:cNvSpPr>
          <p:nvPr/>
        </p:nvSpPr>
        <p:spPr bwMode="auto">
          <a:xfrm>
            <a:off x="4171950" y="2871788"/>
            <a:ext cx="565150" cy="808037"/>
          </a:xfrm>
          <a:custGeom>
            <a:avLst/>
            <a:gdLst>
              <a:gd name="T0" fmla="*/ 2147483647 w 176"/>
              <a:gd name="T1" fmla="*/ 2147483647 h 251"/>
              <a:gd name="T2" fmla="*/ 2147483647 w 176"/>
              <a:gd name="T3" fmla="*/ 2147483647 h 251"/>
              <a:gd name="T4" fmla="*/ 2147483647 w 176"/>
              <a:gd name="T5" fmla="*/ 2147483647 h 251"/>
              <a:gd name="T6" fmla="*/ 2147483647 w 176"/>
              <a:gd name="T7" fmla="*/ 2147483647 h 251"/>
              <a:gd name="T8" fmla="*/ 2147483647 w 176"/>
              <a:gd name="T9" fmla="*/ 2147483647 h 251"/>
              <a:gd name="T10" fmla="*/ 2147483647 w 176"/>
              <a:gd name="T11" fmla="*/ 2147483647 h 251"/>
              <a:gd name="T12" fmla="*/ 2147483647 w 176"/>
              <a:gd name="T13" fmla="*/ 2147483647 h 251"/>
              <a:gd name="T14" fmla="*/ 2147483647 w 176"/>
              <a:gd name="T15" fmla="*/ 2147483647 h 251"/>
              <a:gd name="T16" fmla="*/ 2147483647 w 176"/>
              <a:gd name="T17" fmla="*/ 0 h 251"/>
              <a:gd name="T18" fmla="*/ 2147483647 w 176"/>
              <a:gd name="T19" fmla="*/ 2147483647 h 251"/>
              <a:gd name="T20" fmla="*/ 2147483647 w 176"/>
              <a:gd name="T21" fmla="*/ 2147483647 h 251"/>
              <a:gd name="T22" fmla="*/ 2147483647 w 176"/>
              <a:gd name="T23" fmla="*/ 2147483647 h 251"/>
              <a:gd name="T24" fmla="*/ 2147483647 w 176"/>
              <a:gd name="T25" fmla="*/ 2147483647 h 251"/>
              <a:gd name="T26" fmla="*/ 2147483647 w 176"/>
              <a:gd name="T27" fmla="*/ 2147483647 h 251"/>
              <a:gd name="T28" fmla="*/ 2147483647 w 176"/>
              <a:gd name="T29" fmla="*/ 2147483647 h 251"/>
              <a:gd name="T30" fmla="*/ 2147483647 w 176"/>
              <a:gd name="T31" fmla="*/ 2147483647 h 251"/>
              <a:gd name="T32" fmla="*/ 2147483647 w 176"/>
              <a:gd name="T33" fmla="*/ 2147483647 h 251"/>
              <a:gd name="T34" fmla="*/ 2147483647 w 176"/>
              <a:gd name="T35" fmla="*/ 2147483647 h 251"/>
              <a:gd name="T36" fmla="*/ 2147483647 w 176"/>
              <a:gd name="T37" fmla="*/ 2147483647 h 251"/>
              <a:gd name="T38" fmla="*/ 2147483647 w 176"/>
              <a:gd name="T39" fmla="*/ 2147483647 h 251"/>
              <a:gd name="T40" fmla="*/ 2147483647 w 176"/>
              <a:gd name="T41" fmla="*/ 2147483647 h 251"/>
              <a:gd name="T42" fmla="*/ 2147483647 w 176"/>
              <a:gd name="T43" fmla="*/ 2147483647 h 251"/>
              <a:gd name="T44" fmla="*/ 2147483647 w 176"/>
              <a:gd name="T45" fmla="*/ 2147483647 h 251"/>
              <a:gd name="T46" fmla="*/ 2147483647 w 176"/>
              <a:gd name="T47" fmla="*/ 2147483647 h 251"/>
              <a:gd name="T48" fmla="*/ 2147483647 w 176"/>
              <a:gd name="T49" fmla="*/ 2147483647 h 251"/>
              <a:gd name="T50" fmla="*/ 2147483647 w 176"/>
              <a:gd name="T51" fmla="*/ 2147483647 h 251"/>
              <a:gd name="T52" fmla="*/ 2147483647 w 176"/>
              <a:gd name="T53" fmla="*/ 2147483647 h 251"/>
              <a:gd name="T54" fmla="*/ 2147483647 w 176"/>
              <a:gd name="T55" fmla="*/ 2147483647 h 251"/>
              <a:gd name="T56" fmla="*/ 2147483647 w 176"/>
              <a:gd name="T57" fmla="*/ 2147483647 h 251"/>
              <a:gd name="T58" fmla="*/ 2147483647 w 176"/>
              <a:gd name="T59" fmla="*/ 2147483647 h 251"/>
              <a:gd name="T60" fmla="*/ 2147483647 w 176"/>
              <a:gd name="T61" fmla="*/ 2147483647 h 251"/>
              <a:gd name="T62" fmla="*/ 2147483647 w 176"/>
              <a:gd name="T63" fmla="*/ 2147483647 h 251"/>
              <a:gd name="T64" fmla="*/ 2147483647 w 176"/>
              <a:gd name="T65" fmla="*/ 2147483647 h 251"/>
              <a:gd name="T66" fmla="*/ 2147483647 w 176"/>
              <a:gd name="T67" fmla="*/ 2147483647 h 251"/>
              <a:gd name="T68" fmla="*/ 2147483647 w 176"/>
              <a:gd name="T69" fmla="*/ 2147483647 h 251"/>
              <a:gd name="T70" fmla="*/ 2147483647 w 176"/>
              <a:gd name="T71" fmla="*/ 2147483647 h 251"/>
              <a:gd name="T72" fmla="*/ 2147483647 w 176"/>
              <a:gd name="T73" fmla="*/ 2147483647 h 251"/>
              <a:gd name="T74" fmla="*/ 2147483647 w 176"/>
              <a:gd name="T75" fmla="*/ 2147483647 h 251"/>
              <a:gd name="T76" fmla="*/ 2147483647 w 176"/>
              <a:gd name="T77" fmla="*/ 2147483647 h 251"/>
              <a:gd name="T78" fmla="*/ 2147483647 w 176"/>
              <a:gd name="T79" fmla="*/ 2147483647 h 251"/>
              <a:gd name="T80" fmla="*/ 2147483647 w 176"/>
              <a:gd name="T81" fmla="*/ 2147483647 h 251"/>
              <a:gd name="T82" fmla="*/ 2147483647 w 176"/>
              <a:gd name="T83" fmla="*/ 2147483647 h 251"/>
              <a:gd name="T84" fmla="*/ 2147483647 w 176"/>
              <a:gd name="T85" fmla="*/ 2147483647 h 251"/>
              <a:gd name="T86" fmla="*/ 2147483647 w 176"/>
              <a:gd name="T87" fmla="*/ 2147483647 h 251"/>
              <a:gd name="T88" fmla="*/ 2147483647 w 176"/>
              <a:gd name="T89" fmla="*/ 2147483647 h 251"/>
              <a:gd name="T90" fmla="*/ 2147483647 w 176"/>
              <a:gd name="T91" fmla="*/ 2147483647 h 251"/>
              <a:gd name="T92" fmla="*/ 2147483647 w 176"/>
              <a:gd name="T93" fmla="*/ 2147483647 h 251"/>
              <a:gd name="T94" fmla="*/ 2147483647 w 176"/>
              <a:gd name="T95" fmla="*/ 2147483647 h 251"/>
              <a:gd name="T96" fmla="*/ 2147483647 w 176"/>
              <a:gd name="T97" fmla="*/ 2147483647 h 251"/>
              <a:gd name="T98" fmla="*/ 2147483647 w 176"/>
              <a:gd name="T99" fmla="*/ 2147483647 h 251"/>
              <a:gd name="T100" fmla="*/ 2147483647 w 176"/>
              <a:gd name="T101" fmla="*/ 2147483647 h 251"/>
              <a:gd name="T102" fmla="*/ 2147483647 w 176"/>
              <a:gd name="T103" fmla="*/ 2147483647 h 251"/>
              <a:gd name="T104" fmla="*/ 2147483647 w 176"/>
              <a:gd name="T105" fmla="*/ 2147483647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6"/>
              <a:gd name="T160" fmla="*/ 0 h 251"/>
              <a:gd name="T161" fmla="*/ 176 w 176"/>
              <a:gd name="T162" fmla="*/ 251 h 2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7" name="Freeform 34"/>
          <p:cNvSpPr>
            <a:spLocks noChangeArrowheads="1"/>
          </p:cNvSpPr>
          <p:nvPr/>
        </p:nvSpPr>
        <p:spPr bwMode="auto">
          <a:xfrm>
            <a:off x="3911600" y="3646488"/>
            <a:ext cx="596900" cy="587375"/>
          </a:xfrm>
          <a:custGeom>
            <a:avLst/>
            <a:gdLst>
              <a:gd name="T0" fmla="*/ 2147483647 w 186"/>
              <a:gd name="T1" fmla="*/ 2147483647 h 183"/>
              <a:gd name="T2" fmla="*/ 2147483647 w 186"/>
              <a:gd name="T3" fmla="*/ 2147483647 h 183"/>
              <a:gd name="T4" fmla="*/ 2147483647 w 186"/>
              <a:gd name="T5" fmla="*/ 2147483647 h 183"/>
              <a:gd name="T6" fmla="*/ 2147483647 w 186"/>
              <a:gd name="T7" fmla="*/ 2147483647 h 183"/>
              <a:gd name="T8" fmla="*/ 2147483647 w 186"/>
              <a:gd name="T9" fmla="*/ 2147483647 h 183"/>
              <a:gd name="T10" fmla="*/ 2147483647 w 186"/>
              <a:gd name="T11" fmla="*/ 2147483647 h 183"/>
              <a:gd name="T12" fmla="*/ 2147483647 w 186"/>
              <a:gd name="T13" fmla="*/ 2147483647 h 183"/>
              <a:gd name="T14" fmla="*/ 2147483647 w 186"/>
              <a:gd name="T15" fmla="*/ 2147483647 h 183"/>
              <a:gd name="T16" fmla="*/ 2147483647 w 186"/>
              <a:gd name="T17" fmla="*/ 2147483647 h 183"/>
              <a:gd name="T18" fmla="*/ 2147483647 w 186"/>
              <a:gd name="T19" fmla="*/ 2147483647 h 183"/>
              <a:gd name="T20" fmla="*/ 2147483647 w 186"/>
              <a:gd name="T21" fmla="*/ 2147483647 h 183"/>
              <a:gd name="T22" fmla="*/ 2147483647 w 186"/>
              <a:gd name="T23" fmla="*/ 2147483647 h 183"/>
              <a:gd name="T24" fmla="*/ 2147483647 w 186"/>
              <a:gd name="T25" fmla="*/ 2147483647 h 183"/>
              <a:gd name="T26" fmla="*/ 2147483647 w 186"/>
              <a:gd name="T27" fmla="*/ 2147483647 h 183"/>
              <a:gd name="T28" fmla="*/ 2147483647 w 186"/>
              <a:gd name="T29" fmla="*/ 2147483647 h 183"/>
              <a:gd name="T30" fmla="*/ 2147483647 w 186"/>
              <a:gd name="T31" fmla="*/ 2147483647 h 183"/>
              <a:gd name="T32" fmla="*/ 2147483647 w 186"/>
              <a:gd name="T33" fmla="*/ 2147483647 h 183"/>
              <a:gd name="T34" fmla="*/ 2147483647 w 186"/>
              <a:gd name="T35" fmla="*/ 2147483647 h 183"/>
              <a:gd name="T36" fmla="*/ 2147483647 w 186"/>
              <a:gd name="T37" fmla="*/ 2147483647 h 183"/>
              <a:gd name="T38" fmla="*/ 2147483647 w 186"/>
              <a:gd name="T39" fmla="*/ 2147483647 h 183"/>
              <a:gd name="T40" fmla="*/ 2147483647 w 186"/>
              <a:gd name="T41" fmla="*/ 2147483647 h 183"/>
              <a:gd name="T42" fmla="*/ 2147483647 w 186"/>
              <a:gd name="T43" fmla="*/ 2147483647 h 183"/>
              <a:gd name="T44" fmla="*/ 2147483647 w 186"/>
              <a:gd name="T45" fmla="*/ 2147483647 h 183"/>
              <a:gd name="T46" fmla="*/ 2147483647 w 186"/>
              <a:gd name="T47" fmla="*/ 2147483647 h 183"/>
              <a:gd name="T48" fmla="*/ 2147483647 w 186"/>
              <a:gd name="T49" fmla="*/ 2147483647 h 183"/>
              <a:gd name="T50" fmla="*/ 2147483647 w 186"/>
              <a:gd name="T51" fmla="*/ 2147483647 h 183"/>
              <a:gd name="T52" fmla="*/ 2147483647 w 186"/>
              <a:gd name="T53" fmla="*/ 2147483647 h 183"/>
              <a:gd name="T54" fmla="*/ 2147483647 w 186"/>
              <a:gd name="T55" fmla="*/ 2147483647 h 183"/>
              <a:gd name="T56" fmla="*/ 2147483647 w 186"/>
              <a:gd name="T57" fmla="*/ 2147483647 h 183"/>
              <a:gd name="T58" fmla="*/ 2147483647 w 186"/>
              <a:gd name="T59" fmla="*/ 2147483647 h 183"/>
              <a:gd name="T60" fmla="*/ 2147483647 w 186"/>
              <a:gd name="T61" fmla="*/ 2147483647 h 183"/>
              <a:gd name="T62" fmla="*/ 2147483647 w 186"/>
              <a:gd name="T63" fmla="*/ 2147483647 h 183"/>
              <a:gd name="T64" fmla="*/ 2147483647 w 186"/>
              <a:gd name="T65" fmla="*/ 2147483647 h 183"/>
              <a:gd name="T66" fmla="*/ 2147483647 w 186"/>
              <a:gd name="T67" fmla="*/ 2147483647 h 183"/>
              <a:gd name="T68" fmla="*/ 2147483647 w 186"/>
              <a:gd name="T69" fmla="*/ 2147483647 h 183"/>
              <a:gd name="T70" fmla="*/ 2147483647 w 186"/>
              <a:gd name="T71" fmla="*/ 2147483647 h 183"/>
              <a:gd name="T72" fmla="*/ 2147483647 w 186"/>
              <a:gd name="T73" fmla="*/ 2147483647 h 183"/>
              <a:gd name="T74" fmla="*/ 2147483647 w 186"/>
              <a:gd name="T75" fmla="*/ 2147483647 h 183"/>
              <a:gd name="T76" fmla="*/ 2147483647 w 186"/>
              <a:gd name="T77" fmla="*/ 0 h 183"/>
              <a:gd name="T78" fmla="*/ 2147483647 w 186"/>
              <a:gd name="T79" fmla="*/ 2147483647 h 183"/>
              <a:gd name="T80" fmla="*/ 2147483647 w 186"/>
              <a:gd name="T81" fmla="*/ 2147483647 h 183"/>
              <a:gd name="T82" fmla="*/ 2147483647 w 186"/>
              <a:gd name="T83" fmla="*/ 2147483647 h 183"/>
              <a:gd name="T84" fmla="*/ 2147483647 w 186"/>
              <a:gd name="T85" fmla="*/ 2147483647 h 183"/>
              <a:gd name="T86" fmla="*/ 2147483647 w 186"/>
              <a:gd name="T87" fmla="*/ 2147483647 h 183"/>
              <a:gd name="T88" fmla="*/ 2147483647 w 186"/>
              <a:gd name="T89" fmla="*/ 2147483647 h 183"/>
              <a:gd name="T90" fmla="*/ 2147483647 w 186"/>
              <a:gd name="T91" fmla="*/ 2147483647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83"/>
              <a:gd name="T140" fmla="*/ 186 w 186"/>
              <a:gd name="T141" fmla="*/ 183 h 1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8" name="Freeform 35"/>
          <p:cNvSpPr>
            <a:spLocks noChangeArrowheads="1"/>
          </p:cNvSpPr>
          <p:nvPr/>
        </p:nvSpPr>
        <p:spPr bwMode="auto">
          <a:xfrm>
            <a:off x="5032375" y="4902200"/>
            <a:ext cx="171450" cy="411163"/>
          </a:xfrm>
          <a:custGeom>
            <a:avLst/>
            <a:gdLst>
              <a:gd name="T0" fmla="*/ 2147483647 w 53"/>
              <a:gd name="T1" fmla="*/ 0 h 128"/>
              <a:gd name="T2" fmla="*/ 2147483647 w 53"/>
              <a:gd name="T3" fmla="*/ 2147483647 h 128"/>
              <a:gd name="T4" fmla="*/ 0 w 53"/>
              <a:gd name="T5" fmla="*/ 2147483647 h 128"/>
              <a:gd name="T6" fmla="*/ 2147483647 w 53"/>
              <a:gd name="T7" fmla="*/ 2147483647 h 128"/>
              <a:gd name="T8" fmla="*/ 2147483647 w 53"/>
              <a:gd name="T9" fmla="*/ 2147483647 h 128"/>
              <a:gd name="T10" fmla="*/ 2147483647 w 53"/>
              <a:gd name="T11" fmla="*/ 2147483647 h 128"/>
              <a:gd name="T12" fmla="*/ 2147483647 w 53"/>
              <a:gd name="T13" fmla="*/ 2147483647 h 128"/>
              <a:gd name="T14" fmla="*/ 2147483647 w 53"/>
              <a:gd name="T15" fmla="*/ 2147483647 h 128"/>
              <a:gd name="T16" fmla="*/ 2147483647 w 53"/>
              <a:gd name="T17" fmla="*/ 2147483647 h 128"/>
              <a:gd name="T18" fmla="*/ 2147483647 w 53"/>
              <a:gd name="T19" fmla="*/ 2147483647 h 128"/>
              <a:gd name="T20" fmla="*/ 2147483647 w 53"/>
              <a:gd name="T21" fmla="*/ 2147483647 h 128"/>
              <a:gd name="T22" fmla="*/ 2147483647 w 53"/>
              <a:gd name="T23" fmla="*/ 2147483647 h 128"/>
              <a:gd name="T24" fmla="*/ 2147483647 w 53"/>
              <a:gd name="T25" fmla="*/ 2147483647 h 128"/>
              <a:gd name="T26" fmla="*/ 2147483647 w 53"/>
              <a:gd name="T27" fmla="*/ 2147483647 h 128"/>
              <a:gd name="T28" fmla="*/ 2147483647 w 53"/>
              <a:gd name="T29" fmla="*/ 2147483647 h 128"/>
              <a:gd name="T30" fmla="*/ 2147483647 w 53"/>
              <a:gd name="T31" fmla="*/ 2147483647 h 128"/>
              <a:gd name="T32" fmla="*/ 2147483647 w 53"/>
              <a:gd name="T33" fmla="*/ 2147483647 h 128"/>
              <a:gd name="T34" fmla="*/ 2147483647 w 53"/>
              <a:gd name="T35" fmla="*/ 2147483647 h 128"/>
              <a:gd name="T36" fmla="*/ 2147483647 w 53"/>
              <a:gd name="T37" fmla="*/ 2147483647 h 128"/>
              <a:gd name="T38" fmla="*/ 2147483647 w 53"/>
              <a:gd name="T39" fmla="*/ 2147483647 h 128"/>
              <a:gd name="T40" fmla="*/ 2147483647 w 53"/>
              <a:gd name="T41" fmla="*/ 2147483647 h 128"/>
              <a:gd name="T42" fmla="*/ 2147483647 w 53"/>
              <a:gd name="T43" fmla="*/ 2147483647 h 128"/>
              <a:gd name="T44" fmla="*/ 2147483647 w 53"/>
              <a:gd name="T45" fmla="*/ 2147483647 h 128"/>
              <a:gd name="T46" fmla="*/ 2147483647 w 53"/>
              <a:gd name="T47" fmla="*/ 2147483647 h 128"/>
              <a:gd name="T48" fmla="*/ 2147483647 w 53"/>
              <a:gd name="T49" fmla="*/ 2147483647 h 128"/>
              <a:gd name="T50" fmla="*/ 2147483647 w 53"/>
              <a:gd name="T51" fmla="*/ 2147483647 h 128"/>
              <a:gd name="T52" fmla="*/ 2147483647 w 53"/>
              <a:gd name="T53" fmla="*/ 2147483647 h 128"/>
              <a:gd name="T54" fmla="*/ 2147483647 w 53"/>
              <a:gd name="T55" fmla="*/ 2147483647 h 128"/>
              <a:gd name="T56" fmla="*/ 2147483647 w 53"/>
              <a:gd name="T57" fmla="*/ 2147483647 h 128"/>
              <a:gd name="T58" fmla="*/ 2147483647 w 53"/>
              <a:gd name="T59" fmla="*/ 2147483647 h 128"/>
              <a:gd name="T60" fmla="*/ 2147483647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"/>
              <a:gd name="T94" fmla="*/ 0 h 128"/>
              <a:gd name="T95" fmla="*/ 53 w 53"/>
              <a:gd name="T96" fmla="*/ 128 h 1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9" name="Freeform 36"/>
          <p:cNvSpPr>
            <a:spLocks noChangeArrowheads="1"/>
          </p:cNvSpPr>
          <p:nvPr/>
        </p:nvSpPr>
        <p:spPr bwMode="auto">
          <a:xfrm>
            <a:off x="3776663" y="5630863"/>
            <a:ext cx="263525" cy="225425"/>
          </a:xfrm>
          <a:custGeom>
            <a:avLst/>
            <a:gdLst>
              <a:gd name="T0" fmla="*/ 2147483647 w 82"/>
              <a:gd name="T1" fmla="*/ 2147483647 h 70"/>
              <a:gd name="T2" fmla="*/ 2147483647 w 82"/>
              <a:gd name="T3" fmla="*/ 2147483647 h 70"/>
              <a:gd name="T4" fmla="*/ 2147483647 w 82"/>
              <a:gd name="T5" fmla="*/ 2147483647 h 70"/>
              <a:gd name="T6" fmla="*/ 2147483647 w 82"/>
              <a:gd name="T7" fmla="*/ 2147483647 h 70"/>
              <a:gd name="T8" fmla="*/ 2147483647 w 82"/>
              <a:gd name="T9" fmla="*/ 2147483647 h 70"/>
              <a:gd name="T10" fmla="*/ 2147483647 w 82"/>
              <a:gd name="T11" fmla="*/ 2147483647 h 70"/>
              <a:gd name="T12" fmla="*/ 2147483647 w 82"/>
              <a:gd name="T13" fmla="*/ 2147483647 h 70"/>
              <a:gd name="T14" fmla="*/ 2147483647 w 82"/>
              <a:gd name="T15" fmla="*/ 2147483647 h 70"/>
              <a:gd name="T16" fmla="*/ 2147483647 w 82"/>
              <a:gd name="T17" fmla="*/ 2147483647 h 70"/>
              <a:gd name="T18" fmla="*/ 2147483647 w 82"/>
              <a:gd name="T19" fmla="*/ 2147483647 h 70"/>
              <a:gd name="T20" fmla="*/ 2147483647 w 82"/>
              <a:gd name="T21" fmla="*/ 2147483647 h 70"/>
              <a:gd name="T22" fmla="*/ 2147483647 w 82"/>
              <a:gd name="T23" fmla="*/ 2147483647 h 70"/>
              <a:gd name="T24" fmla="*/ 2147483647 w 82"/>
              <a:gd name="T25" fmla="*/ 2147483647 h 70"/>
              <a:gd name="T26" fmla="*/ 2147483647 w 82"/>
              <a:gd name="T27" fmla="*/ 2147483647 h 70"/>
              <a:gd name="T28" fmla="*/ 2147483647 w 82"/>
              <a:gd name="T29" fmla="*/ 2147483647 h 70"/>
              <a:gd name="T30" fmla="*/ 2147483647 w 82"/>
              <a:gd name="T31" fmla="*/ 2147483647 h 70"/>
              <a:gd name="T32" fmla="*/ 2147483647 w 82"/>
              <a:gd name="T33" fmla="*/ 2147483647 h 70"/>
              <a:gd name="T34" fmla="*/ 2147483647 w 82"/>
              <a:gd name="T35" fmla="*/ 2147483647 h 70"/>
              <a:gd name="T36" fmla="*/ 2147483647 w 82"/>
              <a:gd name="T37" fmla="*/ 2147483647 h 70"/>
              <a:gd name="T38" fmla="*/ 2147483647 w 82"/>
              <a:gd name="T39" fmla="*/ 2147483647 h 70"/>
              <a:gd name="T40" fmla="*/ 2147483647 w 82"/>
              <a:gd name="T41" fmla="*/ 2147483647 h 70"/>
              <a:gd name="T42" fmla="*/ 2147483647 w 82"/>
              <a:gd name="T43" fmla="*/ 2147483647 h 70"/>
              <a:gd name="T44" fmla="*/ 2147483647 w 82"/>
              <a:gd name="T45" fmla="*/ 2147483647 h 70"/>
              <a:gd name="T46" fmla="*/ 2147483647 w 82"/>
              <a:gd name="T47" fmla="*/ 2147483647 h 70"/>
              <a:gd name="T48" fmla="*/ 2147483647 w 82"/>
              <a:gd name="T49" fmla="*/ 2147483647 h 70"/>
              <a:gd name="T50" fmla="*/ 2147483647 w 82"/>
              <a:gd name="T51" fmla="*/ 2147483647 h 70"/>
              <a:gd name="T52" fmla="*/ 2147483647 w 82"/>
              <a:gd name="T53" fmla="*/ 2147483647 h 70"/>
              <a:gd name="T54" fmla="*/ 2147483647 w 82"/>
              <a:gd name="T55" fmla="*/ 0 h 70"/>
              <a:gd name="T56" fmla="*/ 2147483647 w 82"/>
              <a:gd name="T57" fmla="*/ 2147483647 h 70"/>
              <a:gd name="T58" fmla="*/ 2147483647 w 82"/>
              <a:gd name="T59" fmla="*/ 2147483647 h 70"/>
              <a:gd name="T60" fmla="*/ 2147483647 w 82"/>
              <a:gd name="T61" fmla="*/ 2147483647 h 70"/>
              <a:gd name="T62" fmla="*/ 2147483647 w 82"/>
              <a:gd name="T63" fmla="*/ 2147483647 h 70"/>
              <a:gd name="T64" fmla="*/ 2147483647 w 82"/>
              <a:gd name="T65" fmla="*/ 2147483647 h 70"/>
              <a:gd name="T66" fmla="*/ 2147483647 w 82"/>
              <a:gd name="T67" fmla="*/ 2147483647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70"/>
              <a:gd name="T104" fmla="*/ 82 w 82"/>
              <a:gd name="T105" fmla="*/ 70 h 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0" name="直接连接符 34"/>
          <p:cNvSpPr>
            <a:spLocks noChangeShapeType="1"/>
          </p:cNvSpPr>
          <p:nvPr/>
        </p:nvSpPr>
        <p:spPr bwMode="auto">
          <a:xfrm>
            <a:off x="6118225" y="1501775"/>
            <a:ext cx="1588" cy="4395788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1" name="矩形 51"/>
          <p:cNvSpPr>
            <a:spLocks noChangeArrowheads="1"/>
          </p:cNvSpPr>
          <p:nvPr/>
        </p:nvSpPr>
        <p:spPr bwMode="auto">
          <a:xfrm>
            <a:off x="6497638" y="1898650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2" name="矩形 52"/>
          <p:cNvSpPr>
            <a:spLocks noChangeArrowheads="1"/>
          </p:cNvSpPr>
          <p:nvPr/>
        </p:nvSpPr>
        <p:spPr bwMode="auto">
          <a:xfrm>
            <a:off x="6497638" y="2562225"/>
            <a:ext cx="45354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4613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4614" name="组合 47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4615" name="文本框 48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461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61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61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462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109"/>
          <p:cNvSpPr>
            <a:spLocks noEditPoints="1" noChangeArrowheads="1"/>
          </p:cNvSpPr>
          <p:nvPr/>
        </p:nvSpPr>
        <p:spPr bwMode="auto">
          <a:xfrm>
            <a:off x="3152775" y="1339850"/>
            <a:ext cx="5886450" cy="2911475"/>
          </a:xfrm>
          <a:custGeom>
            <a:avLst/>
            <a:gdLst>
              <a:gd name="T0" fmla="*/ 2147483647 w 1530"/>
              <a:gd name="T1" fmla="*/ 1456643721 h 755"/>
              <a:gd name="T2" fmla="*/ 2147483647 w 1530"/>
              <a:gd name="T3" fmla="*/ 1010733007 h 755"/>
              <a:gd name="T4" fmla="*/ 2147483647 w 1530"/>
              <a:gd name="T5" fmla="*/ 862093532 h 755"/>
              <a:gd name="T6" fmla="*/ 2147483647 w 1530"/>
              <a:gd name="T7" fmla="*/ 401320799 h 755"/>
              <a:gd name="T8" fmla="*/ 2147483647 w 1530"/>
              <a:gd name="T9" fmla="*/ 74317810 h 755"/>
              <a:gd name="T10" fmla="*/ 2147483647 w 1530"/>
              <a:gd name="T11" fmla="*/ 1828236625 h 755"/>
              <a:gd name="T12" fmla="*/ 2147483647 w 1530"/>
              <a:gd name="T13" fmla="*/ 1397187931 h 755"/>
              <a:gd name="T14" fmla="*/ 2147483647 w 1530"/>
              <a:gd name="T15" fmla="*/ 1010733007 h 755"/>
              <a:gd name="T16" fmla="*/ 2147483647 w 1530"/>
              <a:gd name="T17" fmla="*/ 282409219 h 755"/>
              <a:gd name="T18" fmla="*/ 2147483647 w 1530"/>
              <a:gd name="T19" fmla="*/ 2147483647 h 755"/>
              <a:gd name="T20" fmla="*/ 2147483647 w 1530"/>
              <a:gd name="T21" fmla="*/ 2147483647 h 755"/>
              <a:gd name="T22" fmla="*/ 2147483647 w 1530"/>
              <a:gd name="T23" fmla="*/ 2147483647 h 755"/>
              <a:gd name="T24" fmla="*/ 2147483647 w 1530"/>
              <a:gd name="T25" fmla="*/ 2147483647 h 755"/>
              <a:gd name="T26" fmla="*/ 2147483647 w 1530"/>
              <a:gd name="T27" fmla="*/ 1605279340 h 755"/>
              <a:gd name="T28" fmla="*/ 2147483647 w 1530"/>
              <a:gd name="T29" fmla="*/ 1129640731 h 755"/>
              <a:gd name="T30" fmla="*/ 2147483647 w 1530"/>
              <a:gd name="T31" fmla="*/ 1575551445 h 755"/>
              <a:gd name="T32" fmla="*/ 2147483647 w 1530"/>
              <a:gd name="T33" fmla="*/ 1516095655 h 755"/>
              <a:gd name="T34" fmla="*/ 2147483647 w 1530"/>
              <a:gd name="T35" fmla="*/ 2147483647 h 755"/>
              <a:gd name="T36" fmla="*/ 2147483647 w 1530"/>
              <a:gd name="T37" fmla="*/ 1798508730 h 755"/>
              <a:gd name="T38" fmla="*/ 2147483647 w 1530"/>
              <a:gd name="T39" fmla="*/ 2147483647 h 755"/>
              <a:gd name="T40" fmla="*/ 2147483647 w 1530"/>
              <a:gd name="T41" fmla="*/ 2147483647 h 755"/>
              <a:gd name="T42" fmla="*/ 2147483647 w 1530"/>
              <a:gd name="T43" fmla="*/ 2147483647 h 755"/>
              <a:gd name="T44" fmla="*/ 2147483647 w 1530"/>
              <a:gd name="T45" fmla="*/ 2147483647 h 755"/>
              <a:gd name="T46" fmla="*/ 2147483647 w 1530"/>
              <a:gd name="T47" fmla="*/ 2147483647 h 755"/>
              <a:gd name="T48" fmla="*/ 2147483647 w 1530"/>
              <a:gd name="T49" fmla="*/ 2147483647 h 755"/>
              <a:gd name="T50" fmla="*/ 2147483647 w 1530"/>
              <a:gd name="T51" fmla="*/ 2147483647 h 755"/>
              <a:gd name="T52" fmla="*/ 2147483647 w 1530"/>
              <a:gd name="T53" fmla="*/ 2147483647 h 755"/>
              <a:gd name="T54" fmla="*/ 2147483647 w 1530"/>
              <a:gd name="T55" fmla="*/ 2147483647 h 755"/>
              <a:gd name="T56" fmla="*/ 2147483647 w 1530"/>
              <a:gd name="T57" fmla="*/ 2147483647 h 755"/>
              <a:gd name="T58" fmla="*/ 2147483647 w 1530"/>
              <a:gd name="T59" fmla="*/ 2147483647 h 755"/>
              <a:gd name="T60" fmla="*/ 2147483647 w 1530"/>
              <a:gd name="T61" fmla="*/ 2147483647 h 755"/>
              <a:gd name="T62" fmla="*/ 2147483647 w 1530"/>
              <a:gd name="T63" fmla="*/ 2147483647 h 755"/>
              <a:gd name="T64" fmla="*/ 2147483647 w 1530"/>
              <a:gd name="T65" fmla="*/ 2147483647 h 755"/>
              <a:gd name="T66" fmla="*/ 2147483647 w 1530"/>
              <a:gd name="T67" fmla="*/ 2147483647 h 755"/>
              <a:gd name="T68" fmla="*/ 2147483647 w 1530"/>
              <a:gd name="T69" fmla="*/ 668867998 h 755"/>
              <a:gd name="T70" fmla="*/ 2147483647 w 1530"/>
              <a:gd name="T71" fmla="*/ 1248552311 h 755"/>
              <a:gd name="T72" fmla="*/ 2147483647 w 1530"/>
              <a:gd name="T73" fmla="*/ 401320799 h 755"/>
              <a:gd name="T74" fmla="*/ 2147483647 w 1530"/>
              <a:gd name="T75" fmla="*/ 1753914959 h 755"/>
              <a:gd name="T76" fmla="*/ 2147483647 w 1530"/>
              <a:gd name="T77" fmla="*/ 2147483647 h 755"/>
              <a:gd name="T78" fmla="*/ 2147483647 w 1530"/>
              <a:gd name="T79" fmla="*/ 2147483647 h 755"/>
              <a:gd name="T80" fmla="*/ 2147483647 w 1530"/>
              <a:gd name="T81" fmla="*/ 2147483647 h 755"/>
              <a:gd name="T82" fmla="*/ 2147483647 w 1530"/>
              <a:gd name="T83" fmla="*/ 2147483647 h 755"/>
              <a:gd name="T84" fmla="*/ 2147483647 w 1530"/>
              <a:gd name="T85" fmla="*/ 2147483647 h 755"/>
              <a:gd name="T86" fmla="*/ 2147483647 w 1530"/>
              <a:gd name="T87" fmla="*/ 2147483647 h 755"/>
              <a:gd name="T88" fmla="*/ 2147483647 w 1530"/>
              <a:gd name="T89" fmla="*/ 2147483647 h 755"/>
              <a:gd name="T90" fmla="*/ 2147483647 w 1530"/>
              <a:gd name="T91" fmla="*/ 2147483647 h 755"/>
              <a:gd name="T92" fmla="*/ 2147483647 w 1530"/>
              <a:gd name="T93" fmla="*/ 2147483647 h 755"/>
              <a:gd name="T94" fmla="*/ 2147483647 w 1530"/>
              <a:gd name="T95" fmla="*/ 2147483647 h 755"/>
              <a:gd name="T96" fmla="*/ 2147483647 w 1530"/>
              <a:gd name="T97" fmla="*/ 2147483647 h 755"/>
              <a:gd name="T98" fmla="*/ 2147483647 w 1530"/>
              <a:gd name="T99" fmla="*/ 2147483647 h 755"/>
              <a:gd name="T100" fmla="*/ 2147483647 w 1530"/>
              <a:gd name="T101" fmla="*/ 2147483647 h 755"/>
              <a:gd name="T102" fmla="*/ 2147483647 w 1530"/>
              <a:gd name="T103" fmla="*/ 2147483647 h 755"/>
              <a:gd name="T104" fmla="*/ 2147483647 w 1530"/>
              <a:gd name="T105" fmla="*/ 1887688559 h 755"/>
              <a:gd name="T106" fmla="*/ 2147483647 w 1530"/>
              <a:gd name="T107" fmla="*/ 2006600139 h 755"/>
              <a:gd name="T108" fmla="*/ 503168360 w 1530"/>
              <a:gd name="T109" fmla="*/ 1798508730 h 755"/>
              <a:gd name="T110" fmla="*/ 917539814 w 1530"/>
              <a:gd name="T111" fmla="*/ 2147483647 h 755"/>
              <a:gd name="T112" fmla="*/ 2147483647 w 1530"/>
              <a:gd name="T113" fmla="*/ 2147483647 h 755"/>
              <a:gd name="T114" fmla="*/ 2147483647 w 1530"/>
              <a:gd name="T115" fmla="*/ 2147483647 h 755"/>
              <a:gd name="T116" fmla="*/ 2147483647 w 1530"/>
              <a:gd name="T117" fmla="*/ 2147483647 h 755"/>
              <a:gd name="T118" fmla="*/ 2147483647 w 1530"/>
              <a:gd name="T119" fmla="*/ 2147483647 h 755"/>
              <a:gd name="T120" fmla="*/ 2147483647 w 1530"/>
              <a:gd name="T121" fmla="*/ 2147483647 h 755"/>
              <a:gd name="T122" fmla="*/ 2147483647 w 1530"/>
              <a:gd name="T123" fmla="*/ 2147483647 h 755"/>
              <a:gd name="T124" fmla="*/ 2147483647 w 1530"/>
              <a:gd name="T125" fmla="*/ 2147483647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30"/>
              <a:gd name="T190" fmla="*/ 0 h 755"/>
              <a:gd name="T191" fmla="*/ 1530 w 1530"/>
              <a:gd name="T192" fmla="*/ 755 h 7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3" name="矩形标注 3"/>
          <p:cNvSpPr>
            <a:spLocks noChangeArrowheads="1"/>
          </p:cNvSpPr>
          <p:nvPr/>
        </p:nvSpPr>
        <p:spPr bwMode="auto">
          <a:xfrm>
            <a:off x="8513763" y="1971675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4" name="文本框 6"/>
          <p:cNvSpPr>
            <a:spLocks noChangeArrowheads="1"/>
          </p:cNvSpPr>
          <p:nvPr/>
        </p:nvSpPr>
        <p:spPr bwMode="auto">
          <a:xfrm>
            <a:off x="8556625" y="2009775"/>
            <a:ext cx="97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5" name="矩形标注 5"/>
          <p:cNvSpPr>
            <a:spLocks noChangeArrowheads="1"/>
          </p:cNvSpPr>
          <p:nvPr/>
        </p:nvSpPr>
        <p:spPr bwMode="auto">
          <a:xfrm>
            <a:off x="8629650" y="3409950"/>
            <a:ext cx="1728788" cy="596900"/>
          </a:xfrm>
          <a:prstGeom prst="wedgeRectCallout">
            <a:avLst>
              <a:gd name="adj1" fmla="val -66463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6" name="文本框 8"/>
          <p:cNvSpPr>
            <a:spLocks noChangeArrowheads="1"/>
          </p:cNvSpPr>
          <p:nvPr/>
        </p:nvSpPr>
        <p:spPr bwMode="auto">
          <a:xfrm>
            <a:off x="8686800" y="3446463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7" name="矩形标注 7"/>
          <p:cNvSpPr>
            <a:spLocks noChangeArrowheads="1"/>
          </p:cNvSpPr>
          <p:nvPr/>
        </p:nvSpPr>
        <p:spPr bwMode="auto">
          <a:xfrm>
            <a:off x="6751638" y="2871788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8" name="文本框 10"/>
          <p:cNvSpPr>
            <a:spLocks noChangeArrowheads="1"/>
          </p:cNvSpPr>
          <p:nvPr/>
        </p:nvSpPr>
        <p:spPr bwMode="auto">
          <a:xfrm>
            <a:off x="6808788" y="2894013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9" name="矩形标注 9"/>
          <p:cNvSpPr>
            <a:spLocks noChangeArrowheads="1"/>
          </p:cNvSpPr>
          <p:nvPr/>
        </p:nvSpPr>
        <p:spPr bwMode="auto">
          <a:xfrm flipH="1">
            <a:off x="3152775" y="3170238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10" name="文本框 12"/>
          <p:cNvSpPr>
            <a:spLocks noChangeArrowheads="1"/>
          </p:cNvSpPr>
          <p:nvPr/>
        </p:nvSpPr>
        <p:spPr bwMode="auto">
          <a:xfrm>
            <a:off x="3182938" y="31384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1" name="矩形标注 11"/>
          <p:cNvSpPr>
            <a:spLocks noChangeArrowheads="1"/>
          </p:cNvSpPr>
          <p:nvPr/>
        </p:nvSpPr>
        <p:spPr bwMode="auto">
          <a:xfrm flipH="1">
            <a:off x="1979613" y="1581150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12" name="文本框 14"/>
          <p:cNvSpPr>
            <a:spLocks noChangeArrowheads="1"/>
          </p:cNvSpPr>
          <p:nvPr/>
        </p:nvSpPr>
        <p:spPr bwMode="auto">
          <a:xfrm>
            <a:off x="2008188" y="1549400"/>
            <a:ext cx="1211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3" name="矩形 132"/>
          <p:cNvSpPr>
            <a:spLocks noChangeArrowheads="1"/>
          </p:cNvSpPr>
          <p:nvPr/>
        </p:nvSpPr>
        <p:spPr bwMode="auto">
          <a:xfrm>
            <a:off x="1131888" y="45735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4" name="直接连接符 14"/>
          <p:cNvSpPr>
            <a:spLocks noChangeShapeType="1"/>
          </p:cNvSpPr>
          <p:nvPr/>
        </p:nvSpPr>
        <p:spPr bwMode="auto">
          <a:xfrm>
            <a:off x="1192213" y="5051425"/>
            <a:ext cx="2525712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5" name="矩形 44"/>
          <p:cNvSpPr>
            <a:spLocks noChangeArrowheads="1"/>
          </p:cNvSpPr>
          <p:nvPr/>
        </p:nvSpPr>
        <p:spPr bwMode="auto">
          <a:xfrm>
            <a:off x="1192213" y="5118100"/>
            <a:ext cx="98377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561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5617" name="组合 2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5618" name="文本框 2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1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562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62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62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562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>
            <a:spLocks noChangeArrowheads="1"/>
          </p:cNvSpPr>
          <p:nvPr/>
        </p:nvSpPr>
        <p:spPr bwMode="auto">
          <a:xfrm>
            <a:off x="4464050" y="2533650"/>
            <a:ext cx="32639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4678363" y="3714750"/>
            <a:ext cx="2820987" cy="307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WATCHING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3133725" y="1989138"/>
            <a:ext cx="344488" cy="3413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4125913" y="1774825"/>
            <a:ext cx="85725" cy="8413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22900" y="1741488"/>
            <a:ext cx="85725" cy="8413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351213" y="280035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765675" y="450850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3609975" y="4040188"/>
            <a:ext cx="515938" cy="5111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7797800" y="1398588"/>
            <a:ext cx="692150" cy="68580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5" name="Freeform 13"/>
          <p:cNvSpPr>
            <a:spLocks noChangeArrowheads="1"/>
          </p:cNvSpPr>
          <p:nvPr/>
        </p:nvSpPr>
        <p:spPr bwMode="auto">
          <a:xfrm>
            <a:off x="6853238" y="2008188"/>
            <a:ext cx="1981200" cy="2767012"/>
          </a:xfrm>
          <a:custGeom>
            <a:avLst/>
            <a:gdLst>
              <a:gd name="T0" fmla="*/ 1507435 w 184"/>
              <a:gd name="T1" fmla="*/ 0 h 303"/>
              <a:gd name="T2" fmla="*/ 1981200 w 184"/>
              <a:gd name="T3" fmla="*/ 1086714 h 303"/>
              <a:gd name="T4" fmla="*/ 0 w 184"/>
              <a:gd name="T5" fmla="*/ 2767012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6" name="Freeform 14"/>
          <p:cNvSpPr>
            <a:spLocks noChangeArrowheads="1"/>
          </p:cNvSpPr>
          <p:nvPr/>
        </p:nvSpPr>
        <p:spPr bwMode="auto">
          <a:xfrm>
            <a:off x="4213225" y="2922588"/>
            <a:ext cx="7938" cy="138112"/>
          </a:xfrm>
          <a:custGeom>
            <a:avLst/>
            <a:gdLst>
              <a:gd name="T0" fmla="*/ 7938 w 1"/>
              <a:gd name="T1" fmla="*/ 138112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7" name="Freeform 15"/>
          <p:cNvSpPr>
            <a:spLocks noChangeArrowheads="1"/>
          </p:cNvSpPr>
          <p:nvPr/>
        </p:nvSpPr>
        <p:spPr bwMode="auto">
          <a:xfrm>
            <a:off x="4222750" y="2433638"/>
            <a:ext cx="377825" cy="357187"/>
          </a:xfrm>
          <a:custGeom>
            <a:avLst/>
            <a:gdLst>
              <a:gd name="T0" fmla="*/ 0 w 58"/>
              <a:gd name="T1" fmla="*/ 357187 h 55"/>
              <a:gd name="T2" fmla="*/ 377825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8" name="任意多边形 24"/>
          <p:cNvSpPr>
            <a:spLocks noChangeArrowheads="1"/>
          </p:cNvSpPr>
          <p:nvPr/>
        </p:nvSpPr>
        <p:spPr bwMode="auto">
          <a:xfrm>
            <a:off x="4011613" y="2300288"/>
            <a:ext cx="4170362" cy="1606550"/>
          </a:xfrm>
          <a:custGeom>
            <a:avLst/>
            <a:gdLst>
              <a:gd name="T0" fmla="*/ 267790 w 4170372"/>
              <a:gd name="T1" fmla="*/ 0 h 1606716"/>
              <a:gd name="T2" fmla="*/ 3902572 w 4170372"/>
              <a:gd name="T3" fmla="*/ 0 h 1606716"/>
              <a:gd name="T4" fmla="*/ 4170362 w 4170372"/>
              <a:gd name="T5" fmla="*/ 267763 h 1606716"/>
              <a:gd name="T6" fmla="*/ 4170362 w 4170372"/>
              <a:gd name="T7" fmla="*/ 1338787 h 1606716"/>
              <a:gd name="T8" fmla="*/ 3902572 w 4170372"/>
              <a:gd name="T9" fmla="*/ 1606550 h 1606716"/>
              <a:gd name="T10" fmla="*/ 3523358 w 4170372"/>
              <a:gd name="T11" fmla="*/ 1606550 h 1606716"/>
              <a:gd name="T12" fmla="*/ 3523358 w 4170372"/>
              <a:gd name="T13" fmla="*/ 1574492 h 1606716"/>
              <a:gd name="T14" fmla="*/ 3890364 w 4170372"/>
              <a:gd name="T15" fmla="*/ 1574492 h 1606716"/>
              <a:gd name="T16" fmla="*/ 4144947 w 4170372"/>
              <a:gd name="T17" fmla="*/ 1316228 h 1606716"/>
              <a:gd name="T18" fmla="*/ 4144947 w 4170372"/>
              <a:gd name="T19" fmla="*/ 283202 h 1606716"/>
              <a:gd name="T20" fmla="*/ 3890364 w 4170372"/>
              <a:gd name="T21" fmla="*/ 24937 h 1606716"/>
              <a:gd name="T22" fmla="*/ 287836 w 4170372"/>
              <a:gd name="T23" fmla="*/ 24937 h 1606716"/>
              <a:gd name="T24" fmla="*/ 33252 w 4170372"/>
              <a:gd name="T25" fmla="*/ 283202 h 1606716"/>
              <a:gd name="T26" fmla="*/ 33252 w 4170372"/>
              <a:gd name="T27" fmla="*/ 1316228 h 1606716"/>
              <a:gd name="T28" fmla="*/ 287836 w 4170372"/>
              <a:gd name="T29" fmla="*/ 1574492 h 1606716"/>
              <a:gd name="T30" fmla="*/ 664748 w 4170372"/>
              <a:gd name="T31" fmla="*/ 1574492 h 1606716"/>
              <a:gd name="T32" fmla="*/ 664748 w 4170372"/>
              <a:gd name="T33" fmla="*/ 1606550 h 1606716"/>
              <a:gd name="T34" fmla="*/ 267790 w 4170372"/>
              <a:gd name="T35" fmla="*/ 1606550 h 1606716"/>
              <a:gd name="T36" fmla="*/ 0 w 4170372"/>
              <a:gd name="T37" fmla="*/ 1338787 h 1606716"/>
              <a:gd name="T38" fmla="*/ 0 w 4170372"/>
              <a:gd name="T39" fmla="*/ 267763 h 1606716"/>
              <a:gd name="T40" fmla="*/ 267790 w 4170372"/>
              <a:gd name="T41" fmla="*/ 0 h 16067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0372"/>
              <a:gd name="T64" fmla="*/ 0 h 1606716"/>
              <a:gd name="T65" fmla="*/ 4170372 w 4170372"/>
              <a:gd name="T66" fmla="*/ 1606716 h 16067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0372" h="1606716">
                <a:moveTo>
                  <a:pt x="267791" y="0"/>
                </a:moveTo>
                <a:lnTo>
                  <a:pt x="3902581" y="0"/>
                </a:lnTo>
                <a:cubicBezTo>
                  <a:pt x="4050478" y="0"/>
                  <a:pt x="4170372" y="119894"/>
                  <a:pt x="4170372" y="267791"/>
                </a:cubicBezTo>
                <a:lnTo>
                  <a:pt x="4170372" y="1338925"/>
                </a:lnTo>
                <a:cubicBezTo>
                  <a:pt x="4170372" y="1486822"/>
                  <a:pt x="4050478" y="1606716"/>
                  <a:pt x="3902581" y="1606716"/>
                </a:cubicBezTo>
                <a:lnTo>
                  <a:pt x="3523366" y="1606716"/>
                </a:lnTo>
                <a:lnTo>
                  <a:pt x="3523366" y="1574655"/>
                </a:lnTo>
                <a:lnTo>
                  <a:pt x="3890373" y="1574655"/>
                </a:lnTo>
                <a:cubicBezTo>
                  <a:pt x="4030976" y="1574655"/>
                  <a:pt x="4144957" y="1459014"/>
                  <a:pt x="4144957" y="1316364"/>
                </a:cubicBezTo>
                <a:lnTo>
                  <a:pt x="4144957" y="283231"/>
                </a:lnTo>
                <a:cubicBezTo>
                  <a:pt x="4144957" y="140581"/>
                  <a:pt x="4030976" y="24940"/>
                  <a:pt x="3890373" y="24940"/>
                </a:cubicBezTo>
                <a:lnTo>
                  <a:pt x="287837" y="24940"/>
                </a:lnTo>
                <a:cubicBezTo>
                  <a:pt x="147233" y="24940"/>
                  <a:pt x="33252" y="140581"/>
                  <a:pt x="33252" y="283231"/>
                </a:cubicBezTo>
                <a:lnTo>
                  <a:pt x="33252" y="1316364"/>
                </a:lnTo>
                <a:cubicBezTo>
                  <a:pt x="33252" y="1459014"/>
                  <a:pt x="147233" y="1574655"/>
                  <a:pt x="287837" y="1574655"/>
                </a:cubicBezTo>
                <a:lnTo>
                  <a:pt x="664750" y="1574655"/>
                </a:lnTo>
                <a:lnTo>
                  <a:pt x="664750" y="1606716"/>
                </a:lnTo>
                <a:lnTo>
                  <a:pt x="267791" y="1606716"/>
                </a:lnTo>
                <a:cubicBezTo>
                  <a:pt x="119894" y="1606716"/>
                  <a:pt x="0" y="1486822"/>
                  <a:pt x="0" y="1338925"/>
                </a:cubicBezTo>
                <a:lnTo>
                  <a:pt x="0" y="267791"/>
                </a:lnTo>
                <a:cubicBezTo>
                  <a:pt x="0" y="119894"/>
                  <a:pt x="119894" y="0"/>
                  <a:pt x="267791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3"/>
          <p:cNvGrpSpPr/>
          <p:nvPr/>
        </p:nvGrpSpPr>
        <p:grpSpPr bwMode="auto">
          <a:xfrm>
            <a:off x="4132263" y="660400"/>
            <a:ext cx="3927475" cy="3843338"/>
            <a:chOff x="0" y="0"/>
            <a:chExt cx="1390650" cy="1360488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6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6147" name="文本框 17"/>
          <p:cNvSpPr>
            <a:spLocks noChangeArrowheads="1"/>
          </p:cNvSpPr>
          <p:nvPr/>
        </p:nvSpPr>
        <p:spPr bwMode="auto">
          <a:xfrm>
            <a:off x="5334000" y="12160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48" name="矩形 1"/>
          <p:cNvSpPr>
            <a:spLocks noChangeArrowheads="1"/>
          </p:cNvSpPr>
          <p:nvPr/>
        </p:nvSpPr>
        <p:spPr bwMode="auto">
          <a:xfrm>
            <a:off x="2155825" y="47180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H_Text_1"/>
          <p:cNvSpPr>
            <a:spLocks noChangeArrowheads="1"/>
          </p:cNvSpPr>
          <p:nvPr/>
        </p:nvSpPr>
        <p:spPr bwMode="auto">
          <a:xfrm>
            <a:off x="1639888" y="1973263"/>
            <a:ext cx="3095625" cy="925512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2 h 1000123"/>
              <a:gd name="T6" fmla="*/ 732072 w 2114551"/>
              <a:gd name="T7" fmla="*/ 925512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1" name="MH_Text_1"/>
          <p:cNvSpPr>
            <a:spLocks noChangeArrowheads="1"/>
          </p:cNvSpPr>
          <p:nvPr/>
        </p:nvSpPr>
        <p:spPr bwMode="auto">
          <a:xfrm>
            <a:off x="6540500" y="1973263"/>
            <a:ext cx="3094038" cy="925512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2 h 1000123"/>
              <a:gd name="T6" fmla="*/ 731697 w 2114551"/>
              <a:gd name="T7" fmla="*/ 925512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2" name="MH_Text_1"/>
          <p:cNvSpPr>
            <a:spLocks noChangeArrowheads="1"/>
          </p:cNvSpPr>
          <p:nvPr/>
        </p:nvSpPr>
        <p:spPr bwMode="auto">
          <a:xfrm>
            <a:off x="1639888" y="3349625"/>
            <a:ext cx="3095625" cy="925513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3 h 1000123"/>
              <a:gd name="T6" fmla="*/ 732072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3" name="MH_Text_1"/>
          <p:cNvSpPr>
            <a:spLocks noChangeArrowheads="1"/>
          </p:cNvSpPr>
          <p:nvPr/>
        </p:nvSpPr>
        <p:spPr bwMode="auto">
          <a:xfrm>
            <a:off x="6540500" y="3349625"/>
            <a:ext cx="3094038" cy="925513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3 h 1000123"/>
              <a:gd name="T6" fmla="*/ 731697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4" name="MH_Text_1"/>
          <p:cNvSpPr>
            <a:spLocks noChangeArrowheads="1"/>
          </p:cNvSpPr>
          <p:nvPr/>
        </p:nvSpPr>
        <p:spPr bwMode="auto">
          <a:xfrm>
            <a:off x="1639888" y="4724400"/>
            <a:ext cx="3095625" cy="925513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3 h 1000123"/>
              <a:gd name="T6" fmla="*/ 732072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5" name="MH_Text_1"/>
          <p:cNvSpPr>
            <a:spLocks noChangeArrowheads="1"/>
          </p:cNvSpPr>
          <p:nvPr/>
        </p:nvSpPr>
        <p:spPr bwMode="auto">
          <a:xfrm>
            <a:off x="6540500" y="4724400"/>
            <a:ext cx="3094038" cy="925513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3 h 1000123"/>
              <a:gd name="T6" fmla="*/ 731697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7177" name="组合 23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7178" name="文本框 24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18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18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H_SubTitle_4"/>
          <p:cNvSpPr>
            <a:spLocks noChangeArrowheads="1"/>
          </p:cNvSpPr>
          <p:nvPr/>
        </p:nvSpPr>
        <p:spPr bwMode="auto">
          <a:xfrm>
            <a:off x="508000" y="4862513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5" name="MH_SubTitle_2"/>
          <p:cNvSpPr>
            <a:spLocks noChangeArrowheads="1"/>
          </p:cNvSpPr>
          <p:nvPr/>
        </p:nvSpPr>
        <p:spPr bwMode="auto">
          <a:xfrm>
            <a:off x="508000" y="3086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6" name="MH_SubTitle_3"/>
          <p:cNvSpPr>
            <a:spLocks noChangeArrowheads="1"/>
          </p:cNvSpPr>
          <p:nvPr/>
        </p:nvSpPr>
        <p:spPr bwMode="auto">
          <a:xfrm>
            <a:off x="508000" y="3975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7" name="MH_SubTitle_1"/>
          <p:cNvSpPr>
            <a:spLocks noChangeArrowheads="1"/>
          </p:cNvSpPr>
          <p:nvPr/>
        </p:nvSpPr>
        <p:spPr bwMode="auto">
          <a:xfrm>
            <a:off x="508000" y="2198688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8" name="MH_Other_2"/>
          <p:cNvSpPr>
            <a:spLocks noChangeArrowheads="1"/>
          </p:cNvSpPr>
          <p:nvPr/>
        </p:nvSpPr>
        <p:spPr bwMode="auto">
          <a:xfrm>
            <a:off x="3241675" y="1792288"/>
            <a:ext cx="2333625" cy="401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8199" name="MH_Title_1"/>
          <p:cNvSpPr>
            <a:spLocks noChangeArrowheads="1"/>
          </p:cNvSpPr>
          <p:nvPr/>
        </p:nvSpPr>
        <p:spPr bwMode="auto">
          <a:xfrm>
            <a:off x="3603625" y="2463800"/>
            <a:ext cx="161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0" name="MH_Desc_1"/>
          <p:cNvSpPr>
            <a:spLocks noChangeArrowheads="1"/>
          </p:cNvSpPr>
          <p:nvPr/>
        </p:nvSpPr>
        <p:spPr bwMode="auto">
          <a:xfrm>
            <a:off x="3654425" y="3067050"/>
            <a:ext cx="15144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1" name="MH_SubTitle_4"/>
          <p:cNvSpPr>
            <a:spLocks noChangeArrowheads="1"/>
          </p:cNvSpPr>
          <p:nvPr/>
        </p:nvSpPr>
        <p:spPr bwMode="auto">
          <a:xfrm>
            <a:off x="7888288" y="313531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2" name="MH_SubTitle_3"/>
          <p:cNvSpPr>
            <a:spLocks noChangeArrowheads="1"/>
          </p:cNvSpPr>
          <p:nvPr/>
        </p:nvSpPr>
        <p:spPr bwMode="auto">
          <a:xfrm>
            <a:off x="7888288" y="381793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3" name="MH_SubTitle_2"/>
          <p:cNvSpPr>
            <a:spLocks noChangeArrowheads="1"/>
          </p:cNvSpPr>
          <p:nvPr/>
        </p:nvSpPr>
        <p:spPr bwMode="auto">
          <a:xfrm>
            <a:off x="7888288" y="450056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4" name="MH_SubTitle_1"/>
          <p:cNvSpPr>
            <a:spLocks noChangeArrowheads="1"/>
          </p:cNvSpPr>
          <p:nvPr/>
        </p:nvSpPr>
        <p:spPr bwMode="auto">
          <a:xfrm>
            <a:off x="7888288" y="518318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5" name="MH_SubTitle_5"/>
          <p:cNvSpPr>
            <a:spLocks noChangeArrowheads="1"/>
          </p:cNvSpPr>
          <p:nvPr/>
        </p:nvSpPr>
        <p:spPr bwMode="auto">
          <a:xfrm>
            <a:off x="7115175" y="1095375"/>
            <a:ext cx="4086225" cy="1971675"/>
          </a:xfrm>
          <a:prstGeom prst="upArrow">
            <a:avLst>
              <a:gd name="adj1" fmla="val 61519"/>
              <a:gd name="adj2" fmla="val 8313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8207" name="组合 29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8208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0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1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1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21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6A7319-5C4E-441E-8DAB-DE6803D1CBAD}" type="slidenum">
              <a:rPr lang="zh-CN" altLang="en-US">
                <a:solidFill>
                  <a:srgbClr val="898989"/>
                </a:solidFill>
                <a:ea typeface="微软雅黑 Light" panose="020B0502040204020203" pitchFamily="34" charset="-122"/>
              </a:rPr>
              <a:t>6</a:t>
            </a:fld>
            <a:endParaRPr lang="zh-CN" altLang="en-US" sz="1800" dirty="0">
              <a:ea typeface="微软雅黑 Light" panose="020B0502040204020203" pitchFamily="34" charset="-122"/>
            </a:endParaRPr>
          </a:p>
        </p:txBody>
      </p:sp>
      <p:sp>
        <p:nvSpPr>
          <p:cNvPr id="9219" name="MH_SubTitle_2"/>
          <p:cNvSpPr>
            <a:spLocks noChangeArrowheads="1"/>
          </p:cNvSpPr>
          <p:nvPr/>
        </p:nvSpPr>
        <p:spPr bwMode="auto">
          <a:xfrm>
            <a:off x="6318250" y="2384425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0" name="MH_Other_3"/>
          <p:cNvSpPr>
            <a:spLocks noChangeArrowheads="1"/>
          </p:cNvSpPr>
          <p:nvPr/>
        </p:nvSpPr>
        <p:spPr bwMode="auto">
          <a:xfrm>
            <a:off x="6313488" y="23844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1" name="MH_SubTitle_1"/>
          <p:cNvSpPr>
            <a:spLocks noChangeArrowheads="1"/>
          </p:cNvSpPr>
          <p:nvPr/>
        </p:nvSpPr>
        <p:spPr bwMode="auto">
          <a:xfrm flipH="1">
            <a:off x="1771650" y="2384425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600" dirty="0">
              <a:solidFill>
                <a:srgbClr val="333333"/>
              </a:solidFill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2" name="MH_Other_6"/>
          <p:cNvSpPr>
            <a:spLocks noChangeArrowheads="1"/>
          </p:cNvSpPr>
          <p:nvPr/>
        </p:nvSpPr>
        <p:spPr bwMode="auto">
          <a:xfrm flipH="1">
            <a:off x="5265738" y="23844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3" name="MH_SubTitle_4"/>
          <p:cNvSpPr>
            <a:spLocks noChangeArrowheads="1"/>
          </p:cNvSpPr>
          <p:nvPr/>
        </p:nvSpPr>
        <p:spPr bwMode="auto">
          <a:xfrm>
            <a:off x="6318250" y="3557588"/>
            <a:ext cx="4017963" cy="788987"/>
          </a:xfrm>
          <a:prstGeom prst="homePlate">
            <a:avLst>
              <a:gd name="adj" fmla="val 7653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4" name="MH_Other_9"/>
          <p:cNvSpPr>
            <a:spLocks noChangeArrowheads="1"/>
          </p:cNvSpPr>
          <p:nvPr/>
        </p:nvSpPr>
        <p:spPr bwMode="auto">
          <a:xfrm>
            <a:off x="6313488" y="35575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04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5" name="MH_SubTitle_3"/>
          <p:cNvSpPr>
            <a:spLocks noChangeArrowheads="1"/>
          </p:cNvSpPr>
          <p:nvPr/>
        </p:nvSpPr>
        <p:spPr bwMode="auto">
          <a:xfrm flipH="1">
            <a:off x="1771650" y="3557588"/>
            <a:ext cx="4132263" cy="788987"/>
          </a:xfrm>
          <a:prstGeom prst="homePlate">
            <a:avLst>
              <a:gd name="adj" fmla="val 76525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6" name="MH_Other_12"/>
          <p:cNvSpPr>
            <a:spLocks noChangeArrowheads="1"/>
          </p:cNvSpPr>
          <p:nvPr/>
        </p:nvSpPr>
        <p:spPr bwMode="auto">
          <a:xfrm flipH="1">
            <a:off x="5265738" y="35575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7" name="MH_SubTitle_6"/>
          <p:cNvSpPr>
            <a:spLocks noChangeArrowheads="1"/>
          </p:cNvSpPr>
          <p:nvPr/>
        </p:nvSpPr>
        <p:spPr bwMode="auto">
          <a:xfrm>
            <a:off x="6318250" y="4730750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8" name="MH_Other_15"/>
          <p:cNvSpPr>
            <a:spLocks noChangeArrowheads="1"/>
          </p:cNvSpPr>
          <p:nvPr/>
        </p:nvSpPr>
        <p:spPr bwMode="auto">
          <a:xfrm>
            <a:off x="6313488" y="47307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3855 h 873919"/>
              <a:gd name="T4" fmla="*/ 8216 w 745331"/>
              <a:gd name="T5" fmla="*/ 782638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06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9" name="MH_SubTitle_5"/>
          <p:cNvSpPr>
            <a:spLocks noChangeArrowheads="1"/>
          </p:cNvSpPr>
          <p:nvPr/>
        </p:nvSpPr>
        <p:spPr bwMode="auto">
          <a:xfrm flipH="1">
            <a:off x="1771650" y="4730750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30" name="MH_Other_18"/>
          <p:cNvSpPr>
            <a:spLocks noChangeArrowheads="1"/>
          </p:cNvSpPr>
          <p:nvPr/>
        </p:nvSpPr>
        <p:spPr bwMode="auto">
          <a:xfrm flipH="1">
            <a:off x="5265738" y="47307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3855 h 873919"/>
              <a:gd name="T4" fmla="*/ 8216 w 745331"/>
              <a:gd name="T5" fmla="*/ 782638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05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31" name="矩形 1"/>
          <p:cNvSpPr>
            <a:spLocks noChangeArrowheads="1"/>
          </p:cNvSpPr>
          <p:nvPr/>
        </p:nvSpPr>
        <p:spPr bwMode="auto">
          <a:xfrm>
            <a:off x="2351088" y="2454275"/>
            <a:ext cx="3028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2" name="矩形 22"/>
          <p:cNvSpPr>
            <a:spLocks noChangeArrowheads="1"/>
          </p:cNvSpPr>
          <p:nvPr/>
        </p:nvSpPr>
        <p:spPr bwMode="auto">
          <a:xfrm>
            <a:off x="6918325" y="24447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3" name="矩形 23"/>
          <p:cNvSpPr>
            <a:spLocks noChangeArrowheads="1"/>
          </p:cNvSpPr>
          <p:nvPr/>
        </p:nvSpPr>
        <p:spPr bwMode="auto">
          <a:xfrm>
            <a:off x="2351088" y="36258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4" name="矩形 25"/>
          <p:cNvSpPr>
            <a:spLocks noChangeArrowheads="1"/>
          </p:cNvSpPr>
          <p:nvPr/>
        </p:nvSpPr>
        <p:spPr bwMode="auto">
          <a:xfrm>
            <a:off x="2351088" y="4799013"/>
            <a:ext cx="302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5" name="矩形 28"/>
          <p:cNvSpPr>
            <a:spLocks noChangeArrowheads="1"/>
          </p:cNvSpPr>
          <p:nvPr/>
        </p:nvSpPr>
        <p:spPr bwMode="auto">
          <a:xfrm>
            <a:off x="6918325" y="36258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6" name="矩形 30"/>
          <p:cNvSpPr>
            <a:spLocks noChangeArrowheads="1"/>
          </p:cNvSpPr>
          <p:nvPr/>
        </p:nvSpPr>
        <p:spPr bwMode="auto">
          <a:xfrm>
            <a:off x="6918325" y="4799013"/>
            <a:ext cx="302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9238" name="组合 3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9239" name="文本框 4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2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H_Desc_1"/>
          <p:cNvSpPr>
            <a:spLocks noChangeArrowheads="1"/>
          </p:cNvSpPr>
          <p:nvPr/>
        </p:nvSpPr>
        <p:spPr bwMode="auto">
          <a:xfrm>
            <a:off x="6370638" y="2159000"/>
            <a:ext cx="291306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0243" name="MH_SubTitle_1"/>
          <p:cNvSpPr>
            <a:spLocks noChangeArrowheads="1"/>
          </p:cNvSpPr>
          <p:nvPr/>
        </p:nvSpPr>
        <p:spPr bwMode="auto">
          <a:xfrm>
            <a:off x="2908300" y="2046288"/>
            <a:ext cx="3209925" cy="804862"/>
          </a:xfrm>
          <a:custGeom>
            <a:avLst/>
            <a:gdLst>
              <a:gd name="T0" fmla="*/ 754257 w 5009091"/>
              <a:gd name="T1" fmla="*/ 39288 h 1255217"/>
              <a:gd name="T2" fmla="*/ 743337 w 5009091"/>
              <a:gd name="T3" fmla="*/ 43820 h 1255217"/>
              <a:gd name="T4" fmla="*/ 743137 w 5009091"/>
              <a:gd name="T5" fmla="*/ 44019 h 1255217"/>
              <a:gd name="T6" fmla="*/ 740425 w 5009091"/>
              <a:gd name="T7" fmla="*/ 48555 h 1255217"/>
              <a:gd name="T8" fmla="*/ 786574 w 5009091"/>
              <a:gd name="T9" fmla="*/ 94793 h 1255217"/>
              <a:gd name="T10" fmla="*/ 791097 w 5009091"/>
              <a:gd name="T11" fmla="*/ 105735 h 1255217"/>
              <a:gd name="T12" fmla="*/ 791067 w 5009091"/>
              <a:gd name="T13" fmla="*/ 106046 h 1255217"/>
              <a:gd name="T14" fmla="*/ 786574 w 5009091"/>
              <a:gd name="T15" fmla="*/ 117300 h 1255217"/>
              <a:gd name="T16" fmla="*/ 740426 w 5009091"/>
              <a:gd name="T17" fmla="*/ 163538 h 1255217"/>
              <a:gd name="T18" fmla="*/ 743138 w 5009091"/>
              <a:gd name="T19" fmla="*/ 168073 h 1255217"/>
              <a:gd name="T20" fmla="*/ 743337 w 5009091"/>
              <a:gd name="T21" fmla="*/ 168273 h 1255217"/>
              <a:gd name="T22" fmla="*/ 765178 w 5009091"/>
              <a:gd name="T23" fmla="*/ 168273 h 1255217"/>
              <a:gd name="T24" fmla="*/ 816053 w 5009091"/>
              <a:gd name="T25" fmla="*/ 117300 h 1255217"/>
              <a:gd name="T26" fmla="*/ 820547 w 5009091"/>
              <a:gd name="T27" fmla="*/ 106046 h 1255217"/>
              <a:gd name="T28" fmla="*/ 820577 w 5009091"/>
              <a:gd name="T29" fmla="*/ 105735 h 1255217"/>
              <a:gd name="T30" fmla="*/ 816053 w 5009091"/>
              <a:gd name="T31" fmla="*/ 94793 h 1255217"/>
              <a:gd name="T32" fmla="*/ 765178 w 5009091"/>
              <a:gd name="T33" fmla="*/ 43820 h 1255217"/>
              <a:gd name="T34" fmla="*/ 754257 w 5009091"/>
              <a:gd name="T35" fmla="*/ 39288 h 1255217"/>
              <a:gd name="T36" fmla="*/ 739476 w 5009091"/>
              <a:gd name="T37" fmla="*/ 0 h 1255217"/>
              <a:gd name="T38" fmla="*/ 756823 w 5009091"/>
              <a:gd name="T39" fmla="*/ 7200 h 1255217"/>
              <a:gd name="T40" fmla="*/ 837638 w 5009091"/>
              <a:gd name="T41" fmla="*/ 88171 h 1255217"/>
              <a:gd name="T42" fmla="*/ 844823 w 5009091"/>
              <a:gd name="T43" fmla="*/ 105552 h 1255217"/>
              <a:gd name="T44" fmla="*/ 844776 w 5009091"/>
              <a:gd name="T45" fmla="*/ 106046 h 1255217"/>
              <a:gd name="T46" fmla="*/ 837638 w 5009091"/>
              <a:gd name="T47" fmla="*/ 123922 h 1255217"/>
              <a:gd name="T48" fmla="*/ 756823 w 5009091"/>
              <a:gd name="T49" fmla="*/ 204893 h 1255217"/>
              <a:gd name="T50" fmla="*/ 722128 w 5009091"/>
              <a:gd name="T51" fmla="*/ 204893 h 1255217"/>
              <a:gd name="T52" fmla="*/ 721847 w 5009091"/>
              <a:gd name="T53" fmla="*/ 204612 h 1255217"/>
              <a:gd name="T54" fmla="*/ 721124 w 5009091"/>
              <a:gd name="T55" fmla="*/ 204758 h 1255217"/>
              <a:gd name="T56" fmla="*/ 21420 w 5009091"/>
              <a:gd name="T57" fmla="*/ 204758 h 1255217"/>
              <a:gd name="T58" fmla="*/ 0 w 5009091"/>
              <a:gd name="T59" fmla="*/ 183298 h 1255217"/>
              <a:gd name="T60" fmla="*/ 0 w 5009091"/>
              <a:gd name="T61" fmla="*/ 28794 h 1255217"/>
              <a:gd name="T62" fmla="*/ 21420 w 5009091"/>
              <a:gd name="T63" fmla="*/ 7335 h 1255217"/>
              <a:gd name="T64" fmla="*/ 721124 w 5009091"/>
              <a:gd name="T65" fmla="*/ 7335 h 1255217"/>
              <a:gd name="T66" fmla="*/ 721847 w 5009091"/>
              <a:gd name="T67" fmla="*/ 7480 h 1255217"/>
              <a:gd name="T68" fmla="*/ 722128 w 5009091"/>
              <a:gd name="T69" fmla="*/ 7200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4" name="MH_SubTitle_2"/>
          <p:cNvSpPr>
            <a:spLocks noChangeArrowheads="1"/>
          </p:cNvSpPr>
          <p:nvPr/>
        </p:nvSpPr>
        <p:spPr bwMode="auto">
          <a:xfrm flipH="1">
            <a:off x="2908300" y="3322638"/>
            <a:ext cx="3209925" cy="803275"/>
          </a:xfrm>
          <a:custGeom>
            <a:avLst/>
            <a:gdLst>
              <a:gd name="T0" fmla="*/ 754257 w 5009091"/>
              <a:gd name="T1" fmla="*/ 39055 h 1255217"/>
              <a:gd name="T2" fmla="*/ 743337 w 5009091"/>
              <a:gd name="T3" fmla="*/ 43561 h 1255217"/>
              <a:gd name="T4" fmla="*/ 743137 w 5009091"/>
              <a:gd name="T5" fmla="*/ 43760 h 1255217"/>
              <a:gd name="T6" fmla="*/ 740425 w 5009091"/>
              <a:gd name="T7" fmla="*/ 48269 h 1255217"/>
              <a:gd name="T8" fmla="*/ 786574 w 5009091"/>
              <a:gd name="T9" fmla="*/ 94234 h 1255217"/>
              <a:gd name="T10" fmla="*/ 791097 w 5009091"/>
              <a:gd name="T11" fmla="*/ 105111 h 1255217"/>
              <a:gd name="T12" fmla="*/ 791067 w 5009091"/>
              <a:gd name="T13" fmla="*/ 105420 h 1255217"/>
              <a:gd name="T14" fmla="*/ 786574 w 5009091"/>
              <a:gd name="T15" fmla="*/ 116607 h 1255217"/>
              <a:gd name="T16" fmla="*/ 740426 w 5009091"/>
              <a:gd name="T17" fmla="*/ 162572 h 1255217"/>
              <a:gd name="T18" fmla="*/ 743138 w 5009091"/>
              <a:gd name="T19" fmla="*/ 167081 h 1255217"/>
              <a:gd name="T20" fmla="*/ 743337 w 5009091"/>
              <a:gd name="T21" fmla="*/ 167279 h 1255217"/>
              <a:gd name="T22" fmla="*/ 765178 w 5009091"/>
              <a:gd name="T23" fmla="*/ 167279 h 1255217"/>
              <a:gd name="T24" fmla="*/ 816053 w 5009091"/>
              <a:gd name="T25" fmla="*/ 116607 h 1255217"/>
              <a:gd name="T26" fmla="*/ 820547 w 5009091"/>
              <a:gd name="T27" fmla="*/ 105420 h 1255217"/>
              <a:gd name="T28" fmla="*/ 820577 w 5009091"/>
              <a:gd name="T29" fmla="*/ 105111 h 1255217"/>
              <a:gd name="T30" fmla="*/ 816053 w 5009091"/>
              <a:gd name="T31" fmla="*/ 94234 h 1255217"/>
              <a:gd name="T32" fmla="*/ 765178 w 5009091"/>
              <a:gd name="T33" fmla="*/ 43561 h 1255217"/>
              <a:gd name="T34" fmla="*/ 754257 w 5009091"/>
              <a:gd name="T35" fmla="*/ 39055 h 1255217"/>
              <a:gd name="T36" fmla="*/ 739476 w 5009091"/>
              <a:gd name="T37" fmla="*/ 0 h 1255217"/>
              <a:gd name="T38" fmla="*/ 756823 w 5009091"/>
              <a:gd name="T39" fmla="*/ 7157 h 1255217"/>
              <a:gd name="T40" fmla="*/ 837638 w 5009091"/>
              <a:gd name="T41" fmla="*/ 87651 h 1255217"/>
              <a:gd name="T42" fmla="*/ 844823 w 5009091"/>
              <a:gd name="T43" fmla="*/ 104929 h 1255217"/>
              <a:gd name="T44" fmla="*/ 844776 w 5009091"/>
              <a:gd name="T45" fmla="*/ 105420 h 1255217"/>
              <a:gd name="T46" fmla="*/ 837638 w 5009091"/>
              <a:gd name="T47" fmla="*/ 123191 h 1255217"/>
              <a:gd name="T48" fmla="*/ 756823 w 5009091"/>
              <a:gd name="T49" fmla="*/ 203684 h 1255217"/>
              <a:gd name="T50" fmla="*/ 722128 w 5009091"/>
              <a:gd name="T51" fmla="*/ 203684 h 1255217"/>
              <a:gd name="T52" fmla="*/ 721847 w 5009091"/>
              <a:gd name="T53" fmla="*/ 203404 h 1255217"/>
              <a:gd name="T54" fmla="*/ 721124 w 5009091"/>
              <a:gd name="T55" fmla="*/ 203549 h 1255217"/>
              <a:gd name="T56" fmla="*/ 21420 w 5009091"/>
              <a:gd name="T57" fmla="*/ 203549 h 1255217"/>
              <a:gd name="T58" fmla="*/ 0 w 5009091"/>
              <a:gd name="T59" fmla="*/ 182216 h 1255217"/>
              <a:gd name="T60" fmla="*/ 0 w 5009091"/>
              <a:gd name="T61" fmla="*/ 28624 h 1255217"/>
              <a:gd name="T62" fmla="*/ 21420 w 5009091"/>
              <a:gd name="T63" fmla="*/ 7292 h 1255217"/>
              <a:gd name="T64" fmla="*/ 721124 w 5009091"/>
              <a:gd name="T65" fmla="*/ 7292 h 1255217"/>
              <a:gd name="T66" fmla="*/ 721847 w 5009091"/>
              <a:gd name="T67" fmla="*/ 7437 h 1255217"/>
              <a:gd name="T68" fmla="*/ 722128 w 5009091"/>
              <a:gd name="T69" fmla="*/ 7157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5" name="MH_SubTitle_3"/>
          <p:cNvSpPr>
            <a:spLocks noChangeArrowheads="1"/>
          </p:cNvSpPr>
          <p:nvPr/>
        </p:nvSpPr>
        <p:spPr bwMode="auto">
          <a:xfrm>
            <a:off x="2908300" y="4597400"/>
            <a:ext cx="3209925" cy="804863"/>
          </a:xfrm>
          <a:custGeom>
            <a:avLst/>
            <a:gdLst>
              <a:gd name="T0" fmla="*/ 754257 w 5009091"/>
              <a:gd name="T1" fmla="*/ 39288 h 1255217"/>
              <a:gd name="T2" fmla="*/ 743337 w 5009091"/>
              <a:gd name="T3" fmla="*/ 43820 h 1255217"/>
              <a:gd name="T4" fmla="*/ 743137 w 5009091"/>
              <a:gd name="T5" fmla="*/ 44020 h 1255217"/>
              <a:gd name="T6" fmla="*/ 740425 w 5009091"/>
              <a:gd name="T7" fmla="*/ 48556 h 1255217"/>
              <a:gd name="T8" fmla="*/ 786574 w 5009091"/>
              <a:gd name="T9" fmla="*/ 94794 h 1255217"/>
              <a:gd name="T10" fmla="*/ 791097 w 5009091"/>
              <a:gd name="T11" fmla="*/ 105736 h 1255217"/>
              <a:gd name="T12" fmla="*/ 791067 w 5009091"/>
              <a:gd name="T13" fmla="*/ 106047 h 1255217"/>
              <a:gd name="T14" fmla="*/ 786574 w 5009091"/>
              <a:gd name="T15" fmla="*/ 117301 h 1255217"/>
              <a:gd name="T16" fmla="*/ 740426 w 5009091"/>
              <a:gd name="T17" fmla="*/ 163538 h 1255217"/>
              <a:gd name="T18" fmla="*/ 743138 w 5009091"/>
              <a:gd name="T19" fmla="*/ 168074 h 1255217"/>
              <a:gd name="T20" fmla="*/ 743337 w 5009091"/>
              <a:gd name="T21" fmla="*/ 168274 h 1255217"/>
              <a:gd name="T22" fmla="*/ 765178 w 5009091"/>
              <a:gd name="T23" fmla="*/ 168274 h 1255217"/>
              <a:gd name="T24" fmla="*/ 816053 w 5009091"/>
              <a:gd name="T25" fmla="*/ 117301 h 1255217"/>
              <a:gd name="T26" fmla="*/ 820547 w 5009091"/>
              <a:gd name="T27" fmla="*/ 106047 h 1255217"/>
              <a:gd name="T28" fmla="*/ 820577 w 5009091"/>
              <a:gd name="T29" fmla="*/ 105736 h 1255217"/>
              <a:gd name="T30" fmla="*/ 816053 w 5009091"/>
              <a:gd name="T31" fmla="*/ 94794 h 1255217"/>
              <a:gd name="T32" fmla="*/ 765178 w 5009091"/>
              <a:gd name="T33" fmla="*/ 43820 h 1255217"/>
              <a:gd name="T34" fmla="*/ 754257 w 5009091"/>
              <a:gd name="T35" fmla="*/ 39288 h 1255217"/>
              <a:gd name="T36" fmla="*/ 739476 w 5009091"/>
              <a:gd name="T37" fmla="*/ 0 h 1255217"/>
              <a:gd name="T38" fmla="*/ 756823 w 5009091"/>
              <a:gd name="T39" fmla="*/ 7200 h 1255217"/>
              <a:gd name="T40" fmla="*/ 837638 w 5009091"/>
              <a:gd name="T41" fmla="*/ 88171 h 1255217"/>
              <a:gd name="T42" fmla="*/ 844823 w 5009091"/>
              <a:gd name="T43" fmla="*/ 105553 h 1255217"/>
              <a:gd name="T44" fmla="*/ 844776 w 5009091"/>
              <a:gd name="T45" fmla="*/ 106047 h 1255217"/>
              <a:gd name="T46" fmla="*/ 837638 w 5009091"/>
              <a:gd name="T47" fmla="*/ 123922 h 1255217"/>
              <a:gd name="T48" fmla="*/ 756823 w 5009091"/>
              <a:gd name="T49" fmla="*/ 204894 h 1255217"/>
              <a:gd name="T50" fmla="*/ 722128 w 5009091"/>
              <a:gd name="T51" fmla="*/ 204894 h 1255217"/>
              <a:gd name="T52" fmla="*/ 721847 w 5009091"/>
              <a:gd name="T53" fmla="*/ 204613 h 1255217"/>
              <a:gd name="T54" fmla="*/ 721124 w 5009091"/>
              <a:gd name="T55" fmla="*/ 204759 h 1255217"/>
              <a:gd name="T56" fmla="*/ 21420 w 5009091"/>
              <a:gd name="T57" fmla="*/ 204759 h 1255217"/>
              <a:gd name="T58" fmla="*/ 0 w 5009091"/>
              <a:gd name="T59" fmla="*/ 183299 h 1255217"/>
              <a:gd name="T60" fmla="*/ 0 w 5009091"/>
              <a:gd name="T61" fmla="*/ 28794 h 1255217"/>
              <a:gd name="T62" fmla="*/ 21420 w 5009091"/>
              <a:gd name="T63" fmla="*/ 7335 h 1255217"/>
              <a:gd name="T64" fmla="*/ 721124 w 5009091"/>
              <a:gd name="T65" fmla="*/ 7335 h 1255217"/>
              <a:gd name="T66" fmla="*/ 721847 w 5009091"/>
              <a:gd name="T67" fmla="*/ 7480 h 1255217"/>
              <a:gd name="T68" fmla="*/ 722128 w 5009091"/>
              <a:gd name="T69" fmla="*/ 7200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0247" name="组合 14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0248" name="文本框 15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4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25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5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5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25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/>
          <p:nvPr/>
        </p:nvGrpSpPr>
        <p:grpSpPr bwMode="auto">
          <a:xfrm>
            <a:off x="4132263" y="698500"/>
            <a:ext cx="3927475" cy="3843338"/>
            <a:chOff x="0" y="0"/>
            <a:chExt cx="1390650" cy="1360488"/>
          </a:xfrm>
        </p:grpSpPr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8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1267" name="文本框 17"/>
          <p:cNvSpPr>
            <a:spLocks noChangeArrowheads="1"/>
          </p:cNvSpPr>
          <p:nvPr/>
        </p:nvSpPr>
        <p:spPr bwMode="auto">
          <a:xfrm>
            <a:off x="5334000" y="12541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2155825" y="47561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H_Other_1"/>
          <p:cNvSpPr>
            <a:spLocks noChangeArrowheads="1"/>
          </p:cNvSpPr>
          <p:nvPr/>
        </p:nvSpPr>
        <p:spPr bwMode="auto">
          <a:xfrm>
            <a:off x="4775200" y="2498725"/>
            <a:ext cx="2644775" cy="2660650"/>
          </a:xfrm>
          <a:prstGeom prst="ellipse">
            <a:avLst/>
          </a:prstGeom>
          <a:noFill/>
          <a:ln w="53975" cmpd="dbl">
            <a:solidFill>
              <a:srgbClr val="C9C9C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1" name="MH_Other_2"/>
          <p:cNvSpPr>
            <a:spLocks noChangeArrowheads="1"/>
          </p:cNvSpPr>
          <p:nvPr/>
        </p:nvSpPr>
        <p:spPr bwMode="auto">
          <a:xfrm>
            <a:off x="4692650" y="2462213"/>
            <a:ext cx="830263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2" name="MH_Other_3"/>
          <p:cNvSpPr>
            <a:spLocks noChangeArrowheads="1"/>
          </p:cNvSpPr>
          <p:nvPr/>
        </p:nvSpPr>
        <p:spPr bwMode="auto">
          <a:xfrm>
            <a:off x="4310063" y="3411538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3" name="MH_Other_4"/>
          <p:cNvSpPr>
            <a:spLocks noChangeArrowheads="1"/>
          </p:cNvSpPr>
          <p:nvPr/>
        </p:nvSpPr>
        <p:spPr bwMode="auto">
          <a:xfrm>
            <a:off x="4692650" y="4408488"/>
            <a:ext cx="830263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4" name="MH_Other_5"/>
          <p:cNvSpPr>
            <a:spLocks noChangeArrowheads="1"/>
          </p:cNvSpPr>
          <p:nvPr/>
        </p:nvSpPr>
        <p:spPr bwMode="auto">
          <a:xfrm>
            <a:off x="6684963" y="2462213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5" name="MH_Other_6"/>
          <p:cNvSpPr>
            <a:spLocks noChangeArrowheads="1"/>
          </p:cNvSpPr>
          <p:nvPr/>
        </p:nvSpPr>
        <p:spPr bwMode="auto">
          <a:xfrm>
            <a:off x="7016750" y="3411538"/>
            <a:ext cx="831850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6" name="MH_Other_7"/>
          <p:cNvSpPr>
            <a:spLocks noChangeArrowheads="1"/>
          </p:cNvSpPr>
          <p:nvPr/>
        </p:nvSpPr>
        <p:spPr bwMode="auto">
          <a:xfrm>
            <a:off x="6684963" y="4408488"/>
            <a:ext cx="830262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7" name="MH_Other_8"/>
          <p:cNvSpPr>
            <a:spLocks noChangeArrowheads="1"/>
          </p:cNvSpPr>
          <p:nvPr/>
        </p:nvSpPr>
        <p:spPr bwMode="auto">
          <a:xfrm>
            <a:off x="5053013" y="2895600"/>
            <a:ext cx="82550" cy="82550"/>
          </a:xfrm>
          <a:custGeom>
            <a:avLst/>
            <a:gdLst>
              <a:gd name="T0" fmla="*/ 206026456 w 36"/>
              <a:gd name="T1" fmla="*/ 114460161 h 36"/>
              <a:gd name="T2" fmla="*/ 91566294 w 36"/>
              <a:gd name="T3" fmla="*/ 0 h 36"/>
              <a:gd name="T4" fmla="*/ 91566294 w 36"/>
              <a:gd name="T5" fmla="*/ 0 h 36"/>
              <a:gd name="T6" fmla="*/ 0 w 36"/>
              <a:gd name="T7" fmla="*/ 206026456 h 36"/>
              <a:gd name="T8" fmla="*/ 206026456 w 36"/>
              <a:gd name="T9" fmla="*/ 114460161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298" name="MH_Other_9"/>
          <p:cNvSpPr>
            <a:spLocks noChangeArrowheads="1"/>
          </p:cNvSpPr>
          <p:nvPr/>
        </p:nvSpPr>
        <p:spPr bwMode="auto">
          <a:xfrm>
            <a:off x="5135563" y="2941638"/>
            <a:ext cx="1587" cy="1587"/>
          </a:xfrm>
          <a:prstGeom prst="rect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solidFill>
                <a:srgbClr val="000000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9" name="MH_Other_10"/>
          <p:cNvSpPr>
            <a:spLocks noChangeArrowheads="1"/>
          </p:cNvSpPr>
          <p:nvPr/>
        </p:nvSpPr>
        <p:spPr bwMode="auto">
          <a:xfrm>
            <a:off x="5100638" y="2697163"/>
            <a:ext cx="209550" cy="204787"/>
          </a:xfrm>
          <a:custGeom>
            <a:avLst/>
            <a:gdLst>
              <a:gd name="T0" fmla="*/ 465521082 w 91"/>
              <a:gd name="T1" fmla="*/ 0 h 89"/>
              <a:gd name="T2" fmla="*/ 0 w 91"/>
              <a:gd name="T3" fmla="*/ 465163316 h 89"/>
              <a:gd name="T4" fmla="*/ 45976652 w 91"/>
              <a:gd name="T5" fmla="*/ 511104633 h 89"/>
              <a:gd name="T6" fmla="*/ 522993048 w 91"/>
              <a:gd name="T7" fmla="*/ 45941317 h 89"/>
              <a:gd name="T8" fmla="*/ 465521082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0" name="MH_Other_11"/>
          <p:cNvSpPr>
            <a:spLocks noChangeArrowheads="1"/>
          </p:cNvSpPr>
          <p:nvPr/>
        </p:nvSpPr>
        <p:spPr bwMode="auto">
          <a:xfrm>
            <a:off x="5129213" y="2725738"/>
            <a:ext cx="207962" cy="206375"/>
          </a:xfrm>
          <a:custGeom>
            <a:avLst/>
            <a:gdLst>
              <a:gd name="T0" fmla="*/ 0 w 91"/>
              <a:gd name="T1" fmla="*/ 469282992 h 90"/>
              <a:gd name="T2" fmla="*/ 45628234 w 91"/>
              <a:gd name="T3" fmla="*/ 515066139 h 90"/>
              <a:gd name="T4" fmla="*/ 519029731 w 91"/>
              <a:gd name="T5" fmla="*/ 45783147 h 90"/>
              <a:gd name="T6" fmla="*/ 473401497 w 91"/>
              <a:gd name="T7" fmla="*/ 0 h 90"/>
              <a:gd name="T8" fmla="*/ 0 w 91"/>
              <a:gd name="T9" fmla="*/ 469282992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1" name="MH_Other_12"/>
          <p:cNvSpPr>
            <a:spLocks noChangeArrowheads="1"/>
          </p:cNvSpPr>
          <p:nvPr/>
        </p:nvSpPr>
        <p:spPr bwMode="auto">
          <a:xfrm>
            <a:off x="5300663" y="2670175"/>
            <a:ext cx="65087" cy="60325"/>
          </a:xfrm>
          <a:custGeom>
            <a:avLst/>
            <a:gdLst>
              <a:gd name="T0" fmla="*/ 144393960 w 21"/>
              <a:gd name="T1" fmla="*/ 58717339 h 20"/>
              <a:gd name="T2" fmla="*/ 0 w 21"/>
              <a:gd name="T3" fmla="*/ 58717339 h 20"/>
              <a:gd name="T4" fmla="*/ 154708700 w 21"/>
              <a:gd name="T5" fmla="*/ 195724463 h 20"/>
              <a:gd name="T6" fmla="*/ 144393960 w 21"/>
              <a:gd name="T7" fmla="*/ 58717339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2" name="MH_Other_13"/>
          <p:cNvSpPr>
            <a:spLocks noChangeArrowheads="1"/>
          </p:cNvSpPr>
          <p:nvPr/>
        </p:nvSpPr>
        <p:spPr bwMode="auto">
          <a:xfrm>
            <a:off x="4906963" y="2679700"/>
            <a:ext cx="384175" cy="377825"/>
          </a:xfrm>
          <a:custGeom>
            <a:avLst/>
            <a:gdLst>
              <a:gd name="T0" fmla="*/ 843988766 w 167"/>
              <a:gd name="T1" fmla="*/ 828670978 h 165"/>
              <a:gd name="T2" fmla="*/ 114829217 w 167"/>
              <a:gd name="T3" fmla="*/ 828670978 h 165"/>
              <a:gd name="T4" fmla="*/ 114829217 w 167"/>
              <a:gd name="T5" fmla="*/ 114300077 h 165"/>
              <a:gd name="T6" fmla="*/ 798058000 w 167"/>
              <a:gd name="T7" fmla="*/ 114300077 h 165"/>
              <a:gd name="T8" fmla="*/ 918629138 w 167"/>
              <a:gd name="T9" fmla="*/ 0 h 165"/>
              <a:gd name="T10" fmla="*/ 0 w 167"/>
              <a:gd name="T11" fmla="*/ 0 h 165"/>
              <a:gd name="T12" fmla="*/ 0 w 167"/>
              <a:gd name="T13" fmla="*/ 942971055 h 165"/>
              <a:gd name="T14" fmla="*/ 958817984 w 167"/>
              <a:gd name="T15" fmla="*/ 942971055 h 165"/>
              <a:gd name="T16" fmla="*/ 958817984 w 167"/>
              <a:gd name="T17" fmla="*/ 348613403 h 165"/>
              <a:gd name="T18" fmla="*/ 843988766 w 167"/>
              <a:gd name="T19" fmla="*/ 462913480 h 165"/>
              <a:gd name="T20" fmla="*/ 843988766 w 167"/>
              <a:gd name="T21" fmla="*/ 828670978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3" name="MH_Other_14"/>
          <p:cNvSpPr>
            <a:spLocks noEditPoints="1" noChangeArrowheads="1"/>
          </p:cNvSpPr>
          <p:nvPr/>
        </p:nvSpPr>
        <p:spPr bwMode="auto">
          <a:xfrm>
            <a:off x="4500563" y="3625850"/>
            <a:ext cx="430212" cy="425450"/>
          </a:xfrm>
          <a:custGeom>
            <a:avLst/>
            <a:gdLst>
              <a:gd name="T0" fmla="*/ 1229210783 w 95"/>
              <a:gd name="T1" fmla="*/ 867730436 h 93"/>
              <a:gd name="T2" fmla="*/ 1424083234 w 95"/>
              <a:gd name="T3" fmla="*/ 776391353 h 93"/>
              <a:gd name="T4" fmla="*/ 1424083234 w 95"/>
              <a:gd name="T5" fmla="*/ 624158024 h 93"/>
              <a:gd name="T6" fmla="*/ 1229210783 w 95"/>
              <a:gd name="T7" fmla="*/ 548043646 h 93"/>
              <a:gd name="T8" fmla="*/ 1199227271 w 95"/>
              <a:gd name="T9" fmla="*/ 456699989 h 93"/>
              <a:gd name="T10" fmla="*/ 1274179259 w 95"/>
              <a:gd name="T11" fmla="*/ 258797118 h 93"/>
              <a:gd name="T12" fmla="*/ 1154258796 w 95"/>
              <a:gd name="T13" fmla="*/ 152233330 h 93"/>
              <a:gd name="T14" fmla="*/ 959381817 w 95"/>
              <a:gd name="T15" fmla="*/ 228352282 h 93"/>
              <a:gd name="T16" fmla="*/ 884429830 w 95"/>
              <a:gd name="T17" fmla="*/ 197902871 h 93"/>
              <a:gd name="T18" fmla="*/ 794488350 w 95"/>
              <a:gd name="T19" fmla="*/ 0 h 93"/>
              <a:gd name="T20" fmla="*/ 629594884 w 95"/>
              <a:gd name="T21" fmla="*/ 0 h 93"/>
              <a:gd name="T22" fmla="*/ 554642896 w 95"/>
              <a:gd name="T23" fmla="*/ 197902871 h 93"/>
              <a:gd name="T24" fmla="*/ 464701417 w 95"/>
              <a:gd name="T25" fmla="*/ 228352282 h 93"/>
              <a:gd name="T26" fmla="*/ 269824438 w 95"/>
              <a:gd name="T27" fmla="*/ 152233330 h 93"/>
              <a:gd name="T28" fmla="*/ 149903975 w 95"/>
              <a:gd name="T29" fmla="*/ 258797118 h 93"/>
              <a:gd name="T30" fmla="*/ 239845454 w 95"/>
              <a:gd name="T31" fmla="*/ 456699989 h 93"/>
              <a:gd name="T32" fmla="*/ 194872450 w 95"/>
              <a:gd name="T33" fmla="*/ 548043646 h 93"/>
              <a:gd name="T34" fmla="*/ 0 w 95"/>
              <a:gd name="T35" fmla="*/ 624158024 h 93"/>
              <a:gd name="T36" fmla="*/ 0 w 95"/>
              <a:gd name="T37" fmla="*/ 791616059 h 93"/>
              <a:gd name="T38" fmla="*/ 194872450 w 95"/>
              <a:gd name="T39" fmla="*/ 867730436 h 93"/>
              <a:gd name="T40" fmla="*/ 239845454 w 95"/>
              <a:gd name="T41" fmla="*/ 959074094 h 93"/>
              <a:gd name="T42" fmla="*/ 164893467 w 95"/>
              <a:gd name="T43" fmla="*/ 1156976965 h 93"/>
              <a:gd name="T44" fmla="*/ 269824438 w 95"/>
              <a:gd name="T45" fmla="*/ 1263540753 h 93"/>
              <a:gd name="T46" fmla="*/ 464701417 w 95"/>
              <a:gd name="T47" fmla="*/ 1187421801 h 93"/>
              <a:gd name="T48" fmla="*/ 554642896 w 95"/>
              <a:gd name="T49" fmla="*/ 1217871211 h 93"/>
              <a:gd name="T50" fmla="*/ 644584375 w 95"/>
              <a:gd name="T51" fmla="*/ 1415774082 h 93"/>
              <a:gd name="T52" fmla="*/ 794488350 w 95"/>
              <a:gd name="T53" fmla="*/ 1415774082 h 93"/>
              <a:gd name="T54" fmla="*/ 884429830 w 95"/>
              <a:gd name="T55" fmla="*/ 1217871211 h 93"/>
              <a:gd name="T56" fmla="*/ 959381817 w 95"/>
              <a:gd name="T57" fmla="*/ 1187421801 h 93"/>
              <a:gd name="T58" fmla="*/ 1169248288 w 95"/>
              <a:gd name="T59" fmla="*/ 1263540753 h 93"/>
              <a:gd name="T60" fmla="*/ 1274179259 w 95"/>
              <a:gd name="T61" fmla="*/ 1141752259 h 93"/>
              <a:gd name="T62" fmla="*/ 1199227271 w 95"/>
              <a:gd name="T63" fmla="*/ 959074094 h 93"/>
              <a:gd name="T64" fmla="*/ 1229210783 w 95"/>
              <a:gd name="T65" fmla="*/ 867730436 h 93"/>
              <a:gd name="T66" fmla="*/ 719536363 w 95"/>
              <a:gd name="T67" fmla="*/ 928624683 h 93"/>
              <a:gd name="T68" fmla="*/ 494680400 w 95"/>
              <a:gd name="T69" fmla="*/ 700276976 h 93"/>
              <a:gd name="T70" fmla="*/ 719536363 w 95"/>
              <a:gd name="T71" fmla="*/ 487149399 h 93"/>
              <a:gd name="T72" fmla="*/ 944392325 w 95"/>
              <a:gd name="T73" fmla="*/ 700276976 h 93"/>
              <a:gd name="T74" fmla="*/ 719536363 w 95"/>
              <a:gd name="T75" fmla="*/ 928624683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4" name="MH_Other_15"/>
          <p:cNvSpPr>
            <a:spLocks noChangeArrowheads="1"/>
          </p:cNvSpPr>
          <p:nvPr/>
        </p:nvSpPr>
        <p:spPr bwMode="auto">
          <a:xfrm>
            <a:off x="4670425" y="3794125"/>
            <a:ext cx="88900" cy="85725"/>
          </a:xfrm>
          <a:prstGeom prst="ellipse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solidFill>
                <a:srgbClr val="000000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305" name="MH_Other_16"/>
          <p:cNvSpPr>
            <a:spLocks noChangeArrowheads="1"/>
          </p:cNvSpPr>
          <p:nvPr/>
        </p:nvSpPr>
        <p:spPr bwMode="auto">
          <a:xfrm>
            <a:off x="7256463" y="3586163"/>
            <a:ext cx="352425" cy="442912"/>
          </a:xfrm>
          <a:custGeom>
            <a:avLst/>
            <a:gdLst>
              <a:gd name="T0" fmla="*/ 7193 w 352425"/>
              <a:gd name="T1" fmla="*/ 298449 h 442913"/>
              <a:gd name="T2" fmla="*/ 176213 w 352425"/>
              <a:gd name="T3" fmla="*/ 352623 h 442913"/>
              <a:gd name="T4" fmla="*/ 345233 w 352425"/>
              <a:gd name="T5" fmla="*/ 298449 h 442913"/>
              <a:gd name="T6" fmla="*/ 352425 w 352425"/>
              <a:gd name="T7" fmla="*/ 312895 h 442913"/>
              <a:gd name="T8" fmla="*/ 352425 w 352425"/>
              <a:gd name="T9" fmla="*/ 367069 h 442913"/>
              <a:gd name="T10" fmla="*/ 176213 w 352425"/>
              <a:gd name="T11" fmla="*/ 442912 h 442913"/>
              <a:gd name="T12" fmla="*/ 0 w 352425"/>
              <a:gd name="T13" fmla="*/ 367069 h 442913"/>
              <a:gd name="T14" fmla="*/ 0 w 352425"/>
              <a:gd name="T15" fmla="*/ 312895 h 442913"/>
              <a:gd name="T16" fmla="*/ 7193 w 352425"/>
              <a:gd name="T17" fmla="*/ 298449 h 442913"/>
              <a:gd name="T18" fmla="*/ 7193 w 352425"/>
              <a:gd name="T19" fmla="*/ 184150 h 442913"/>
              <a:gd name="T20" fmla="*/ 176213 w 352425"/>
              <a:gd name="T21" fmla="*/ 243204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8 h 442913"/>
              <a:gd name="T28" fmla="*/ 176213 w 352425"/>
              <a:gd name="T29" fmla="*/ 331787 h 442913"/>
              <a:gd name="T30" fmla="*/ 0 w 352425"/>
              <a:gd name="T31" fmla="*/ 257968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24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2425"/>
              <a:gd name="T97" fmla="*/ 0 h 442913"/>
              <a:gd name="T98" fmla="*/ 352425 w 352425"/>
              <a:gd name="T99" fmla="*/ 442913 h 4429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6" name="MH_Other_17"/>
          <p:cNvSpPr>
            <a:spLocks noEditPoints="1" noChangeArrowheads="1"/>
          </p:cNvSpPr>
          <p:nvPr/>
        </p:nvSpPr>
        <p:spPr bwMode="auto">
          <a:xfrm>
            <a:off x="4868863" y="4624388"/>
            <a:ext cx="412750" cy="404812"/>
          </a:xfrm>
          <a:custGeom>
            <a:avLst/>
            <a:gdLst>
              <a:gd name="T0" fmla="*/ 2147483647 w 113"/>
              <a:gd name="T1" fmla="*/ 2147483647 h 112"/>
              <a:gd name="T2" fmla="*/ 2147483647 w 113"/>
              <a:gd name="T3" fmla="*/ 2147483647 h 112"/>
              <a:gd name="T4" fmla="*/ 2147483647 w 113"/>
              <a:gd name="T5" fmla="*/ 2147483647 h 112"/>
              <a:gd name="T6" fmla="*/ 2147483647 w 113"/>
              <a:gd name="T7" fmla="*/ 2147483647 h 112"/>
              <a:gd name="T8" fmla="*/ 2147483647 w 113"/>
              <a:gd name="T9" fmla="*/ 2147483647 h 112"/>
              <a:gd name="T10" fmla="*/ 2147483647 w 113"/>
              <a:gd name="T11" fmla="*/ 2147483647 h 112"/>
              <a:gd name="T12" fmla="*/ 2147483647 w 113"/>
              <a:gd name="T13" fmla="*/ 2147483647 h 112"/>
              <a:gd name="T14" fmla="*/ 2147483647 w 113"/>
              <a:gd name="T15" fmla="*/ 2147483647 h 112"/>
              <a:gd name="T16" fmla="*/ 2147483647 w 113"/>
              <a:gd name="T17" fmla="*/ 2147483647 h 112"/>
              <a:gd name="T18" fmla="*/ 2147483647 w 113"/>
              <a:gd name="T19" fmla="*/ 2147483647 h 112"/>
              <a:gd name="T20" fmla="*/ 2147483647 w 113"/>
              <a:gd name="T21" fmla="*/ 2147483647 h 112"/>
              <a:gd name="T22" fmla="*/ 2147483647 w 113"/>
              <a:gd name="T23" fmla="*/ 2147483647 h 112"/>
              <a:gd name="T24" fmla="*/ 2147483647 w 113"/>
              <a:gd name="T25" fmla="*/ 2147483647 h 112"/>
              <a:gd name="T26" fmla="*/ 2147483647 w 113"/>
              <a:gd name="T27" fmla="*/ 2147483647 h 112"/>
              <a:gd name="T28" fmla="*/ 2147483647 w 113"/>
              <a:gd name="T29" fmla="*/ 2147483647 h 112"/>
              <a:gd name="T30" fmla="*/ 2147483647 w 113"/>
              <a:gd name="T31" fmla="*/ 2147483647 h 112"/>
              <a:gd name="T32" fmla="*/ 2147483647 w 113"/>
              <a:gd name="T33" fmla="*/ 2147483647 h 112"/>
              <a:gd name="T34" fmla="*/ 2147483647 w 113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7" name="MH_Other_18"/>
          <p:cNvSpPr>
            <a:spLocks noEditPoints="1" noChangeArrowheads="1"/>
          </p:cNvSpPr>
          <p:nvPr/>
        </p:nvSpPr>
        <p:spPr bwMode="auto">
          <a:xfrm>
            <a:off x="6883400" y="4600575"/>
            <a:ext cx="434975" cy="428625"/>
          </a:xfrm>
          <a:custGeom>
            <a:avLst/>
            <a:gdLst>
              <a:gd name="T0" fmla="*/ 2147483647 w 120"/>
              <a:gd name="T1" fmla="*/ 2147483647 h 118"/>
              <a:gd name="T2" fmla="*/ 2147483647 w 120"/>
              <a:gd name="T3" fmla="*/ 2147483647 h 118"/>
              <a:gd name="T4" fmla="*/ 2147483647 w 120"/>
              <a:gd name="T5" fmla="*/ 2147483647 h 118"/>
              <a:gd name="T6" fmla="*/ 2147483647 w 120"/>
              <a:gd name="T7" fmla="*/ 2147483647 h 118"/>
              <a:gd name="T8" fmla="*/ 2147483647 w 120"/>
              <a:gd name="T9" fmla="*/ 2147483647 h 118"/>
              <a:gd name="T10" fmla="*/ 2147483647 w 120"/>
              <a:gd name="T11" fmla="*/ 2147483647 h 118"/>
              <a:gd name="T12" fmla="*/ 2147483647 w 120"/>
              <a:gd name="T13" fmla="*/ 2147483647 h 118"/>
              <a:gd name="T14" fmla="*/ 2147483647 w 120"/>
              <a:gd name="T15" fmla="*/ 2147483647 h 118"/>
              <a:gd name="T16" fmla="*/ 2147483647 w 120"/>
              <a:gd name="T17" fmla="*/ 2147483647 h 118"/>
              <a:gd name="T18" fmla="*/ 2147483647 w 120"/>
              <a:gd name="T19" fmla="*/ 2147483647 h 118"/>
              <a:gd name="T20" fmla="*/ 2147483647 w 120"/>
              <a:gd name="T21" fmla="*/ 2147483647 h 118"/>
              <a:gd name="T22" fmla="*/ 2147483647 w 120"/>
              <a:gd name="T23" fmla="*/ 2147483647 h 118"/>
              <a:gd name="T24" fmla="*/ 2147483647 w 120"/>
              <a:gd name="T25" fmla="*/ 2147483647 h 118"/>
              <a:gd name="T26" fmla="*/ 2147483647 w 120"/>
              <a:gd name="T27" fmla="*/ 2147483647 h 118"/>
              <a:gd name="T28" fmla="*/ 2147483647 w 120"/>
              <a:gd name="T29" fmla="*/ 2147483647 h 118"/>
              <a:gd name="T30" fmla="*/ 2147483647 w 120"/>
              <a:gd name="T31" fmla="*/ 2147483647 h 118"/>
              <a:gd name="T32" fmla="*/ 2147483647 w 120"/>
              <a:gd name="T33" fmla="*/ 2147483647 h 118"/>
              <a:gd name="T34" fmla="*/ 2147483647 w 120"/>
              <a:gd name="T35" fmla="*/ 2147483647 h 118"/>
              <a:gd name="T36" fmla="*/ 2147483647 w 120"/>
              <a:gd name="T37" fmla="*/ 2147483647 h 118"/>
              <a:gd name="T38" fmla="*/ 2147483647 w 120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8" name="MH_Other_19"/>
          <p:cNvSpPr>
            <a:spLocks noEditPoints="1" noChangeArrowheads="1"/>
          </p:cNvSpPr>
          <p:nvPr/>
        </p:nvSpPr>
        <p:spPr bwMode="auto">
          <a:xfrm>
            <a:off x="6873875" y="2595563"/>
            <a:ext cx="201613" cy="368300"/>
          </a:xfrm>
          <a:custGeom>
            <a:avLst/>
            <a:gdLst>
              <a:gd name="T0" fmla="*/ 2147483647 w 50"/>
              <a:gd name="T1" fmla="*/ 2147483647 h 90"/>
              <a:gd name="T2" fmla="*/ 2147483647 w 50"/>
              <a:gd name="T3" fmla="*/ 2147483647 h 90"/>
              <a:gd name="T4" fmla="*/ 2147483647 w 50"/>
              <a:gd name="T5" fmla="*/ 0 h 90"/>
              <a:gd name="T6" fmla="*/ 2147483647 w 50"/>
              <a:gd name="T7" fmla="*/ 0 h 90"/>
              <a:gd name="T8" fmla="*/ 0 w 50"/>
              <a:gd name="T9" fmla="*/ 2147483647 h 90"/>
              <a:gd name="T10" fmla="*/ 0 w 50"/>
              <a:gd name="T11" fmla="*/ 2147483647 h 90"/>
              <a:gd name="T12" fmla="*/ 2147483647 w 50"/>
              <a:gd name="T13" fmla="*/ 2147483647 h 90"/>
              <a:gd name="T14" fmla="*/ 2147483647 w 50"/>
              <a:gd name="T15" fmla="*/ 2147483647 h 90"/>
              <a:gd name="T16" fmla="*/ 2147483647 w 50"/>
              <a:gd name="T17" fmla="*/ 2147483647 h 90"/>
              <a:gd name="T18" fmla="*/ 2147483647 w 50"/>
              <a:gd name="T19" fmla="*/ 2147483647 h 90"/>
              <a:gd name="T20" fmla="*/ 2147483647 w 50"/>
              <a:gd name="T21" fmla="*/ 2147483647 h 90"/>
              <a:gd name="T22" fmla="*/ 2147483647 w 50"/>
              <a:gd name="T23" fmla="*/ 2147483647 h 90"/>
              <a:gd name="T24" fmla="*/ 2147483647 w 50"/>
              <a:gd name="T25" fmla="*/ 2147483647 h 90"/>
              <a:gd name="T26" fmla="*/ 2147483647 w 50"/>
              <a:gd name="T27" fmla="*/ 2147483647 h 90"/>
              <a:gd name="T28" fmla="*/ 2147483647 w 50"/>
              <a:gd name="T29" fmla="*/ 2147483647 h 90"/>
              <a:gd name="T30" fmla="*/ 2147483647 w 50"/>
              <a:gd name="T31" fmla="*/ 2147483647 h 90"/>
              <a:gd name="T32" fmla="*/ 2147483647 w 50"/>
              <a:gd name="T33" fmla="*/ 2147483647 h 90"/>
              <a:gd name="T34" fmla="*/ 2147483647 w 50"/>
              <a:gd name="T35" fmla="*/ 2147483647 h 90"/>
              <a:gd name="T36" fmla="*/ 2147483647 w 50"/>
              <a:gd name="T37" fmla="*/ 2147483647 h 90"/>
              <a:gd name="T38" fmla="*/ 2147483647 w 50"/>
              <a:gd name="T39" fmla="*/ 2147483647 h 90"/>
              <a:gd name="T40" fmla="*/ 2147483647 w 50"/>
              <a:gd name="T41" fmla="*/ 2147483647 h 90"/>
              <a:gd name="T42" fmla="*/ 2147483647 w 50"/>
              <a:gd name="T43" fmla="*/ 2147483647 h 90"/>
              <a:gd name="T44" fmla="*/ 2147483647 w 50"/>
              <a:gd name="T45" fmla="*/ 2147483647 h 90"/>
              <a:gd name="T46" fmla="*/ 2147483647 w 50"/>
              <a:gd name="T47" fmla="*/ 2147483647 h 90"/>
              <a:gd name="T48" fmla="*/ 2147483647 w 50"/>
              <a:gd name="T49" fmla="*/ 2147483647 h 90"/>
              <a:gd name="T50" fmla="*/ 2147483647 w 50"/>
              <a:gd name="T51" fmla="*/ 2147483647 h 90"/>
              <a:gd name="T52" fmla="*/ 2147483647 w 50"/>
              <a:gd name="T53" fmla="*/ 2147483647 h 90"/>
              <a:gd name="T54" fmla="*/ 2147483647 w 50"/>
              <a:gd name="T55" fmla="*/ 2147483647 h 90"/>
              <a:gd name="T56" fmla="*/ 2147483647 w 50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9" name="MH_Other_20"/>
          <p:cNvSpPr>
            <a:spLocks noEditPoints="1" noChangeArrowheads="1"/>
          </p:cNvSpPr>
          <p:nvPr/>
        </p:nvSpPr>
        <p:spPr bwMode="auto">
          <a:xfrm>
            <a:off x="7110413" y="2733675"/>
            <a:ext cx="207962" cy="368300"/>
          </a:xfrm>
          <a:custGeom>
            <a:avLst/>
            <a:gdLst>
              <a:gd name="T0" fmla="*/ 2147483647 w 51"/>
              <a:gd name="T1" fmla="*/ 0 h 90"/>
              <a:gd name="T2" fmla="*/ 2147483647 w 51"/>
              <a:gd name="T3" fmla="*/ 0 h 90"/>
              <a:gd name="T4" fmla="*/ 0 w 51"/>
              <a:gd name="T5" fmla="*/ 2147483647 h 90"/>
              <a:gd name="T6" fmla="*/ 0 w 51"/>
              <a:gd name="T7" fmla="*/ 2147483647 h 90"/>
              <a:gd name="T8" fmla="*/ 2147483647 w 51"/>
              <a:gd name="T9" fmla="*/ 2147483647 h 90"/>
              <a:gd name="T10" fmla="*/ 2147483647 w 51"/>
              <a:gd name="T11" fmla="*/ 2147483647 h 90"/>
              <a:gd name="T12" fmla="*/ 2147483647 w 51"/>
              <a:gd name="T13" fmla="*/ 2147483647 h 90"/>
              <a:gd name="T14" fmla="*/ 2147483647 w 51"/>
              <a:gd name="T15" fmla="*/ 2147483647 h 90"/>
              <a:gd name="T16" fmla="*/ 2147483647 w 51"/>
              <a:gd name="T17" fmla="*/ 0 h 90"/>
              <a:gd name="T18" fmla="*/ 2147483647 w 51"/>
              <a:gd name="T19" fmla="*/ 2147483647 h 90"/>
              <a:gd name="T20" fmla="*/ 2147483647 w 51"/>
              <a:gd name="T21" fmla="*/ 2147483647 h 90"/>
              <a:gd name="T22" fmla="*/ 2147483647 w 51"/>
              <a:gd name="T23" fmla="*/ 2147483647 h 90"/>
              <a:gd name="T24" fmla="*/ 2147483647 w 51"/>
              <a:gd name="T25" fmla="*/ 2147483647 h 90"/>
              <a:gd name="T26" fmla="*/ 2147483647 w 51"/>
              <a:gd name="T27" fmla="*/ 2147483647 h 90"/>
              <a:gd name="T28" fmla="*/ 2147483647 w 51"/>
              <a:gd name="T29" fmla="*/ 2147483647 h 90"/>
              <a:gd name="T30" fmla="*/ 2147483647 w 51"/>
              <a:gd name="T31" fmla="*/ 2147483647 h 90"/>
              <a:gd name="T32" fmla="*/ 2147483647 w 51"/>
              <a:gd name="T33" fmla="*/ 2147483647 h 90"/>
              <a:gd name="T34" fmla="*/ 2147483647 w 51"/>
              <a:gd name="T35" fmla="*/ 2147483647 h 90"/>
              <a:gd name="T36" fmla="*/ 2147483647 w 51"/>
              <a:gd name="T37" fmla="*/ 2147483647 h 90"/>
              <a:gd name="T38" fmla="*/ 2147483647 w 51"/>
              <a:gd name="T39" fmla="*/ 2147483647 h 90"/>
              <a:gd name="T40" fmla="*/ 2147483647 w 51"/>
              <a:gd name="T41" fmla="*/ 2147483647 h 90"/>
              <a:gd name="T42" fmla="*/ 2147483647 w 51"/>
              <a:gd name="T43" fmla="*/ 2147483647 h 90"/>
              <a:gd name="T44" fmla="*/ 2147483647 w 51"/>
              <a:gd name="T45" fmla="*/ 2147483647 h 90"/>
              <a:gd name="T46" fmla="*/ 2147483647 w 51"/>
              <a:gd name="T47" fmla="*/ 2147483647 h 90"/>
              <a:gd name="T48" fmla="*/ 2147483647 w 51"/>
              <a:gd name="T49" fmla="*/ 2147483647 h 90"/>
              <a:gd name="T50" fmla="*/ 2147483647 w 51"/>
              <a:gd name="T51" fmla="*/ 2147483647 h 90"/>
              <a:gd name="T52" fmla="*/ 2147483647 w 51"/>
              <a:gd name="T53" fmla="*/ 2147483647 h 90"/>
              <a:gd name="T54" fmla="*/ 2147483647 w 51"/>
              <a:gd name="T55" fmla="*/ 2147483647 h 90"/>
              <a:gd name="T56" fmla="*/ 2147483647 w 51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0" name="MH_Other_21"/>
          <p:cNvSpPr>
            <a:spLocks noChangeArrowheads="1"/>
          </p:cNvSpPr>
          <p:nvPr/>
        </p:nvSpPr>
        <p:spPr bwMode="auto">
          <a:xfrm>
            <a:off x="7094538" y="2617788"/>
            <a:ext cx="122237" cy="100012"/>
          </a:xfrm>
          <a:custGeom>
            <a:avLst/>
            <a:gdLst>
              <a:gd name="T0" fmla="*/ 244061450 w 40"/>
              <a:gd name="T1" fmla="*/ 249611768 h 33"/>
              <a:gd name="T2" fmla="*/ 305076049 w 40"/>
              <a:gd name="T3" fmla="*/ 249611768 h 33"/>
              <a:gd name="T4" fmla="*/ 305076049 w 40"/>
              <a:gd name="T5" fmla="*/ 60513321 h 33"/>
              <a:gd name="T6" fmla="*/ 305076049 w 40"/>
              <a:gd name="T7" fmla="*/ 0 h 33"/>
              <a:gd name="T8" fmla="*/ 244061450 w 40"/>
              <a:gd name="T9" fmla="*/ 0 h 33"/>
              <a:gd name="T10" fmla="*/ 0 w 40"/>
              <a:gd name="T11" fmla="*/ 0 h 33"/>
              <a:gd name="T12" fmla="*/ 0 w 40"/>
              <a:gd name="T13" fmla="*/ 60513321 h 33"/>
              <a:gd name="T14" fmla="*/ 244061450 w 40"/>
              <a:gd name="T15" fmla="*/ 60513321 h 33"/>
              <a:gd name="T16" fmla="*/ 244061450 w 40"/>
              <a:gd name="T17" fmla="*/ 249611768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1" name="MH_Other_22"/>
          <p:cNvSpPr>
            <a:spLocks noChangeArrowheads="1"/>
          </p:cNvSpPr>
          <p:nvPr/>
        </p:nvSpPr>
        <p:spPr bwMode="auto">
          <a:xfrm>
            <a:off x="6985000" y="2986088"/>
            <a:ext cx="100013" cy="100012"/>
          </a:xfrm>
          <a:custGeom>
            <a:avLst/>
            <a:gdLst>
              <a:gd name="T0" fmla="*/ 60513926 w 33"/>
              <a:gd name="T1" fmla="*/ 0 h 33"/>
              <a:gd name="T2" fmla="*/ 0 w 33"/>
              <a:gd name="T3" fmla="*/ 0 h 33"/>
              <a:gd name="T4" fmla="*/ 0 w 33"/>
              <a:gd name="T5" fmla="*/ 189098447 h 33"/>
              <a:gd name="T6" fmla="*/ 0 w 33"/>
              <a:gd name="T7" fmla="*/ 249611768 h 33"/>
              <a:gd name="T8" fmla="*/ 60513926 w 33"/>
              <a:gd name="T9" fmla="*/ 249611768 h 33"/>
              <a:gd name="T10" fmla="*/ 249614264 w 33"/>
              <a:gd name="T11" fmla="*/ 249611768 h 33"/>
              <a:gd name="T12" fmla="*/ 249614264 w 33"/>
              <a:gd name="T13" fmla="*/ 189098447 h 33"/>
              <a:gd name="T14" fmla="*/ 60513926 w 33"/>
              <a:gd name="T15" fmla="*/ 189098447 h 33"/>
              <a:gd name="T16" fmla="*/ 60513926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2" name="MH_SubTitle_1"/>
          <p:cNvSpPr>
            <a:spLocks noChangeArrowheads="1"/>
          </p:cNvSpPr>
          <p:nvPr/>
        </p:nvSpPr>
        <p:spPr bwMode="auto">
          <a:xfrm>
            <a:off x="1401763" y="25336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3" name="MH_SubTitle_2"/>
          <p:cNvSpPr>
            <a:spLocks noChangeArrowheads="1"/>
          </p:cNvSpPr>
          <p:nvPr/>
        </p:nvSpPr>
        <p:spPr bwMode="auto">
          <a:xfrm>
            <a:off x="984250" y="34940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4" name="MH_SubTitle_3"/>
          <p:cNvSpPr>
            <a:spLocks noChangeArrowheads="1"/>
          </p:cNvSpPr>
          <p:nvPr/>
        </p:nvSpPr>
        <p:spPr bwMode="auto">
          <a:xfrm>
            <a:off x="1401763" y="44894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5" name="MH_SubTitle_4"/>
          <p:cNvSpPr>
            <a:spLocks noChangeArrowheads="1"/>
          </p:cNvSpPr>
          <p:nvPr/>
        </p:nvSpPr>
        <p:spPr bwMode="auto">
          <a:xfrm>
            <a:off x="7770813" y="25336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6" name="MH_SubTitle_5"/>
          <p:cNvSpPr>
            <a:spLocks noChangeArrowheads="1"/>
          </p:cNvSpPr>
          <p:nvPr/>
        </p:nvSpPr>
        <p:spPr bwMode="auto">
          <a:xfrm>
            <a:off x="8110538" y="3494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7" name="MH_SubTitle_6"/>
          <p:cNvSpPr>
            <a:spLocks noChangeArrowheads="1"/>
          </p:cNvSpPr>
          <p:nvPr/>
        </p:nvSpPr>
        <p:spPr bwMode="auto">
          <a:xfrm>
            <a:off x="7770813" y="44894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2319" name="组合 40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2320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32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2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2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32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2135</Words>
  <Application>Microsoft Office PowerPoint</Application>
  <PresentationFormat>宽屏</PresentationFormat>
  <Paragraphs>166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微软雅黑 Light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cp:lastModifiedBy>天 下</cp:lastModifiedBy>
  <cp:revision>13</cp:revision>
  <dcterms:created xsi:type="dcterms:W3CDTF">2015-08-25T06:05:00Z</dcterms:created>
  <dcterms:modified xsi:type="dcterms:W3CDTF">2021-01-05T05:14:56Z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