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5.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7.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18.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9.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0.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1.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2.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23.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24.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25.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26.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27.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28.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80" r:id="rId3"/>
    <p:sldId id="264" r:id="rId4"/>
    <p:sldId id="263" r:id="rId5"/>
    <p:sldId id="262" r:id="rId6"/>
    <p:sldId id="261" r:id="rId7"/>
    <p:sldId id="259" r:id="rId8"/>
    <p:sldId id="281" r:id="rId9"/>
    <p:sldId id="282" r:id="rId10"/>
    <p:sldId id="283" r:id="rId11"/>
    <p:sldId id="284" r:id="rId12"/>
    <p:sldId id="260" r:id="rId13"/>
    <p:sldId id="257" r:id="rId14"/>
    <p:sldId id="258" r:id="rId15"/>
    <p:sldId id="270" r:id="rId16"/>
    <p:sldId id="269" r:id="rId17"/>
    <p:sldId id="268" r:id="rId18"/>
    <p:sldId id="267" r:id="rId19"/>
    <p:sldId id="266" r:id="rId20"/>
    <p:sldId id="265" r:id="rId21"/>
    <p:sldId id="276" r:id="rId22"/>
    <p:sldId id="275" r:id="rId23"/>
    <p:sldId id="274" r:id="rId24"/>
    <p:sldId id="273" r:id="rId25"/>
    <p:sldId id="272" r:id="rId26"/>
    <p:sldId id="271" r:id="rId27"/>
    <p:sldId id="277" r:id="rId28"/>
    <p:sldId id="278" r:id="rId29"/>
    <p:sldId id="279"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7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94660"/>
  </p:normalViewPr>
  <p:slideViewPr>
    <p:cSldViewPr snapToGrid="0">
      <p:cViewPr varScale="1">
        <p:scale>
          <a:sx n="88" d="100"/>
          <a:sy n="88" d="100"/>
        </p:scale>
        <p:origin x="1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971F8-24B8-4ACD-A979-83569CAF1A5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83C51-2765-4458-9487-F3CD01F26F2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B83C51-2765-4458-9487-F3CD01F26F2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2" descr="http://taiwantea.tw.rakuten-static.com/teaimage-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1942"/>
          <a:stretch>
            <a:fillRect/>
          </a:stretch>
        </p:blipFill>
        <p:spPr bwMode="auto">
          <a:xfrm>
            <a:off x="63104" y="-21113"/>
            <a:ext cx="10706496" cy="6879113"/>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descr="茶具茶叶摄影图片"/>
          <p:cNvPicPr>
            <a:picLocks noChangeAspect="1" noChangeArrowheads="1"/>
          </p:cNvPicPr>
          <p:nvPr userDrawn="1"/>
        </p:nvPicPr>
        <p:blipFill>
          <a:blip r:embed="rId3">
            <a:extLst>
              <a:ext uri="{28A0092B-C50C-407E-A947-70E740481C1C}">
                <a14:useLocalDpi xmlns:a14="http://schemas.microsoft.com/office/drawing/2010/main" val="0"/>
              </a:ext>
            </a:extLst>
          </a:blip>
          <a:srcRect l="26802" t="212" r="10964" b="7196"/>
          <a:stretch>
            <a:fillRect/>
          </a:stretch>
        </p:blipFill>
        <p:spPr bwMode="auto">
          <a:xfrm>
            <a:off x="4288280" y="-18600"/>
            <a:ext cx="7903721" cy="6879112"/>
          </a:xfrm>
          <a:custGeom>
            <a:avLst/>
            <a:gdLst>
              <a:gd name="connsiteX0" fmla="*/ 2559718 w 5927791"/>
              <a:gd name="connsiteY0" fmla="*/ 0 h 6879112"/>
              <a:gd name="connsiteX1" fmla="*/ 5927791 w 5927791"/>
              <a:gd name="connsiteY1" fmla="*/ 0 h 6879112"/>
              <a:gd name="connsiteX2" fmla="*/ 5927791 w 5927791"/>
              <a:gd name="connsiteY2" fmla="*/ 6879112 h 6879112"/>
              <a:gd name="connsiteX3" fmla="*/ 0 w 5927791"/>
              <a:gd name="connsiteY3" fmla="*/ 6879112 h 6879112"/>
            </a:gdLst>
            <a:ahLst/>
            <a:cxnLst>
              <a:cxn ang="0">
                <a:pos x="connsiteX0" y="connsiteY0"/>
              </a:cxn>
              <a:cxn ang="0">
                <a:pos x="connsiteX1" y="connsiteY1"/>
              </a:cxn>
              <a:cxn ang="0">
                <a:pos x="connsiteX2" y="connsiteY2"/>
              </a:cxn>
              <a:cxn ang="0">
                <a:pos x="connsiteX3" y="connsiteY3"/>
              </a:cxn>
            </a:cxnLst>
            <a:rect l="l" t="t" r="r" b="b"/>
            <a:pathLst>
              <a:path w="5927791" h="6879112">
                <a:moveTo>
                  <a:pt x="2559718" y="0"/>
                </a:moveTo>
                <a:lnTo>
                  <a:pt x="5927791" y="0"/>
                </a:lnTo>
                <a:lnTo>
                  <a:pt x="5927791" y="6879112"/>
                </a:lnTo>
                <a:lnTo>
                  <a:pt x="0" y="6879112"/>
                </a:lnTo>
                <a:close/>
              </a:path>
            </a:pathLst>
          </a:cu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userDrawn="1"/>
        </p:nvPicPr>
        <p:blipFill>
          <a:blip r:embed="rId4"/>
          <a:srcRect l="17326" r="29103" b="4020"/>
          <a:stretch>
            <a:fillRect/>
          </a:stretch>
        </p:blipFill>
        <p:spPr>
          <a:xfrm>
            <a:off x="-32906" y="-21110"/>
            <a:ext cx="3401788" cy="6856599"/>
          </a:xfrm>
          <a:custGeom>
            <a:avLst/>
            <a:gdLst>
              <a:gd name="connsiteX0" fmla="*/ 0 w 2551341"/>
              <a:gd name="connsiteY0" fmla="*/ 0 h 6856599"/>
              <a:gd name="connsiteX1" fmla="*/ 2551341 w 2551341"/>
              <a:gd name="connsiteY1" fmla="*/ 0 h 6856599"/>
              <a:gd name="connsiteX2" fmla="*/ 0 w 2551341"/>
              <a:gd name="connsiteY2" fmla="*/ 6856599 h 6856599"/>
              <a:gd name="connsiteX3" fmla="*/ 0 w 2551341"/>
              <a:gd name="connsiteY3" fmla="*/ 0 h 6856599"/>
            </a:gdLst>
            <a:ahLst/>
            <a:cxnLst>
              <a:cxn ang="0">
                <a:pos x="connsiteX0" y="connsiteY0"/>
              </a:cxn>
              <a:cxn ang="0">
                <a:pos x="connsiteX1" y="connsiteY1"/>
              </a:cxn>
              <a:cxn ang="0">
                <a:pos x="connsiteX2" y="connsiteY2"/>
              </a:cxn>
              <a:cxn ang="0">
                <a:pos x="connsiteX3" y="connsiteY3"/>
              </a:cxn>
            </a:cxnLst>
            <a:rect l="l" t="t" r="r" b="b"/>
            <a:pathLst>
              <a:path w="2551341" h="6856599">
                <a:moveTo>
                  <a:pt x="0" y="0"/>
                </a:moveTo>
                <a:lnTo>
                  <a:pt x="2551341" y="0"/>
                </a:lnTo>
                <a:lnTo>
                  <a:pt x="0" y="6856599"/>
                </a:lnTo>
                <a:lnTo>
                  <a:pt x="0" y="0"/>
                </a:lnTo>
                <a:close/>
              </a:path>
            </a:pathLst>
          </a:custGeom>
          <a:ln w="38100">
            <a:solidFill>
              <a:schemeClr val="bg1"/>
            </a:solidFill>
          </a:ln>
        </p:spPr>
      </p:pic>
      <p:sp>
        <p:nvSpPr>
          <p:cNvPr id="10" name="矩形 9"/>
          <p:cNvSpPr/>
          <p:nvPr userDrawn="1"/>
        </p:nvSpPr>
        <p:spPr>
          <a:xfrm>
            <a:off x="-21734" y="-9858"/>
            <a:ext cx="12213735" cy="6856601"/>
          </a:xfrm>
          <a:prstGeom prst="rect">
            <a:avLst/>
          </a:prstGeom>
          <a:solidFill>
            <a:srgbClr val="907B6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任意多边形 10"/>
          <p:cNvSpPr/>
          <p:nvPr userDrawn="1"/>
        </p:nvSpPr>
        <p:spPr>
          <a:xfrm>
            <a:off x="-32907" y="2082180"/>
            <a:ext cx="12224907" cy="3060688"/>
          </a:xfrm>
          <a:custGeom>
            <a:avLst/>
            <a:gdLst>
              <a:gd name="connsiteX0" fmla="*/ 38996 w 9168680"/>
              <a:gd name="connsiteY0" fmla="*/ 0 h 3060688"/>
              <a:gd name="connsiteX1" fmla="*/ 139327 w 9168680"/>
              <a:gd name="connsiteY1" fmla="*/ 65969 h 3060688"/>
              <a:gd name="connsiteX2" fmla="*/ 140556 w 9168680"/>
              <a:gd name="connsiteY2" fmla="*/ 72008 h 3060688"/>
              <a:gd name="connsiteX3" fmla="*/ 178812 w 9168680"/>
              <a:gd name="connsiteY3" fmla="*/ 72008 h 3060688"/>
              <a:gd name="connsiteX4" fmla="*/ 180041 w 9168680"/>
              <a:gd name="connsiteY4" fmla="*/ 65969 h 3060688"/>
              <a:gd name="connsiteX5" fmla="*/ 280371 w 9168680"/>
              <a:gd name="connsiteY5" fmla="*/ 0 h 3060688"/>
              <a:gd name="connsiteX6" fmla="*/ 380701 w 9168680"/>
              <a:gd name="connsiteY6" fmla="*/ 65969 h 3060688"/>
              <a:gd name="connsiteX7" fmla="*/ 381931 w 9168680"/>
              <a:gd name="connsiteY7" fmla="*/ 72008 h 3060688"/>
              <a:gd name="connsiteX8" fmla="*/ 420186 w 9168680"/>
              <a:gd name="connsiteY8" fmla="*/ 72008 h 3060688"/>
              <a:gd name="connsiteX9" fmla="*/ 421416 w 9168680"/>
              <a:gd name="connsiteY9" fmla="*/ 65969 h 3060688"/>
              <a:gd name="connsiteX10" fmla="*/ 521746 w 9168680"/>
              <a:gd name="connsiteY10" fmla="*/ 0 h 3060688"/>
              <a:gd name="connsiteX11" fmla="*/ 622076 w 9168680"/>
              <a:gd name="connsiteY11" fmla="*/ 65969 h 3060688"/>
              <a:gd name="connsiteX12" fmla="*/ 623305 w 9168680"/>
              <a:gd name="connsiteY12" fmla="*/ 72008 h 3060688"/>
              <a:gd name="connsiteX13" fmla="*/ 661565 w 9168680"/>
              <a:gd name="connsiteY13" fmla="*/ 72008 h 3060688"/>
              <a:gd name="connsiteX14" fmla="*/ 662794 w 9168680"/>
              <a:gd name="connsiteY14" fmla="*/ 65969 h 3060688"/>
              <a:gd name="connsiteX15" fmla="*/ 763124 w 9168680"/>
              <a:gd name="connsiteY15" fmla="*/ 0 h 3060688"/>
              <a:gd name="connsiteX16" fmla="*/ 863454 w 9168680"/>
              <a:gd name="connsiteY16" fmla="*/ 65969 h 3060688"/>
              <a:gd name="connsiteX17" fmla="*/ 864683 w 9168680"/>
              <a:gd name="connsiteY17" fmla="*/ 72008 h 3060688"/>
              <a:gd name="connsiteX18" fmla="*/ 902936 w 9168680"/>
              <a:gd name="connsiteY18" fmla="*/ 72008 h 3060688"/>
              <a:gd name="connsiteX19" fmla="*/ 904165 w 9168680"/>
              <a:gd name="connsiteY19" fmla="*/ 65969 h 3060688"/>
              <a:gd name="connsiteX20" fmla="*/ 1004496 w 9168680"/>
              <a:gd name="connsiteY20" fmla="*/ 0 h 3060688"/>
              <a:gd name="connsiteX21" fmla="*/ 1104825 w 9168680"/>
              <a:gd name="connsiteY21" fmla="*/ 65969 h 3060688"/>
              <a:gd name="connsiteX22" fmla="*/ 1106055 w 9168680"/>
              <a:gd name="connsiteY22" fmla="*/ 72008 h 3060688"/>
              <a:gd name="connsiteX23" fmla="*/ 1144315 w 9168680"/>
              <a:gd name="connsiteY23" fmla="*/ 72008 h 3060688"/>
              <a:gd name="connsiteX24" fmla="*/ 1145543 w 9168680"/>
              <a:gd name="connsiteY24" fmla="*/ 65969 h 3060688"/>
              <a:gd name="connsiteX25" fmla="*/ 1245874 w 9168680"/>
              <a:gd name="connsiteY25" fmla="*/ 0 h 3060688"/>
              <a:gd name="connsiteX26" fmla="*/ 1346204 w 9168680"/>
              <a:gd name="connsiteY26" fmla="*/ 65969 h 3060688"/>
              <a:gd name="connsiteX27" fmla="*/ 1347433 w 9168680"/>
              <a:gd name="connsiteY27" fmla="*/ 72008 h 3060688"/>
              <a:gd name="connsiteX28" fmla="*/ 1385687 w 9168680"/>
              <a:gd name="connsiteY28" fmla="*/ 72008 h 3060688"/>
              <a:gd name="connsiteX29" fmla="*/ 1386915 w 9168680"/>
              <a:gd name="connsiteY29" fmla="*/ 65969 h 3060688"/>
              <a:gd name="connsiteX30" fmla="*/ 1487245 w 9168680"/>
              <a:gd name="connsiteY30" fmla="*/ 0 h 3060688"/>
              <a:gd name="connsiteX31" fmla="*/ 1587575 w 9168680"/>
              <a:gd name="connsiteY31" fmla="*/ 65969 h 3060688"/>
              <a:gd name="connsiteX32" fmla="*/ 1588804 w 9168680"/>
              <a:gd name="connsiteY32" fmla="*/ 72008 h 3060688"/>
              <a:gd name="connsiteX33" fmla="*/ 1627064 w 9168680"/>
              <a:gd name="connsiteY33" fmla="*/ 72008 h 3060688"/>
              <a:gd name="connsiteX34" fmla="*/ 1628292 w 9168680"/>
              <a:gd name="connsiteY34" fmla="*/ 65969 h 3060688"/>
              <a:gd name="connsiteX35" fmla="*/ 1728623 w 9168680"/>
              <a:gd name="connsiteY35" fmla="*/ 0 h 3060688"/>
              <a:gd name="connsiteX36" fmla="*/ 1828953 w 9168680"/>
              <a:gd name="connsiteY36" fmla="*/ 65969 h 3060688"/>
              <a:gd name="connsiteX37" fmla="*/ 1830182 w 9168680"/>
              <a:gd name="connsiteY37" fmla="*/ 72008 h 3060688"/>
              <a:gd name="connsiteX38" fmla="*/ 1868438 w 9168680"/>
              <a:gd name="connsiteY38" fmla="*/ 72008 h 3060688"/>
              <a:gd name="connsiteX39" fmla="*/ 1869667 w 9168680"/>
              <a:gd name="connsiteY39" fmla="*/ 65969 h 3060688"/>
              <a:gd name="connsiteX40" fmla="*/ 1969997 w 9168680"/>
              <a:gd name="connsiteY40" fmla="*/ 0 h 3060688"/>
              <a:gd name="connsiteX41" fmla="*/ 2070328 w 9168680"/>
              <a:gd name="connsiteY41" fmla="*/ 65969 h 3060688"/>
              <a:gd name="connsiteX42" fmla="*/ 2071560 w 9168680"/>
              <a:gd name="connsiteY42" fmla="*/ 72008 h 3060688"/>
              <a:gd name="connsiteX43" fmla="*/ 2109818 w 9168680"/>
              <a:gd name="connsiteY43" fmla="*/ 72008 h 3060688"/>
              <a:gd name="connsiteX44" fmla="*/ 2111047 w 9168680"/>
              <a:gd name="connsiteY44" fmla="*/ 65969 h 3060688"/>
              <a:gd name="connsiteX45" fmla="*/ 2211377 w 9168680"/>
              <a:gd name="connsiteY45" fmla="*/ 0 h 3060688"/>
              <a:gd name="connsiteX46" fmla="*/ 2311706 w 9168680"/>
              <a:gd name="connsiteY46" fmla="*/ 65969 h 3060688"/>
              <a:gd name="connsiteX47" fmla="*/ 2312936 w 9168680"/>
              <a:gd name="connsiteY47" fmla="*/ 72008 h 3060688"/>
              <a:gd name="connsiteX48" fmla="*/ 2351191 w 9168680"/>
              <a:gd name="connsiteY48" fmla="*/ 72008 h 3060688"/>
              <a:gd name="connsiteX49" fmla="*/ 2352420 w 9168680"/>
              <a:gd name="connsiteY49" fmla="*/ 65969 h 3060688"/>
              <a:gd name="connsiteX50" fmla="*/ 2452749 w 9168680"/>
              <a:gd name="connsiteY50" fmla="*/ 0 h 3060688"/>
              <a:gd name="connsiteX51" fmla="*/ 2553080 w 9168680"/>
              <a:gd name="connsiteY51" fmla="*/ 65969 h 3060688"/>
              <a:gd name="connsiteX52" fmla="*/ 2554309 w 9168680"/>
              <a:gd name="connsiteY52" fmla="*/ 72008 h 3060688"/>
              <a:gd name="connsiteX53" fmla="*/ 2592566 w 9168680"/>
              <a:gd name="connsiteY53" fmla="*/ 72008 h 3060688"/>
              <a:gd name="connsiteX54" fmla="*/ 2593795 w 9168680"/>
              <a:gd name="connsiteY54" fmla="*/ 65969 h 3060688"/>
              <a:gd name="connsiteX55" fmla="*/ 2694126 w 9168680"/>
              <a:gd name="connsiteY55" fmla="*/ 0 h 3060688"/>
              <a:gd name="connsiteX56" fmla="*/ 2794456 w 9168680"/>
              <a:gd name="connsiteY56" fmla="*/ 65969 h 3060688"/>
              <a:gd name="connsiteX57" fmla="*/ 2795685 w 9168680"/>
              <a:gd name="connsiteY57" fmla="*/ 72008 h 3060688"/>
              <a:gd name="connsiteX58" fmla="*/ 2833940 w 9168680"/>
              <a:gd name="connsiteY58" fmla="*/ 72008 h 3060688"/>
              <a:gd name="connsiteX59" fmla="*/ 2835169 w 9168680"/>
              <a:gd name="connsiteY59" fmla="*/ 65969 h 3060688"/>
              <a:gd name="connsiteX60" fmla="*/ 2935499 w 9168680"/>
              <a:gd name="connsiteY60" fmla="*/ 0 h 3060688"/>
              <a:gd name="connsiteX61" fmla="*/ 3035830 w 9168680"/>
              <a:gd name="connsiteY61" fmla="*/ 65969 h 3060688"/>
              <a:gd name="connsiteX62" fmla="*/ 3037060 w 9168680"/>
              <a:gd name="connsiteY62" fmla="*/ 72008 h 3060688"/>
              <a:gd name="connsiteX63" fmla="*/ 3075316 w 9168680"/>
              <a:gd name="connsiteY63" fmla="*/ 72008 h 3060688"/>
              <a:gd name="connsiteX64" fmla="*/ 3076545 w 9168680"/>
              <a:gd name="connsiteY64" fmla="*/ 65969 h 3060688"/>
              <a:gd name="connsiteX65" fmla="*/ 3176876 w 9168680"/>
              <a:gd name="connsiteY65" fmla="*/ 0 h 3060688"/>
              <a:gd name="connsiteX66" fmla="*/ 3277207 w 9168680"/>
              <a:gd name="connsiteY66" fmla="*/ 65969 h 3060688"/>
              <a:gd name="connsiteX67" fmla="*/ 3278435 w 9168680"/>
              <a:gd name="connsiteY67" fmla="*/ 72008 h 3060688"/>
              <a:gd name="connsiteX68" fmla="*/ 3316690 w 9168680"/>
              <a:gd name="connsiteY68" fmla="*/ 72008 h 3060688"/>
              <a:gd name="connsiteX69" fmla="*/ 3317919 w 9168680"/>
              <a:gd name="connsiteY69" fmla="*/ 65969 h 3060688"/>
              <a:gd name="connsiteX70" fmla="*/ 3418251 w 9168680"/>
              <a:gd name="connsiteY70" fmla="*/ 0 h 3060688"/>
              <a:gd name="connsiteX71" fmla="*/ 3518582 w 9168680"/>
              <a:gd name="connsiteY71" fmla="*/ 65969 h 3060688"/>
              <a:gd name="connsiteX72" fmla="*/ 3519812 w 9168680"/>
              <a:gd name="connsiteY72" fmla="*/ 72008 h 3060688"/>
              <a:gd name="connsiteX73" fmla="*/ 3558068 w 9168680"/>
              <a:gd name="connsiteY73" fmla="*/ 72008 h 3060688"/>
              <a:gd name="connsiteX74" fmla="*/ 3559297 w 9168680"/>
              <a:gd name="connsiteY74" fmla="*/ 65969 h 3060688"/>
              <a:gd name="connsiteX75" fmla="*/ 3659625 w 9168680"/>
              <a:gd name="connsiteY75" fmla="*/ 0 h 3060688"/>
              <a:gd name="connsiteX76" fmla="*/ 3759952 w 9168680"/>
              <a:gd name="connsiteY76" fmla="*/ 65969 h 3060688"/>
              <a:gd name="connsiteX77" fmla="*/ 3761180 w 9168680"/>
              <a:gd name="connsiteY77" fmla="*/ 72008 h 3060688"/>
              <a:gd name="connsiteX78" fmla="*/ 3799437 w 9168680"/>
              <a:gd name="connsiteY78" fmla="*/ 72008 h 3060688"/>
              <a:gd name="connsiteX79" fmla="*/ 3800666 w 9168680"/>
              <a:gd name="connsiteY79" fmla="*/ 65969 h 3060688"/>
              <a:gd name="connsiteX80" fmla="*/ 3900997 w 9168680"/>
              <a:gd name="connsiteY80" fmla="*/ 0 h 3060688"/>
              <a:gd name="connsiteX81" fmla="*/ 4001328 w 9168680"/>
              <a:gd name="connsiteY81" fmla="*/ 65969 h 3060688"/>
              <a:gd name="connsiteX82" fmla="*/ 4002557 w 9168680"/>
              <a:gd name="connsiteY82" fmla="*/ 72008 h 3060688"/>
              <a:gd name="connsiteX83" fmla="*/ 4040814 w 9168680"/>
              <a:gd name="connsiteY83" fmla="*/ 72008 h 3060688"/>
              <a:gd name="connsiteX84" fmla="*/ 4042044 w 9168680"/>
              <a:gd name="connsiteY84" fmla="*/ 65969 h 3060688"/>
              <a:gd name="connsiteX85" fmla="*/ 4142376 w 9168680"/>
              <a:gd name="connsiteY85" fmla="*/ 0 h 3060688"/>
              <a:gd name="connsiteX86" fmla="*/ 4242696 w 9168680"/>
              <a:gd name="connsiteY86" fmla="*/ 65969 h 3060688"/>
              <a:gd name="connsiteX87" fmla="*/ 4243926 w 9168680"/>
              <a:gd name="connsiteY87" fmla="*/ 72008 h 3060688"/>
              <a:gd name="connsiteX88" fmla="*/ 4282181 w 9168680"/>
              <a:gd name="connsiteY88" fmla="*/ 72008 h 3060688"/>
              <a:gd name="connsiteX89" fmla="*/ 4283411 w 9168680"/>
              <a:gd name="connsiteY89" fmla="*/ 65969 h 3060688"/>
              <a:gd name="connsiteX90" fmla="*/ 4383742 w 9168680"/>
              <a:gd name="connsiteY90" fmla="*/ 0 h 3060688"/>
              <a:gd name="connsiteX91" fmla="*/ 4484072 w 9168680"/>
              <a:gd name="connsiteY91" fmla="*/ 65969 h 3060688"/>
              <a:gd name="connsiteX92" fmla="*/ 4485301 w 9168680"/>
              <a:gd name="connsiteY92" fmla="*/ 72008 h 3060688"/>
              <a:gd name="connsiteX93" fmla="*/ 4523559 w 9168680"/>
              <a:gd name="connsiteY93" fmla="*/ 72008 h 3060688"/>
              <a:gd name="connsiteX94" fmla="*/ 4524788 w 9168680"/>
              <a:gd name="connsiteY94" fmla="*/ 65969 h 3060688"/>
              <a:gd name="connsiteX95" fmla="*/ 4625118 w 9168680"/>
              <a:gd name="connsiteY95" fmla="*/ 0 h 3060688"/>
              <a:gd name="connsiteX96" fmla="*/ 4725449 w 9168680"/>
              <a:gd name="connsiteY96" fmla="*/ 65969 h 3060688"/>
              <a:gd name="connsiteX97" fmla="*/ 4726677 w 9168680"/>
              <a:gd name="connsiteY97" fmla="*/ 72008 h 3060688"/>
              <a:gd name="connsiteX98" fmla="*/ 4764932 w 9168680"/>
              <a:gd name="connsiteY98" fmla="*/ 72008 h 3060688"/>
              <a:gd name="connsiteX99" fmla="*/ 4766161 w 9168680"/>
              <a:gd name="connsiteY99" fmla="*/ 65969 h 3060688"/>
              <a:gd name="connsiteX100" fmla="*/ 4866490 w 9168680"/>
              <a:gd name="connsiteY100" fmla="*/ 0 h 3060688"/>
              <a:gd name="connsiteX101" fmla="*/ 4966824 w 9168680"/>
              <a:gd name="connsiteY101" fmla="*/ 65969 h 3060688"/>
              <a:gd name="connsiteX102" fmla="*/ 4968052 w 9168680"/>
              <a:gd name="connsiteY102" fmla="*/ 72008 h 3060688"/>
              <a:gd name="connsiteX103" fmla="*/ 5006311 w 9168680"/>
              <a:gd name="connsiteY103" fmla="*/ 72008 h 3060688"/>
              <a:gd name="connsiteX104" fmla="*/ 5007540 w 9168680"/>
              <a:gd name="connsiteY104" fmla="*/ 65969 h 3060688"/>
              <a:gd name="connsiteX105" fmla="*/ 5107869 w 9168680"/>
              <a:gd name="connsiteY105" fmla="*/ 0 h 3060688"/>
              <a:gd name="connsiteX106" fmla="*/ 5208199 w 9168680"/>
              <a:gd name="connsiteY106" fmla="*/ 65969 h 3060688"/>
              <a:gd name="connsiteX107" fmla="*/ 5209427 w 9168680"/>
              <a:gd name="connsiteY107" fmla="*/ 72008 h 3060688"/>
              <a:gd name="connsiteX108" fmla="*/ 5247686 w 9168680"/>
              <a:gd name="connsiteY108" fmla="*/ 72008 h 3060688"/>
              <a:gd name="connsiteX109" fmla="*/ 5248913 w 9168680"/>
              <a:gd name="connsiteY109" fmla="*/ 65969 h 3060688"/>
              <a:gd name="connsiteX110" fmla="*/ 5349245 w 9168680"/>
              <a:gd name="connsiteY110" fmla="*/ 0 h 3060688"/>
              <a:gd name="connsiteX111" fmla="*/ 5449574 w 9168680"/>
              <a:gd name="connsiteY111" fmla="*/ 65969 h 3060688"/>
              <a:gd name="connsiteX112" fmla="*/ 5450803 w 9168680"/>
              <a:gd name="connsiteY112" fmla="*/ 72008 h 3060688"/>
              <a:gd name="connsiteX113" fmla="*/ 5489063 w 9168680"/>
              <a:gd name="connsiteY113" fmla="*/ 72008 h 3060688"/>
              <a:gd name="connsiteX114" fmla="*/ 5490292 w 9168680"/>
              <a:gd name="connsiteY114" fmla="*/ 65969 h 3060688"/>
              <a:gd name="connsiteX115" fmla="*/ 5590620 w 9168680"/>
              <a:gd name="connsiteY115" fmla="*/ 0 h 3060688"/>
              <a:gd name="connsiteX116" fmla="*/ 5690949 w 9168680"/>
              <a:gd name="connsiteY116" fmla="*/ 65969 h 3060688"/>
              <a:gd name="connsiteX117" fmla="*/ 5692178 w 9168680"/>
              <a:gd name="connsiteY117" fmla="*/ 72008 h 3060688"/>
              <a:gd name="connsiteX118" fmla="*/ 5730434 w 9168680"/>
              <a:gd name="connsiteY118" fmla="*/ 72008 h 3060688"/>
              <a:gd name="connsiteX119" fmla="*/ 5731664 w 9168680"/>
              <a:gd name="connsiteY119" fmla="*/ 65969 h 3060688"/>
              <a:gd name="connsiteX120" fmla="*/ 5831991 w 9168680"/>
              <a:gd name="connsiteY120" fmla="*/ 0 h 3060688"/>
              <a:gd name="connsiteX121" fmla="*/ 5932320 w 9168680"/>
              <a:gd name="connsiteY121" fmla="*/ 65969 h 3060688"/>
              <a:gd name="connsiteX122" fmla="*/ 5933549 w 9168680"/>
              <a:gd name="connsiteY122" fmla="*/ 72008 h 3060688"/>
              <a:gd name="connsiteX123" fmla="*/ 5971805 w 9168680"/>
              <a:gd name="connsiteY123" fmla="*/ 72008 h 3060688"/>
              <a:gd name="connsiteX124" fmla="*/ 5973034 w 9168680"/>
              <a:gd name="connsiteY124" fmla="*/ 65969 h 3060688"/>
              <a:gd name="connsiteX125" fmla="*/ 6073363 w 9168680"/>
              <a:gd name="connsiteY125" fmla="*/ 0 h 3060688"/>
              <a:gd name="connsiteX126" fmla="*/ 6173694 w 9168680"/>
              <a:gd name="connsiteY126" fmla="*/ 65969 h 3060688"/>
              <a:gd name="connsiteX127" fmla="*/ 6174922 w 9168680"/>
              <a:gd name="connsiteY127" fmla="*/ 72008 h 3060688"/>
              <a:gd name="connsiteX128" fmla="*/ 6213179 w 9168680"/>
              <a:gd name="connsiteY128" fmla="*/ 72008 h 3060688"/>
              <a:gd name="connsiteX129" fmla="*/ 6214408 w 9168680"/>
              <a:gd name="connsiteY129" fmla="*/ 65969 h 3060688"/>
              <a:gd name="connsiteX130" fmla="*/ 6314738 w 9168680"/>
              <a:gd name="connsiteY130" fmla="*/ 0 h 3060688"/>
              <a:gd name="connsiteX131" fmla="*/ 6415069 w 9168680"/>
              <a:gd name="connsiteY131" fmla="*/ 65969 h 3060688"/>
              <a:gd name="connsiteX132" fmla="*/ 6416298 w 9168680"/>
              <a:gd name="connsiteY132" fmla="*/ 72008 h 3060688"/>
              <a:gd name="connsiteX133" fmla="*/ 6454554 w 9168680"/>
              <a:gd name="connsiteY133" fmla="*/ 72008 h 3060688"/>
              <a:gd name="connsiteX134" fmla="*/ 6455783 w 9168680"/>
              <a:gd name="connsiteY134" fmla="*/ 65969 h 3060688"/>
              <a:gd name="connsiteX135" fmla="*/ 6556113 w 9168680"/>
              <a:gd name="connsiteY135" fmla="*/ 0 h 3060688"/>
              <a:gd name="connsiteX136" fmla="*/ 6656443 w 9168680"/>
              <a:gd name="connsiteY136" fmla="*/ 65969 h 3060688"/>
              <a:gd name="connsiteX137" fmla="*/ 6657673 w 9168680"/>
              <a:gd name="connsiteY137" fmla="*/ 72008 h 3060688"/>
              <a:gd name="connsiteX138" fmla="*/ 6695929 w 9168680"/>
              <a:gd name="connsiteY138" fmla="*/ 72008 h 3060688"/>
              <a:gd name="connsiteX139" fmla="*/ 6697158 w 9168680"/>
              <a:gd name="connsiteY139" fmla="*/ 65969 h 3060688"/>
              <a:gd name="connsiteX140" fmla="*/ 6797488 w 9168680"/>
              <a:gd name="connsiteY140" fmla="*/ 0 h 3060688"/>
              <a:gd name="connsiteX141" fmla="*/ 6897819 w 9168680"/>
              <a:gd name="connsiteY141" fmla="*/ 65969 h 3060688"/>
              <a:gd name="connsiteX142" fmla="*/ 6899048 w 9168680"/>
              <a:gd name="connsiteY142" fmla="*/ 72008 h 3060688"/>
              <a:gd name="connsiteX143" fmla="*/ 6937304 w 9168680"/>
              <a:gd name="connsiteY143" fmla="*/ 72008 h 3060688"/>
              <a:gd name="connsiteX144" fmla="*/ 6938533 w 9168680"/>
              <a:gd name="connsiteY144" fmla="*/ 65969 h 3060688"/>
              <a:gd name="connsiteX145" fmla="*/ 7038863 w 9168680"/>
              <a:gd name="connsiteY145" fmla="*/ 0 h 3060688"/>
              <a:gd name="connsiteX146" fmla="*/ 7139194 w 9168680"/>
              <a:gd name="connsiteY146" fmla="*/ 65969 h 3060688"/>
              <a:gd name="connsiteX147" fmla="*/ 7140423 w 9168680"/>
              <a:gd name="connsiteY147" fmla="*/ 72008 h 3060688"/>
              <a:gd name="connsiteX148" fmla="*/ 7178679 w 9168680"/>
              <a:gd name="connsiteY148" fmla="*/ 72008 h 3060688"/>
              <a:gd name="connsiteX149" fmla="*/ 7179908 w 9168680"/>
              <a:gd name="connsiteY149" fmla="*/ 65969 h 3060688"/>
              <a:gd name="connsiteX150" fmla="*/ 7280238 w 9168680"/>
              <a:gd name="connsiteY150" fmla="*/ 0 h 3060688"/>
              <a:gd name="connsiteX151" fmla="*/ 7380568 w 9168680"/>
              <a:gd name="connsiteY151" fmla="*/ 65969 h 3060688"/>
              <a:gd name="connsiteX152" fmla="*/ 7381798 w 9168680"/>
              <a:gd name="connsiteY152" fmla="*/ 72008 h 3060688"/>
              <a:gd name="connsiteX153" fmla="*/ 7420054 w 9168680"/>
              <a:gd name="connsiteY153" fmla="*/ 72008 h 3060688"/>
              <a:gd name="connsiteX154" fmla="*/ 7421283 w 9168680"/>
              <a:gd name="connsiteY154" fmla="*/ 65969 h 3060688"/>
              <a:gd name="connsiteX155" fmla="*/ 7521614 w 9168680"/>
              <a:gd name="connsiteY155" fmla="*/ 0 h 3060688"/>
              <a:gd name="connsiteX156" fmla="*/ 7621944 w 9168680"/>
              <a:gd name="connsiteY156" fmla="*/ 65969 h 3060688"/>
              <a:gd name="connsiteX157" fmla="*/ 7623173 w 9168680"/>
              <a:gd name="connsiteY157" fmla="*/ 72008 h 3060688"/>
              <a:gd name="connsiteX158" fmla="*/ 7661429 w 9168680"/>
              <a:gd name="connsiteY158" fmla="*/ 72008 h 3060688"/>
              <a:gd name="connsiteX159" fmla="*/ 7662658 w 9168680"/>
              <a:gd name="connsiteY159" fmla="*/ 65969 h 3060688"/>
              <a:gd name="connsiteX160" fmla="*/ 7762989 w 9168680"/>
              <a:gd name="connsiteY160" fmla="*/ 0 h 3060688"/>
              <a:gd name="connsiteX161" fmla="*/ 7863318 w 9168680"/>
              <a:gd name="connsiteY161" fmla="*/ 65969 h 3060688"/>
              <a:gd name="connsiteX162" fmla="*/ 7864548 w 9168680"/>
              <a:gd name="connsiteY162" fmla="*/ 72008 h 3060688"/>
              <a:gd name="connsiteX163" fmla="*/ 7902804 w 9168680"/>
              <a:gd name="connsiteY163" fmla="*/ 72008 h 3060688"/>
              <a:gd name="connsiteX164" fmla="*/ 7904033 w 9168680"/>
              <a:gd name="connsiteY164" fmla="*/ 65969 h 3060688"/>
              <a:gd name="connsiteX165" fmla="*/ 8004364 w 9168680"/>
              <a:gd name="connsiteY165" fmla="*/ 0 h 3060688"/>
              <a:gd name="connsiteX166" fmla="*/ 8104694 w 9168680"/>
              <a:gd name="connsiteY166" fmla="*/ 65969 h 3060688"/>
              <a:gd name="connsiteX167" fmla="*/ 8105923 w 9168680"/>
              <a:gd name="connsiteY167" fmla="*/ 72008 h 3060688"/>
              <a:gd name="connsiteX168" fmla="*/ 8144179 w 9168680"/>
              <a:gd name="connsiteY168" fmla="*/ 72008 h 3060688"/>
              <a:gd name="connsiteX169" fmla="*/ 8145408 w 9168680"/>
              <a:gd name="connsiteY169" fmla="*/ 65969 h 3060688"/>
              <a:gd name="connsiteX170" fmla="*/ 8245739 w 9168680"/>
              <a:gd name="connsiteY170" fmla="*/ 0 h 3060688"/>
              <a:gd name="connsiteX171" fmla="*/ 8346069 w 9168680"/>
              <a:gd name="connsiteY171" fmla="*/ 65969 h 3060688"/>
              <a:gd name="connsiteX172" fmla="*/ 8347298 w 9168680"/>
              <a:gd name="connsiteY172" fmla="*/ 72008 h 3060688"/>
              <a:gd name="connsiteX173" fmla="*/ 8385554 w 9168680"/>
              <a:gd name="connsiteY173" fmla="*/ 72008 h 3060688"/>
              <a:gd name="connsiteX174" fmla="*/ 8386783 w 9168680"/>
              <a:gd name="connsiteY174" fmla="*/ 65969 h 3060688"/>
              <a:gd name="connsiteX175" fmla="*/ 8487114 w 9168680"/>
              <a:gd name="connsiteY175" fmla="*/ 0 h 3060688"/>
              <a:gd name="connsiteX176" fmla="*/ 8587444 w 9168680"/>
              <a:gd name="connsiteY176" fmla="*/ 65969 h 3060688"/>
              <a:gd name="connsiteX177" fmla="*/ 8588673 w 9168680"/>
              <a:gd name="connsiteY177" fmla="*/ 72008 h 3060688"/>
              <a:gd name="connsiteX178" fmla="*/ 8626929 w 9168680"/>
              <a:gd name="connsiteY178" fmla="*/ 72008 h 3060688"/>
              <a:gd name="connsiteX179" fmla="*/ 8628158 w 9168680"/>
              <a:gd name="connsiteY179" fmla="*/ 65969 h 3060688"/>
              <a:gd name="connsiteX180" fmla="*/ 8728489 w 9168680"/>
              <a:gd name="connsiteY180" fmla="*/ 0 h 3060688"/>
              <a:gd name="connsiteX181" fmla="*/ 8828819 w 9168680"/>
              <a:gd name="connsiteY181" fmla="*/ 65969 h 3060688"/>
              <a:gd name="connsiteX182" fmla="*/ 8830048 w 9168680"/>
              <a:gd name="connsiteY182" fmla="*/ 72008 h 3060688"/>
              <a:gd name="connsiteX183" fmla="*/ 8868304 w 9168680"/>
              <a:gd name="connsiteY183" fmla="*/ 72008 h 3060688"/>
              <a:gd name="connsiteX184" fmla="*/ 8869533 w 9168680"/>
              <a:gd name="connsiteY184" fmla="*/ 65969 h 3060688"/>
              <a:gd name="connsiteX185" fmla="*/ 8969864 w 9168680"/>
              <a:gd name="connsiteY185" fmla="*/ 0 h 3060688"/>
              <a:gd name="connsiteX186" fmla="*/ 9070194 w 9168680"/>
              <a:gd name="connsiteY186" fmla="*/ 65969 h 3060688"/>
              <a:gd name="connsiteX187" fmla="*/ 9071423 w 9168680"/>
              <a:gd name="connsiteY187" fmla="*/ 72008 h 3060688"/>
              <a:gd name="connsiteX188" fmla="*/ 9109680 w 9168680"/>
              <a:gd name="connsiteY188" fmla="*/ 72008 h 3060688"/>
              <a:gd name="connsiteX189" fmla="*/ 9110908 w 9168680"/>
              <a:gd name="connsiteY189" fmla="*/ 65969 h 3060688"/>
              <a:gd name="connsiteX190" fmla="*/ 9150359 w 9168680"/>
              <a:gd name="connsiteY190" fmla="*/ 18447 h 3060688"/>
              <a:gd name="connsiteX191" fmla="*/ 9168680 w 9168680"/>
              <a:gd name="connsiteY191" fmla="*/ 9710 h 3060688"/>
              <a:gd name="connsiteX192" fmla="*/ 9168680 w 9168680"/>
              <a:gd name="connsiteY192" fmla="*/ 3052083 h 3060688"/>
              <a:gd name="connsiteX193" fmla="*/ 9134244 w 9168680"/>
              <a:gd name="connsiteY193" fmla="*/ 3029052 h 3060688"/>
              <a:gd name="connsiteX194" fmla="*/ 9102352 w 9168680"/>
              <a:gd name="connsiteY194" fmla="*/ 2952676 h 3060688"/>
              <a:gd name="connsiteX195" fmla="*/ 9078751 w 9168680"/>
              <a:gd name="connsiteY195" fmla="*/ 2952676 h 3060688"/>
              <a:gd name="connsiteX196" fmla="*/ 8969864 w 9168680"/>
              <a:gd name="connsiteY196" fmla="*/ 3060688 h 3060688"/>
              <a:gd name="connsiteX197" fmla="*/ 8860977 w 9168680"/>
              <a:gd name="connsiteY197" fmla="*/ 2952676 h 3060688"/>
              <a:gd name="connsiteX198" fmla="*/ 8837376 w 9168680"/>
              <a:gd name="connsiteY198" fmla="*/ 2952676 h 3060688"/>
              <a:gd name="connsiteX199" fmla="*/ 8728489 w 9168680"/>
              <a:gd name="connsiteY199" fmla="*/ 3060688 h 3060688"/>
              <a:gd name="connsiteX200" fmla="*/ 8619601 w 9168680"/>
              <a:gd name="connsiteY200" fmla="*/ 2952676 h 3060688"/>
              <a:gd name="connsiteX201" fmla="*/ 8596001 w 9168680"/>
              <a:gd name="connsiteY201" fmla="*/ 2952676 h 3060688"/>
              <a:gd name="connsiteX202" fmla="*/ 8487114 w 9168680"/>
              <a:gd name="connsiteY202" fmla="*/ 3060688 h 3060688"/>
              <a:gd name="connsiteX203" fmla="*/ 8378226 w 9168680"/>
              <a:gd name="connsiteY203" fmla="*/ 2952676 h 3060688"/>
              <a:gd name="connsiteX204" fmla="*/ 8354626 w 9168680"/>
              <a:gd name="connsiteY204" fmla="*/ 2952676 h 3060688"/>
              <a:gd name="connsiteX205" fmla="*/ 8245739 w 9168680"/>
              <a:gd name="connsiteY205" fmla="*/ 3060688 h 3060688"/>
              <a:gd name="connsiteX206" fmla="*/ 8136852 w 9168680"/>
              <a:gd name="connsiteY206" fmla="*/ 2952676 h 3060688"/>
              <a:gd name="connsiteX207" fmla="*/ 8113251 w 9168680"/>
              <a:gd name="connsiteY207" fmla="*/ 2952676 h 3060688"/>
              <a:gd name="connsiteX208" fmla="*/ 8004364 w 9168680"/>
              <a:gd name="connsiteY208" fmla="*/ 3060688 h 3060688"/>
              <a:gd name="connsiteX209" fmla="*/ 7895477 w 9168680"/>
              <a:gd name="connsiteY209" fmla="*/ 2952676 h 3060688"/>
              <a:gd name="connsiteX210" fmla="*/ 7871876 w 9168680"/>
              <a:gd name="connsiteY210" fmla="*/ 2952676 h 3060688"/>
              <a:gd name="connsiteX211" fmla="*/ 7762989 w 9168680"/>
              <a:gd name="connsiteY211" fmla="*/ 3060688 h 3060688"/>
              <a:gd name="connsiteX212" fmla="*/ 7654101 w 9168680"/>
              <a:gd name="connsiteY212" fmla="*/ 2952676 h 3060688"/>
              <a:gd name="connsiteX213" fmla="*/ 7630501 w 9168680"/>
              <a:gd name="connsiteY213" fmla="*/ 2952676 h 3060688"/>
              <a:gd name="connsiteX214" fmla="*/ 7521614 w 9168680"/>
              <a:gd name="connsiteY214" fmla="*/ 3060688 h 3060688"/>
              <a:gd name="connsiteX215" fmla="*/ 7412726 w 9168680"/>
              <a:gd name="connsiteY215" fmla="*/ 2952676 h 3060688"/>
              <a:gd name="connsiteX216" fmla="*/ 7389126 w 9168680"/>
              <a:gd name="connsiteY216" fmla="*/ 2952676 h 3060688"/>
              <a:gd name="connsiteX217" fmla="*/ 7280238 w 9168680"/>
              <a:gd name="connsiteY217" fmla="*/ 3060688 h 3060688"/>
              <a:gd name="connsiteX218" fmla="*/ 7171351 w 9168680"/>
              <a:gd name="connsiteY218" fmla="*/ 2952676 h 3060688"/>
              <a:gd name="connsiteX219" fmla="*/ 7147751 w 9168680"/>
              <a:gd name="connsiteY219" fmla="*/ 2952676 h 3060688"/>
              <a:gd name="connsiteX220" fmla="*/ 7038863 w 9168680"/>
              <a:gd name="connsiteY220" fmla="*/ 3060688 h 3060688"/>
              <a:gd name="connsiteX221" fmla="*/ 6929976 w 9168680"/>
              <a:gd name="connsiteY221" fmla="*/ 2952676 h 3060688"/>
              <a:gd name="connsiteX222" fmla="*/ 6906376 w 9168680"/>
              <a:gd name="connsiteY222" fmla="*/ 2952676 h 3060688"/>
              <a:gd name="connsiteX223" fmla="*/ 6797488 w 9168680"/>
              <a:gd name="connsiteY223" fmla="*/ 3060688 h 3060688"/>
              <a:gd name="connsiteX224" fmla="*/ 6688601 w 9168680"/>
              <a:gd name="connsiteY224" fmla="*/ 2952676 h 3060688"/>
              <a:gd name="connsiteX225" fmla="*/ 6665000 w 9168680"/>
              <a:gd name="connsiteY225" fmla="*/ 2952676 h 3060688"/>
              <a:gd name="connsiteX226" fmla="*/ 6556113 w 9168680"/>
              <a:gd name="connsiteY226" fmla="*/ 3060688 h 3060688"/>
              <a:gd name="connsiteX227" fmla="*/ 6447227 w 9168680"/>
              <a:gd name="connsiteY227" fmla="*/ 2952676 h 3060688"/>
              <a:gd name="connsiteX228" fmla="*/ 6423625 w 9168680"/>
              <a:gd name="connsiteY228" fmla="*/ 2952676 h 3060688"/>
              <a:gd name="connsiteX229" fmla="*/ 6314738 w 9168680"/>
              <a:gd name="connsiteY229" fmla="*/ 3060688 h 3060688"/>
              <a:gd name="connsiteX230" fmla="*/ 6205851 w 9168680"/>
              <a:gd name="connsiteY230" fmla="*/ 2952676 h 3060688"/>
              <a:gd name="connsiteX231" fmla="*/ 6182250 w 9168680"/>
              <a:gd name="connsiteY231" fmla="*/ 2952676 h 3060688"/>
              <a:gd name="connsiteX232" fmla="*/ 6073363 w 9168680"/>
              <a:gd name="connsiteY232" fmla="*/ 3060688 h 3060688"/>
              <a:gd name="connsiteX233" fmla="*/ 5964476 w 9168680"/>
              <a:gd name="connsiteY233" fmla="*/ 2952676 h 3060688"/>
              <a:gd name="connsiteX234" fmla="*/ 5940877 w 9168680"/>
              <a:gd name="connsiteY234" fmla="*/ 2952676 h 3060688"/>
              <a:gd name="connsiteX235" fmla="*/ 5831990 w 9168680"/>
              <a:gd name="connsiteY235" fmla="*/ 3060688 h 3060688"/>
              <a:gd name="connsiteX236" fmla="*/ 5723103 w 9168680"/>
              <a:gd name="connsiteY236" fmla="*/ 2952676 h 3060688"/>
              <a:gd name="connsiteX237" fmla="*/ 5699503 w 9168680"/>
              <a:gd name="connsiteY237" fmla="*/ 2952676 h 3060688"/>
              <a:gd name="connsiteX238" fmla="*/ 5590617 w 9168680"/>
              <a:gd name="connsiteY238" fmla="*/ 3060688 h 3060688"/>
              <a:gd name="connsiteX239" fmla="*/ 5481731 w 9168680"/>
              <a:gd name="connsiteY239" fmla="*/ 2952676 h 3060688"/>
              <a:gd name="connsiteX240" fmla="*/ 5458125 w 9168680"/>
              <a:gd name="connsiteY240" fmla="*/ 2952676 h 3060688"/>
              <a:gd name="connsiteX241" fmla="*/ 5349238 w 9168680"/>
              <a:gd name="connsiteY241" fmla="*/ 3060688 h 3060688"/>
              <a:gd name="connsiteX242" fmla="*/ 5240351 w 9168680"/>
              <a:gd name="connsiteY242" fmla="*/ 2952676 h 3060688"/>
              <a:gd name="connsiteX243" fmla="*/ 5216751 w 9168680"/>
              <a:gd name="connsiteY243" fmla="*/ 2952676 h 3060688"/>
              <a:gd name="connsiteX244" fmla="*/ 5107863 w 9168680"/>
              <a:gd name="connsiteY244" fmla="*/ 3060688 h 3060688"/>
              <a:gd name="connsiteX245" fmla="*/ 4998976 w 9168680"/>
              <a:gd name="connsiteY245" fmla="*/ 2952676 h 3060688"/>
              <a:gd name="connsiteX246" fmla="*/ 4975375 w 9168680"/>
              <a:gd name="connsiteY246" fmla="*/ 2952676 h 3060688"/>
              <a:gd name="connsiteX247" fmla="*/ 4866488 w 9168680"/>
              <a:gd name="connsiteY247" fmla="*/ 3060688 h 3060688"/>
              <a:gd name="connsiteX248" fmla="*/ 4757601 w 9168680"/>
              <a:gd name="connsiteY248" fmla="*/ 2952676 h 3060688"/>
              <a:gd name="connsiteX249" fmla="*/ 4734000 w 9168680"/>
              <a:gd name="connsiteY249" fmla="*/ 2952676 h 3060688"/>
              <a:gd name="connsiteX250" fmla="*/ 4625114 w 9168680"/>
              <a:gd name="connsiteY250" fmla="*/ 3060688 h 3060688"/>
              <a:gd name="connsiteX251" fmla="*/ 4516227 w 9168680"/>
              <a:gd name="connsiteY251" fmla="*/ 2952676 h 3060688"/>
              <a:gd name="connsiteX252" fmla="*/ 4492626 w 9168680"/>
              <a:gd name="connsiteY252" fmla="*/ 2952676 h 3060688"/>
              <a:gd name="connsiteX253" fmla="*/ 4383738 w 9168680"/>
              <a:gd name="connsiteY253" fmla="*/ 3060688 h 3060688"/>
              <a:gd name="connsiteX254" fmla="*/ 4274850 w 9168680"/>
              <a:gd name="connsiteY254" fmla="*/ 2952676 h 3060688"/>
              <a:gd name="connsiteX255" fmla="*/ 4251251 w 9168680"/>
              <a:gd name="connsiteY255" fmla="*/ 2952676 h 3060688"/>
              <a:gd name="connsiteX256" fmla="*/ 4142366 w 9168680"/>
              <a:gd name="connsiteY256" fmla="*/ 3060688 h 3060688"/>
              <a:gd name="connsiteX257" fmla="*/ 4033478 w 9168680"/>
              <a:gd name="connsiteY257" fmla="*/ 2952676 h 3060688"/>
              <a:gd name="connsiteX258" fmla="*/ 4009877 w 9168680"/>
              <a:gd name="connsiteY258" fmla="*/ 2952676 h 3060688"/>
              <a:gd name="connsiteX259" fmla="*/ 3900989 w 9168680"/>
              <a:gd name="connsiteY259" fmla="*/ 3060688 h 3060688"/>
              <a:gd name="connsiteX260" fmla="*/ 3792102 w 9168680"/>
              <a:gd name="connsiteY260" fmla="*/ 2952676 h 3060688"/>
              <a:gd name="connsiteX261" fmla="*/ 3768502 w 9168680"/>
              <a:gd name="connsiteY261" fmla="*/ 2952676 h 3060688"/>
              <a:gd name="connsiteX262" fmla="*/ 3659616 w 9168680"/>
              <a:gd name="connsiteY262" fmla="*/ 3060688 h 3060688"/>
              <a:gd name="connsiteX263" fmla="*/ 3550729 w 9168680"/>
              <a:gd name="connsiteY263" fmla="*/ 2952676 h 3060688"/>
              <a:gd name="connsiteX264" fmla="*/ 3527126 w 9168680"/>
              <a:gd name="connsiteY264" fmla="*/ 2952676 h 3060688"/>
              <a:gd name="connsiteX265" fmla="*/ 3418239 w 9168680"/>
              <a:gd name="connsiteY265" fmla="*/ 3060688 h 3060688"/>
              <a:gd name="connsiteX266" fmla="*/ 3309352 w 9168680"/>
              <a:gd name="connsiteY266" fmla="*/ 2952676 h 3060688"/>
              <a:gd name="connsiteX267" fmla="*/ 3285753 w 9168680"/>
              <a:gd name="connsiteY267" fmla="*/ 2952676 h 3060688"/>
              <a:gd name="connsiteX268" fmla="*/ 3176865 w 9168680"/>
              <a:gd name="connsiteY268" fmla="*/ 3060688 h 3060688"/>
              <a:gd name="connsiteX269" fmla="*/ 3067978 w 9168680"/>
              <a:gd name="connsiteY269" fmla="*/ 2952676 h 3060688"/>
              <a:gd name="connsiteX270" fmla="*/ 3044377 w 9168680"/>
              <a:gd name="connsiteY270" fmla="*/ 2952676 h 3060688"/>
              <a:gd name="connsiteX271" fmla="*/ 2935489 w 9168680"/>
              <a:gd name="connsiteY271" fmla="*/ 3060688 h 3060688"/>
              <a:gd name="connsiteX272" fmla="*/ 2826602 w 9168680"/>
              <a:gd name="connsiteY272" fmla="*/ 2952676 h 3060688"/>
              <a:gd name="connsiteX273" fmla="*/ 2803002 w 9168680"/>
              <a:gd name="connsiteY273" fmla="*/ 2952676 h 3060688"/>
              <a:gd name="connsiteX274" fmla="*/ 2694115 w 9168680"/>
              <a:gd name="connsiteY274" fmla="*/ 3060688 h 3060688"/>
              <a:gd name="connsiteX275" fmla="*/ 2585229 w 9168680"/>
              <a:gd name="connsiteY275" fmla="*/ 2952676 h 3060688"/>
              <a:gd name="connsiteX276" fmla="*/ 2561626 w 9168680"/>
              <a:gd name="connsiteY276" fmla="*/ 2952676 h 3060688"/>
              <a:gd name="connsiteX277" fmla="*/ 2452739 w 9168680"/>
              <a:gd name="connsiteY277" fmla="*/ 3060688 h 3060688"/>
              <a:gd name="connsiteX278" fmla="*/ 2343853 w 9168680"/>
              <a:gd name="connsiteY278" fmla="*/ 2952676 h 3060688"/>
              <a:gd name="connsiteX279" fmla="*/ 2320253 w 9168680"/>
              <a:gd name="connsiteY279" fmla="*/ 2952676 h 3060688"/>
              <a:gd name="connsiteX280" fmla="*/ 2211366 w 9168680"/>
              <a:gd name="connsiteY280" fmla="*/ 3060688 h 3060688"/>
              <a:gd name="connsiteX281" fmla="*/ 2102479 w 9168680"/>
              <a:gd name="connsiteY281" fmla="*/ 2952676 h 3060688"/>
              <a:gd name="connsiteX282" fmla="*/ 2078877 w 9168680"/>
              <a:gd name="connsiteY282" fmla="*/ 2952676 h 3060688"/>
              <a:gd name="connsiteX283" fmla="*/ 1969989 w 9168680"/>
              <a:gd name="connsiteY283" fmla="*/ 3060688 h 3060688"/>
              <a:gd name="connsiteX284" fmla="*/ 1861102 w 9168680"/>
              <a:gd name="connsiteY284" fmla="*/ 2952676 h 3060688"/>
              <a:gd name="connsiteX285" fmla="*/ 1837502 w 9168680"/>
              <a:gd name="connsiteY285" fmla="*/ 2952676 h 3060688"/>
              <a:gd name="connsiteX286" fmla="*/ 1728615 w 9168680"/>
              <a:gd name="connsiteY286" fmla="*/ 3060688 h 3060688"/>
              <a:gd name="connsiteX287" fmla="*/ 1619728 w 9168680"/>
              <a:gd name="connsiteY287" fmla="*/ 2952676 h 3060688"/>
              <a:gd name="connsiteX288" fmla="*/ 1596124 w 9168680"/>
              <a:gd name="connsiteY288" fmla="*/ 2952676 h 3060688"/>
              <a:gd name="connsiteX289" fmla="*/ 1487237 w 9168680"/>
              <a:gd name="connsiteY289" fmla="*/ 3060688 h 3060688"/>
              <a:gd name="connsiteX290" fmla="*/ 1378350 w 9168680"/>
              <a:gd name="connsiteY290" fmla="*/ 2952676 h 3060688"/>
              <a:gd name="connsiteX291" fmla="*/ 1354753 w 9168680"/>
              <a:gd name="connsiteY291" fmla="*/ 2952676 h 3060688"/>
              <a:gd name="connsiteX292" fmla="*/ 1245866 w 9168680"/>
              <a:gd name="connsiteY292" fmla="*/ 3060688 h 3060688"/>
              <a:gd name="connsiteX293" fmla="*/ 1136978 w 9168680"/>
              <a:gd name="connsiteY293" fmla="*/ 2952676 h 3060688"/>
              <a:gd name="connsiteX294" fmla="*/ 1113374 w 9168680"/>
              <a:gd name="connsiteY294" fmla="*/ 2952676 h 3060688"/>
              <a:gd name="connsiteX295" fmla="*/ 1004487 w 9168680"/>
              <a:gd name="connsiteY295" fmla="*/ 3060688 h 3060688"/>
              <a:gd name="connsiteX296" fmla="*/ 895600 w 9168680"/>
              <a:gd name="connsiteY296" fmla="*/ 2952676 h 3060688"/>
              <a:gd name="connsiteX297" fmla="*/ 872003 w 9168680"/>
              <a:gd name="connsiteY297" fmla="*/ 2952676 h 3060688"/>
              <a:gd name="connsiteX298" fmla="*/ 763116 w 9168680"/>
              <a:gd name="connsiteY298" fmla="*/ 3060688 h 3060688"/>
              <a:gd name="connsiteX299" fmla="*/ 654228 w 9168680"/>
              <a:gd name="connsiteY299" fmla="*/ 2952676 h 3060688"/>
              <a:gd name="connsiteX300" fmla="*/ 630625 w 9168680"/>
              <a:gd name="connsiteY300" fmla="*/ 2952676 h 3060688"/>
              <a:gd name="connsiteX301" fmla="*/ 521737 w 9168680"/>
              <a:gd name="connsiteY301" fmla="*/ 3060688 h 3060688"/>
              <a:gd name="connsiteX302" fmla="*/ 412849 w 9168680"/>
              <a:gd name="connsiteY302" fmla="*/ 2952676 h 3060688"/>
              <a:gd name="connsiteX303" fmla="*/ 389250 w 9168680"/>
              <a:gd name="connsiteY303" fmla="*/ 2952676 h 3060688"/>
              <a:gd name="connsiteX304" fmla="*/ 280362 w 9168680"/>
              <a:gd name="connsiteY304" fmla="*/ 3060688 h 3060688"/>
              <a:gd name="connsiteX305" fmla="*/ 171475 w 9168680"/>
              <a:gd name="connsiteY305" fmla="*/ 2952676 h 3060688"/>
              <a:gd name="connsiteX306" fmla="*/ 147874 w 9168680"/>
              <a:gd name="connsiteY306" fmla="*/ 2952676 h 3060688"/>
              <a:gd name="connsiteX307" fmla="*/ 38987 w 9168680"/>
              <a:gd name="connsiteY307" fmla="*/ 3060688 h 3060688"/>
              <a:gd name="connsiteX308" fmla="*/ 0 w 9168680"/>
              <a:gd name="connsiteY308" fmla="*/ 3052880 h 3060688"/>
              <a:gd name="connsiteX309" fmla="*/ 0 w 9168680"/>
              <a:gd name="connsiteY309" fmla="*/ 8012 h 3060688"/>
              <a:gd name="connsiteX310" fmla="*/ 6617 w 9168680"/>
              <a:gd name="connsiteY310" fmla="*/ 4856 h 3060688"/>
              <a:gd name="connsiteX311" fmla="*/ 38996 w 9168680"/>
              <a:gd name="connsiteY311" fmla="*/ 0 h 306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9168680" h="3060688">
                <a:moveTo>
                  <a:pt x="38996" y="0"/>
                </a:moveTo>
                <a:cubicBezTo>
                  <a:pt x="84099" y="0"/>
                  <a:pt x="122797" y="27202"/>
                  <a:pt x="139327" y="65969"/>
                </a:cubicBezTo>
                <a:lnTo>
                  <a:pt x="140556" y="72008"/>
                </a:lnTo>
                <a:lnTo>
                  <a:pt x="178812" y="72008"/>
                </a:lnTo>
                <a:lnTo>
                  <a:pt x="180041" y="65969"/>
                </a:lnTo>
                <a:cubicBezTo>
                  <a:pt x="196571" y="27202"/>
                  <a:pt x="235269" y="0"/>
                  <a:pt x="280371" y="0"/>
                </a:cubicBezTo>
                <a:cubicBezTo>
                  <a:pt x="325474" y="0"/>
                  <a:pt x="364171" y="27202"/>
                  <a:pt x="380701" y="65969"/>
                </a:cubicBezTo>
                <a:lnTo>
                  <a:pt x="381931" y="72008"/>
                </a:lnTo>
                <a:lnTo>
                  <a:pt x="420186" y="72008"/>
                </a:lnTo>
                <a:lnTo>
                  <a:pt x="421416" y="65969"/>
                </a:lnTo>
                <a:cubicBezTo>
                  <a:pt x="437946" y="27202"/>
                  <a:pt x="476644" y="0"/>
                  <a:pt x="521746" y="0"/>
                </a:cubicBezTo>
                <a:cubicBezTo>
                  <a:pt x="566848" y="0"/>
                  <a:pt x="605546" y="27202"/>
                  <a:pt x="622076" y="65969"/>
                </a:cubicBezTo>
                <a:lnTo>
                  <a:pt x="623305" y="72008"/>
                </a:lnTo>
                <a:lnTo>
                  <a:pt x="661565" y="72008"/>
                </a:lnTo>
                <a:lnTo>
                  <a:pt x="662794" y="65969"/>
                </a:lnTo>
                <a:cubicBezTo>
                  <a:pt x="679324" y="27202"/>
                  <a:pt x="718022" y="0"/>
                  <a:pt x="763124" y="0"/>
                </a:cubicBezTo>
                <a:cubicBezTo>
                  <a:pt x="808226" y="0"/>
                  <a:pt x="846924" y="27202"/>
                  <a:pt x="863454" y="65969"/>
                </a:cubicBezTo>
                <a:lnTo>
                  <a:pt x="864683" y="72008"/>
                </a:lnTo>
                <a:lnTo>
                  <a:pt x="902936" y="72008"/>
                </a:lnTo>
                <a:lnTo>
                  <a:pt x="904165" y="65969"/>
                </a:lnTo>
                <a:cubicBezTo>
                  <a:pt x="920695" y="27202"/>
                  <a:pt x="959393" y="0"/>
                  <a:pt x="1004496" y="0"/>
                </a:cubicBezTo>
                <a:cubicBezTo>
                  <a:pt x="1049597" y="0"/>
                  <a:pt x="1088295" y="27202"/>
                  <a:pt x="1104825" y="65969"/>
                </a:cubicBezTo>
                <a:lnTo>
                  <a:pt x="1106055" y="72008"/>
                </a:lnTo>
                <a:lnTo>
                  <a:pt x="1144315" y="72008"/>
                </a:lnTo>
                <a:lnTo>
                  <a:pt x="1145543" y="65969"/>
                </a:lnTo>
                <a:cubicBezTo>
                  <a:pt x="1162073" y="27202"/>
                  <a:pt x="1200771" y="0"/>
                  <a:pt x="1245874" y="0"/>
                </a:cubicBezTo>
                <a:cubicBezTo>
                  <a:pt x="1290976" y="0"/>
                  <a:pt x="1329674" y="27202"/>
                  <a:pt x="1346204" y="65969"/>
                </a:cubicBezTo>
                <a:lnTo>
                  <a:pt x="1347433" y="72008"/>
                </a:lnTo>
                <a:lnTo>
                  <a:pt x="1385687" y="72008"/>
                </a:lnTo>
                <a:lnTo>
                  <a:pt x="1386915" y="65969"/>
                </a:lnTo>
                <a:cubicBezTo>
                  <a:pt x="1403445" y="27202"/>
                  <a:pt x="1442143" y="0"/>
                  <a:pt x="1487245" y="0"/>
                </a:cubicBezTo>
                <a:cubicBezTo>
                  <a:pt x="1532347" y="0"/>
                  <a:pt x="1571045" y="27202"/>
                  <a:pt x="1587575" y="65969"/>
                </a:cubicBezTo>
                <a:lnTo>
                  <a:pt x="1588804" y="72008"/>
                </a:lnTo>
                <a:lnTo>
                  <a:pt x="1627064" y="72008"/>
                </a:lnTo>
                <a:lnTo>
                  <a:pt x="1628292" y="65969"/>
                </a:lnTo>
                <a:cubicBezTo>
                  <a:pt x="1644823" y="27202"/>
                  <a:pt x="1683520" y="0"/>
                  <a:pt x="1728623" y="0"/>
                </a:cubicBezTo>
                <a:cubicBezTo>
                  <a:pt x="1773726" y="0"/>
                  <a:pt x="1812423" y="27202"/>
                  <a:pt x="1828953" y="65969"/>
                </a:cubicBezTo>
                <a:lnTo>
                  <a:pt x="1830182" y="72008"/>
                </a:lnTo>
                <a:lnTo>
                  <a:pt x="1868438" y="72008"/>
                </a:lnTo>
                <a:lnTo>
                  <a:pt x="1869667" y="65969"/>
                </a:lnTo>
                <a:cubicBezTo>
                  <a:pt x="1886197" y="27202"/>
                  <a:pt x="1924894" y="0"/>
                  <a:pt x="1969997" y="0"/>
                </a:cubicBezTo>
                <a:cubicBezTo>
                  <a:pt x="2015099" y="0"/>
                  <a:pt x="2053800" y="27202"/>
                  <a:pt x="2070328" y="65969"/>
                </a:cubicBezTo>
                <a:lnTo>
                  <a:pt x="2071560" y="72008"/>
                </a:lnTo>
                <a:lnTo>
                  <a:pt x="2109818" y="72008"/>
                </a:lnTo>
                <a:lnTo>
                  <a:pt x="2111047" y="65969"/>
                </a:lnTo>
                <a:cubicBezTo>
                  <a:pt x="2127576" y="27202"/>
                  <a:pt x="2166275" y="0"/>
                  <a:pt x="2211377" y="0"/>
                </a:cubicBezTo>
                <a:cubicBezTo>
                  <a:pt x="2256480" y="0"/>
                  <a:pt x="2295177" y="27202"/>
                  <a:pt x="2311706" y="65969"/>
                </a:cubicBezTo>
                <a:lnTo>
                  <a:pt x="2312936" y="72008"/>
                </a:lnTo>
                <a:lnTo>
                  <a:pt x="2351191" y="72008"/>
                </a:lnTo>
                <a:lnTo>
                  <a:pt x="2352420" y="65969"/>
                </a:lnTo>
                <a:cubicBezTo>
                  <a:pt x="2368950" y="27202"/>
                  <a:pt x="2407648" y="0"/>
                  <a:pt x="2452749" y="0"/>
                </a:cubicBezTo>
                <a:cubicBezTo>
                  <a:pt x="2497852" y="0"/>
                  <a:pt x="2536550" y="27202"/>
                  <a:pt x="2553080" y="65969"/>
                </a:cubicBezTo>
                <a:lnTo>
                  <a:pt x="2554309" y="72008"/>
                </a:lnTo>
                <a:lnTo>
                  <a:pt x="2592566" y="72008"/>
                </a:lnTo>
                <a:lnTo>
                  <a:pt x="2593795" y="65969"/>
                </a:lnTo>
                <a:cubicBezTo>
                  <a:pt x="2610326" y="27202"/>
                  <a:pt x="2649024" y="0"/>
                  <a:pt x="2694126" y="0"/>
                </a:cubicBezTo>
                <a:cubicBezTo>
                  <a:pt x="2739228" y="0"/>
                  <a:pt x="2777926" y="27202"/>
                  <a:pt x="2794456" y="65969"/>
                </a:cubicBezTo>
                <a:lnTo>
                  <a:pt x="2795685" y="72008"/>
                </a:lnTo>
                <a:lnTo>
                  <a:pt x="2833940" y="72008"/>
                </a:lnTo>
                <a:lnTo>
                  <a:pt x="2835169" y="65969"/>
                </a:lnTo>
                <a:cubicBezTo>
                  <a:pt x="2851700" y="27202"/>
                  <a:pt x="2890397" y="0"/>
                  <a:pt x="2935499" y="0"/>
                </a:cubicBezTo>
                <a:cubicBezTo>
                  <a:pt x="2980602" y="0"/>
                  <a:pt x="3019300" y="27202"/>
                  <a:pt x="3035830" y="65969"/>
                </a:cubicBezTo>
                <a:lnTo>
                  <a:pt x="3037060" y="72008"/>
                </a:lnTo>
                <a:lnTo>
                  <a:pt x="3075316" y="72008"/>
                </a:lnTo>
                <a:lnTo>
                  <a:pt x="3076545" y="65969"/>
                </a:lnTo>
                <a:cubicBezTo>
                  <a:pt x="3093075" y="27202"/>
                  <a:pt x="3131774" y="0"/>
                  <a:pt x="3176876" y="0"/>
                </a:cubicBezTo>
                <a:cubicBezTo>
                  <a:pt x="3221978" y="0"/>
                  <a:pt x="3260675" y="27202"/>
                  <a:pt x="3277207" y="65969"/>
                </a:cubicBezTo>
                <a:lnTo>
                  <a:pt x="3278435" y="72008"/>
                </a:lnTo>
                <a:lnTo>
                  <a:pt x="3316690" y="72008"/>
                </a:lnTo>
                <a:lnTo>
                  <a:pt x="3317919" y="65969"/>
                </a:lnTo>
                <a:cubicBezTo>
                  <a:pt x="3334450" y="27202"/>
                  <a:pt x="3373148" y="0"/>
                  <a:pt x="3418251" y="0"/>
                </a:cubicBezTo>
                <a:cubicBezTo>
                  <a:pt x="3463354" y="0"/>
                  <a:pt x="3502053" y="27202"/>
                  <a:pt x="3518582" y="65969"/>
                </a:cubicBezTo>
                <a:lnTo>
                  <a:pt x="3519812" y="72008"/>
                </a:lnTo>
                <a:lnTo>
                  <a:pt x="3558068" y="72008"/>
                </a:lnTo>
                <a:lnTo>
                  <a:pt x="3559297" y="65969"/>
                </a:lnTo>
                <a:cubicBezTo>
                  <a:pt x="3575826" y="27202"/>
                  <a:pt x="3614523" y="0"/>
                  <a:pt x="3659625" y="0"/>
                </a:cubicBezTo>
                <a:cubicBezTo>
                  <a:pt x="3704725" y="0"/>
                  <a:pt x="3743422" y="27202"/>
                  <a:pt x="3759952" y="65969"/>
                </a:cubicBezTo>
                <a:lnTo>
                  <a:pt x="3761180" y="72008"/>
                </a:lnTo>
                <a:lnTo>
                  <a:pt x="3799437" y="72008"/>
                </a:lnTo>
                <a:lnTo>
                  <a:pt x="3800666" y="65969"/>
                </a:lnTo>
                <a:cubicBezTo>
                  <a:pt x="3817196" y="27202"/>
                  <a:pt x="3855895" y="0"/>
                  <a:pt x="3900997" y="0"/>
                </a:cubicBezTo>
                <a:cubicBezTo>
                  <a:pt x="3946099" y="0"/>
                  <a:pt x="3984797" y="27202"/>
                  <a:pt x="4001328" y="65969"/>
                </a:cubicBezTo>
                <a:lnTo>
                  <a:pt x="4002557" y="72008"/>
                </a:lnTo>
                <a:lnTo>
                  <a:pt x="4040814" y="72008"/>
                </a:lnTo>
                <a:lnTo>
                  <a:pt x="4042044" y="65969"/>
                </a:lnTo>
                <a:cubicBezTo>
                  <a:pt x="4058574" y="27202"/>
                  <a:pt x="4097272" y="0"/>
                  <a:pt x="4142376" y="0"/>
                </a:cubicBezTo>
                <a:cubicBezTo>
                  <a:pt x="4187468" y="0"/>
                  <a:pt x="4226168" y="27202"/>
                  <a:pt x="4242696" y="65969"/>
                </a:cubicBezTo>
                <a:lnTo>
                  <a:pt x="4243926" y="72008"/>
                </a:lnTo>
                <a:lnTo>
                  <a:pt x="4282181" y="72008"/>
                </a:lnTo>
                <a:lnTo>
                  <a:pt x="4283411" y="65969"/>
                </a:lnTo>
                <a:cubicBezTo>
                  <a:pt x="4299940" y="27202"/>
                  <a:pt x="4338638" y="0"/>
                  <a:pt x="4383742" y="0"/>
                </a:cubicBezTo>
                <a:cubicBezTo>
                  <a:pt x="4428843" y="0"/>
                  <a:pt x="4467542" y="27202"/>
                  <a:pt x="4484072" y="65969"/>
                </a:cubicBezTo>
                <a:lnTo>
                  <a:pt x="4485301" y="72008"/>
                </a:lnTo>
                <a:lnTo>
                  <a:pt x="4523559" y="72008"/>
                </a:lnTo>
                <a:lnTo>
                  <a:pt x="4524788" y="65969"/>
                </a:lnTo>
                <a:cubicBezTo>
                  <a:pt x="4541317" y="27202"/>
                  <a:pt x="4580015" y="0"/>
                  <a:pt x="4625118" y="0"/>
                </a:cubicBezTo>
                <a:cubicBezTo>
                  <a:pt x="4670218" y="0"/>
                  <a:pt x="4708919" y="27202"/>
                  <a:pt x="4725449" y="65969"/>
                </a:cubicBezTo>
                <a:lnTo>
                  <a:pt x="4726677" y="72008"/>
                </a:lnTo>
                <a:lnTo>
                  <a:pt x="4764932" y="72008"/>
                </a:lnTo>
                <a:lnTo>
                  <a:pt x="4766161" y="65969"/>
                </a:lnTo>
                <a:cubicBezTo>
                  <a:pt x="4782690" y="27202"/>
                  <a:pt x="4821389" y="0"/>
                  <a:pt x="4866490" y="0"/>
                </a:cubicBezTo>
                <a:cubicBezTo>
                  <a:pt x="4911595" y="0"/>
                  <a:pt x="4950292" y="27202"/>
                  <a:pt x="4966824" y="65969"/>
                </a:cubicBezTo>
                <a:lnTo>
                  <a:pt x="4968052" y="72008"/>
                </a:lnTo>
                <a:lnTo>
                  <a:pt x="5006311" y="72008"/>
                </a:lnTo>
                <a:lnTo>
                  <a:pt x="5007540" y="65969"/>
                </a:lnTo>
                <a:cubicBezTo>
                  <a:pt x="5024070" y="27202"/>
                  <a:pt x="5062770" y="0"/>
                  <a:pt x="5107869" y="0"/>
                </a:cubicBezTo>
                <a:cubicBezTo>
                  <a:pt x="5152971" y="0"/>
                  <a:pt x="5191665" y="27202"/>
                  <a:pt x="5208199" y="65969"/>
                </a:cubicBezTo>
                <a:lnTo>
                  <a:pt x="5209427" y="72008"/>
                </a:lnTo>
                <a:lnTo>
                  <a:pt x="5247686" y="72008"/>
                </a:lnTo>
                <a:lnTo>
                  <a:pt x="5248913" y="65969"/>
                </a:lnTo>
                <a:cubicBezTo>
                  <a:pt x="5265445" y="27202"/>
                  <a:pt x="5304142" y="0"/>
                  <a:pt x="5349245" y="0"/>
                </a:cubicBezTo>
                <a:cubicBezTo>
                  <a:pt x="5394346" y="0"/>
                  <a:pt x="5433044" y="27202"/>
                  <a:pt x="5449574" y="65969"/>
                </a:cubicBezTo>
                <a:lnTo>
                  <a:pt x="5450803" y="72008"/>
                </a:lnTo>
                <a:lnTo>
                  <a:pt x="5489063" y="72008"/>
                </a:lnTo>
                <a:lnTo>
                  <a:pt x="5490292" y="65969"/>
                </a:lnTo>
                <a:cubicBezTo>
                  <a:pt x="5506823" y="27202"/>
                  <a:pt x="5545519" y="0"/>
                  <a:pt x="5590620" y="0"/>
                </a:cubicBezTo>
                <a:cubicBezTo>
                  <a:pt x="5635723" y="0"/>
                  <a:pt x="5674420" y="27202"/>
                  <a:pt x="5690949" y="65969"/>
                </a:cubicBezTo>
                <a:lnTo>
                  <a:pt x="5692178" y="72008"/>
                </a:lnTo>
                <a:lnTo>
                  <a:pt x="5730434" y="72008"/>
                </a:lnTo>
                <a:lnTo>
                  <a:pt x="5731664" y="65969"/>
                </a:lnTo>
                <a:cubicBezTo>
                  <a:pt x="5748193" y="27202"/>
                  <a:pt x="5786891" y="0"/>
                  <a:pt x="5831991" y="0"/>
                </a:cubicBezTo>
                <a:cubicBezTo>
                  <a:pt x="5877093" y="0"/>
                  <a:pt x="5915791" y="27202"/>
                  <a:pt x="5932320" y="65969"/>
                </a:cubicBezTo>
                <a:lnTo>
                  <a:pt x="5933549" y="72008"/>
                </a:lnTo>
                <a:lnTo>
                  <a:pt x="5971805" y="72008"/>
                </a:lnTo>
                <a:lnTo>
                  <a:pt x="5973034" y="65969"/>
                </a:lnTo>
                <a:cubicBezTo>
                  <a:pt x="5989565" y="27202"/>
                  <a:pt x="6028261" y="0"/>
                  <a:pt x="6073363" y="0"/>
                </a:cubicBezTo>
                <a:cubicBezTo>
                  <a:pt x="6118465" y="0"/>
                  <a:pt x="6157163" y="27202"/>
                  <a:pt x="6173694" y="65969"/>
                </a:cubicBezTo>
                <a:lnTo>
                  <a:pt x="6174922" y="72008"/>
                </a:lnTo>
                <a:lnTo>
                  <a:pt x="6213179" y="72008"/>
                </a:lnTo>
                <a:lnTo>
                  <a:pt x="6214408" y="65969"/>
                </a:lnTo>
                <a:cubicBezTo>
                  <a:pt x="6230938" y="27202"/>
                  <a:pt x="6269636" y="0"/>
                  <a:pt x="6314738" y="0"/>
                </a:cubicBezTo>
                <a:cubicBezTo>
                  <a:pt x="6359841" y="0"/>
                  <a:pt x="6398538" y="27202"/>
                  <a:pt x="6415069" y="65969"/>
                </a:cubicBezTo>
                <a:lnTo>
                  <a:pt x="6416298" y="72008"/>
                </a:lnTo>
                <a:lnTo>
                  <a:pt x="6454554" y="72008"/>
                </a:lnTo>
                <a:lnTo>
                  <a:pt x="6455783" y="65969"/>
                </a:lnTo>
                <a:cubicBezTo>
                  <a:pt x="6472313" y="27202"/>
                  <a:pt x="6511011" y="0"/>
                  <a:pt x="6556113" y="0"/>
                </a:cubicBezTo>
                <a:cubicBezTo>
                  <a:pt x="6601216" y="0"/>
                  <a:pt x="6639913" y="27202"/>
                  <a:pt x="6656443" y="65969"/>
                </a:cubicBezTo>
                <a:lnTo>
                  <a:pt x="6657673" y="72008"/>
                </a:lnTo>
                <a:lnTo>
                  <a:pt x="6695929" y="72008"/>
                </a:lnTo>
                <a:lnTo>
                  <a:pt x="6697158" y="65969"/>
                </a:lnTo>
                <a:cubicBezTo>
                  <a:pt x="6713688" y="27202"/>
                  <a:pt x="6752386" y="0"/>
                  <a:pt x="6797488" y="0"/>
                </a:cubicBezTo>
                <a:cubicBezTo>
                  <a:pt x="6842590" y="0"/>
                  <a:pt x="6881288" y="27202"/>
                  <a:pt x="6897819" y="65969"/>
                </a:cubicBezTo>
                <a:lnTo>
                  <a:pt x="6899048" y="72008"/>
                </a:lnTo>
                <a:lnTo>
                  <a:pt x="6937304" y="72008"/>
                </a:lnTo>
                <a:lnTo>
                  <a:pt x="6938533" y="65969"/>
                </a:lnTo>
                <a:cubicBezTo>
                  <a:pt x="6955063" y="27202"/>
                  <a:pt x="6993761" y="0"/>
                  <a:pt x="7038863" y="0"/>
                </a:cubicBezTo>
                <a:cubicBezTo>
                  <a:pt x="7083966" y="0"/>
                  <a:pt x="7122663" y="27202"/>
                  <a:pt x="7139194" y="65969"/>
                </a:cubicBezTo>
                <a:lnTo>
                  <a:pt x="7140423" y="72008"/>
                </a:lnTo>
                <a:lnTo>
                  <a:pt x="7178679" y="72008"/>
                </a:lnTo>
                <a:lnTo>
                  <a:pt x="7179908" y="65969"/>
                </a:lnTo>
                <a:cubicBezTo>
                  <a:pt x="7196438" y="27202"/>
                  <a:pt x="7235136" y="0"/>
                  <a:pt x="7280238" y="0"/>
                </a:cubicBezTo>
                <a:cubicBezTo>
                  <a:pt x="7325340" y="0"/>
                  <a:pt x="7364038" y="27202"/>
                  <a:pt x="7380568" y="65969"/>
                </a:cubicBezTo>
                <a:lnTo>
                  <a:pt x="7381798" y="72008"/>
                </a:lnTo>
                <a:lnTo>
                  <a:pt x="7420054" y="72008"/>
                </a:lnTo>
                <a:lnTo>
                  <a:pt x="7421283" y="65969"/>
                </a:lnTo>
                <a:cubicBezTo>
                  <a:pt x="7437813" y="27202"/>
                  <a:pt x="7476511" y="0"/>
                  <a:pt x="7521614" y="0"/>
                </a:cubicBezTo>
                <a:cubicBezTo>
                  <a:pt x="7566716" y="0"/>
                  <a:pt x="7605413" y="27202"/>
                  <a:pt x="7621944" y="65969"/>
                </a:cubicBezTo>
                <a:lnTo>
                  <a:pt x="7623173" y="72008"/>
                </a:lnTo>
                <a:lnTo>
                  <a:pt x="7661429" y="72008"/>
                </a:lnTo>
                <a:lnTo>
                  <a:pt x="7662658" y="65969"/>
                </a:lnTo>
                <a:cubicBezTo>
                  <a:pt x="7679188" y="27202"/>
                  <a:pt x="7717886" y="0"/>
                  <a:pt x="7762989" y="0"/>
                </a:cubicBezTo>
                <a:cubicBezTo>
                  <a:pt x="7808090" y="0"/>
                  <a:pt x="7846788" y="27202"/>
                  <a:pt x="7863318" y="65969"/>
                </a:cubicBezTo>
                <a:lnTo>
                  <a:pt x="7864548" y="72008"/>
                </a:lnTo>
                <a:lnTo>
                  <a:pt x="7902804" y="72008"/>
                </a:lnTo>
                <a:lnTo>
                  <a:pt x="7904033" y="65969"/>
                </a:lnTo>
                <a:cubicBezTo>
                  <a:pt x="7920563" y="27202"/>
                  <a:pt x="7959261" y="0"/>
                  <a:pt x="8004364" y="0"/>
                </a:cubicBezTo>
                <a:cubicBezTo>
                  <a:pt x="8049466" y="0"/>
                  <a:pt x="8088163" y="27202"/>
                  <a:pt x="8104694" y="65969"/>
                </a:cubicBezTo>
                <a:lnTo>
                  <a:pt x="8105923" y="72008"/>
                </a:lnTo>
                <a:lnTo>
                  <a:pt x="8144179" y="72008"/>
                </a:lnTo>
                <a:lnTo>
                  <a:pt x="8145408" y="65969"/>
                </a:lnTo>
                <a:cubicBezTo>
                  <a:pt x="8161938" y="27202"/>
                  <a:pt x="8200636" y="0"/>
                  <a:pt x="8245739" y="0"/>
                </a:cubicBezTo>
                <a:cubicBezTo>
                  <a:pt x="8290840" y="0"/>
                  <a:pt x="8329538" y="27202"/>
                  <a:pt x="8346069" y="65969"/>
                </a:cubicBezTo>
                <a:lnTo>
                  <a:pt x="8347298" y="72008"/>
                </a:lnTo>
                <a:lnTo>
                  <a:pt x="8385554" y="72008"/>
                </a:lnTo>
                <a:lnTo>
                  <a:pt x="8386783" y="65969"/>
                </a:lnTo>
                <a:cubicBezTo>
                  <a:pt x="8403313" y="27202"/>
                  <a:pt x="8442011" y="0"/>
                  <a:pt x="8487114" y="0"/>
                </a:cubicBezTo>
                <a:cubicBezTo>
                  <a:pt x="8532216" y="0"/>
                  <a:pt x="8570914" y="27202"/>
                  <a:pt x="8587444" y="65969"/>
                </a:cubicBezTo>
                <a:lnTo>
                  <a:pt x="8588673" y="72008"/>
                </a:lnTo>
                <a:lnTo>
                  <a:pt x="8626929" y="72008"/>
                </a:lnTo>
                <a:lnTo>
                  <a:pt x="8628158" y="65969"/>
                </a:lnTo>
                <a:cubicBezTo>
                  <a:pt x="8644688" y="27202"/>
                  <a:pt x="8683386" y="0"/>
                  <a:pt x="8728489" y="0"/>
                </a:cubicBezTo>
                <a:cubicBezTo>
                  <a:pt x="8773591" y="0"/>
                  <a:pt x="8812289" y="27202"/>
                  <a:pt x="8828819" y="65969"/>
                </a:cubicBezTo>
                <a:lnTo>
                  <a:pt x="8830048" y="72008"/>
                </a:lnTo>
                <a:lnTo>
                  <a:pt x="8868304" y="72008"/>
                </a:lnTo>
                <a:lnTo>
                  <a:pt x="8869533" y="65969"/>
                </a:lnTo>
                <a:cubicBezTo>
                  <a:pt x="8886063" y="27202"/>
                  <a:pt x="8924761" y="0"/>
                  <a:pt x="8969864" y="0"/>
                </a:cubicBezTo>
                <a:cubicBezTo>
                  <a:pt x="9014966" y="0"/>
                  <a:pt x="9053664" y="27202"/>
                  <a:pt x="9070194" y="65969"/>
                </a:cubicBezTo>
                <a:lnTo>
                  <a:pt x="9071423" y="72008"/>
                </a:lnTo>
                <a:lnTo>
                  <a:pt x="9109680" y="72008"/>
                </a:lnTo>
                <a:lnTo>
                  <a:pt x="9110908" y="65969"/>
                </a:lnTo>
                <a:cubicBezTo>
                  <a:pt x="9119173" y="46586"/>
                  <a:pt x="9132980" y="30094"/>
                  <a:pt x="9150359" y="18447"/>
                </a:cubicBezTo>
                <a:lnTo>
                  <a:pt x="9168680" y="9710"/>
                </a:lnTo>
                <a:lnTo>
                  <a:pt x="9168680" y="3052083"/>
                </a:lnTo>
                <a:lnTo>
                  <a:pt x="9134244" y="3029052"/>
                </a:lnTo>
                <a:cubicBezTo>
                  <a:pt x="9114540" y="3009506"/>
                  <a:pt x="9102352" y="2982503"/>
                  <a:pt x="9102352" y="2952676"/>
                </a:cubicBezTo>
                <a:lnTo>
                  <a:pt x="9078751" y="2952676"/>
                </a:lnTo>
                <a:cubicBezTo>
                  <a:pt x="9078751" y="3012329"/>
                  <a:pt x="9030000" y="3060688"/>
                  <a:pt x="8969864" y="3060688"/>
                </a:cubicBezTo>
                <a:cubicBezTo>
                  <a:pt x="8909727" y="3060688"/>
                  <a:pt x="8860977" y="3012329"/>
                  <a:pt x="8860977" y="2952676"/>
                </a:cubicBezTo>
                <a:lnTo>
                  <a:pt x="8837376" y="2952676"/>
                </a:lnTo>
                <a:cubicBezTo>
                  <a:pt x="8837376" y="3012329"/>
                  <a:pt x="8788625" y="3060688"/>
                  <a:pt x="8728489" y="3060688"/>
                </a:cubicBezTo>
                <a:cubicBezTo>
                  <a:pt x="8668352" y="3060688"/>
                  <a:pt x="8619601" y="3012329"/>
                  <a:pt x="8619601" y="2952676"/>
                </a:cubicBezTo>
                <a:lnTo>
                  <a:pt x="8596001" y="2952676"/>
                </a:lnTo>
                <a:cubicBezTo>
                  <a:pt x="8596001" y="3012329"/>
                  <a:pt x="8547250" y="3060688"/>
                  <a:pt x="8487114" y="3060688"/>
                </a:cubicBezTo>
                <a:cubicBezTo>
                  <a:pt x="8426977" y="3060688"/>
                  <a:pt x="8378226" y="3012329"/>
                  <a:pt x="8378226" y="2952676"/>
                </a:cubicBezTo>
                <a:lnTo>
                  <a:pt x="8354626" y="2952676"/>
                </a:lnTo>
                <a:cubicBezTo>
                  <a:pt x="8354626" y="3012329"/>
                  <a:pt x="8305875" y="3060688"/>
                  <a:pt x="8245739" y="3060688"/>
                </a:cubicBezTo>
                <a:cubicBezTo>
                  <a:pt x="8185602" y="3060688"/>
                  <a:pt x="8136852" y="3012329"/>
                  <a:pt x="8136852" y="2952676"/>
                </a:cubicBezTo>
                <a:lnTo>
                  <a:pt x="8113251" y="2952676"/>
                </a:lnTo>
                <a:cubicBezTo>
                  <a:pt x="8113251" y="3012329"/>
                  <a:pt x="8064500" y="3060688"/>
                  <a:pt x="8004364" y="3060688"/>
                </a:cubicBezTo>
                <a:cubicBezTo>
                  <a:pt x="7944227" y="3060688"/>
                  <a:pt x="7895477" y="3012329"/>
                  <a:pt x="7895477" y="2952676"/>
                </a:cubicBezTo>
                <a:lnTo>
                  <a:pt x="7871876" y="2952676"/>
                </a:lnTo>
                <a:cubicBezTo>
                  <a:pt x="7871876" y="3012329"/>
                  <a:pt x="7823125" y="3060688"/>
                  <a:pt x="7762989" y="3060688"/>
                </a:cubicBezTo>
                <a:cubicBezTo>
                  <a:pt x="7702852" y="3060688"/>
                  <a:pt x="7654101" y="3012329"/>
                  <a:pt x="7654101" y="2952676"/>
                </a:cubicBezTo>
                <a:lnTo>
                  <a:pt x="7630501" y="2952676"/>
                </a:lnTo>
                <a:cubicBezTo>
                  <a:pt x="7630501" y="3012329"/>
                  <a:pt x="7581750" y="3060688"/>
                  <a:pt x="7521614" y="3060688"/>
                </a:cubicBezTo>
                <a:cubicBezTo>
                  <a:pt x="7461477" y="3060688"/>
                  <a:pt x="7412726" y="3012329"/>
                  <a:pt x="7412726" y="2952676"/>
                </a:cubicBezTo>
                <a:lnTo>
                  <a:pt x="7389126" y="2952676"/>
                </a:lnTo>
                <a:cubicBezTo>
                  <a:pt x="7389126" y="3012329"/>
                  <a:pt x="7340375" y="3060688"/>
                  <a:pt x="7280238" y="3060688"/>
                </a:cubicBezTo>
                <a:cubicBezTo>
                  <a:pt x="7220102" y="3060688"/>
                  <a:pt x="7171351" y="3012329"/>
                  <a:pt x="7171351" y="2952676"/>
                </a:cubicBezTo>
                <a:lnTo>
                  <a:pt x="7147751" y="2952676"/>
                </a:lnTo>
                <a:cubicBezTo>
                  <a:pt x="7147751" y="3012329"/>
                  <a:pt x="7099000" y="3060688"/>
                  <a:pt x="7038863" y="3060688"/>
                </a:cubicBezTo>
                <a:cubicBezTo>
                  <a:pt x="6978727" y="3060688"/>
                  <a:pt x="6929976" y="3012329"/>
                  <a:pt x="6929976" y="2952676"/>
                </a:cubicBezTo>
                <a:lnTo>
                  <a:pt x="6906376" y="2952676"/>
                </a:lnTo>
                <a:cubicBezTo>
                  <a:pt x="6906376" y="3012329"/>
                  <a:pt x="6857625" y="3060688"/>
                  <a:pt x="6797488" y="3060688"/>
                </a:cubicBezTo>
                <a:cubicBezTo>
                  <a:pt x="6737352" y="3060688"/>
                  <a:pt x="6688601" y="3012329"/>
                  <a:pt x="6688601" y="2952676"/>
                </a:cubicBezTo>
                <a:lnTo>
                  <a:pt x="6665000" y="2952676"/>
                </a:lnTo>
                <a:cubicBezTo>
                  <a:pt x="6665000" y="3012329"/>
                  <a:pt x="6616250" y="3060688"/>
                  <a:pt x="6556113" y="3060688"/>
                </a:cubicBezTo>
                <a:cubicBezTo>
                  <a:pt x="6495977" y="3060688"/>
                  <a:pt x="6447227" y="3012329"/>
                  <a:pt x="6447227" y="2952676"/>
                </a:cubicBezTo>
                <a:lnTo>
                  <a:pt x="6423625" y="2952676"/>
                </a:lnTo>
                <a:cubicBezTo>
                  <a:pt x="6423625" y="3012329"/>
                  <a:pt x="6374875" y="3060688"/>
                  <a:pt x="6314738" y="3060688"/>
                </a:cubicBezTo>
                <a:cubicBezTo>
                  <a:pt x="6254602" y="3060688"/>
                  <a:pt x="6205851" y="3012329"/>
                  <a:pt x="6205851" y="2952676"/>
                </a:cubicBezTo>
                <a:lnTo>
                  <a:pt x="6182250" y="2952676"/>
                </a:lnTo>
                <a:cubicBezTo>
                  <a:pt x="6182250" y="3012329"/>
                  <a:pt x="6133499" y="3060688"/>
                  <a:pt x="6073363" y="3060688"/>
                </a:cubicBezTo>
                <a:cubicBezTo>
                  <a:pt x="6013227" y="3060688"/>
                  <a:pt x="5964476" y="3012329"/>
                  <a:pt x="5964476" y="2952676"/>
                </a:cubicBezTo>
                <a:lnTo>
                  <a:pt x="5940877" y="2952676"/>
                </a:lnTo>
                <a:cubicBezTo>
                  <a:pt x="5940877" y="3012329"/>
                  <a:pt x="5892125" y="3060688"/>
                  <a:pt x="5831990" y="3060688"/>
                </a:cubicBezTo>
                <a:cubicBezTo>
                  <a:pt x="5771854" y="3060688"/>
                  <a:pt x="5723103" y="3012329"/>
                  <a:pt x="5723103" y="2952676"/>
                </a:cubicBezTo>
                <a:lnTo>
                  <a:pt x="5699503" y="2952676"/>
                </a:lnTo>
                <a:cubicBezTo>
                  <a:pt x="5699503" y="3012329"/>
                  <a:pt x="5650753" y="3060688"/>
                  <a:pt x="5590617" y="3060688"/>
                </a:cubicBezTo>
                <a:cubicBezTo>
                  <a:pt x="5530481" y="3060688"/>
                  <a:pt x="5481731" y="3012329"/>
                  <a:pt x="5481731" y="2952676"/>
                </a:cubicBezTo>
                <a:lnTo>
                  <a:pt x="5458125" y="2952676"/>
                </a:lnTo>
                <a:cubicBezTo>
                  <a:pt x="5458125" y="3012329"/>
                  <a:pt x="5409375" y="3060688"/>
                  <a:pt x="5349238" y="3060688"/>
                </a:cubicBezTo>
                <a:cubicBezTo>
                  <a:pt x="5289102" y="3060688"/>
                  <a:pt x="5240351" y="3012329"/>
                  <a:pt x="5240351" y="2952676"/>
                </a:cubicBezTo>
                <a:lnTo>
                  <a:pt x="5216751" y="2952676"/>
                </a:lnTo>
                <a:cubicBezTo>
                  <a:pt x="5216751" y="3012329"/>
                  <a:pt x="5168000" y="3060688"/>
                  <a:pt x="5107863" y="3060688"/>
                </a:cubicBezTo>
                <a:cubicBezTo>
                  <a:pt x="5047727" y="3060688"/>
                  <a:pt x="4998976" y="3012329"/>
                  <a:pt x="4998976" y="2952676"/>
                </a:cubicBezTo>
                <a:lnTo>
                  <a:pt x="4975375" y="2952676"/>
                </a:lnTo>
                <a:cubicBezTo>
                  <a:pt x="4975375" y="3012329"/>
                  <a:pt x="4926624" y="3060688"/>
                  <a:pt x="4866488" y="3060688"/>
                </a:cubicBezTo>
                <a:cubicBezTo>
                  <a:pt x="4806351" y="3060688"/>
                  <a:pt x="4757601" y="3012329"/>
                  <a:pt x="4757601" y="2952676"/>
                </a:cubicBezTo>
                <a:lnTo>
                  <a:pt x="4734000" y="2952676"/>
                </a:lnTo>
                <a:cubicBezTo>
                  <a:pt x="4734000" y="3012329"/>
                  <a:pt x="4685250" y="3060688"/>
                  <a:pt x="4625114" y="3060688"/>
                </a:cubicBezTo>
                <a:cubicBezTo>
                  <a:pt x="4564977" y="3060688"/>
                  <a:pt x="4516227" y="3012329"/>
                  <a:pt x="4516227" y="2952676"/>
                </a:cubicBezTo>
                <a:lnTo>
                  <a:pt x="4492626" y="2952676"/>
                </a:lnTo>
                <a:cubicBezTo>
                  <a:pt x="4492626" y="3012329"/>
                  <a:pt x="4443875" y="3060688"/>
                  <a:pt x="4383738" y="3060688"/>
                </a:cubicBezTo>
                <a:cubicBezTo>
                  <a:pt x="4323601" y="3060688"/>
                  <a:pt x="4274850" y="3012329"/>
                  <a:pt x="4274850" y="2952676"/>
                </a:cubicBezTo>
                <a:lnTo>
                  <a:pt x="4251251" y="2952676"/>
                </a:lnTo>
                <a:cubicBezTo>
                  <a:pt x="4251251" y="3012329"/>
                  <a:pt x="4202499" y="3060688"/>
                  <a:pt x="4142366" y="3060688"/>
                </a:cubicBezTo>
                <a:cubicBezTo>
                  <a:pt x="4082229" y="3060688"/>
                  <a:pt x="4033478" y="3012329"/>
                  <a:pt x="4033478" y="2952676"/>
                </a:cubicBezTo>
                <a:lnTo>
                  <a:pt x="4009877" y="2952676"/>
                </a:lnTo>
                <a:cubicBezTo>
                  <a:pt x="4009877" y="3012329"/>
                  <a:pt x="3961126" y="3060688"/>
                  <a:pt x="3900989" y="3060688"/>
                </a:cubicBezTo>
                <a:cubicBezTo>
                  <a:pt x="3840852" y="3060688"/>
                  <a:pt x="3792102" y="3012329"/>
                  <a:pt x="3792102" y="2952676"/>
                </a:cubicBezTo>
                <a:lnTo>
                  <a:pt x="3768502" y="2952676"/>
                </a:lnTo>
                <a:cubicBezTo>
                  <a:pt x="3768502" y="3012329"/>
                  <a:pt x="3719752" y="3060688"/>
                  <a:pt x="3659616" y="3060688"/>
                </a:cubicBezTo>
                <a:cubicBezTo>
                  <a:pt x="3599479" y="3060688"/>
                  <a:pt x="3550729" y="3012329"/>
                  <a:pt x="3550729" y="2952676"/>
                </a:cubicBezTo>
                <a:lnTo>
                  <a:pt x="3527126" y="2952676"/>
                </a:lnTo>
                <a:cubicBezTo>
                  <a:pt x="3527126" y="3012329"/>
                  <a:pt x="3478377" y="3060688"/>
                  <a:pt x="3418239" y="3060688"/>
                </a:cubicBezTo>
                <a:cubicBezTo>
                  <a:pt x="3358103" y="3060688"/>
                  <a:pt x="3309352" y="3012329"/>
                  <a:pt x="3309352" y="2952676"/>
                </a:cubicBezTo>
                <a:lnTo>
                  <a:pt x="3285753" y="2952676"/>
                </a:lnTo>
                <a:cubicBezTo>
                  <a:pt x="3285753" y="3012329"/>
                  <a:pt x="3237003" y="3060688"/>
                  <a:pt x="3176865" y="3060688"/>
                </a:cubicBezTo>
                <a:cubicBezTo>
                  <a:pt x="3116730" y="3060688"/>
                  <a:pt x="3067978" y="3012329"/>
                  <a:pt x="3067978" y="2952676"/>
                </a:cubicBezTo>
                <a:lnTo>
                  <a:pt x="3044377" y="2952676"/>
                </a:lnTo>
                <a:cubicBezTo>
                  <a:pt x="3044377" y="3012329"/>
                  <a:pt x="2995627" y="3060688"/>
                  <a:pt x="2935489" y="3060688"/>
                </a:cubicBezTo>
                <a:cubicBezTo>
                  <a:pt x="2875354" y="3060688"/>
                  <a:pt x="2826602" y="3012329"/>
                  <a:pt x="2826602" y="2952676"/>
                </a:cubicBezTo>
                <a:lnTo>
                  <a:pt x="2803002" y="2952676"/>
                </a:lnTo>
                <a:cubicBezTo>
                  <a:pt x="2803002" y="3012329"/>
                  <a:pt x="2754252" y="3060688"/>
                  <a:pt x="2694115" y="3060688"/>
                </a:cubicBezTo>
                <a:cubicBezTo>
                  <a:pt x="2633980" y="3060688"/>
                  <a:pt x="2585229" y="3012329"/>
                  <a:pt x="2585229" y="2952676"/>
                </a:cubicBezTo>
                <a:lnTo>
                  <a:pt x="2561626" y="2952676"/>
                </a:lnTo>
                <a:cubicBezTo>
                  <a:pt x="2561626" y="3012329"/>
                  <a:pt x="2512877" y="3060688"/>
                  <a:pt x="2452739" y="3060688"/>
                </a:cubicBezTo>
                <a:cubicBezTo>
                  <a:pt x="2392604" y="3060688"/>
                  <a:pt x="2343853" y="3012329"/>
                  <a:pt x="2343853" y="2952676"/>
                </a:cubicBezTo>
                <a:lnTo>
                  <a:pt x="2320253" y="2952676"/>
                </a:lnTo>
                <a:cubicBezTo>
                  <a:pt x="2320253" y="3012329"/>
                  <a:pt x="2271502" y="3060688"/>
                  <a:pt x="2211366" y="3060688"/>
                </a:cubicBezTo>
                <a:cubicBezTo>
                  <a:pt x="2151230" y="3060688"/>
                  <a:pt x="2102479" y="3012329"/>
                  <a:pt x="2102479" y="2952676"/>
                </a:cubicBezTo>
                <a:lnTo>
                  <a:pt x="2078877" y="2952676"/>
                </a:lnTo>
                <a:cubicBezTo>
                  <a:pt x="2078877" y="3012329"/>
                  <a:pt x="2030125" y="3060688"/>
                  <a:pt x="1969989" y="3060688"/>
                </a:cubicBezTo>
                <a:cubicBezTo>
                  <a:pt x="1909853" y="3060688"/>
                  <a:pt x="1861102" y="3012329"/>
                  <a:pt x="1861102" y="2952676"/>
                </a:cubicBezTo>
                <a:lnTo>
                  <a:pt x="1837502" y="2952676"/>
                </a:lnTo>
                <a:cubicBezTo>
                  <a:pt x="1837502" y="3012329"/>
                  <a:pt x="1788751" y="3060688"/>
                  <a:pt x="1728615" y="3060688"/>
                </a:cubicBezTo>
                <a:cubicBezTo>
                  <a:pt x="1668479" y="3060688"/>
                  <a:pt x="1619728" y="3012329"/>
                  <a:pt x="1619728" y="2952676"/>
                </a:cubicBezTo>
                <a:lnTo>
                  <a:pt x="1596124" y="2952676"/>
                </a:lnTo>
                <a:cubicBezTo>
                  <a:pt x="1596124" y="3012329"/>
                  <a:pt x="1547373" y="3060688"/>
                  <a:pt x="1487237" y="3060688"/>
                </a:cubicBezTo>
                <a:cubicBezTo>
                  <a:pt x="1427101" y="3060688"/>
                  <a:pt x="1378350" y="3012329"/>
                  <a:pt x="1378350" y="2952676"/>
                </a:cubicBezTo>
                <a:lnTo>
                  <a:pt x="1354753" y="2952676"/>
                </a:lnTo>
                <a:cubicBezTo>
                  <a:pt x="1354753" y="3012329"/>
                  <a:pt x="1306002" y="3060688"/>
                  <a:pt x="1245866" y="3060688"/>
                </a:cubicBezTo>
                <a:cubicBezTo>
                  <a:pt x="1185729" y="3060688"/>
                  <a:pt x="1136978" y="3012329"/>
                  <a:pt x="1136978" y="2952676"/>
                </a:cubicBezTo>
                <a:lnTo>
                  <a:pt x="1113374" y="2952676"/>
                </a:lnTo>
                <a:cubicBezTo>
                  <a:pt x="1113374" y="3012329"/>
                  <a:pt x="1064623" y="3060688"/>
                  <a:pt x="1004487" y="3060688"/>
                </a:cubicBezTo>
                <a:cubicBezTo>
                  <a:pt x="944350" y="3060688"/>
                  <a:pt x="895600" y="3012329"/>
                  <a:pt x="895600" y="2952676"/>
                </a:cubicBezTo>
                <a:lnTo>
                  <a:pt x="872003" y="2952676"/>
                </a:lnTo>
                <a:cubicBezTo>
                  <a:pt x="872003" y="3012329"/>
                  <a:pt x="823252" y="3060688"/>
                  <a:pt x="763116" y="3060688"/>
                </a:cubicBezTo>
                <a:cubicBezTo>
                  <a:pt x="702979" y="3060688"/>
                  <a:pt x="654228" y="3012329"/>
                  <a:pt x="654228" y="2952676"/>
                </a:cubicBezTo>
                <a:lnTo>
                  <a:pt x="630625" y="2952676"/>
                </a:lnTo>
                <a:cubicBezTo>
                  <a:pt x="630625" y="3012329"/>
                  <a:pt x="581873" y="3060688"/>
                  <a:pt x="521737" y="3060688"/>
                </a:cubicBezTo>
                <a:cubicBezTo>
                  <a:pt x="461601" y="3060688"/>
                  <a:pt x="412849" y="3012329"/>
                  <a:pt x="412849" y="2952676"/>
                </a:cubicBezTo>
                <a:lnTo>
                  <a:pt x="389250" y="2952676"/>
                </a:lnTo>
                <a:cubicBezTo>
                  <a:pt x="389250" y="3012329"/>
                  <a:pt x="340499" y="3060688"/>
                  <a:pt x="280362" y="3060688"/>
                </a:cubicBezTo>
                <a:cubicBezTo>
                  <a:pt x="220226" y="3060688"/>
                  <a:pt x="171475" y="3012329"/>
                  <a:pt x="171475" y="2952676"/>
                </a:cubicBezTo>
                <a:lnTo>
                  <a:pt x="147874" y="2952676"/>
                </a:lnTo>
                <a:cubicBezTo>
                  <a:pt x="147874" y="3012329"/>
                  <a:pt x="99124" y="3060688"/>
                  <a:pt x="38987" y="3060688"/>
                </a:cubicBezTo>
                <a:lnTo>
                  <a:pt x="0" y="3052880"/>
                </a:lnTo>
                <a:lnTo>
                  <a:pt x="0" y="8012"/>
                </a:lnTo>
                <a:lnTo>
                  <a:pt x="6617" y="4856"/>
                </a:lnTo>
                <a:cubicBezTo>
                  <a:pt x="16845" y="1700"/>
                  <a:pt x="27721" y="0"/>
                  <a:pt x="389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400" dirty="0"/>
              <a:t>禅茶一味 道在其中</a:t>
            </a:r>
          </a:p>
        </p:txBody>
      </p:sp>
      <p:sp>
        <p:nvSpPr>
          <p:cNvPr id="2" name="标题 1"/>
          <p:cNvSpPr>
            <a:spLocks noGrp="1"/>
          </p:cNvSpPr>
          <p:nvPr>
            <p:ph type="ctrTitle"/>
          </p:nvPr>
        </p:nvSpPr>
        <p:spPr>
          <a:xfrm>
            <a:off x="946800" y="2746800"/>
            <a:ext cx="10342800" cy="900000"/>
          </a:xfrm>
        </p:spPr>
        <p:txBody>
          <a:bodyPr anchor="b">
            <a:normAutofit/>
          </a:bodyPr>
          <a:lstStyle>
            <a:lvl1pPr algn="ctr">
              <a:defRPr sz="4000" b="1">
                <a:solidFill>
                  <a:srgbClr val="8E7139"/>
                </a:solidFill>
              </a:defRPr>
            </a:lvl1pPr>
          </a:lstStyle>
          <a:p>
            <a:r>
              <a:rPr lang="zh-CN" altLang="en-US" dirty="0"/>
              <a:t>单击此处编辑母版标题样式</a:t>
            </a:r>
          </a:p>
        </p:txBody>
      </p:sp>
      <p:sp>
        <p:nvSpPr>
          <p:cNvPr id="3" name="副标题 2"/>
          <p:cNvSpPr>
            <a:spLocks noGrp="1"/>
          </p:cNvSpPr>
          <p:nvPr>
            <p:ph type="subTitle" idx="1"/>
          </p:nvPr>
        </p:nvSpPr>
        <p:spPr>
          <a:xfrm>
            <a:off x="946800" y="3729600"/>
            <a:ext cx="10342800" cy="493200"/>
          </a:xfrm>
        </p:spPr>
        <p:txBody>
          <a:bodyPr anchor="ctr" anchorCtr="0">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9BF41BB-19C8-40C7-8886-5470B3F7AEE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17859E-1A44-4E45-966F-08FC53D07F4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9BF41BB-19C8-40C7-8886-5470B3F7AEE4}"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17859E-1A44-4E45-966F-08FC53D07F45}" type="slidenum">
              <a:rPr lang="zh-CN" altLang="en-US" smtClean="0"/>
              <a:t>‹#›</a:t>
            </a:fld>
            <a:endParaRPr lang="zh-CN" altLang="en-US"/>
          </a:p>
        </p:txBody>
      </p:sp>
      <p:sp>
        <p:nvSpPr>
          <p:cNvPr id="7" name="内容占位符 6"/>
          <p:cNvSpPr>
            <a:spLocks noGrp="1"/>
          </p:cNvSpPr>
          <p:nvPr>
            <p:ph sz="quarter" idx="13"/>
          </p:nvPr>
        </p:nvSpPr>
        <p:spPr>
          <a:xfrm>
            <a:off x="245269" y="636519"/>
            <a:ext cx="11701463" cy="568007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2800" y="453600"/>
            <a:ext cx="10947600" cy="640800"/>
          </a:xfrm>
        </p:spPr>
        <p:txBody>
          <a:bodyPr>
            <a:normAutofit/>
          </a:bodyPr>
          <a:lstStyle>
            <a:lvl1pPr>
              <a:defRPr sz="3200" b="1">
                <a:solidFill>
                  <a:srgbClr val="8E7139"/>
                </a:solidFill>
              </a:defRPr>
            </a:lvl1pPr>
          </a:lstStyle>
          <a:p>
            <a:r>
              <a:rPr lang="zh-CN" altLang="en-US" dirty="0"/>
              <a:t>单击此处编辑母版标题样式</a:t>
            </a:r>
          </a:p>
        </p:txBody>
      </p:sp>
      <p:sp>
        <p:nvSpPr>
          <p:cNvPr id="3" name="内容占位符 2"/>
          <p:cNvSpPr>
            <a:spLocks noGrp="1"/>
          </p:cNvSpPr>
          <p:nvPr>
            <p:ph idx="1"/>
          </p:nvPr>
        </p:nvSpPr>
        <p:spPr>
          <a:xfrm>
            <a:off x="622800" y="1274400"/>
            <a:ext cx="10947600" cy="5025600"/>
          </a:xfrm>
        </p:spPr>
        <p:txBody>
          <a:bodyPr/>
          <a:lstStyle>
            <a:lvl1pPr algn="just">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E9BF41BB-19C8-40C7-8886-5470B3F7AEE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17859E-1A44-4E45-966F-08FC53D07F4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064400" y="2246400"/>
            <a:ext cx="6858000" cy="1314000"/>
          </a:xfrm>
        </p:spPr>
        <p:txBody>
          <a:bodyPr lIns="0" tIns="0" rIns="0" bIns="72000" anchor="b">
            <a:normAutofit/>
          </a:bodyPr>
          <a:lstStyle>
            <a:lvl1pPr algn="ctr">
              <a:defRPr sz="3200" b="1"/>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MH_Title"/>
          <p:cNvSpPr/>
          <p:nvPr userDrawn="1">
            <p:custDataLst>
              <p:tags r:id="rId1"/>
            </p:custDataLst>
          </p:nvPr>
        </p:nvSpPr>
        <p:spPr>
          <a:xfrm>
            <a:off x="4065851" y="2247900"/>
            <a:ext cx="6856149" cy="13152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tx1"/>
          </a:solidFill>
          <a:ln w="12700" cap="sq">
            <a:solidFill>
              <a:schemeClr val="accent1">
                <a:lumMod val="40000"/>
                <a:lumOff val="6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b" anchorCtr="0" forceAA="0" compatLnSpc="1">
            <a:normAutofit/>
          </a:bodyPr>
          <a:lstStyle/>
          <a:p>
            <a:pPr algn="ctr">
              <a:lnSpc>
                <a:spcPct val="130000"/>
              </a:lnSpc>
            </a:pPr>
            <a:endParaRPr lang="zh-CN" altLang="en-US" sz="3200" b="1" dirty="0">
              <a:solidFill>
                <a:schemeClr val="tx1"/>
              </a:solidFill>
            </a:endParaRPr>
          </a:p>
        </p:txBody>
      </p:sp>
      <p:sp>
        <p:nvSpPr>
          <p:cNvPr id="8" name="MH_Number"/>
          <p:cNvSpPr/>
          <p:nvPr userDrawn="1">
            <p:custDataLst>
              <p:tags r:id="rId2"/>
            </p:custDataLst>
          </p:nvPr>
        </p:nvSpPr>
        <p:spPr>
          <a:xfrm>
            <a:off x="3187209" y="2819400"/>
            <a:ext cx="841317" cy="728602"/>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endParaRPr lang="zh-CN" altLang="en-US" sz="4000" b="1" dirty="0">
              <a:solidFill>
                <a:srgbClr val="FFFFFF"/>
              </a:solidFill>
              <a:latin typeface="Arial" panose="020B0604020202020204" pitchFamily="34" charset="0"/>
              <a:ea typeface="Alt Matey" pitchFamily="2" charset="0"/>
              <a:cs typeface="Arial" panose="020B0604020202020204" pitchFamily="34" charset="0"/>
            </a:endParaRPr>
          </a:p>
        </p:txBody>
      </p:sp>
      <p:sp>
        <p:nvSpPr>
          <p:cNvPr id="4" name="日期占位符 3"/>
          <p:cNvSpPr>
            <a:spLocks noGrp="1"/>
          </p:cNvSpPr>
          <p:nvPr>
            <p:ph type="dt" sz="half" idx="10"/>
          </p:nvPr>
        </p:nvSpPr>
        <p:spPr/>
        <p:txBody>
          <a:bodyPr/>
          <a:lstStyle/>
          <a:p>
            <a:fld id="{E9BF41BB-19C8-40C7-8886-5470B3F7AEE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17859E-1A44-4E45-966F-08FC53D07F4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2800" y="453600"/>
            <a:ext cx="10947600" cy="640800"/>
          </a:xfrm>
        </p:spPr>
        <p:txBody>
          <a:bodyPr>
            <a:normAutofit/>
          </a:bodyPr>
          <a:lstStyle>
            <a:lvl1pPr>
              <a:defRPr sz="3200" b="1">
                <a:solidFill>
                  <a:srgbClr val="8E7139"/>
                </a:solidFill>
              </a:defRPr>
            </a:lvl1pPr>
          </a:lstStyle>
          <a:p>
            <a:r>
              <a:rPr lang="zh-CN" altLang="en-US" dirty="0"/>
              <a:t>单击此处编辑母版标题样式</a:t>
            </a:r>
          </a:p>
        </p:txBody>
      </p:sp>
      <p:sp>
        <p:nvSpPr>
          <p:cNvPr id="3" name="内容占位符 2"/>
          <p:cNvSpPr>
            <a:spLocks noGrp="1"/>
          </p:cNvSpPr>
          <p:nvPr>
            <p:ph sz="half" idx="1"/>
          </p:nvPr>
        </p:nvSpPr>
        <p:spPr>
          <a:xfrm>
            <a:off x="622800" y="1245600"/>
            <a:ext cx="5079600" cy="4932000"/>
          </a:xfrm>
        </p:spPr>
        <p:txBody>
          <a:bodyPr>
            <a:normAutofit/>
          </a:bodyPr>
          <a:lstStyle>
            <a:lvl1pPr algn="just">
              <a:defRPr sz="2400"/>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476400" y="1245600"/>
            <a:ext cx="5094000" cy="4932000"/>
          </a:xfrm>
        </p:spPr>
        <p:txBody>
          <a:bodyPr>
            <a:normAutofit/>
          </a:bodyPr>
          <a:lstStyle>
            <a:lvl1pPr algn="just">
              <a:defRPr sz="2400"/>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E9BF41BB-19C8-40C7-8886-5470B3F7AEE4}"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17859E-1A44-4E45-966F-08FC53D07F4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928048"/>
            <a:ext cx="10515600" cy="762640"/>
          </a:xfrm>
        </p:spPr>
        <p:txBody>
          <a:bodyPr/>
          <a:lstStyle>
            <a:lvl1pPr>
              <a:defRPr>
                <a:solidFill>
                  <a:srgbClr val="8E7139"/>
                </a:solidFill>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E9BF41BB-19C8-40C7-8886-5470B3F7AEE4}"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17859E-1A44-4E45-966F-08FC53D07F4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椭圆 5"/>
          <p:cNvSpPr/>
          <p:nvPr userDrawn="1">
            <p:custDataLst>
              <p:tags r:id="rId1"/>
            </p:custDataLst>
          </p:nvPr>
        </p:nvSpPr>
        <p:spPr>
          <a:xfrm>
            <a:off x="4521200" y="1376364"/>
            <a:ext cx="3594100" cy="3595687"/>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p:cNvSpPr/>
          <p:nvPr userDrawn="1">
            <p:custDataLst>
              <p:tags r:id="rId2"/>
            </p:custDataLst>
          </p:nvPr>
        </p:nvSpPr>
        <p:spPr>
          <a:xfrm>
            <a:off x="4357689" y="1427163"/>
            <a:ext cx="3519487" cy="3517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400">
              <a:latin typeface="Broadway BT" panose="04040905080B02020502" pitchFamily="82" charset="0"/>
              <a:ea typeface="汉仪丫丫体简" panose="02010604000101010101" pitchFamily="2" charset="-122"/>
              <a:cs typeface="Verdana" panose="020B0604030504040204" pitchFamily="34" charset="0"/>
            </a:endParaRPr>
          </a:p>
        </p:txBody>
      </p:sp>
      <p:sp>
        <p:nvSpPr>
          <p:cNvPr id="8" name="椭圆 7"/>
          <p:cNvSpPr/>
          <p:nvPr userDrawn="1">
            <p:custDataLst>
              <p:tags r:id="rId3"/>
            </p:custDataLst>
          </p:nvPr>
        </p:nvSpPr>
        <p:spPr>
          <a:xfrm>
            <a:off x="9390063" y="2457451"/>
            <a:ext cx="506412" cy="506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椭圆 8"/>
          <p:cNvSpPr/>
          <p:nvPr userDrawn="1">
            <p:custDataLst>
              <p:tags r:id="rId4"/>
            </p:custDataLst>
          </p:nvPr>
        </p:nvSpPr>
        <p:spPr>
          <a:xfrm>
            <a:off x="7997826" y="1719264"/>
            <a:ext cx="231775" cy="231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椭圆 9"/>
          <p:cNvSpPr/>
          <p:nvPr userDrawn="1">
            <p:custDataLst>
              <p:tags r:id="rId5"/>
            </p:custDataLst>
          </p:nvPr>
        </p:nvSpPr>
        <p:spPr>
          <a:xfrm>
            <a:off x="3514726" y="4508501"/>
            <a:ext cx="506413" cy="506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椭圆 10"/>
          <p:cNvSpPr/>
          <p:nvPr userDrawn="1">
            <p:custDataLst>
              <p:tags r:id="rId6"/>
            </p:custDataLst>
          </p:nvPr>
        </p:nvSpPr>
        <p:spPr>
          <a:xfrm>
            <a:off x="5303838" y="5184776"/>
            <a:ext cx="233362" cy="233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hasCustomPrompt="1"/>
          </p:nvPr>
        </p:nvSpPr>
        <p:spPr>
          <a:xfrm>
            <a:off x="4671329" y="2596513"/>
            <a:ext cx="2844896" cy="1522977"/>
          </a:xfrm>
        </p:spPr>
        <p:txBody>
          <a:bodyPr/>
          <a:lstStyle>
            <a:lvl1pPr algn="ctr">
              <a:defRPr>
                <a:solidFill>
                  <a:schemeClr val="bg1"/>
                </a:solidFill>
              </a:defRPr>
            </a:lvl1pPr>
          </a:lstStyle>
          <a:p>
            <a:r>
              <a:rPr lang="zh-CN" altLang="en-US" dirty="0"/>
              <a:t>编辑标题</a:t>
            </a:r>
          </a:p>
        </p:txBody>
      </p:sp>
      <p:sp>
        <p:nvSpPr>
          <p:cNvPr id="3" name="日期占位符 2"/>
          <p:cNvSpPr>
            <a:spLocks noGrp="1"/>
          </p:cNvSpPr>
          <p:nvPr>
            <p:ph type="dt" sz="half" idx="10"/>
          </p:nvPr>
        </p:nvSpPr>
        <p:spPr/>
        <p:txBody>
          <a:bodyPr/>
          <a:lstStyle/>
          <a:p>
            <a:fld id="{E9BF41BB-19C8-40C7-8886-5470B3F7AEE4}"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17859E-1A44-4E45-966F-08FC53D07F4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E9BF41BB-19C8-40C7-8886-5470B3F7AEE4}"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17859E-1A44-4E45-966F-08FC53D07F4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9BF41BB-19C8-40C7-8886-5470B3F7AEE4}"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17859E-1A44-4E45-966F-08FC53D07F4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2710" y="471138"/>
            <a:ext cx="1136374" cy="591640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75861" y="471138"/>
            <a:ext cx="9528309" cy="5916407"/>
          </a:xfrm>
        </p:spPr>
        <p:txBody>
          <a:bodyPr vert="eaVert"/>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E9BF41BB-19C8-40C7-8886-5470B3F7AEE4}"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17859E-1A44-4E45-966F-08FC53D07F4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E9BF41BB-19C8-40C7-8886-5470B3F7AEE4}"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4E17859E-1A44-4E45-966F-08FC53D07F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5.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98.xml"/></Relationships>
</file>

<file path=ppt/slides/_rels/slide11.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6.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tags" Target="../tags/tag102.xml"/></Relationships>
</file>

<file path=ppt/slides/_rels/slide12.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11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15.xml"/><Relationship Id="rId7"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s>
</file>

<file path=ppt/slides/_rels/slide16.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notesSlide" Target="../notesSlides/notesSlide16.xml"/><Relationship Id="rId5" Type="http://schemas.openxmlformats.org/officeDocument/2006/relationships/tags" Target="../tags/tag123.xml"/><Relationship Id="rId10" Type="http://schemas.openxmlformats.org/officeDocument/2006/relationships/slideLayout" Target="../slideLayouts/slideLayout2.xml"/><Relationship Id="rId4" Type="http://schemas.openxmlformats.org/officeDocument/2006/relationships/tags" Target="../tags/tag122.xml"/><Relationship Id="rId9" Type="http://schemas.openxmlformats.org/officeDocument/2006/relationships/tags" Target="../tags/tag127.xml"/></Relationships>
</file>

<file path=ppt/slides/_rels/slide17.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slideLayout" Target="../slideLayouts/slideLayout2.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tags" Target="../tags/tag139.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notesSlide" Target="../notesSlides/notesSlide18.xml"/><Relationship Id="rId2" Type="http://schemas.openxmlformats.org/officeDocument/2006/relationships/tags" Target="../tags/tag141.xml"/><Relationship Id="rId16"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tags" Target="../tags/tag15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s>
</file>

<file path=ppt/slides/_rels/slide19.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tags" Target="../tags/tag172.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tags" Target="../tags/tag171.xml"/><Relationship Id="rId2" Type="http://schemas.openxmlformats.org/officeDocument/2006/relationships/tags" Target="../tags/tag156.xml"/><Relationship Id="rId16" Type="http://schemas.openxmlformats.org/officeDocument/2006/relationships/tags" Target="../tags/tag170.xml"/><Relationship Id="rId20" Type="http://schemas.openxmlformats.org/officeDocument/2006/relationships/notesSlide" Target="../notesSlides/notesSlide19.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tags" Target="../tags/tag169.xml"/><Relationship Id="rId10" Type="http://schemas.openxmlformats.org/officeDocument/2006/relationships/tags" Target="../tags/tag164.xml"/><Relationship Id="rId19" Type="http://schemas.openxmlformats.org/officeDocument/2006/relationships/slideLayout" Target="../slideLayouts/slideLayout2.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slide" Target="slide12.xml"/><Relationship Id="rId4" Type="http://schemas.openxmlformats.org/officeDocument/2006/relationships/tags" Target="../tags/tag15.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18" Type="http://schemas.openxmlformats.org/officeDocument/2006/relationships/tags" Target="../tags/tag190.xml"/><Relationship Id="rId3" Type="http://schemas.openxmlformats.org/officeDocument/2006/relationships/tags" Target="../tags/tag175.xml"/><Relationship Id="rId21" Type="http://schemas.openxmlformats.org/officeDocument/2006/relationships/tags" Target="../tags/tag193.xml"/><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tags" Target="../tags/tag189.xml"/><Relationship Id="rId2" Type="http://schemas.openxmlformats.org/officeDocument/2006/relationships/tags" Target="../tags/tag174.xml"/><Relationship Id="rId16" Type="http://schemas.openxmlformats.org/officeDocument/2006/relationships/tags" Target="../tags/tag188.xml"/><Relationship Id="rId20" Type="http://schemas.openxmlformats.org/officeDocument/2006/relationships/tags" Target="../tags/tag192.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tags" Target="../tags/tag187.xml"/><Relationship Id="rId23" Type="http://schemas.openxmlformats.org/officeDocument/2006/relationships/notesSlide" Target="../notesSlides/notesSlide20.xml"/><Relationship Id="rId10" Type="http://schemas.openxmlformats.org/officeDocument/2006/relationships/tags" Target="../tags/tag182.xml"/><Relationship Id="rId19" Type="http://schemas.openxmlformats.org/officeDocument/2006/relationships/tags" Target="../tags/tag191.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 Id="rId2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notesSlide" Target="../notesSlides/notesSlide21.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slideLayout" Target="../slideLayouts/slideLayout2.xml"/><Relationship Id="rId5" Type="http://schemas.openxmlformats.org/officeDocument/2006/relationships/tags" Target="../tags/tag198.xml"/><Relationship Id="rId4" Type="http://schemas.openxmlformats.org/officeDocument/2006/relationships/tags" Target="../tags/tag197.xml"/></Relationships>
</file>

<file path=ppt/slides/_rels/slide22.xml.rels><?xml version="1.0" encoding="UTF-8" standalone="yes"?>
<Relationships xmlns="http://schemas.openxmlformats.org/package/2006/relationships"><Relationship Id="rId8" Type="http://schemas.openxmlformats.org/officeDocument/2006/relationships/tags" Target="../tags/tag206.xml"/><Relationship Id="rId3" Type="http://schemas.openxmlformats.org/officeDocument/2006/relationships/tags" Target="../tags/tag201.xml"/><Relationship Id="rId7" Type="http://schemas.openxmlformats.org/officeDocument/2006/relationships/tags" Target="../tags/tag205.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5" Type="http://schemas.openxmlformats.org/officeDocument/2006/relationships/tags" Target="../tags/tag203.xml"/><Relationship Id="rId10" Type="http://schemas.openxmlformats.org/officeDocument/2006/relationships/notesSlide" Target="../notesSlides/notesSlide22.xml"/><Relationship Id="rId4" Type="http://schemas.openxmlformats.org/officeDocument/2006/relationships/tags" Target="../tags/tag202.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notesSlide" Target="../notesSlides/notesSlide23.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slideLayout" Target="../slideLayouts/slideLayout2.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tags" Target="../tags/tag217.xml"/><Relationship Id="rId5" Type="http://schemas.openxmlformats.org/officeDocument/2006/relationships/tags" Target="../tags/tag211.xml"/><Relationship Id="rId10" Type="http://schemas.openxmlformats.org/officeDocument/2006/relationships/tags" Target="../tags/tag216.xml"/><Relationship Id="rId4" Type="http://schemas.openxmlformats.org/officeDocument/2006/relationships/tags" Target="../tags/tag210.xml"/><Relationship Id="rId9" Type="http://schemas.openxmlformats.org/officeDocument/2006/relationships/tags" Target="../tags/tag215.xml"/></Relationships>
</file>

<file path=ppt/slides/_rels/slide24.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tags" Target="../tags/tag229.xml"/><Relationship Id="rId2" Type="http://schemas.openxmlformats.org/officeDocument/2006/relationships/tags" Target="../tags/tag219.xml"/><Relationship Id="rId16" Type="http://schemas.openxmlformats.org/officeDocument/2006/relationships/notesSlide" Target="../notesSlides/notesSlide24.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5" Type="http://schemas.openxmlformats.org/officeDocument/2006/relationships/tags" Target="../tags/tag222.xml"/><Relationship Id="rId15" Type="http://schemas.openxmlformats.org/officeDocument/2006/relationships/slideLayout" Target="../slideLayouts/slideLayout2.xml"/><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s>
</file>

<file path=ppt/slides/_rels/slide25.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18" Type="http://schemas.openxmlformats.org/officeDocument/2006/relationships/slideLayout" Target="../slideLayouts/slideLayout2.xm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tags" Target="../tags/tag243.xml"/><Relationship Id="rId17" Type="http://schemas.openxmlformats.org/officeDocument/2006/relationships/tags" Target="../tags/tag248.xml"/><Relationship Id="rId2" Type="http://schemas.openxmlformats.org/officeDocument/2006/relationships/tags" Target="../tags/tag233.xml"/><Relationship Id="rId16" Type="http://schemas.openxmlformats.org/officeDocument/2006/relationships/tags" Target="../tags/tag247.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5" Type="http://schemas.openxmlformats.org/officeDocument/2006/relationships/tags" Target="../tags/tag246.xml"/><Relationship Id="rId10" Type="http://schemas.openxmlformats.org/officeDocument/2006/relationships/tags" Target="../tags/tag241.xml"/><Relationship Id="rId19" Type="http://schemas.openxmlformats.org/officeDocument/2006/relationships/notesSlide" Target="../notesSlides/notesSlide25.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tags" Target="../tags/tag245.xml"/></Relationships>
</file>

<file path=ppt/slides/_rels/slide26.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tags" Target="../tags/tag261.xml"/><Relationship Id="rId18" Type="http://schemas.openxmlformats.org/officeDocument/2006/relationships/tags" Target="../tags/tag266.xml"/><Relationship Id="rId3" Type="http://schemas.openxmlformats.org/officeDocument/2006/relationships/tags" Target="../tags/tag251.xml"/><Relationship Id="rId21" Type="http://schemas.openxmlformats.org/officeDocument/2006/relationships/slideLayout" Target="../slideLayouts/slideLayout2.xml"/><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tags" Target="../tags/tag265.xml"/><Relationship Id="rId2" Type="http://schemas.openxmlformats.org/officeDocument/2006/relationships/tags" Target="../tags/tag250.xml"/><Relationship Id="rId16" Type="http://schemas.openxmlformats.org/officeDocument/2006/relationships/tags" Target="../tags/tag264.xml"/><Relationship Id="rId20" Type="http://schemas.openxmlformats.org/officeDocument/2006/relationships/tags" Target="../tags/tag268.xm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tags" Target="../tags/tag263.xml"/><Relationship Id="rId10" Type="http://schemas.openxmlformats.org/officeDocument/2006/relationships/tags" Target="../tags/tag258.xml"/><Relationship Id="rId19" Type="http://schemas.openxmlformats.org/officeDocument/2006/relationships/tags" Target="../tags/tag267.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tags" Target="../tags/tag262.xml"/><Relationship Id="rId2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tags" Target="../tags/tag276.xml"/><Relationship Id="rId13" Type="http://schemas.openxmlformats.org/officeDocument/2006/relationships/notesSlide" Target="../notesSlides/notesSlide27.xml"/><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slideLayout" Target="../slideLayouts/slideLayout2.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tags" Target="../tags/tag279.xml"/><Relationship Id="rId5" Type="http://schemas.openxmlformats.org/officeDocument/2006/relationships/tags" Target="../tags/tag273.xml"/><Relationship Id="rId15" Type="http://schemas.openxmlformats.org/officeDocument/2006/relationships/image" Target="../media/image6.png"/><Relationship Id="rId10" Type="http://schemas.openxmlformats.org/officeDocument/2006/relationships/tags" Target="../tags/tag278.xml"/><Relationship Id="rId4" Type="http://schemas.openxmlformats.org/officeDocument/2006/relationships/tags" Target="../tags/tag272.xml"/><Relationship Id="rId9" Type="http://schemas.openxmlformats.org/officeDocument/2006/relationships/tags" Target="../tags/tag277.xml"/><Relationship Id="rId1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82.xml"/><Relationship Id="rId7" Type="http://schemas.openxmlformats.org/officeDocument/2006/relationships/notesSlide" Target="../notesSlides/notesSlide28.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slideLayout" Target="../slideLayouts/slideLayout2.xml"/><Relationship Id="rId5" Type="http://schemas.openxmlformats.org/officeDocument/2006/relationships/tags" Target="../tags/tag284.xml"/><Relationship Id="rId4" Type="http://schemas.openxmlformats.org/officeDocument/2006/relationships/tags" Target="../tags/tag28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6.xml"/><Relationship Id="rId1" Type="http://schemas.openxmlformats.org/officeDocument/2006/relationships/tags" Target="../tags/tag285.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slide" Target="slide1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 Target="slide6.xml"/><Relationship Id="rId5" Type="http://schemas.openxmlformats.org/officeDocument/2006/relationships/tags" Target="../tags/tag23.xml"/><Relationship Id="rId10" Type="http://schemas.openxmlformats.org/officeDocument/2006/relationships/notesSlide" Target="../notesSlides/notesSlide3.xml"/><Relationship Id="rId4" Type="http://schemas.openxmlformats.org/officeDocument/2006/relationships/tags" Target="../tags/tag22.xml"/><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 Target="slide6.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notesSlide" Target="../notesSlides/notesSlide4.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slideLayout" Target="../slideLayouts/slideLayout7.xml"/><Relationship Id="rId5" Type="http://schemas.openxmlformats.org/officeDocument/2006/relationships/tags" Target="../tags/tag31.xml"/><Relationship Id="rId15" Type="http://schemas.openxmlformats.org/officeDocument/2006/relationships/slide" Target="slide12.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notesSlide" Target="../notesSlides/notesSlide5.xml"/><Relationship Id="rId3" Type="http://schemas.openxmlformats.org/officeDocument/2006/relationships/tags" Target="../tags/tag39.xml"/><Relationship Id="rId21" Type="http://schemas.openxmlformats.org/officeDocument/2006/relationships/slide" Target="slide3.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slideLayout" Target="../slideLayouts/slideLayout7.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slide" Target="slide5.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51.xml"/><Relationship Id="rId10" Type="http://schemas.openxmlformats.org/officeDocument/2006/relationships/tags" Target="../tags/tag46.xml"/><Relationship Id="rId19" Type="http://schemas.openxmlformats.org/officeDocument/2006/relationships/slide" Target="slide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slide" Target="slide12.xml"/></Relationships>
</file>

<file path=ppt/slides/_rels/slide6.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slide" Target="slide12.xml"/><Relationship Id="rId3" Type="http://schemas.openxmlformats.org/officeDocument/2006/relationships/tags" Target="../tags/tag55.xml"/><Relationship Id="rId21" Type="http://schemas.openxmlformats.org/officeDocument/2006/relationships/notesSlide" Target="../notesSlides/notesSlide6.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slide" Target="slide3.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slide" Target="slide4.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slide" Target="slide5.xml"/><Relationship Id="rId10" Type="http://schemas.openxmlformats.org/officeDocument/2006/relationships/tags" Target="../tags/tag62.xml"/><Relationship Id="rId19" Type="http://schemas.openxmlformats.org/officeDocument/2006/relationships/tags" Target="../tags/tag7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notesSlide" Target="../notesSlides/notesSlide7.xml"/><Relationship Id="rId3" Type="http://schemas.openxmlformats.org/officeDocument/2006/relationships/tags" Target="../tags/tag74.xml"/><Relationship Id="rId21" Type="http://schemas.openxmlformats.org/officeDocument/2006/relationships/slide" Target="slide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slideLayout" Target="../slideLayouts/slideLayout7.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slide" Target="slide5.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24" Type="http://schemas.openxmlformats.org/officeDocument/2006/relationships/slide" Target="slide12.xml"/><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slide" Target="slide20.xml"/><Relationship Id="rId10" Type="http://schemas.openxmlformats.org/officeDocument/2006/relationships/tags" Target="../tags/tag81.xml"/><Relationship Id="rId19" Type="http://schemas.openxmlformats.org/officeDocument/2006/relationships/slide" Target="slide6.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en-US" altLang="zh-CN"/>
              <a:t>LOREM IPSUM DOLOR LOREM </a:t>
            </a:r>
            <a:endParaRPr lang="zh-CN" altLang="en-US" dirty="0"/>
          </a:p>
        </p:txBody>
      </p:sp>
      <p:sp>
        <p:nvSpPr>
          <p:cNvPr id="3" name="副标题 2"/>
          <p:cNvSpPr>
            <a:spLocks noGrp="1"/>
          </p:cNvSpPr>
          <p:nvPr>
            <p:ph type="subTitle" idx="1"/>
            <p:custDataLst>
              <p:tags r:id="rId3"/>
            </p:custDataLst>
          </p:nvPr>
        </p:nvSpPr>
        <p:spPr/>
        <p:txBody>
          <a:bodyPr/>
          <a:lstStyle/>
          <a:p>
            <a:r>
              <a:rPr lang="en-US" altLang="zh-CN"/>
              <a:t>LOREM IPSUM DOLOR LOREM </a:t>
            </a:r>
            <a:endParaRPr lang="zh-CN"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9831"/>
          <a:stretch>
            <a:fillRect/>
          </a:stretch>
        </p:blipFill>
        <p:spPr>
          <a:xfrm>
            <a:off x="5497156" y="808007"/>
            <a:ext cx="5967412" cy="5403012"/>
          </a:xfrm>
          <a:prstGeom prst="rect">
            <a:avLst/>
          </a:prstGeom>
        </p:spPr>
      </p:pic>
      <p:sp>
        <p:nvSpPr>
          <p:cNvPr id="3" name="文本框 2"/>
          <p:cNvSpPr txBox="1"/>
          <p:nvPr>
            <p:custDataLst>
              <p:tags r:id="rId3"/>
            </p:custDataLst>
          </p:nvPr>
        </p:nvSpPr>
        <p:spPr>
          <a:xfrm>
            <a:off x="800102" y="2411382"/>
            <a:ext cx="4262438" cy="3811587"/>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Lorem ipsum dolor sit amet, consectetur adipisicing elit, sed do eiusmod tempor incididunt ut labore et dolore magna aliqua. Ut enim ad minim veniam, </a:t>
            </a:r>
            <a:endParaRPr lang="zh-CN" altLang="en-US"/>
          </a:p>
        </p:txBody>
      </p:sp>
      <p:sp>
        <p:nvSpPr>
          <p:cNvPr id="4" name="文本框 3"/>
          <p:cNvSpPr txBox="1"/>
          <p:nvPr>
            <p:custDataLst>
              <p:tags r:id="rId4"/>
            </p:custDataLst>
          </p:nvPr>
        </p:nvSpPr>
        <p:spPr>
          <a:xfrm>
            <a:off x="800102" y="808007"/>
            <a:ext cx="4262438" cy="1603375"/>
          </a:xfrm>
          <a:prstGeom prst="rect">
            <a:avLst/>
          </a:prstGeom>
        </p:spPr>
        <p:txBody>
          <a:bodyPr vert="horz" lIns="91440" tIns="45720" rIns="91440" bIns="45720" rtlCol="0" anchor="ctr">
            <a:normAutofit/>
          </a:bodyPr>
          <a:lstStyle>
            <a:lvl1pPr>
              <a:lnSpc>
                <a:spcPct val="90000"/>
              </a:lnSpc>
              <a:spcBef>
                <a:spcPct val="0"/>
              </a:spcBef>
              <a:buNone/>
              <a:defRPr sz="4000">
                <a:solidFill>
                  <a:srgbClr val="4868A2"/>
                </a:solidFill>
                <a:latin typeface="+mj-lt"/>
                <a:ea typeface="+mj-ea"/>
                <a:cs typeface="+mj-cs"/>
              </a:defRPr>
            </a:lvl1pPr>
          </a:lstStyle>
          <a:p>
            <a:r>
              <a:rPr lang="en-US" altLang="zh-CN" b="1" dirty="0">
                <a:solidFill>
                  <a:srgbClr val="8E7139"/>
                </a:solidFill>
              </a:rPr>
              <a:t>LOREM IPSUM DOLOR</a:t>
            </a:r>
            <a:endParaRPr lang="zh-CN" altLang="en-US" b="1" dirty="0">
              <a:solidFill>
                <a:srgbClr val="8E7139"/>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4862"/>
          <a:stretch>
            <a:fillRect/>
          </a:stretch>
        </p:blipFill>
        <p:spPr>
          <a:xfrm>
            <a:off x="1554599" y="1313030"/>
            <a:ext cx="9081666" cy="4543200"/>
          </a:xfrm>
          <a:prstGeom prst="rect">
            <a:avLst/>
          </a:prstGeom>
        </p:spPr>
      </p:pic>
      <p:sp>
        <p:nvSpPr>
          <p:cNvPr id="8" name="文本框 7"/>
          <p:cNvSpPr txBox="1"/>
          <p:nvPr>
            <p:custDataLst>
              <p:tags r:id="rId3"/>
            </p:custDataLst>
          </p:nvPr>
        </p:nvSpPr>
        <p:spPr>
          <a:xfrm>
            <a:off x="1554600" y="211048"/>
            <a:ext cx="9082800" cy="939600"/>
          </a:xfrm>
          <a:prstGeom prst="rect">
            <a:avLst/>
          </a:prstGeom>
        </p:spPr>
        <p:txBody>
          <a:bodyPr vert="horz" lIns="91440" tIns="45720" rIns="91440" bIns="45720" rtlCol="0" anchor="ctr">
            <a:normAutofit/>
          </a:bodyPr>
          <a:lstStyle>
            <a:lvl1pPr defTabSz="685800">
              <a:spcBef>
                <a:spcPct val="0"/>
              </a:spcBef>
              <a:buNone/>
              <a:defRPr sz="3600" b="1" i="0" baseline="0">
                <a:solidFill>
                  <a:schemeClr val="accent1"/>
                </a:solidFill>
                <a:effectLst/>
                <a:latin typeface="+mj-lt"/>
                <a:ea typeface="+mj-ea"/>
                <a:cs typeface="+mj-cs"/>
              </a:defRPr>
            </a:lvl1pPr>
          </a:lstStyle>
          <a:p>
            <a:r>
              <a:rPr lang="en-US" altLang="zh-CN" dirty="0">
                <a:solidFill>
                  <a:srgbClr val="8E7139"/>
                </a:solidFill>
              </a:rPr>
              <a:t>LOREM IPSUM DOLOR</a:t>
            </a:r>
            <a:endParaRPr lang="zh-CN" altLang="en-US" dirty="0">
              <a:solidFill>
                <a:srgbClr val="8E7139"/>
              </a:solidFill>
            </a:endParaRPr>
          </a:p>
        </p:txBody>
      </p:sp>
      <p:sp>
        <p:nvSpPr>
          <p:cNvPr id="9" name="文本框 8"/>
          <p:cNvSpPr txBox="1"/>
          <p:nvPr>
            <p:custDataLst>
              <p:tags r:id="rId4"/>
            </p:custDataLst>
          </p:nvPr>
        </p:nvSpPr>
        <p:spPr>
          <a:xfrm>
            <a:off x="1554600" y="6032336"/>
            <a:ext cx="9082800" cy="597600"/>
          </a:xfrm>
          <a:prstGeom prst="rect">
            <a:avLst/>
          </a:prstGeom>
        </p:spPr>
        <p:txBody>
          <a:bodyPr vert="horz" lIns="91440" tIns="45720" rIns="91440" bIns="45720" rtlCol="0" anchor="t">
            <a:normAutofit/>
          </a:bodyPr>
          <a:lstStyle>
            <a:lvl1pPr indent="0" defTabSz="685800">
              <a:spcBef>
                <a:spcPts val="0"/>
              </a:spcBef>
              <a:spcAft>
                <a:spcPts val="0"/>
              </a:spcAft>
              <a:buClr>
                <a:schemeClr val="accent1"/>
              </a:buClr>
              <a:buSzPct val="70000"/>
              <a:buFont typeface="Wingdings 2" panose="05020102010507070707" pitchFamily="18" charset="2"/>
              <a:buNone/>
              <a:defRPr baseline="0"/>
            </a:lvl1pPr>
            <a:lvl2pPr marL="342900" indent="0" algn="just" defTabSz="685800">
              <a:lnSpc>
                <a:spcPct val="130000"/>
              </a:lnSpc>
              <a:spcBef>
                <a:spcPts val="0"/>
              </a:spcBef>
              <a:spcAft>
                <a:spcPts val="450"/>
              </a:spcAft>
              <a:buClr>
                <a:schemeClr val="accent2">
                  <a:lumMod val="60000"/>
                  <a:lumOff val="40000"/>
                </a:schemeClr>
              </a:buClr>
              <a:buFont typeface="幼圆" panose="02010509060101010101" pitchFamily="49" charset="-122"/>
              <a:buNone/>
              <a:defRPr sz="1050" baseline="0">
                <a:latin typeface="Arial" panose="020B0604020202020204" pitchFamily="34" charset="0"/>
                <a:ea typeface="黑体" panose="02010609060101010101" charset="-122"/>
              </a:defRPr>
            </a:lvl2pPr>
            <a:lvl3pPr marL="685800" indent="0" defTabSz="685800">
              <a:lnSpc>
                <a:spcPct val="90000"/>
              </a:lnSpc>
              <a:spcBef>
                <a:spcPts val="375"/>
              </a:spcBef>
              <a:buFont typeface="Arial" panose="020B0604020202020204" pitchFamily="34" charset="0"/>
              <a:buNone/>
              <a:defRPr sz="900"/>
            </a:lvl3pPr>
            <a:lvl4pPr marL="1028700" indent="0" defTabSz="685800">
              <a:lnSpc>
                <a:spcPct val="90000"/>
              </a:lnSpc>
              <a:spcBef>
                <a:spcPts val="375"/>
              </a:spcBef>
              <a:buFont typeface="Arial" panose="020B0604020202020204" pitchFamily="34" charset="0"/>
              <a:buNone/>
              <a:defRPr sz="750"/>
            </a:lvl4pPr>
            <a:lvl5pPr marL="1371600" indent="0" defTabSz="685800">
              <a:lnSpc>
                <a:spcPct val="90000"/>
              </a:lnSpc>
              <a:spcBef>
                <a:spcPts val="375"/>
              </a:spcBef>
              <a:buFont typeface="Arial" panose="020B0604020202020204" pitchFamily="34" charset="0"/>
              <a:buNone/>
              <a:defRPr sz="750"/>
            </a:lvl5pPr>
            <a:lvl6pPr marL="1714500" indent="0" defTabSz="685800">
              <a:lnSpc>
                <a:spcPct val="90000"/>
              </a:lnSpc>
              <a:spcBef>
                <a:spcPts val="375"/>
              </a:spcBef>
              <a:buFont typeface="Arial" panose="020B0604020202020204" pitchFamily="34" charset="0"/>
              <a:buNone/>
              <a:defRPr sz="750"/>
            </a:lvl6pPr>
            <a:lvl7pPr marL="2057400" indent="0" defTabSz="685800">
              <a:lnSpc>
                <a:spcPct val="90000"/>
              </a:lnSpc>
              <a:spcBef>
                <a:spcPts val="375"/>
              </a:spcBef>
              <a:buFont typeface="Arial" panose="020B0604020202020204" pitchFamily="34" charset="0"/>
              <a:buNone/>
              <a:defRPr sz="750"/>
            </a:lvl7pPr>
            <a:lvl8pPr marL="2400300" indent="0" defTabSz="685800">
              <a:lnSpc>
                <a:spcPct val="90000"/>
              </a:lnSpc>
              <a:spcBef>
                <a:spcPts val="375"/>
              </a:spcBef>
              <a:buFont typeface="Arial" panose="020B0604020202020204" pitchFamily="34" charset="0"/>
              <a:buNone/>
              <a:defRPr sz="750"/>
            </a:lvl8pPr>
            <a:lvl9pPr marL="2743200" indent="0" defTabSz="685800">
              <a:lnSpc>
                <a:spcPct val="90000"/>
              </a:lnSpc>
              <a:spcBef>
                <a:spcPts val="375"/>
              </a:spcBef>
              <a:buFont typeface="Arial" panose="020B0604020202020204" pitchFamily="34" charset="0"/>
              <a:buNone/>
              <a:defRPr sz="750"/>
            </a:lvl9pPr>
          </a:lstStyle>
          <a:p>
            <a:r>
              <a:rPr lang="en-US" altLang="zh-CN" dirty="0" err="1"/>
              <a: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a:t>
            </a:r>
            <a:endParaRPr lang="zh-CN" altLang="en-US"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p:txBody>
          <a:bodyPr/>
          <a:lstStyle/>
          <a:p>
            <a:r>
              <a:rPr lang="da-DK" altLang="zh-CN" dirty="0"/>
              <a:t>LOREM IPSUM DOLOR LOREM </a:t>
            </a:r>
            <a:endParaRPr lang="zh-CN" altLang="en-US" dirty="0"/>
          </a:p>
        </p:txBody>
      </p:sp>
      <p:sp>
        <p:nvSpPr>
          <p:cNvPr id="7" name="文本框 6"/>
          <p:cNvSpPr txBox="1"/>
          <p:nvPr>
            <p:custDataLst>
              <p:tags r:id="rId3"/>
            </p:custDataLst>
          </p:nvPr>
        </p:nvSpPr>
        <p:spPr>
          <a:xfrm>
            <a:off x="3186000" y="2851540"/>
            <a:ext cx="842400" cy="661720"/>
          </a:xfrm>
          <a:prstGeom prst="rect">
            <a:avLst/>
          </a:prstGeom>
          <a:noFill/>
        </p:spPr>
        <p:txBody>
          <a:bodyPr wrap="square" lIns="0" tIns="0" rIns="0" bIns="0" rtlCol="0" anchor="ctr" anchorCtr="0">
            <a:normAutofit/>
          </a:bodyPr>
          <a:lstStyle/>
          <a:p>
            <a:pPr algn="ctr"/>
            <a:r>
              <a:rPr lang="en-US" altLang="zh-CN" sz="4000" b="1">
                <a:solidFill>
                  <a:schemeClr val="bg1"/>
                </a:solidFill>
              </a:rPr>
              <a:t>1</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a:t>LOREM IPSUM DOLOR LOREM </a:t>
            </a:r>
            <a:endParaRPr lang="zh-CN" altLang="en-US" dirty="0"/>
          </a:p>
        </p:txBody>
      </p:sp>
      <p:sp>
        <p:nvSpPr>
          <p:cNvPr id="3" name="内容占位符 2"/>
          <p:cNvSpPr>
            <a:spLocks noGrp="1"/>
          </p:cNvSpPr>
          <p:nvPr>
            <p:ph idx="1"/>
            <p:custDataLst>
              <p:tags r:id="rId3"/>
            </p:custDataLst>
          </p:nvPr>
        </p:nvSpPr>
        <p:spPr/>
        <p:txBody>
          <a:bodyPr/>
          <a:lstStyle/>
          <a:p>
            <a:r>
              <a:rPr lang="en-US" altLang="zh-CN" dirty="0" err="1"/>
              <a: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 </a:t>
            </a:r>
            <a:r>
              <a:rPr lang="en-US" altLang="zh-CN" dirty="0" err="1"/>
              <a:t>sed</a:t>
            </a:r>
            <a:r>
              <a:rPr lang="en-US" altLang="zh-CN" dirty="0"/>
              <a:t> do </a:t>
            </a:r>
            <a:r>
              <a:rPr lang="en-US" altLang="zh-CN" dirty="0" err="1"/>
              <a:t>eiusmod</a:t>
            </a:r>
            <a:r>
              <a:rPr lang="en-US" altLang="zh-CN" dirty="0"/>
              <a:t> </a:t>
            </a:r>
            <a:r>
              <a:rPr lang="en-US" altLang="zh-CN" dirty="0" err="1"/>
              <a:t>tempor</a:t>
            </a:r>
            <a:r>
              <a:rPr lang="en-US" altLang="zh-CN" dirty="0"/>
              <a:t> </a:t>
            </a:r>
            <a:r>
              <a:rPr lang="en-US" altLang="zh-CN" dirty="0" err="1"/>
              <a:t>incididunt</a:t>
            </a:r>
            <a:r>
              <a:rPr lang="en-US" altLang="zh-CN" dirty="0"/>
              <a:t> </a:t>
            </a:r>
            <a:r>
              <a:rPr lang="en-US" altLang="zh-CN" dirty="0" err="1"/>
              <a:t>ut</a:t>
            </a:r>
            <a:r>
              <a:rPr lang="en-US" altLang="zh-CN" dirty="0"/>
              <a:t> </a:t>
            </a:r>
            <a:r>
              <a:rPr lang="en-US" altLang="zh-CN" dirty="0" err="1"/>
              <a:t>labore</a:t>
            </a:r>
            <a:r>
              <a:rPr lang="en-US" altLang="zh-CN" dirty="0"/>
              <a:t> et </a:t>
            </a:r>
            <a:r>
              <a:rPr lang="en-US" altLang="zh-CN" dirty="0" err="1"/>
              <a:t>dolore</a:t>
            </a:r>
            <a:r>
              <a:rPr lang="en-US" altLang="zh-CN" dirty="0"/>
              <a:t> magna </a:t>
            </a:r>
            <a:r>
              <a:rPr lang="en-US" altLang="zh-CN" dirty="0" err="1"/>
              <a:t>aliqua</a:t>
            </a:r>
            <a:r>
              <a:rPr lang="en-US" altLang="zh-CN" dirty="0"/>
              <a:t>. </a:t>
            </a:r>
            <a:r>
              <a:rPr lang="en-US" altLang="zh-CN" dirty="0" err="1"/>
              <a:t>Ut</a:t>
            </a:r>
            <a:r>
              <a:rPr lang="en-US" altLang="zh-CN" dirty="0"/>
              <a:t> </a:t>
            </a:r>
            <a:r>
              <a:rPr lang="en-US" altLang="zh-CN" dirty="0" err="1"/>
              <a:t>enim</a:t>
            </a:r>
            <a:r>
              <a:rPr lang="en-US" altLang="zh-CN" dirty="0"/>
              <a:t> ad minim </a:t>
            </a:r>
            <a:r>
              <a:rPr lang="en-US" altLang="zh-CN" dirty="0" err="1"/>
              <a:t>veniam</a:t>
            </a:r>
            <a:r>
              <a:rPr lang="en-US" altLang="zh-CN" dirty="0"/>
              <a:t>, </a:t>
            </a:r>
            <a:r>
              <a:rPr lang="en-US" altLang="zh-CN" dirty="0" err="1"/>
              <a:t>quis</a:t>
            </a:r>
            <a:r>
              <a:rPr lang="en-US" altLang="zh-CN" dirty="0"/>
              <a:t> </a:t>
            </a:r>
            <a:r>
              <a:rPr lang="en-US" altLang="zh-CN" dirty="0" err="1"/>
              <a:t>nostrud</a:t>
            </a:r>
            <a:r>
              <a:rPr lang="en-US" altLang="zh-CN" dirty="0"/>
              <a:t> exercitation </a:t>
            </a:r>
            <a:r>
              <a:rPr lang="en-US" altLang="zh-CN" dirty="0" err="1"/>
              <a:t>ullamco</a:t>
            </a:r>
            <a:r>
              <a:rPr lang="en-US" altLang="zh-CN" dirty="0"/>
              <a:t> </a:t>
            </a:r>
            <a:r>
              <a:rPr lang="en-US" altLang="zh-CN" dirty="0" err="1"/>
              <a:t>laboris</a:t>
            </a:r>
            <a:r>
              <a:rPr lang="en-US" altLang="zh-CN" dirty="0"/>
              <a:t> nisi </a:t>
            </a:r>
            <a:r>
              <a:rPr lang="en-US" altLang="zh-CN" dirty="0" err="1"/>
              <a:t>ut</a:t>
            </a:r>
            <a:r>
              <a:rPr lang="en-US" altLang="zh-CN" dirty="0"/>
              <a:t> </a:t>
            </a:r>
            <a:r>
              <a:rPr lang="en-US" altLang="zh-CN" dirty="0" err="1"/>
              <a:t>aliquip</a:t>
            </a:r>
            <a:r>
              <a:rPr lang="en-US" altLang="zh-CN" dirty="0"/>
              <a:t> ex </a:t>
            </a:r>
            <a:r>
              <a:rPr lang="en-US" altLang="zh-CN" dirty="0" err="1"/>
              <a:t>ea</a:t>
            </a:r>
            <a:r>
              <a:rPr lang="en-US" altLang="zh-CN" dirty="0"/>
              <a:t> </a:t>
            </a:r>
            <a:r>
              <a:rPr lang="en-US" altLang="zh-CN" dirty="0" err="1"/>
              <a:t>commodo</a:t>
            </a:r>
            <a:r>
              <a:rPr lang="en-US" altLang="zh-CN" dirty="0"/>
              <a:t> </a:t>
            </a:r>
            <a:r>
              <a:rPr lang="en-US" altLang="zh-CN" dirty="0" err="1"/>
              <a:t>consequat</a:t>
            </a:r>
            <a:r>
              <a:rPr lang="en-US" altLang="zh-CN" dirty="0"/>
              <a:t>.</a:t>
            </a:r>
            <a:endParaRPr lang="zh-CN" alt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a:t>LOREM IPSUM DOLOR LOREM </a:t>
            </a:r>
            <a:endParaRPr lang="zh-CN" altLang="en-US" dirty="0"/>
          </a:p>
        </p:txBody>
      </p:sp>
      <p:sp>
        <p:nvSpPr>
          <p:cNvPr id="3" name="内容占位符 2"/>
          <p:cNvSpPr>
            <a:spLocks noGrp="1"/>
          </p:cNvSpPr>
          <p:nvPr>
            <p:ph sz="half" idx="1"/>
            <p:custDataLst>
              <p:tags r:id="rId3"/>
            </p:custDataLst>
          </p:nvPr>
        </p:nvSpPr>
        <p:spPr/>
        <p:txBody>
          <a:bodyPr>
            <a:normAutofit/>
          </a:bodyPr>
          <a:lstStyle/>
          <a:p>
            <a:r>
              <a:rPr lang="en-US" altLang="zh-CN"/>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
        <p:nvSpPr>
          <p:cNvPr id="4" name="内容占位符 3"/>
          <p:cNvSpPr>
            <a:spLocks noGrp="1"/>
          </p:cNvSpPr>
          <p:nvPr>
            <p:ph sz="half" idx="2"/>
            <p:custDataLst>
              <p:tags r:id="rId4"/>
            </p:custDataLst>
          </p:nvPr>
        </p:nvSpPr>
        <p:spPr/>
        <p:txBody>
          <a:bodyPr>
            <a:normAutofit/>
          </a:bodyPr>
          <a:lstStyle/>
          <a:p>
            <a:r>
              <a:rPr lang="en-US" altLang="zh-CN" dirty="0" err="1"/>
              <a: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 </a:t>
            </a:r>
            <a:r>
              <a:rPr lang="en-US" altLang="zh-CN" dirty="0" err="1"/>
              <a:t>sed</a:t>
            </a:r>
            <a:r>
              <a:rPr lang="en-US" altLang="zh-CN" dirty="0"/>
              <a:t> do </a:t>
            </a:r>
            <a:r>
              <a:rPr lang="en-US" altLang="zh-CN" dirty="0" err="1"/>
              <a:t>eiusmod</a:t>
            </a:r>
            <a:r>
              <a:rPr lang="en-US" altLang="zh-CN" dirty="0"/>
              <a:t> </a:t>
            </a:r>
            <a:r>
              <a:rPr lang="en-US" altLang="zh-CN" dirty="0" err="1"/>
              <a:t>tempor</a:t>
            </a:r>
            <a:r>
              <a:rPr lang="en-US" altLang="zh-CN" dirty="0"/>
              <a:t> </a:t>
            </a:r>
            <a:r>
              <a:rPr lang="en-US" altLang="zh-CN" dirty="0" err="1"/>
              <a:t>incididunt</a:t>
            </a:r>
            <a:r>
              <a:rPr lang="en-US" altLang="zh-CN" dirty="0"/>
              <a:t> </a:t>
            </a:r>
            <a:r>
              <a:rPr lang="en-US" altLang="zh-CN" dirty="0" err="1"/>
              <a:t>ut</a:t>
            </a:r>
            <a:r>
              <a:rPr lang="en-US" altLang="zh-CN" dirty="0"/>
              <a:t> </a:t>
            </a:r>
            <a:r>
              <a:rPr lang="en-US" altLang="zh-CN" dirty="0" err="1"/>
              <a:t>labore</a:t>
            </a:r>
            <a:r>
              <a:rPr lang="en-US" altLang="zh-CN" dirty="0"/>
              <a:t> et </a:t>
            </a:r>
            <a:r>
              <a:rPr lang="en-US" altLang="zh-CN" dirty="0" err="1"/>
              <a:t>dolore</a:t>
            </a:r>
            <a:r>
              <a:rPr lang="en-US" altLang="zh-CN" dirty="0"/>
              <a:t> magna </a:t>
            </a:r>
            <a:r>
              <a:rPr lang="en-US" altLang="zh-CN" dirty="0" err="1"/>
              <a:t>aliqua</a:t>
            </a:r>
            <a:r>
              <a:rPr lang="en-US" altLang="zh-CN" dirty="0"/>
              <a:t>. </a:t>
            </a:r>
            <a:r>
              <a:rPr lang="en-US" altLang="zh-CN" dirty="0" err="1"/>
              <a:t>Ut</a:t>
            </a:r>
            <a:r>
              <a:rPr lang="en-US" altLang="zh-CN" dirty="0"/>
              <a:t> </a:t>
            </a:r>
            <a:r>
              <a:rPr lang="en-US" altLang="zh-CN" dirty="0" err="1"/>
              <a:t>enim</a:t>
            </a:r>
            <a:r>
              <a:rPr lang="en-US" altLang="zh-CN" dirty="0"/>
              <a:t> ad minim </a:t>
            </a:r>
            <a:r>
              <a:rPr lang="en-US" altLang="zh-CN" dirty="0" err="1"/>
              <a:t>veniam</a:t>
            </a:r>
            <a:r>
              <a:rPr lang="en-US" altLang="zh-CN" dirty="0"/>
              <a:t>, </a:t>
            </a:r>
            <a:r>
              <a:rPr lang="en-US" altLang="zh-CN" dirty="0" err="1"/>
              <a:t>quis</a:t>
            </a:r>
            <a:r>
              <a:rPr lang="en-US" altLang="zh-CN" dirty="0"/>
              <a:t> </a:t>
            </a:r>
            <a:r>
              <a:rPr lang="en-US" altLang="zh-CN" dirty="0" err="1"/>
              <a:t>nostrud</a:t>
            </a:r>
            <a:r>
              <a:rPr lang="en-US" altLang="zh-CN" dirty="0"/>
              <a:t> exercitation </a:t>
            </a:r>
            <a:r>
              <a:rPr lang="en-US" altLang="zh-CN" dirty="0" err="1"/>
              <a:t>ullamco</a:t>
            </a:r>
            <a:r>
              <a:rPr lang="en-US" altLang="zh-CN" dirty="0"/>
              <a:t> </a:t>
            </a:r>
            <a:r>
              <a:rPr lang="en-US" altLang="zh-CN" dirty="0" err="1"/>
              <a:t>laboris</a:t>
            </a:r>
            <a:r>
              <a:rPr lang="en-US" altLang="zh-CN" dirty="0"/>
              <a:t> nisi </a:t>
            </a:r>
            <a:r>
              <a:rPr lang="en-US" altLang="zh-CN" dirty="0" err="1"/>
              <a:t>ut</a:t>
            </a:r>
            <a:r>
              <a:rPr lang="en-US" altLang="zh-CN" dirty="0"/>
              <a:t> </a:t>
            </a:r>
            <a:r>
              <a:rPr lang="en-US" altLang="zh-CN" dirty="0" err="1"/>
              <a:t>aliquip</a:t>
            </a:r>
            <a:r>
              <a:rPr lang="en-US" altLang="zh-CN" dirty="0"/>
              <a:t> ex </a:t>
            </a:r>
            <a:r>
              <a:rPr lang="en-US" altLang="zh-CN" dirty="0" err="1"/>
              <a:t>ea</a:t>
            </a:r>
            <a:r>
              <a:rPr lang="en-US" altLang="zh-CN" dirty="0"/>
              <a:t> </a:t>
            </a:r>
            <a:r>
              <a:rPr lang="en-US" altLang="zh-CN" dirty="0" err="1"/>
              <a:t>commodo</a:t>
            </a:r>
            <a:r>
              <a:rPr lang="en-US" altLang="zh-CN" dirty="0"/>
              <a:t> </a:t>
            </a:r>
            <a:r>
              <a:rPr lang="en-US" altLang="zh-CN" dirty="0" err="1"/>
              <a:t>consequat</a:t>
            </a:r>
            <a:r>
              <a:rPr lang="en-US" altLang="zh-CN" dirty="0"/>
              <a:t>.</a:t>
            </a:r>
            <a:endParaRPr lang="zh-CN" altLang="en-US"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p:nvPr>
            <p:custDataLst>
              <p:tags r:id="rId2"/>
            </p:custDataLst>
          </p:nvPr>
        </p:nvCxnSpPr>
        <p:spPr>
          <a:xfrm>
            <a:off x="3677735" y="2880329"/>
            <a:ext cx="4836531" cy="0"/>
          </a:xfrm>
          <a:prstGeom prst="straightConnector1">
            <a:avLst/>
          </a:prstGeom>
          <a:ln w="19050">
            <a:solidFill>
              <a:schemeClr val="accent1">
                <a:lumMod val="60000"/>
                <a:lumOff val="40000"/>
              </a:schemeClr>
            </a:solidFill>
            <a:prstDash val="sysDash"/>
            <a:headEnd type="oval"/>
            <a:tailEnd type="stealth"/>
          </a:ln>
        </p:spPr>
        <p:style>
          <a:lnRef idx="1">
            <a:schemeClr val="accent1"/>
          </a:lnRef>
          <a:fillRef idx="0">
            <a:schemeClr val="accent1"/>
          </a:fillRef>
          <a:effectRef idx="0">
            <a:schemeClr val="accent1"/>
          </a:effectRef>
          <a:fontRef idx="minor">
            <a:schemeClr val="tx1"/>
          </a:fontRef>
        </p:style>
      </p:cxnSp>
      <p:sp>
        <p:nvSpPr>
          <p:cNvPr id="12" name="椭圆 11"/>
          <p:cNvSpPr/>
          <p:nvPr>
            <p:custDataLst>
              <p:tags r:id="rId3"/>
            </p:custDataLst>
          </p:nvPr>
        </p:nvSpPr>
        <p:spPr>
          <a:xfrm>
            <a:off x="5955825" y="2740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4"/>
            </p:custDataLst>
          </p:nvPr>
        </p:nvSpPr>
        <p:spPr>
          <a:xfrm>
            <a:off x="4617565" y="3449790"/>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4" name="矩形 13"/>
          <p:cNvSpPr/>
          <p:nvPr>
            <p:custDataLst>
              <p:tags r:id="rId5"/>
            </p:custDataLst>
          </p:nvPr>
        </p:nvSpPr>
        <p:spPr>
          <a:xfrm>
            <a:off x="4617564" y="3868476"/>
            <a:ext cx="2956872" cy="779723"/>
          </a:xfrm>
          <a:prstGeom prst="rect">
            <a:avLst/>
          </a:prstGeom>
        </p:spPr>
        <p:txBody>
          <a:bodyPr lIns="0" tIns="0" rIns="0" bIns="0" anchor="t" anchorCtr="0">
            <a:normAutofit/>
          </a:bodyPr>
          <a:lstStyle/>
          <a:p>
            <a:pPr algn="ctr"/>
            <a:r>
              <a:rPr lang="pt-BR"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4" name="文本框 3"/>
          <p:cNvSpPr txBox="1"/>
          <p:nvPr>
            <p:custDataLst>
              <p:tags r:id="rId6"/>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da-DK" altLang="zh-CN" dirty="0"/>
              <a:t>LOREM IPSUM DOLOR LOREM </a:t>
            </a:r>
            <a:endParaRPr lang="zh-CN" alt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p:nvPr>
            <p:custDataLst>
              <p:tags r:id="rId2"/>
            </p:custDataLst>
          </p:nvPr>
        </p:nvCxnSpPr>
        <p:spPr>
          <a:xfrm>
            <a:off x="802269" y="3642329"/>
            <a:ext cx="10724523" cy="0"/>
          </a:xfrm>
          <a:prstGeom prst="straightConnector1">
            <a:avLst/>
          </a:prstGeom>
          <a:ln w="19050">
            <a:solidFill>
              <a:schemeClr val="accent1">
                <a:lumMod val="60000"/>
                <a:lumOff val="40000"/>
              </a:schemeClr>
            </a:solidFill>
            <a:prstDash val="sysDash"/>
            <a:headEnd type="oval"/>
            <a:tailEnd type="stealth"/>
          </a:ln>
        </p:spPr>
        <p:style>
          <a:lnRef idx="1">
            <a:schemeClr val="accent1"/>
          </a:lnRef>
          <a:fillRef idx="0">
            <a:schemeClr val="accent1"/>
          </a:fillRef>
          <a:effectRef idx="0">
            <a:schemeClr val="accent1"/>
          </a:effectRef>
          <a:fontRef idx="minor">
            <a:schemeClr val="tx1"/>
          </a:fontRef>
        </p:style>
      </p:cxnSp>
      <p:sp>
        <p:nvSpPr>
          <p:cNvPr id="8" name="椭圆 7"/>
          <p:cNvSpPr/>
          <p:nvPr>
            <p:custDataLst>
              <p:tags r:id="rId3"/>
            </p:custDataLst>
          </p:nvPr>
        </p:nvSpPr>
        <p:spPr>
          <a:xfrm>
            <a:off x="4130373"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2792112" y="2054978"/>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0" name="矩形 9"/>
          <p:cNvSpPr/>
          <p:nvPr>
            <p:custDataLst>
              <p:tags r:id="rId5"/>
            </p:custDataLst>
          </p:nvPr>
        </p:nvSpPr>
        <p:spPr>
          <a:xfrm>
            <a:off x="2792112" y="2473664"/>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12" name="椭圆 11"/>
          <p:cNvSpPr/>
          <p:nvPr>
            <p:custDataLst>
              <p:tags r:id="rId6"/>
            </p:custDataLst>
          </p:nvPr>
        </p:nvSpPr>
        <p:spPr>
          <a:xfrm>
            <a:off x="7781277"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7"/>
            </p:custDataLst>
          </p:nvPr>
        </p:nvSpPr>
        <p:spPr>
          <a:xfrm>
            <a:off x="6443016" y="4211790"/>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4" name="矩形 13"/>
          <p:cNvSpPr/>
          <p:nvPr>
            <p:custDataLst>
              <p:tags r:id="rId8"/>
            </p:custDataLst>
          </p:nvPr>
        </p:nvSpPr>
        <p:spPr>
          <a:xfrm>
            <a:off x="6443016" y="4630476"/>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4" name="文本框 3"/>
          <p:cNvSpPr txBox="1"/>
          <p:nvPr>
            <p:custDataLst>
              <p:tags r:id="rId9"/>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p:nvPr>
            <p:custDataLst>
              <p:tags r:id="rId2"/>
            </p:custDataLst>
          </p:nvPr>
        </p:nvCxnSpPr>
        <p:spPr>
          <a:xfrm>
            <a:off x="802269" y="3642329"/>
            <a:ext cx="10724523" cy="0"/>
          </a:xfrm>
          <a:prstGeom prst="straightConnector1">
            <a:avLst/>
          </a:prstGeom>
          <a:ln w="19050">
            <a:solidFill>
              <a:schemeClr val="accent1">
                <a:lumMod val="60000"/>
                <a:lumOff val="40000"/>
              </a:schemeClr>
            </a:solidFill>
            <a:prstDash val="sysDash"/>
            <a:headEnd type="oval"/>
            <a:tailEnd type="stealth"/>
          </a:ln>
        </p:spPr>
        <p:style>
          <a:lnRef idx="1">
            <a:schemeClr val="accent1"/>
          </a:lnRef>
          <a:fillRef idx="0">
            <a:schemeClr val="accent1"/>
          </a:fillRef>
          <a:effectRef idx="0">
            <a:schemeClr val="accent1"/>
          </a:effectRef>
          <a:fontRef idx="minor">
            <a:schemeClr val="tx1"/>
          </a:fontRef>
        </p:style>
      </p:cxnSp>
      <p:sp>
        <p:nvSpPr>
          <p:cNvPr id="8" name="椭圆 7"/>
          <p:cNvSpPr/>
          <p:nvPr>
            <p:custDataLst>
              <p:tags r:id="rId3"/>
            </p:custDataLst>
          </p:nvPr>
        </p:nvSpPr>
        <p:spPr>
          <a:xfrm>
            <a:off x="3143121"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1804860" y="2054978"/>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0" name="矩形 9"/>
          <p:cNvSpPr/>
          <p:nvPr>
            <p:custDataLst>
              <p:tags r:id="rId5"/>
            </p:custDataLst>
          </p:nvPr>
        </p:nvSpPr>
        <p:spPr>
          <a:xfrm>
            <a:off x="1804860" y="2473664"/>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12" name="椭圆 11"/>
          <p:cNvSpPr/>
          <p:nvPr>
            <p:custDataLst>
              <p:tags r:id="rId6"/>
            </p:custDataLst>
          </p:nvPr>
        </p:nvSpPr>
        <p:spPr>
          <a:xfrm>
            <a:off x="5955825"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7"/>
            </p:custDataLst>
          </p:nvPr>
        </p:nvSpPr>
        <p:spPr>
          <a:xfrm>
            <a:off x="4617564" y="4211790"/>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4" name="矩形 13"/>
          <p:cNvSpPr/>
          <p:nvPr>
            <p:custDataLst>
              <p:tags r:id="rId8"/>
            </p:custDataLst>
          </p:nvPr>
        </p:nvSpPr>
        <p:spPr>
          <a:xfrm>
            <a:off x="4617564" y="4630476"/>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16" name="椭圆 15"/>
          <p:cNvSpPr/>
          <p:nvPr>
            <p:custDataLst>
              <p:tags r:id="rId9"/>
            </p:custDataLst>
          </p:nvPr>
        </p:nvSpPr>
        <p:spPr>
          <a:xfrm>
            <a:off x="8768529"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custDataLst>
              <p:tags r:id="rId10"/>
            </p:custDataLst>
          </p:nvPr>
        </p:nvSpPr>
        <p:spPr>
          <a:xfrm>
            <a:off x="7430268" y="2054978"/>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8" name="矩形 17"/>
          <p:cNvSpPr/>
          <p:nvPr>
            <p:custDataLst>
              <p:tags r:id="rId11"/>
            </p:custDataLst>
          </p:nvPr>
        </p:nvSpPr>
        <p:spPr>
          <a:xfrm>
            <a:off x="7430268" y="2473664"/>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4" name="文本框 3"/>
          <p:cNvSpPr txBox="1"/>
          <p:nvPr>
            <p:custDataLst>
              <p:tags r:id="rId12"/>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p:nvPr>
            <p:custDataLst>
              <p:tags r:id="rId2"/>
            </p:custDataLst>
          </p:nvPr>
        </p:nvCxnSpPr>
        <p:spPr>
          <a:xfrm>
            <a:off x="802269" y="3642329"/>
            <a:ext cx="10724523" cy="0"/>
          </a:xfrm>
          <a:prstGeom prst="straightConnector1">
            <a:avLst/>
          </a:prstGeom>
          <a:ln w="19050">
            <a:solidFill>
              <a:schemeClr val="accent1">
                <a:lumMod val="60000"/>
                <a:lumOff val="40000"/>
              </a:schemeClr>
            </a:solidFill>
            <a:prstDash val="sysDash"/>
            <a:headEnd type="oval"/>
            <a:tailEnd type="stealth"/>
          </a:ln>
        </p:spPr>
        <p:style>
          <a:lnRef idx="1">
            <a:schemeClr val="accent1"/>
          </a:lnRef>
          <a:fillRef idx="0">
            <a:schemeClr val="accent1"/>
          </a:fillRef>
          <a:effectRef idx="0">
            <a:schemeClr val="accent1"/>
          </a:effectRef>
          <a:fontRef idx="minor">
            <a:schemeClr val="tx1"/>
          </a:fontRef>
        </p:style>
      </p:cxnSp>
      <p:sp>
        <p:nvSpPr>
          <p:cNvPr id="8" name="椭圆 7"/>
          <p:cNvSpPr/>
          <p:nvPr>
            <p:custDataLst>
              <p:tags r:id="rId3"/>
            </p:custDataLst>
          </p:nvPr>
        </p:nvSpPr>
        <p:spPr>
          <a:xfrm>
            <a:off x="1736769"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398508" y="2054978"/>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0" name="矩形 9"/>
          <p:cNvSpPr/>
          <p:nvPr>
            <p:custDataLst>
              <p:tags r:id="rId5"/>
            </p:custDataLst>
          </p:nvPr>
        </p:nvSpPr>
        <p:spPr>
          <a:xfrm>
            <a:off x="398508" y="2473664"/>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12" name="椭圆 11"/>
          <p:cNvSpPr/>
          <p:nvPr>
            <p:custDataLst>
              <p:tags r:id="rId6"/>
            </p:custDataLst>
          </p:nvPr>
        </p:nvSpPr>
        <p:spPr>
          <a:xfrm>
            <a:off x="4549473"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7"/>
            </p:custDataLst>
          </p:nvPr>
        </p:nvSpPr>
        <p:spPr>
          <a:xfrm>
            <a:off x="3211212" y="4211790"/>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4" name="矩形 13"/>
          <p:cNvSpPr/>
          <p:nvPr>
            <p:custDataLst>
              <p:tags r:id="rId8"/>
            </p:custDataLst>
          </p:nvPr>
        </p:nvSpPr>
        <p:spPr>
          <a:xfrm>
            <a:off x="3211212" y="4630476"/>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16" name="椭圆 15"/>
          <p:cNvSpPr/>
          <p:nvPr>
            <p:custDataLst>
              <p:tags r:id="rId9"/>
            </p:custDataLst>
          </p:nvPr>
        </p:nvSpPr>
        <p:spPr>
          <a:xfrm>
            <a:off x="7362177"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custDataLst>
              <p:tags r:id="rId10"/>
            </p:custDataLst>
          </p:nvPr>
        </p:nvSpPr>
        <p:spPr>
          <a:xfrm>
            <a:off x="6023916" y="2054978"/>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8" name="矩形 17"/>
          <p:cNvSpPr/>
          <p:nvPr>
            <p:custDataLst>
              <p:tags r:id="rId11"/>
            </p:custDataLst>
          </p:nvPr>
        </p:nvSpPr>
        <p:spPr>
          <a:xfrm>
            <a:off x="6023916" y="2473664"/>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20" name="椭圆 19"/>
          <p:cNvSpPr/>
          <p:nvPr>
            <p:custDataLst>
              <p:tags r:id="rId12"/>
            </p:custDataLst>
          </p:nvPr>
        </p:nvSpPr>
        <p:spPr>
          <a:xfrm>
            <a:off x="10174881"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custDataLst>
              <p:tags r:id="rId13"/>
            </p:custDataLst>
          </p:nvPr>
        </p:nvSpPr>
        <p:spPr>
          <a:xfrm>
            <a:off x="8836620" y="4211790"/>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22" name="矩形 21"/>
          <p:cNvSpPr/>
          <p:nvPr>
            <p:custDataLst>
              <p:tags r:id="rId14"/>
            </p:custDataLst>
          </p:nvPr>
        </p:nvSpPr>
        <p:spPr>
          <a:xfrm>
            <a:off x="8836620" y="4630476"/>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4" name="文本框 3"/>
          <p:cNvSpPr txBox="1"/>
          <p:nvPr>
            <p:custDataLst>
              <p:tags r:id="rId15"/>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p:nvPr>
            <p:custDataLst>
              <p:tags r:id="rId2"/>
            </p:custDataLst>
          </p:nvPr>
        </p:nvCxnSpPr>
        <p:spPr>
          <a:xfrm>
            <a:off x="802269" y="3642329"/>
            <a:ext cx="10724523" cy="0"/>
          </a:xfrm>
          <a:prstGeom prst="straightConnector1">
            <a:avLst/>
          </a:prstGeom>
          <a:ln w="19050">
            <a:solidFill>
              <a:schemeClr val="accent1">
                <a:lumMod val="60000"/>
                <a:lumOff val="40000"/>
              </a:schemeClr>
            </a:solidFill>
            <a:prstDash val="sysDash"/>
            <a:headEnd type="oval"/>
            <a:tailEnd type="stealth"/>
          </a:ln>
        </p:spPr>
        <p:style>
          <a:lnRef idx="1">
            <a:schemeClr val="accent1"/>
          </a:lnRef>
          <a:fillRef idx="0">
            <a:schemeClr val="accent1"/>
          </a:fillRef>
          <a:effectRef idx="0">
            <a:schemeClr val="accent1"/>
          </a:effectRef>
          <a:fontRef idx="minor">
            <a:schemeClr val="tx1"/>
          </a:fontRef>
        </p:style>
      </p:cxnSp>
      <p:sp>
        <p:nvSpPr>
          <p:cNvPr id="8" name="椭圆 7"/>
          <p:cNvSpPr/>
          <p:nvPr>
            <p:custDataLst>
              <p:tags r:id="rId3"/>
            </p:custDataLst>
          </p:nvPr>
        </p:nvSpPr>
        <p:spPr>
          <a:xfrm>
            <a:off x="1736769"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398508" y="2054978"/>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0" name="矩形 9"/>
          <p:cNvSpPr/>
          <p:nvPr>
            <p:custDataLst>
              <p:tags r:id="rId5"/>
            </p:custDataLst>
          </p:nvPr>
        </p:nvSpPr>
        <p:spPr>
          <a:xfrm>
            <a:off x="398508" y="2473664"/>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12" name="椭圆 11"/>
          <p:cNvSpPr/>
          <p:nvPr>
            <p:custDataLst>
              <p:tags r:id="rId6"/>
            </p:custDataLst>
          </p:nvPr>
        </p:nvSpPr>
        <p:spPr>
          <a:xfrm>
            <a:off x="3846297"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7"/>
            </p:custDataLst>
          </p:nvPr>
        </p:nvSpPr>
        <p:spPr>
          <a:xfrm>
            <a:off x="2508036" y="4211790"/>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4" name="矩形 13"/>
          <p:cNvSpPr/>
          <p:nvPr>
            <p:custDataLst>
              <p:tags r:id="rId8"/>
            </p:custDataLst>
          </p:nvPr>
        </p:nvSpPr>
        <p:spPr>
          <a:xfrm>
            <a:off x="2508036" y="4630476"/>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16" name="椭圆 15"/>
          <p:cNvSpPr/>
          <p:nvPr>
            <p:custDataLst>
              <p:tags r:id="rId9"/>
            </p:custDataLst>
          </p:nvPr>
        </p:nvSpPr>
        <p:spPr>
          <a:xfrm>
            <a:off x="5955825"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custDataLst>
              <p:tags r:id="rId10"/>
            </p:custDataLst>
          </p:nvPr>
        </p:nvSpPr>
        <p:spPr>
          <a:xfrm>
            <a:off x="4617564" y="2054978"/>
            <a:ext cx="2956870" cy="418686"/>
          </a:xfrm>
          <a:prstGeom prst="rect">
            <a:avLst/>
          </a:prstGeom>
        </p:spPr>
        <p:txBody>
          <a:bodyPr lIns="0" tIns="0" rIns="0" bIns="0" anchor="ctr" anchorCtr="0">
            <a:normAutofit/>
          </a:bodyPr>
          <a:lstStyle/>
          <a:p>
            <a:pPr algn="ctr"/>
            <a:r>
              <a:rPr lang="en-US" altLang="zh-CN" dirty="0">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8" name="矩形 17"/>
          <p:cNvSpPr/>
          <p:nvPr>
            <p:custDataLst>
              <p:tags r:id="rId11"/>
            </p:custDataLst>
          </p:nvPr>
        </p:nvSpPr>
        <p:spPr>
          <a:xfrm>
            <a:off x="4617564" y="2473664"/>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20" name="椭圆 19"/>
          <p:cNvSpPr/>
          <p:nvPr>
            <p:custDataLst>
              <p:tags r:id="rId12"/>
            </p:custDataLst>
          </p:nvPr>
        </p:nvSpPr>
        <p:spPr>
          <a:xfrm>
            <a:off x="8065353"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custDataLst>
              <p:tags r:id="rId13"/>
            </p:custDataLst>
          </p:nvPr>
        </p:nvSpPr>
        <p:spPr>
          <a:xfrm>
            <a:off x="6727092" y="4211790"/>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22" name="矩形 21"/>
          <p:cNvSpPr/>
          <p:nvPr>
            <p:custDataLst>
              <p:tags r:id="rId14"/>
            </p:custDataLst>
          </p:nvPr>
        </p:nvSpPr>
        <p:spPr>
          <a:xfrm>
            <a:off x="6727092" y="4630476"/>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25" name="矩形 24"/>
          <p:cNvSpPr/>
          <p:nvPr>
            <p:custDataLst>
              <p:tags r:id="rId15"/>
            </p:custDataLst>
          </p:nvPr>
        </p:nvSpPr>
        <p:spPr>
          <a:xfrm>
            <a:off x="8836622" y="2054978"/>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26" name="矩形 25"/>
          <p:cNvSpPr/>
          <p:nvPr>
            <p:custDataLst>
              <p:tags r:id="rId16"/>
            </p:custDataLst>
          </p:nvPr>
        </p:nvSpPr>
        <p:spPr>
          <a:xfrm>
            <a:off x="8836620" y="2473664"/>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28" name="椭圆 27"/>
          <p:cNvSpPr/>
          <p:nvPr>
            <p:custDataLst>
              <p:tags r:id="rId17"/>
            </p:custDataLst>
          </p:nvPr>
        </p:nvSpPr>
        <p:spPr>
          <a:xfrm>
            <a:off x="10174881"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custDataLst>
              <p:tags r:id="rId18"/>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2"/>
            </p:custDataLst>
          </p:nvPr>
        </p:nvGrpSpPr>
        <p:grpSpPr>
          <a:xfrm>
            <a:off x="5056117" y="2555947"/>
            <a:ext cx="4707008" cy="565447"/>
            <a:chOff x="5056117" y="2254388"/>
            <a:chExt cx="4707008" cy="565447"/>
          </a:xfrm>
        </p:grpSpPr>
        <p:sp>
          <p:nvSpPr>
            <p:cNvPr id="2" name="MH_Number_1">
              <a:hlinkClick r:id="rId10" action="ppaction://hlinksldjump"/>
            </p:cNvPr>
            <p:cNvSpPr/>
            <p:nvPr>
              <p:custDataLst>
                <p:tags r:id="rId6"/>
              </p:custDataLst>
            </p:nvPr>
          </p:nvSpPr>
          <p:spPr>
            <a:xfrm>
              <a:off x="5056117" y="2438949"/>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1</a:t>
              </a:r>
              <a:endParaRPr lang="zh-CN" altLang="en-US" sz="2000" dirty="0">
                <a:solidFill>
                  <a:srgbClr val="FFFFFF"/>
                </a:solidFill>
              </a:endParaRPr>
            </a:p>
          </p:txBody>
        </p:sp>
        <p:sp>
          <p:nvSpPr>
            <p:cNvPr id="48" name="MH_Entry_1">
              <a:hlinkClick r:id="rId10" action="ppaction://hlinksldjump"/>
            </p:cNvPr>
            <p:cNvSpPr/>
            <p:nvPr>
              <p:custDataLst>
                <p:tags r:id="rId7"/>
              </p:custDataLst>
            </p:nvPr>
          </p:nvSpPr>
          <p:spPr>
            <a:xfrm>
              <a:off x="5664201" y="2254388"/>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grpSp>
      <p:sp>
        <p:nvSpPr>
          <p:cNvPr id="25" name="MH_Others_1"/>
          <p:cNvSpPr/>
          <p:nvPr>
            <p:custDataLst>
              <p:tags r:id="rId3"/>
            </p:custDataLst>
          </p:nvPr>
        </p:nvSpPr>
        <p:spPr>
          <a:xfrm>
            <a:off x="2356890" y="947907"/>
            <a:ext cx="1317336" cy="1321695"/>
          </a:xfrm>
          <a:prstGeom prst="hexagon">
            <a:avLst/>
          </a:prstGeom>
          <a:noFill/>
          <a:ln w="12700" cap="flat" cmpd="sng" algn="ctr">
            <a:noFill/>
            <a:prstDash val="solid"/>
            <a:miter lim="800000"/>
          </a:ln>
          <a:effectLst/>
        </p:spPr>
        <p:txBody>
          <a:bodyPr bIns="180000" anchor="ctr">
            <a:noAutofit/>
          </a:bodyPr>
          <a:lstStyle/>
          <a:p>
            <a:pPr algn="ctr">
              <a:defRPr/>
            </a:pPr>
            <a:r>
              <a:rPr lang="zh-CN" altLang="en-US" sz="8800" b="1" kern="0" dirty="0">
                <a:ln>
                  <a:solidFill>
                    <a:srgbClr val="FFFFFF"/>
                  </a:solidFill>
                </a:ln>
              </a:rPr>
              <a:t>目</a:t>
            </a:r>
          </a:p>
        </p:txBody>
      </p:sp>
      <p:sp>
        <p:nvSpPr>
          <p:cNvPr id="26" name="MH_Others_2"/>
          <p:cNvSpPr/>
          <p:nvPr>
            <p:custDataLst>
              <p:tags r:id="rId4"/>
            </p:custDataLst>
          </p:nvPr>
        </p:nvSpPr>
        <p:spPr>
          <a:xfrm>
            <a:off x="3327941" y="2049719"/>
            <a:ext cx="772342" cy="764498"/>
          </a:xfrm>
          <a:prstGeom prst="ellipse">
            <a:avLst/>
          </a:prstGeom>
          <a:noFill/>
          <a:ln w="12700" cap="flat" cmpd="sng" algn="ctr">
            <a:noFill/>
            <a:prstDash val="solid"/>
            <a:miter lim="800000"/>
          </a:ln>
          <a:effectLst/>
        </p:spPr>
        <p:txBody>
          <a:bodyPr anchor="ctr">
            <a:noAutofit/>
          </a:bodyPr>
          <a:lstStyle/>
          <a:p>
            <a:pPr algn="ctr">
              <a:defRPr/>
            </a:pPr>
            <a:r>
              <a:rPr lang="zh-CN" altLang="en-US" sz="5400" b="1" kern="0" dirty="0">
                <a:ln>
                  <a:solidFill>
                    <a:srgbClr val="FFFFFF"/>
                  </a:solidFill>
                </a:ln>
                <a:solidFill>
                  <a:schemeClr val="tx1">
                    <a:lumMod val="50000"/>
                    <a:lumOff val="50000"/>
                  </a:schemeClr>
                </a:solidFill>
              </a:rPr>
              <a:t>录</a:t>
            </a:r>
          </a:p>
        </p:txBody>
      </p:sp>
      <p:sp>
        <p:nvSpPr>
          <p:cNvPr id="27" name="MH_Others_3"/>
          <p:cNvSpPr txBox="1"/>
          <p:nvPr>
            <p:custDataLst>
              <p:tags r:id="rId5"/>
            </p:custDataLst>
          </p:nvPr>
        </p:nvSpPr>
        <p:spPr>
          <a:xfrm rot="5400000">
            <a:off x="1191734" y="3545293"/>
            <a:ext cx="3515706" cy="707886"/>
          </a:xfrm>
          <a:prstGeom prst="rect">
            <a:avLst/>
          </a:prstGeom>
          <a:noFill/>
        </p:spPr>
        <p:txBody>
          <a:bodyPr vert="horz" wrap="none" anchor="ctr" anchorCtr="0">
            <a:normAutofit/>
          </a:bodyPr>
          <a:lstStyle/>
          <a:p>
            <a:pPr>
              <a:defRPr/>
            </a:pPr>
            <a:r>
              <a:rPr lang="en-US" altLang="zh-CN" sz="4000" kern="0" spc="500">
                <a:solidFill>
                  <a:srgbClr val="DDDDDD"/>
                </a:solidFill>
                <a:latin typeface="+mj-lt"/>
                <a:ea typeface="+mj-ea"/>
                <a:cs typeface="+mj-cs"/>
              </a:rPr>
              <a:t>CONTENTS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p:nvPr>
            <p:custDataLst>
              <p:tags r:id="rId2"/>
            </p:custDataLst>
          </p:nvPr>
        </p:nvCxnSpPr>
        <p:spPr>
          <a:xfrm>
            <a:off x="802269" y="3642329"/>
            <a:ext cx="10724523" cy="0"/>
          </a:xfrm>
          <a:prstGeom prst="straightConnector1">
            <a:avLst/>
          </a:prstGeom>
          <a:ln w="19050">
            <a:solidFill>
              <a:schemeClr val="accent1">
                <a:lumMod val="60000"/>
                <a:lumOff val="40000"/>
              </a:schemeClr>
            </a:solidFill>
            <a:prstDash val="sysDash"/>
            <a:headEnd type="oval"/>
            <a:tailEnd type="stealth"/>
          </a:ln>
        </p:spPr>
        <p:style>
          <a:lnRef idx="1">
            <a:schemeClr val="accent1"/>
          </a:lnRef>
          <a:fillRef idx="0">
            <a:schemeClr val="accent1"/>
          </a:fillRef>
          <a:effectRef idx="0">
            <a:schemeClr val="accent1"/>
          </a:effectRef>
          <a:fontRef idx="minor">
            <a:schemeClr val="tx1"/>
          </a:fontRef>
        </p:style>
      </p:cxnSp>
      <p:sp>
        <p:nvSpPr>
          <p:cNvPr id="8" name="椭圆 7"/>
          <p:cNvSpPr/>
          <p:nvPr>
            <p:custDataLst>
              <p:tags r:id="rId3"/>
            </p:custDataLst>
          </p:nvPr>
        </p:nvSpPr>
        <p:spPr>
          <a:xfrm>
            <a:off x="1736769"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398508" y="2054978"/>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0" name="矩形 9"/>
          <p:cNvSpPr/>
          <p:nvPr>
            <p:custDataLst>
              <p:tags r:id="rId5"/>
            </p:custDataLst>
          </p:nvPr>
        </p:nvSpPr>
        <p:spPr>
          <a:xfrm>
            <a:off x="398508" y="2473664"/>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12" name="椭圆 11"/>
          <p:cNvSpPr/>
          <p:nvPr>
            <p:custDataLst>
              <p:tags r:id="rId6"/>
            </p:custDataLst>
          </p:nvPr>
        </p:nvSpPr>
        <p:spPr>
          <a:xfrm>
            <a:off x="3424391"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7"/>
            </p:custDataLst>
          </p:nvPr>
        </p:nvSpPr>
        <p:spPr>
          <a:xfrm>
            <a:off x="2086130" y="4211790"/>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4" name="矩形 13"/>
          <p:cNvSpPr/>
          <p:nvPr>
            <p:custDataLst>
              <p:tags r:id="rId8"/>
            </p:custDataLst>
          </p:nvPr>
        </p:nvSpPr>
        <p:spPr>
          <a:xfrm>
            <a:off x="2086130" y="4630476"/>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16" name="椭圆 15"/>
          <p:cNvSpPr/>
          <p:nvPr>
            <p:custDataLst>
              <p:tags r:id="rId9"/>
            </p:custDataLst>
          </p:nvPr>
        </p:nvSpPr>
        <p:spPr>
          <a:xfrm>
            <a:off x="5112013"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custDataLst>
              <p:tags r:id="rId10"/>
            </p:custDataLst>
          </p:nvPr>
        </p:nvSpPr>
        <p:spPr>
          <a:xfrm>
            <a:off x="3773752" y="2054978"/>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18" name="矩形 17"/>
          <p:cNvSpPr/>
          <p:nvPr>
            <p:custDataLst>
              <p:tags r:id="rId11"/>
            </p:custDataLst>
          </p:nvPr>
        </p:nvSpPr>
        <p:spPr>
          <a:xfrm>
            <a:off x="3773752" y="2473664"/>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20" name="椭圆 19"/>
          <p:cNvSpPr/>
          <p:nvPr>
            <p:custDataLst>
              <p:tags r:id="rId12"/>
            </p:custDataLst>
          </p:nvPr>
        </p:nvSpPr>
        <p:spPr>
          <a:xfrm>
            <a:off x="6799635"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custDataLst>
              <p:tags r:id="rId13"/>
            </p:custDataLst>
          </p:nvPr>
        </p:nvSpPr>
        <p:spPr>
          <a:xfrm>
            <a:off x="5461374" y="4211790"/>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22" name="矩形 21"/>
          <p:cNvSpPr/>
          <p:nvPr>
            <p:custDataLst>
              <p:tags r:id="rId14"/>
            </p:custDataLst>
          </p:nvPr>
        </p:nvSpPr>
        <p:spPr>
          <a:xfrm>
            <a:off x="5461374" y="4630476"/>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24" name="椭圆 23"/>
          <p:cNvSpPr/>
          <p:nvPr>
            <p:custDataLst>
              <p:tags r:id="rId15"/>
            </p:custDataLst>
          </p:nvPr>
        </p:nvSpPr>
        <p:spPr>
          <a:xfrm>
            <a:off x="8487257"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16"/>
            </p:custDataLst>
          </p:nvPr>
        </p:nvSpPr>
        <p:spPr>
          <a:xfrm>
            <a:off x="7148996" y="2054978"/>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26" name="矩形 25"/>
          <p:cNvSpPr/>
          <p:nvPr>
            <p:custDataLst>
              <p:tags r:id="rId17"/>
            </p:custDataLst>
          </p:nvPr>
        </p:nvSpPr>
        <p:spPr>
          <a:xfrm>
            <a:off x="7148996" y="2473664"/>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28" name="椭圆 27"/>
          <p:cNvSpPr/>
          <p:nvPr>
            <p:custDataLst>
              <p:tags r:id="rId18"/>
            </p:custDataLst>
          </p:nvPr>
        </p:nvSpPr>
        <p:spPr>
          <a:xfrm>
            <a:off x="10174881" y="3502153"/>
            <a:ext cx="280351" cy="280351"/>
          </a:xfrm>
          <a:prstGeom prst="ellipse">
            <a:avLst/>
          </a:prstGeom>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19"/>
            </p:custDataLst>
          </p:nvPr>
        </p:nvSpPr>
        <p:spPr>
          <a:xfrm>
            <a:off x="8836620" y="4211790"/>
            <a:ext cx="2956870" cy="418686"/>
          </a:xfrm>
          <a:prstGeom prst="rect">
            <a:avLst/>
          </a:prstGeom>
        </p:spPr>
        <p:txBody>
          <a:bodyPr lIns="0" tIns="0" rIns="0" bIns="0" anchor="ctr" anchorCtr="0">
            <a:normAutofit/>
          </a:bodyPr>
          <a:lstStyle/>
          <a:p>
            <a:pPr algn="ctr"/>
            <a:r>
              <a:rPr lang="en-US" altLang="zh-CN">
                <a:solidFill>
                  <a:schemeClr val="accent1"/>
                </a:solidFill>
                <a:latin typeface="+mj-lt"/>
                <a:ea typeface="+mj-ea"/>
                <a:cs typeface="+mj-cs"/>
              </a:rPr>
              <a:t>LOREM IPSU</a:t>
            </a:r>
            <a:endParaRPr lang="zh-CN" altLang="en-US" dirty="0">
              <a:solidFill>
                <a:schemeClr val="accent1"/>
              </a:solidFill>
              <a:latin typeface="+mj-lt"/>
              <a:ea typeface="+mj-ea"/>
              <a:cs typeface="+mj-cs"/>
            </a:endParaRPr>
          </a:p>
        </p:txBody>
      </p:sp>
      <p:sp>
        <p:nvSpPr>
          <p:cNvPr id="30" name="矩形 29"/>
          <p:cNvSpPr/>
          <p:nvPr>
            <p:custDataLst>
              <p:tags r:id="rId20"/>
            </p:custDataLst>
          </p:nvPr>
        </p:nvSpPr>
        <p:spPr>
          <a:xfrm>
            <a:off x="8836620" y="4630476"/>
            <a:ext cx="2956872" cy="779723"/>
          </a:xfrm>
          <a:prstGeom prst="rect">
            <a:avLst/>
          </a:prstGeom>
        </p:spPr>
        <p:txBody>
          <a:bodyPr lIns="0" tIns="0" rIns="0" bIns="0" anchor="t" anchorCtr="0">
            <a:normAutofit/>
          </a:bodyPr>
          <a:lstStyle/>
          <a:p>
            <a:pPr algn="ctr"/>
            <a:r>
              <a:rPr lang="en-US" altLang="zh-CN">
                <a:solidFill>
                  <a:schemeClr val="tx1">
                    <a:lumMod val="50000"/>
                    <a:lumOff val="50000"/>
                  </a:schemeClr>
                </a:solidFill>
              </a:rPr>
              <a:t>LOREM IPSUM DOLOR LOREM IPSUM DOLOR</a:t>
            </a:r>
            <a:endParaRPr lang="zh-CN" altLang="en-US" dirty="0">
              <a:solidFill>
                <a:schemeClr val="tx1">
                  <a:lumMod val="50000"/>
                  <a:lumOff val="50000"/>
                </a:schemeClr>
              </a:solidFill>
            </a:endParaRPr>
          </a:p>
        </p:txBody>
      </p:sp>
      <p:sp>
        <p:nvSpPr>
          <p:cNvPr id="4" name="文本框 3"/>
          <p:cNvSpPr txBox="1"/>
          <p:nvPr>
            <p:custDataLst>
              <p:tags r:id="rId21"/>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2"/>
            </p:custDataLst>
          </p:nvPr>
        </p:nvSpPr>
        <p:spPr>
          <a:xfrm>
            <a:off x="5288065" y="20401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1">
                    <a:lumMod val="75000"/>
                  </a:schemeClr>
                </a:solidFill>
                <a:latin typeface="+mj-lt"/>
                <a:ea typeface="+mj-ea"/>
                <a:cs typeface="+mj-cs"/>
              </a:rPr>
              <a:t>LOREM</a:t>
            </a:r>
            <a:endParaRPr lang="en-US" altLang="zh-CN" sz="2400" dirty="0">
              <a:solidFill>
                <a:schemeClr val="accent1">
                  <a:lumMod val="75000"/>
                </a:schemeClr>
              </a:solidFill>
              <a:latin typeface="+mj-lt"/>
              <a:ea typeface="+mj-ea"/>
              <a:cs typeface="+mj-cs"/>
            </a:endParaRPr>
          </a:p>
        </p:txBody>
      </p:sp>
      <p:sp>
        <p:nvSpPr>
          <p:cNvPr id="9" name="圆角矩形 8"/>
          <p:cNvSpPr/>
          <p:nvPr>
            <p:custDataLst>
              <p:tags r:id="rId3"/>
            </p:custDataLst>
          </p:nvPr>
        </p:nvSpPr>
        <p:spPr>
          <a:xfrm>
            <a:off x="5642326" y="3468229"/>
            <a:ext cx="907347" cy="2576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rgbClr val="FFFFFF"/>
                </a:solidFill>
              </a:rPr>
              <a:t>01</a:t>
            </a:r>
            <a:endParaRPr lang="zh-CN" altLang="en-US" sz="1400" dirty="0">
              <a:solidFill>
                <a:srgbClr val="FFFFFF"/>
              </a:solidFill>
            </a:endParaRPr>
          </a:p>
        </p:txBody>
      </p:sp>
      <p:sp>
        <p:nvSpPr>
          <p:cNvPr id="10" name="矩形 9"/>
          <p:cNvSpPr/>
          <p:nvPr>
            <p:custDataLst>
              <p:tags r:id="rId4"/>
            </p:custDataLst>
          </p:nvPr>
        </p:nvSpPr>
        <p:spPr>
          <a:xfrm>
            <a:off x="4584700" y="3832310"/>
            <a:ext cx="3022600" cy="2009690"/>
          </a:xfrm>
          <a:prstGeom prst="rect">
            <a:avLst/>
          </a:prstGeom>
        </p:spPr>
        <p:txBody>
          <a:bodyPr wrap="square">
            <a:normAutofit/>
          </a:bodyPr>
          <a:lstStyle/>
          <a:p>
            <a:pPr algn="ctr">
              <a:lnSpc>
                <a:spcPct val="120000"/>
              </a:lnSpc>
            </a:pPr>
            <a:r>
              <a:rPr lang="pt-BR" altLang="zh-CN">
                <a:solidFill>
                  <a:schemeClr val="bg1">
                    <a:lumMod val="50000"/>
                  </a:schemeClr>
                </a:solidFill>
              </a:rPr>
              <a:t>LOREM IPSUM DOLOR LOREM IPSUM </a:t>
            </a:r>
            <a:endParaRPr lang="zh-CN" altLang="en-US" dirty="0">
              <a:solidFill>
                <a:schemeClr val="bg1">
                  <a:lumMod val="50000"/>
                </a:schemeClr>
              </a:solidFill>
            </a:endParaRPr>
          </a:p>
        </p:txBody>
      </p:sp>
      <p:sp>
        <p:nvSpPr>
          <p:cNvPr id="4" name="文本框 3"/>
          <p:cNvSpPr txBox="1"/>
          <p:nvPr>
            <p:custDataLst>
              <p:tags r:id="rId5"/>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en-US" altLang="zh-CN"/>
              <a:t>LOREM IPSUM DOLOR LOREM </a:t>
            </a:r>
            <a:endParaRPr lang="zh-CN" altLang="en-US"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2"/>
            </p:custDataLst>
          </p:nvPr>
        </p:nvSpPr>
        <p:spPr>
          <a:xfrm>
            <a:off x="2947561" y="20401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1">
                    <a:lumMod val="75000"/>
                  </a:schemeClr>
                </a:solidFill>
                <a:latin typeface="+mj-lt"/>
                <a:ea typeface="+mj-ea"/>
                <a:cs typeface="+mj-cs"/>
              </a:rPr>
              <a:t>LOREM</a:t>
            </a:r>
            <a:endParaRPr lang="en-US" altLang="zh-CN" sz="2400" dirty="0">
              <a:solidFill>
                <a:schemeClr val="accent1">
                  <a:lumMod val="75000"/>
                </a:schemeClr>
              </a:solidFill>
              <a:latin typeface="+mj-lt"/>
              <a:ea typeface="+mj-ea"/>
              <a:cs typeface="+mj-cs"/>
            </a:endParaRPr>
          </a:p>
        </p:txBody>
      </p:sp>
      <p:sp>
        <p:nvSpPr>
          <p:cNvPr id="9" name="圆角矩形 8"/>
          <p:cNvSpPr/>
          <p:nvPr>
            <p:custDataLst>
              <p:tags r:id="rId3"/>
            </p:custDataLst>
          </p:nvPr>
        </p:nvSpPr>
        <p:spPr>
          <a:xfrm>
            <a:off x="3301822" y="3468229"/>
            <a:ext cx="907347" cy="2576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01</a:t>
            </a:r>
            <a:endParaRPr lang="zh-CN" altLang="en-US">
              <a:solidFill>
                <a:srgbClr val="FFFFFF"/>
              </a:solidFill>
            </a:endParaRPr>
          </a:p>
        </p:txBody>
      </p:sp>
      <p:sp>
        <p:nvSpPr>
          <p:cNvPr id="10" name="矩形 9"/>
          <p:cNvSpPr/>
          <p:nvPr>
            <p:custDataLst>
              <p:tags r:id="rId4"/>
            </p:custDataLst>
          </p:nvPr>
        </p:nvSpPr>
        <p:spPr>
          <a:xfrm>
            <a:off x="2244196" y="3832310"/>
            <a:ext cx="3022600" cy="2009690"/>
          </a:xfrm>
          <a:prstGeom prst="rect">
            <a:avLst/>
          </a:prstGeom>
        </p:spPr>
        <p:txBody>
          <a:bodyPr wrap="square">
            <a:normAutofit/>
          </a:bodyPr>
          <a:lstStyle/>
          <a:p>
            <a:pPr algn="ctr">
              <a:lnSpc>
                <a:spcPct val="120000"/>
              </a:lnSpc>
            </a:pPr>
            <a:r>
              <a:rPr lang="en-US" altLang="zh-CN">
                <a:solidFill>
                  <a:schemeClr val="bg1">
                    <a:lumMod val="50000"/>
                  </a:schemeClr>
                </a:solidFill>
              </a:rPr>
              <a:t>LOREM IPSUM DOLOR LOREM IPSUM </a:t>
            </a:r>
            <a:endParaRPr lang="zh-CN" altLang="en-US" dirty="0">
              <a:solidFill>
                <a:schemeClr val="bg1">
                  <a:lumMod val="50000"/>
                </a:schemeClr>
              </a:solidFill>
            </a:endParaRPr>
          </a:p>
        </p:txBody>
      </p:sp>
      <p:sp>
        <p:nvSpPr>
          <p:cNvPr id="15" name="任意多边形 14"/>
          <p:cNvSpPr/>
          <p:nvPr>
            <p:custDataLst>
              <p:tags r:id="rId5"/>
            </p:custDataLst>
          </p:nvPr>
        </p:nvSpPr>
        <p:spPr>
          <a:xfrm>
            <a:off x="7628569" y="20401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2">
                    <a:lumMod val="75000"/>
                  </a:schemeClr>
                </a:solidFill>
                <a:latin typeface="+mj-lt"/>
                <a:ea typeface="+mj-ea"/>
                <a:cs typeface="+mj-cs"/>
              </a:rPr>
              <a:t>LOREM</a:t>
            </a:r>
            <a:endParaRPr lang="en-US" altLang="zh-CN" sz="2400" dirty="0">
              <a:solidFill>
                <a:schemeClr val="accent2">
                  <a:lumMod val="75000"/>
                </a:schemeClr>
              </a:solidFill>
              <a:latin typeface="+mj-lt"/>
              <a:ea typeface="+mj-ea"/>
              <a:cs typeface="+mj-cs"/>
            </a:endParaRPr>
          </a:p>
        </p:txBody>
      </p:sp>
      <p:sp>
        <p:nvSpPr>
          <p:cNvPr id="16" name="圆角矩形 15"/>
          <p:cNvSpPr/>
          <p:nvPr>
            <p:custDataLst>
              <p:tags r:id="rId6"/>
            </p:custDataLst>
          </p:nvPr>
        </p:nvSpPr>
        <p:spPr>
          <a:xfrm>
            <a:off x="7982830" y="3468229"/>
            <a:ext cx="907347" cy="2576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02</a:t>
            </a:r>
            <a:endParaRPr lang="zh-CN" altLang="en-US">
              <a:solidFill>
                <a:srgbClr val="FFFFFF"/>
              </a:solidFill>
            </a:endParaRPr>
          </a:p>
        </p:txBody>
      </p:sp>
      <p:sp>
        <p:nvSpPr>
          <p:cNvPr id="17" name="矩形 16"/>
          <p:cNvSpPr/>
          <p:nvPr>
            <p:custDataLst>
              <p:tags r:id="rId7"/>
            </p:custDataLst>
          </p:nvPr>
        </p:nvSpPr>
        <p:spPr>
          <a:xfrm>
            <a:off x="6925204" y="3832310"/>
            <a:ext cx="3022600" cy="2009690"/>
          </a:xfrm>
          <a:prstGeom prst="rect">
            <a:avLst/>
          </a:prstGeom>
        </p:spPr>
        <p:txBody>
          <a:bodyPr wrap="square">
            <a:normAutofit/>
          </a:bodyPr>
          <a:lstStyle/>
          <a:p>
            <a:pPr algn="ctr">
              <a:lnSpc>
                <a:spcPct val="120000"/>
              </a:lnSpc>
            </a:pPr>
            <a:r>
              <a:rPr lang="en-US" altLang="zh-CN">
                <a:solidFill>
                  <a:schemeClr val="bg1">
                    <a:lumMod val="50000"/>
                  </a:schemeClr>
                </a:solidFill>
              </a:rPr>
              <a:t>LOREM IPSUM DOLOR LOREM IPSUM </a:t>
            </a:r>
            <a:endParaRPr lang="zh-CN" altLang="en-US" dirty="0">
              <a:solidFill>
                <a:schemeClr val="bg1">
                  <a:lumMod val="50000"/>
                </a:schemeClr>
              </a:solidFill>
            </a:endParaRPr>
          </a:p>
        </p:txBody>
      </p:sp>
      <p:sp>
        <p:nvSpPr>
          <p:cNvPr id="4" name="文本框 3"/>
          <p:cNvSpPr txBox="1"/>
          <p:nvPr>
            <p:custDataLst>
              <p:tags r:id="rId8"/>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2"/>
            </p:custDataLst>
          </p:nvPr>
        </p:nvSpPr>
        <p:spPr>
          <a:xfrm>
            <a:off x="2512058"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1">
                    <a:lumMod val="75000"/>
                  </a:schemeClr>
                </a:solidFill>
                <a:latin typeface="+mj-lt"/>
                <a:ea typeface="+mj-ea"/>
                <a:cs typeface="+mj-cs"/>
              </a:rPr>
              <a:t>LOREM</a:t>
            </a:r>
            <a:endParaRPr lang="en-US" altLang="zh-CN" sz="2400" dirty="0">
              <a:solidFill>
                <a:schemeClr val="accent1">
                  <a:lumMod val="75000"/>
                </a:schemeClr>
              </a:solidFill>
              <a:latin typeface="+mj-lt"/>
              <a:ea typeface="+mj-ea"/>
              <a:cs typeface="+mj-cs"/>
            </a:endParaRPr>
          </a:p>
        </p:txBody>
      </p:sp>
      <p:sp>
        <p:nvSpPr>
          <p:cNvPr id="9" name="圆角矩形 8"/>
          <p:cNvSpPr/>
          <p:nvPr>
            <p:custDataLst>
              <p:tags r:id="rId3"/>
            </p:custDataLst>
          </p:nvPr>
        </p:nvSpPr>
        <p:spPr>
          <a:xfrm>
            <a:off x="2866319" y="3607929"/>
            <a:ext cx="907347" cy="2576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01</a:t>
            </a:r>
            <a:endParaRPr lang="zh-CN" altLang="en-US">
              <a:solidFill>
                <a:srgbClr val="FFFFFF"/>
              </a:solidFill>
            </a:endParaRPr>
          </a:p>
        </p:txBody>
      </p:sp>
      <p:sp>
        <p:nvSpPr>
          <p:cNvPr id="10" name="矩形 9"/>
          <p:cNvSpPr/>
          <p:nvPr>
            <p:custDataLst>
              <p:tags r:id="rId4"/>
            </p:custDataLst>
          </p:nvPr>
        </p:nvSpPr>
        <p:spPr>
          <a:xfrm>
            <a:off x="2310341"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15" name="任意多边形 14"/>
          <p:cNvSpPr/>
          <p:nvPr>
            <p:custDataLst>
              <p:tags r:id="rId5"/>
            </p:custDataLst>
          </p:nvPr>
        </p:nvSpPr>
        <p:spPr>
          <a:xfrm>
            <a:off x="5288066"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2">
                    <a:lumMod val="75000"/>
                  </a:schemeClr>
                </a:solidFill>
                <a:latin typeface="+mj-lt"/>
                <a:ea typeface="+mj-ea"/>
                <a:cs typeface="+mj-cs"/>
              </a:rPr>
              <a:t>LOREM</a:t>
            </a:r>
            <a:endParaRPr lang="en-US" altLang="zh-CN" sz="2400" dirty="0">
              <a:solidFill>
                <a:schemeClr val="accent2">
                  <a:lumMod val="75000"/>
                </a:schemeClr>
              </a:solidFill>
              <a:latin typeface="+mj-lt"/>
              <a:ea typeface="+mj-ea"/>
              <a:cs typeface="+mj-cs"/>
            </a:endParaRPr>
          </a:p>
        </p:txBody>
      </p:sp>
      <p:sp>
        <p:nvSpPr>
          <p:cNvPr id="16" name="圆角矩形 15"/>
          <p:cNvSpPr/>
          <p:nvPr>
            <p:custDataLst>
              <p:tags r:id="rId6"/>
            </p:custDataLst>
          </p:nvPr>
        </p:nvSpPr>
        <p:spPr>
          <a:xfrm>
            <a:off x="5642327" y="3607929"/>
            <a:ext cx="907347" cy="2576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02</a:t>
            </a:r>
            <a:endParaRPr lang="zh-CN" altLang="en-US">
              <a:solidFill>
                <a:srgbClr val="FFFFFF"/>
              </a:solidFill>
            </a:endParaRPr>
          </a:p>
        </p:txBody>
      </p:sp>
      <p:sp>
        <p:nvSpPr>
          <p:cNvPr id="17" name="矩形 16"/>
          <p:cNvSpPr/>
          <p:nvPr>
            <p:custDataLst>
              <p:tags r:id="rId7"/>
            </p:custDataLst>
          </p:nvPr>
        </p:nvSpPr>
        <p:spPr>
          <a:xfrm>
            <a:off x="5086349"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19" name="任意多边形 18"/>
          <p:cNvSpPr/>
          <p:nvPr>
            <p:custDataLst>
              <p:tags r:id="rId8"/>
            </p:custDataLst>
          </p:nvPr>
        </p:nvSpPr>
        <p:spPr>
          <a:xfrm>
            <a:off x="8064074"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1">
                    <a:lumMod val="75000"/>
                  </a:schemeClr>
                </a:solidFill>
                <a:latin typeface="+mj-lt"/>
                <a:ea typeface="+mj-ea"/>
                <a:cs typeface="+mj-cs"/>
              </a:rPr>
              <a:t>LOREM</a:t>
            </a:r>
            <a:endParaRPr lang="en-US" altLang="zh-CN" sz="2400" dirty="0">
              <a:solidFill>
                <a:schemeClr val="accent1">
                  <a:lumMod val="75000"/>
                </a:schemeClr>
              </a:solidFill>
              <a:latin typeface="+mj-lt"/>
              <a:ea typeface="+mj-ea"/>
              <a:cs typeface="+mj-cs"/>
            </a:endParaRPr>
          </a:p>
        </p:txBody>
      </p:sp>
      <p:sp>
        <p:nvSpPr>
          <p:cNvPr id="20" name="圆角矩形 19"/>
          <p:cNvSpPr/>
          <p:nvPr>
            <p:custDataLst>
              <p:tags r:id="rId9"/>
            </p:custDataLst>
          </p:nvPr>
        </p:nvSpPr>
        <p:spPr>
          <a:xfrm>
            <a:off x="8418335" y="3607929"/>
            <a:ext cx="907347" cy="2576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03</a:t>
            </a:r>
            <a:endParaRPr lang="zh-CN" altLang="en-US">
              <a:solidFill>
                <a:srgbClr val="FFFFFF"/>
              </a:solidFill>
            </a:endParaRPr>
          </a:p>
        </p:txBody>
      </p:sp>
      <p:sp>
        <p:nvSpPr>
          <p:cNvPr id="21" name="矩形 20"/>
          <p:cNvSpPr/>
          <p:nvPr>
            <p:custDataLst>
              <p:tags r:id="rId10"/>
            </p:custDataLst>
          </p:nvPr>
        </p:nvSpPr>
        <p:spPr>
          <a:xfrm>
            <a:off x="7862357"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6" name="文本框 5"/>
          <p:cNvSpPr txBox="1"/>
          <p:nvPr>
            <p:custDataLst>
              <p:tags r:id="rId11"/>
            </p:custDataLst>
          </p:nvPr>
        </p:nvSpPr>
        <p:spPr>
          <a:xfrm>
            <a:off x="622800" y="453600"/>
            <a:ext cx="10947600" cy="640800"/>
          </a:xfrm>
          <a:prstGeom prst="rect">
            <a:avLst/>
          </a:prstGeom>
        </p:spPr>
        <p:txBody>
          <a:bodyPr vert="horz" lIns="91440" tIns="45720" rIns="91440" bIns="45720" rtlCol="0" anchor="ctr">
            <a:normAutofit/>
          </a:bodyPr>
          <a:lstStyle>
            <a:defPPr>
              <a:defRPr lang="zh-CN"/>
            </a:defPPr>
            <a:lvl1pPr>
              <a:lnSpc>
                <a:spcPct val="90000"/>
              </a:lnSpc>
              <a:spcBef>
                <a:spcPct val="0"/>
              </a:spcBef>
              <a:buNone/>
              <a:defRPr sz="3200" b="1">
                <a:solidFill>
                  <a:srgbClr val="8E7139"/>
                </a:solidFill>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2"/>
            </p:custDataLst>
          </p:nvPr>
        </p:nvSpPr>
        <p:spPr>
          <a:xfrm>
            <a:off x="1124053"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1">
                    <a:lumMod val="75000"/>
                  </a:schemeClr>
                </a:solidFill>
                <a:latin typeface="+mj-lt"/>
                <a:ea typeface="+mj-ea"/>
                <a:cs typeface="+mj-cs"/>
              </a:rPr>
              <a:t>LOREM</a:t>
            </a:r>
            <a:endParaRPr lang="en-US" altLang="zh-CN" sz="2400" dirty="0">
              <a:solidFill>
                <a:schemeClr val="accent1">
                  <a:lumMod val="75000"/>
                </a:schemeClr>
              </a:solidFill>
              <a:latin typeface="+mj-lt"/>
              <a:ea typeface="+mj-ea"/>
              <a:cs typeface="+mj-cs"/>
            </a:endParaRPr>
          </a:p>
        </p:txBody>
      </p:sp>
      <p:sp>
        <p:nvSpPr>
          <p:cNvPr id="9" name="圆角矩形 8"/>
          <p:cNvSpPr/>
          <p:nvPr>
            <p:custDataLst>
              <p:tags r:id="rId3"/>
            </p:custDataLst>
          </p:nvPr>
        </p:nvSpPr>
        <p:spPr>
          <a:xfrm>
            <a:off x="1478314" y="3607929"/>
            <a:ext cx="907347" cy="2576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01</a:t>
            </a:r>
            <a:endParaRPr lang="zh-CN" altLang="en-US">
              <a:solidFill>
                <a:srgbClr val="FFFFFF"/>
              </a:solidFill>
            </a:endParaRPr>
          </a:p>
        </p:txBody>
      </p:sp>
      <p:sp>
        <p:nvSpPr>
          <p:cNvPr id="10" name="矩形 9"/>
          <p:cNvSpPr/>
          <p:nvPr>
            <p:custDataLst>
              <p:tags r:id="rId4"/>
            </p:custDataLst>
          </p:nvPr>
        </p:nvSpPr>
        <p:spPr>
          <a:xfrm>
            <a:off x="922336"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15" name="任意多边形 14"/>
          <p:cNvSpPr/>
          <p:nvPr>
            <p:custDataLst>
              <p:tags r:id="rId5"/>
            </p:custDataLst>
          </p:nvPr>
        </p:nvSpPr>
        <p:spPr>
          <a:xfrm>
            <a:off x="3900061"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2">
                    <a:lumMod val="75000"/>
                  </a:schemeClr>
                </a:solidFill>
                <a:latin typeface="+mj-lt"/>
                <a:ea typeface="+mj-ea"/>
                <a:cs typeface="+mj-cs"/>
              </a:rPr>
              <a:t>LOREM</a:t>
            </a:r>
            <a:endParaRPr lang="en-US" altLang="zh-CN" sz="2400" dirty="0">
              <a:solidFill>
                <a:schemeClr val="accent2">
                  <a:lumMod val="75000"/>
                </a:schemeClr>
              </a:solidFill>
              <a:latin typeface="+mj-lt"/>
              <a:ea typeface="+mj-ea"/>
              <a:cs typeface="+mj-cs"/>
            </a:endParaRPr>
          </a:p>
        </p:txBody>
      </p:sp>
      <p:sp>
        <p:nvSpPr>
          <p:cNvPr id="16" name="圆角矩形 15"/>
          <p:cNvSpPr/>
          <p:nvPr>
            <p:custDataLst>
              <p:tags r:id="rId6"/>
            </p:custDataLst>
          </p:nvPr>
        </p:nvSpPr>
        <p:spPr>
          <a:xfrm>
            <a:off x="4254322" y="3607929"/>
            <a:ext cx="907347" cy="2576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02</a:t>
            </a:r>
            <a:endParaRPr lang="zh-CN" altLang="en-US">
              <a:solidFill>
                <a:srgbClr val="FFFFFF"/>
              </a:solidFill>
            </a:endParaRPr>
          </a:p>
        </p:txBody>
      </p:sp>
      <p:sp>
        <p:nvSpPr>
          <p:cNvPr id="17" name="矩形 16"/>
          <p:cNvSpPr/>
          <p:nvPr>
            <p:custDataLst>
              <p:tags r:id="rId7"/>
            </p:custDataLst>
          </p:nvPr>
        </p:nvSpPr>
        <p:spPr>
          <a:xfrm>
            <a:off x="3698344"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19" name="任意多边形 18"/>
          <p:cNvSpPr/>
          <p:nvPr>
            <p:custDataLst>
              <p:tags r:id="rId8"/>
            </p:custDataLst>
          </p:nvPr>
        </p:nvSpPr>
        <p:spPr>
          <a:xfrm>
            <a:off x="6676069"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1">
                    <a:lumMod val="75000"/>
                  </a:schemeClr>
                </a:solidFill>
                <a:latin typeface="+mj-lt"/>
                <a:ea typeface="+mj-ea"/>
                <a:cs typeface="+mj-cs"/>
              </a:rPr>
              <a:t>LOREM</a:t>
            </a:r>
            <a:endParaRPr lang="en-US" altLang="zh-CN" sz="2400" dirty="0">
              <a:solidFill>
                <a:schemeClr val="accent1">
                  <a:lumMod val="75000"/>
                </a:schemeClr>
              </a:solidFill>
              <a:latin typeface="+mj-lt"/>
              <a:ea typeface="+mj-ea"/>
              <a:cs typeface="+mj-cs"/>
            </a:endParaRPr>
          </a:p>
        </p:txBody>
      </p:sp>
      <p:sp>
        <p:nvSpPr>
          <p:cNvPr id="20" name="圆角矩形 19"/>
          <p:cNvSpPr/>
          <p:nvPr>
            <p:custDataLst>
              <p:tags r:id="rId9"/>
            </p:custDataLst>
          </p:nvPr>
        </p:nvSpPr>
        <p:spPr>
          <a:xfrm>
            <a:off x="7030330" y="3607929"/>
            <a:ext cx="907347" cy="2576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03</a:t>
            </a:r>
            <a:endParaRPr lang="zh-CN" altLang="en-US">
              <a:solidFill>
                <a:srgbClr val="FFFFFF"/>
              </a:solidFill>
            </a:endParaRPr>
          </a:p>
        </p:txBody>
      </p:sp>
      <p:sp>
        <p:nvSpPr>
          <p:cNvPr id="21" name="矩形 20"/>
          <p:cNvSpPr/>
          <p:nvPr>
            <p:custDataLst>
              <p:tags r:id="rId10"/>
            </p:custDataLst>
          </p:nvPr>
        </p:nvSpPr>
        <p:spPr>
          <a:xfrm>
            <a:off x="6474352"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23" name="任意多边形 22"/>
          <p:cNvSpPr/>
          <p:nvPr>
            <p:custDataLst>
              <p:tags r:id="rId11"/>
            </p:custDataLst>
          </p:nvPr>
        </p:nvSpPr>
        <p:spPr>
          <a:xfrm>
            <a:off x="9452078"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2">
                    <a:lumMod val="75000"/>
                  </a:schemeClr>
                </a:solidFill>
                <a:latin typeface="+mj-lt"/>
                <a:ea typeface="+mj-ea"/>
                <a:cs typeface="+mj-cs"/>
              </a:rPr>
              <a:t>LOREM</a:t>
            </a:r>
            <a:endParaRPr lang="en-US" altLang="zh-CN" sz="2400" dirty="0">
              <a:solidFill>
                <a:schemeClr val="accent2">
                  <a:lumMod val="75000"/>
                </a:schemeClr>
              </a:solidFill>
              <a:latin typeface="+mj-lt"/>
              <a:ea typeface="+mj-ea"/>
              <a:cs typeface="+mj-cs"/>
            </a:endParaRPr>
          </a:p>
        </p:txBody>
      </p:sp>
      <p:sp>
        <p:nvSpPr>
          <p:cNvPr id="24" name="圆角矩形 23"/>
          <p:cNvSpPr/>
          <p:nvPr>
            <p:custDataLst>
              <p:tags r:id="rId12"/>
            </p:custDataLst>
          </p:nvPr>
        </p:nvSpPr>
        <p:spPr>
          <a:xfrm>
            <a:off x="9806339" y="3607929"/>
            <a:ext cx="907347" cy="2576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04</a:t>
            </a:r>
            <a:endParaRPr lang="zh-CN" altLang="en-US">
              <a:solidFill>
                <a:srgbClr val="FFFFFF"/>
              </a:solidFill>
            </a:endParaRPr>
          </a:p>
        </p:txBody>
      </p:sp>
      <p:sp>
        <p:nvSpPr>
          <p:cNvPr id="25" name="矩形 24"/>
          <p:cNvSpPr/>
          <p:nvPr>
            <p:custDataLst>
              <p:tags r:id="rId13"/>
            </p:custDataLst>
          </p:nvPr>
        </p:nvSpPr>
        <p:spPr>
          <a:xfrm>
            <a:off x="9250361"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4" name="文本框 3"/>
          <p:cNvSpPr txBox="1"/>
          <p:nvPr>
            <p:custDataLst>
              <p:tags r:id="rId14"/>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2"/>
            </p:custDataLst>
          </p:nvPr>
        </p:nvSpPr>
        <p:spPr>
          <a:xfrm>
            <a:off x="709717"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1">
                    <a:lumMod val="75000"/>
                  </a:schemeClr>
                </a:solidFill>
                <a:latin typeface="+mj-lt"/>
                <a:ea typeface="+mj-ea"/>
                <a:cs typeface="+mj-cs"/>
              </a:rPr>
              <a:t>LOREM</a:t>
            </a:r>
            <a:endParaRPr lang="en-US" altLang="zh-CN" sz="2400" dirty="0">
              <a:solidFill>
                <a:schemeClr val="accent1">
                  <a:lumMod val="75000"/>
                </a:schemeClr>
              </a:solidFill>
              <a:latin typeface="+mj-lt"/>
              <a:ea typeface="+mj-ea"/>
              <a:cs typeface="+mj-cs"/>
            </a:endParaRPr>
          </a:p>
        </p:txBody>
      </p:sp>
      <p:sp>
        <p:nvSpPr>
          <p:cNvPr id="9" name="圆角矩形 8"/>
          <p:cNvSpPr/>
          <p:nvPr>
            <p:custDataLst>
              <p:tags r:id="rId3"/>
            </p:custDataLst>
          </p:nvPr>
        </p:nvSpPr>
        <p:spPr>
          <a:xfrm>
            <a:off x="1063978" y="3607929"/>
            <a:ext cx="907347" cy="2576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01</a:t>
            </a:r>
            <a:endParaRPr lang="zh-CN" altLang="en-US">
              <a:solidFill>
                <a:srgbClr val="FFFFFF"/>
              </a:solidFill>
            </a:endParaRPr>
          </a:p>
        </p:txBody>
      </p:sp>
      <p:sp>
        <p:nvSpPr>
          <p:cNvPr id="10" name="矩形 9"/>
          <p:cNvSpPr/>
          <p:nvPr>
            <p:custDataLst>
              <p:tags r:id="rId4"/>
            </p:custDataLst>
          </p:nvPr>
        </p:nvSpPr>
        <p:spPr>
          <a:xfrm>
            <a:off x="508000"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15" name="任意多边形 14"/>
          <p:cNvSpPr/>
          <p:nvPr>
            <p:custDataLst>
              <p:tags r:id="rId5"/>
            </p:custDataLst>
          </p:nvPr>
        </p:nvSpPr>
        <p:spPr>
          <a:xfrm>
            <a:off x="2998892"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2">
                    <a:lumMod val="75000"/>
                  </a:schemeClr>
                </a:solidFill>
                <a:latin typeface="+mj-lt"/>
                <a:ea typeface="+mj-ea"/>
                <a:cs typeface="+mj-cs"/>
              </a:rPr>
              <a:t>LOREM</a:t>
            </a:r>
            <a:endParaRPr lang="en-US" altLang="zh-CN" sz="2400" dirty="0">
              <a:solidFill>
                <a:schemeClr val="accent2">
                  <a:lumMod val="75000"/>
                </a:schemeClr>
              </a:solidFill>
              <a:latin typeface="+mj-lt"/>
              <a:ea typeface="+mj-ea"/>
              <a:cs typeface="+mj-cs"/>
            </a:endParaRPr>
          </a:p>
        </p:txBody>
      </p:sp>
      <p:sp>
        <p:nvSpPr>
          <p:cNvPr id="16" name="圆角矩形 15"/>
          <p:cNvSpPr/>
          <p:nvPr>
            <p:custDataLst>
              <p:tags r:id="rId6"/>
            </p:custDataLst>
          </p:nvPr>
        </p:nvSpPr>
        <p:spPr>
          <a:xfrm>
            <a:off x="3353153" y="3607929"/>
            <a:ext cx="907347" cy="2576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02</a:t>
            </a:r>
            <a:endParaRPr lang="zh-CN" altLang="en-US">
              <a:solidFill>
                <a:srgbClr val="FFFFFF"/>
              </a:solidFill>
            </a:endParaRPr>
          </a:p>
        </p:txBody>
      </p:sp>
      <p:sp>
        <p:nvSpPr>
          <p:cNvPr id="17" name="矩形 16"/>
          <p:cNvSpPr/>
          <p:nvPr>
            <p:custDataLst>
              <p:tags r:id="rId7"/>
            </p:custDataLst>
          </p:nvPr>
        </p:nvSpPr>
        <p:spPr>
          <a:xfrm>
            <a:off x="2797175"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19" name="任意多边形 18"/>
          <p:cNvSpPr/>
          <p:nvPr>
            <p:custDataLst>
              <p:tags r:id="rId8"/>
            </p:custDataLst>
          </p:nvPr>
        </p:nvSpPr>
        <p:spPr>
          <a:xfrm>
            <a:off x="5288067"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1">
                    <a:lumMod val="75000"/>
                  </a:schemeClr>
                </a:solidFill>
                <a:latin typeface="+mj-lt"/>
                <a:ea typeface="+mj-ea"/>
                <a:cs typeface="+mj-cs"/>
              </a:rPr>
              <a:t>LOREM</a:t>
            </a:r>
            <a:endParaRPr lang="en-US" altLang="zh-CN" sz="2400" dirty="0">
              <a:solidFill>
                <a:schemeClr val="accent1">
                  <a:lumMod val="75000"/>
                </a:schemeClr>
              </a:solidFill>
              <a:latin typeface="+mj-lt"/>
              <a:ea typeface="+mj-ea"/>
              <a:cs typeface="+mj-cs"/>
            </a:endParaRPr>
          </a:p>
        </p:txBody>
      </p:sp>
      <p:sp>
        <p:nvSpPr>
          <p:cNvPr id="20" name="圆角矩形 19"/>
          <p:cNvSpPr/>
          <p:nvPr>
            <p:custDataLst>
              <p:tags r:id="rId9"/>
            </p:custDataLst>
          </p:nvPr>
        </p:nvSpPr>
        <p:spPr>
          <a:xfrm>
            <a:off x="5642328" y="3607929"/>
            <a:ext cx="907347" cy="2576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03</a:t>
            </a:r>
            <a:endParaRPr lang="zh-CN" altLang="en-US">
              <a:solidFill>
                <a:srgbClr val="FFFFFF"/>
              </a:solidFill>
            </a:endParaRPr>
          </a:p>
        </p:txBody>
      </p:sp>
      <p:sp>
        <p:nvSpPr>
          <p:cNvPr id="21" name="矩形 20"/>
          <p:cNvSpPr/>
          <p:nvPr>
            <p:custDataLst>
              <p:tags r:id="rId10"/>
            </p:custDataLst>
          </p:nvPr>
        </p:nvSpPr>
        <p:spPr>
          <a:xfrm>
            <a:off x="5086350"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23" name="任意多边形 22"/>
          <p:cNvSpPr/>
          <p:nvPr>
            <p:custDataLst>
              <p:tags r:id="rId11"/>
            </p:custDataLst>
          </p:nvPr>
        </p:nvSpPr>
        <p:spPr>
          <a:xfrm>
            <a:off x="7577242"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2">
                    <a:lumMod val="75000"/>
                  </a:schemeClr>
                </a:solidFill>
                <a:latin typeface="+mj-lt"/>
                <a:ea typeface="+mj-ea"/>
                <a:cs typeface="+mj-cs"/>
              </a:rPr>
              <a:t>LOREM</a:t>
            </a:r>
            <a:endParaRPr lang="en-US" altLang="zh-CN" sz="2400" dirty="0">
              <a:solidFill>
                <a:schemeClr val="accent2">
                  <a:lumMod val="75000"/>
                </a:schemeClr>
              </a:solidFill>
              <a:latin typeface="+mj-lt"/>
              <a:ea typeface="+mj-ea"/>
              <a:cs typeface="+mj-cs"/>
            </a:endParaRPr>
          </a:p>
        </p:txBody>
      </p:sp>
      <p:sp>
        <p:nvSpPr>
          <p:cNvPr id="24" name="圆角矩形 23"/>
          <p:cNvSpPr/>
          <p:nvPr>
            <p:custDataLst>
              <p:tags r:id="rId12"/>
            </p:custDataLst>
          </p:nvPr>
        </p:nvSpPr>
        <p:spPr>
          <a:xfrm>
            <a:off x="7931503" y="3607929"/>
            <a:ext cx="907347" cy="2576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04</a:t>
            </a:r>
            <a:endParaRPr lang="zh-CN" altLang="en-US">
              <a:solidFill>
                <a:srgbClr val="FFFFFF"/>
              </a:solidFill>
            </a:endParaRPr>
          </a:p>
        </p:txBody>
      </p:sp>
      <p:sp>
        <p:nvSpPr>
          <p:cNvPr id="25" name="矩形 24"/>
          <p:cNvSpPr/>
          <p:nvPr>
            <p:custDataLst>
              <p:tags r:id="rId13"/>
            </p:custDataLst>
          </p:nvPr>
        </p:nvSpPr>
        <p:spPr>
          <a:xfrm>
            <a:off x="7375525"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27" name="任意多边形 26"/>
          <p:cNvSpPr/>
          <p:nvPr>
            <p:custDataLst>
              <p:tags r:id="rId14"/>
            </p:custDataLst>
          </p:nvPr>
        </p:nvSpPr>
        <p:spPr>
          <a:xfrm>
            <a:off x="9866415"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1">
                    <a:lumMod val="75000"/>
                  </a:schemeClr>
                </a:solidFill>
                <a:latin typeface="+mj-lt"/>
                <a:ea typeface="+mj-ea"/>
                <a:cs typeface="+mj-cs"/>
              </a:rPr>
              <a:t>LOREM</a:t>
            </a:r>
            <a:endParaRPr lang="en-US" altLang="zh-CN" sz="2400" dirty="0">
              <a:solidFill>
                <a:schemeClr val="accent1">
                  <a:lumMod val="75000"/>
                </a:schemeClr>
              </a:solidFill>
              <a:latin typeface="+mj-lt"/>
              <a:ea typeface="+mj-ea"/>
              <a:cs typeface="+mj-cs"/>
            </a:endParaRPr>
          </a:p>
        </p:txBody>
      </p:sp>
      <p:sp>
        <p:nvSpPr>
          <p:cNvPr id="28" name="圆角矩形 27"/>
          <p:cNvSpPr/>
          <p:nvPr>
            <p:custDataLst>
              <p:tags r:id="rId15"/>
            </p:custDataLst>
          </p:nvPr>
        </p:nvSpPr>
        <p:spPr>
          <a:xfrm>
            <a:off x="10220676" y="3607929"/>
            <a:ext cx="907347" cy="2576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05</a:t>
            </a:r>
            <a:endParaRPr lang="zh-CN" altLang="en-US">
              <a:solidFill>
                <a:srgbClr val="FFFFFF"/>
              </a:solidFill>
            </a:endParaRPr>
          </a:p>
        </p:txBody>
      </p:sp>
      <p:sp>
        <p:nvSpPr>
          <p:cNvPr id="29" name="矩形 28"/>
          <p:cNvSpPr/>
          <p:nvPr>
            <p:custDataLst>
              <p:tags r:id="rId16"/>
            </p:custDataLst>
          </p:nvPr>
        </p:nvSpPr>
        <p:spPr>
          <a:xfrm>
            <a:off x="9664698"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4" name="文本框 3"/>
          <p:cNvSpPr txBox="1"/>
          <p:nvPr>
            <p:custDataLst>
              <p:tags r:id="rId17"/>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2"/>
            </p:custDataLst>
          </p:nvPr>
        </p:nvSpPr>
        <p:spPr>
          <a:xfrm>
            <a:off x="595418"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1">
                    <a:lumMod val="75000"/>
                  </a:schemeClr>
                </a:solidFill>
                <a:latin typeface="+mj-lt"/>
                <a:ea typeface="+mj-ea"/>
                <a:cs typeface="+mj-cs"/>
              </a:rPr>
              <a:t>LOREM</a:t>
            </a:r>
            <a:endParaRPr lang="en-US" altLang="zh-CN" sz="2400" dirty="0">
              <a:solidFill>
                <a:schemeClr val="accent1">
                  <a:lumMod val="75000"/>
                </a:schemeClr>
              </a:solidFill>
              <a:latin typeface="+mj-lt"/>
              <a:ea typeface="+mj-ea"/>
              <a:cs typeface="+mj-cs"/>
            </a:endParaRPr>
          </a:p>
        </p:txBody>
      </p:sp>
      <p:sp>
        <p:nvSpPr>
          <p:cNvPr id="9" name="圆角矩形 8"/>
          <p:cNvSpPr/>
          <p:nvPr>
            <p:custDataLst>
              <p:tags r:id="rId3"/>
            </p:custDataLst>
          </p:nvPr>
        </p:nvSpPr>
        <p:spPr>
          <a:xfrm>
            <a:off x="949679" y="3607929"/>
            <a:ext cx="907347" cy="2576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rgbClr val="FFFFFF"/>
                </a:solidFill>
              </a:rPr>
              <a:t>01</a:t>
            </a:r>
            <a:endParaRPr lang="zh-CN" altLang="en-US" dirty="0">
              <a:solidFill>
                <a:srgbClr val="FFFFFF"/>
              </a:solidFill>
            </a:endParaRPr>
          </a:p>
        </p:txBody>
      </p:sp>
      <p:sp>
        <p:nvSpPr>
          <p:cNvPr id="10" name="矩形 9"/>
          <p:cNvSpPr/>
          <p:nvPr>
            <p:custDataLst>
              <p:tags r:id="rId4"/>
            </p:custDataLst>
          </p:nvPr>
        </p:nvSpPr>
        <p:spPr>
          <a:xfrm>
            <a:off x="393701"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15" name="任意多边形 14"/>
          <p:cNvSpPr/>
          <p:nvPr>
            <p:custDataLst>
              <p:tags r:id="rId5"/>
            </p:custDataLst>
          </p:nvPr>
        </p:nvSpPr>
        <p:spPr>
          <a:xfrm>
            <a:off x="2472477"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2">
                    <a:lumMod val="75000"/>
                  </a:schemeClr>
                </a:solidFill>
                <a:latin typeface="+mj-lt"/>
                <a:ea typeface="+mj-ea"/>
                <a:cs typeface="+mj-cs"/>
              </a:rPr>
              <a:t>LOREM</a:t>
            </a:r>
            <a:endParaRPr lang="en-US" altLang="zh-CN" sz="2400" dirty="0">
              <a:solidFill>
                <a:schemeClr val="accent2">
                  <a:lumMod val="75000"/>
                </a:schemeClr>
              </a:solidFill>
              <a:latin typeface="+mj-lt"/>
              <a:ea typeface="+mj-ea"/>
              <a:cs typeface="+mj-cs"/>
            </a:endParaRPr>
          </a:p>
        </p:txBody>
      </p:sp>
      <p:sp>
        <p:nvSpPr>
          <p:cNvPr id="16" name="圆角矩形 15"/>
          <p:cNvSpPr/>
          <p:nvPr>
            <p:custDataLst>
              <p:tags r:id="rId6"/>
            </p:custDataLst>
          </p:nvPr>
        </p:nvSpPr>
        <p:spPr>
          <a:xfrm>
            <a:off x="2826738" y="3607929"/>
            <a:ext cx="907347" cy="2576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02</a:t>
            </a:r>
            <a:endParaRPr lang="zh-CN" altLang="en-US">
              <a:solidFill>
                <a:srgbClr val="FFFFFF"/>
              </a:solidFill>
            </a:endParaRPr>
          </a:p>
        </p:txBody>
      </p:sp>
      <p:sp>
        <p:nvSpPr>
          <p:cNvPr id="17" name="矩形 16"/>
          <p:cNvSpPr/>
          <p:nvPr>
            <p:custDataLst>
              <p:tags r:id="rId7"/>
            </p:custDataLst>
          </p:nvPr>
        </p:nvSpPr>
        <p:spPr>
          <a:xfrm>
            <a:off x="2270760"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19" name="任意多边形 18"/>
          <p:cNvSpPr/>
          <p:nvPr>
            <p:custDataLst>
              <p:tags r:id="rId8"/>
            </p:custDataLst>
          </p:nvPr>
        </p:nvSpPr>
        <p:spPr>
          <a:xfrm>
            <a:off x="4349536"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1">
                    <a:lumMod val="75000"/>
                  </a:schemeClr>
                </a:solidFill>
                <a:latin typeface="+mj-lt"/>
                <a:ea typeface="+mj-ea"/>
                <a:cs typeface="+mj-cs"/>
              </a:rPr>
              <a:t>LOREM</a:t>
            </a:r>
            <a:endParaRPr lang="en-US" altLang="zh-CN" sz="2400" dirty="0">
              <a:solidFill>
                <a:schemeClr val="accent1">
                  <a:lumMod val="75000"/>
                </a:schemeClr>
              </a:solidFill>
              <a:latin typeface="+mj-lt"/>
              <a:ea typeface="+mj-ea"/>
              <a:cs typeface="+mj-cs"/>
            </a:endParaRPr>
          </a:p>
        </p:txBody>
      </p:sp>
      <p:sp>
        <p:nvSpPr>
          <p:cNvPr id="20" name="圆角矩形 19"/>
          <p:cNvSpPr/>
          <p:nvPr>
            <p:custDataLst>
              <p:tags r:id="rId9"/>
            </p:custDataLst>
          </p:nvPr>
        </p:nvSpPr>
        <p:spPr>
          <a:xfrm>
            <a:off x="4703797" y="3607929"/>
            <a:ext cx="907347" cy="2576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03</a:t>
            </a:r>
            <a:endParaRPr lang="zh-CN" altLang="en-US">
              <a:solidFill>
                <a:srgbClr val="FFFFFF"/>
              </a:solidFill>
            </a:endParaRPr>
          </a:p>
        </p:txBody>
      </p:sp>
      <p:sp>
        <p:nvSpPr>
          <p:cNvPr id="21" name="矩形 20"/>
          <p:cNvSpPr/>
          <p:nvPr>
            <p:custDataLst>
              <p:tags r:id="rId10"/>
            </p:custDataLst>
          </p:nvPr>
        </p:nvSpPr>
        <p:spPr>
          <a:xfrm>
            <a:off x="4147819"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23" name="任意多边形 22"/>
          <p:cNvSpPr/>
          <p:nvPr>
            <p:custDataLst>
              <p:tags r:id="rId11"/>
            </p:custDataLst>
          </p:nvPr>
        </p:nvSpPr>
        <p:spPr>
          <a:xfrm>
            <a:off x="6226595"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2">
                    <a:lumMod val="75000"/>
                  </a:schemeClr>
                </a:solidFill>
                <a:latin typeface="+mj-lt"/>
                <a:ea typeface="+mj-ea"/>
                <a:cs typeface="+mj-cs"/>
              </a:rPr>
              <a:t>LOREM</a:t>
            </a:r>
            <a:endParaRPr lang="en-US" altLang="zh-CN" sz="2400" dirty="0">
              <a:solidFill>
                <a:schemeClr val="accent2">
                  <a:lumMod val="75000"/>
                </a:schemeClr>
              </a:solidFill>
              <a:latin typeface="+mj-lt"/>
              <a:ea typeface="+mj-ea"/>
              <a:cs typeface="+mj-cs"/>
            </a:endParaRPr>
          </a:p>
        </p:txBody>
      </p:sp>
      <p:sp>
        <p:nvSpPr>
          <p:cNvPr id="24" name="圆角矩形 23"/>
          <p:cNvSpPr/>
          <p:nvPr>
            <p:custDataLst>
              <p:tags r:id="rId12"/>
            </p:custDataLst>
          </p:nvPr>
        </p:nvSpPr>
        <p:spPr>
          <a:xfrm>
            <a:off x="6580856" y="3607929"/>
            <a:ext cx="907347" cy="2576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04</a:t>
            </a:r>
            <a:endParaRPr lang="zh-CN" altLang="en-US">
              <a:solidFill>
                <a:srgbClr val="FFFFFF"/>
              </a:solidFill>
            </a:endParaRPr>
          </a:p>
        </p:txBody>
      </p:sp>
      <p:sp>
        <p:nvSpPr>
          <p:cNvPr id="25" name="矩形 24"/>
          <p:cNvSpPr/>
          <p:nvPr>
            <p:custDataLst>
              <p:tags r:id="rId13"/>
            </p:custDataLst>
          </p:nvPr>
        </p:nvSpPr>
        <p:spPr>
          <a:xfrm>
            <a:off x="6024878"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27" name="任意多边形 26"/>
          <p:cNvSpPr/>
          <p:nvPr>
            <p:custDataLst>
              <p:tags r:id="rId14"/>
            </p:custDataLst>
          </p:nvPr>
        </p:nvSpPr>
        <p:spPr>
          <a:xfrm>
            <a:off x="8103654"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1">
                    <a:lumMod val="75000"/>
                  </a:schemeClr>
                </a:solidFill>
                <a:latin typeface="+mj-lt"/>
                <a:ea typeface="+mj-ea"/>
                <a:cs typeface="+mj-cs"/>
              </a:rPr>
              <a:t>LOREM</a:t>
            </a:r>
            <a:endParaRPr lang="en-US" altLang="zh-CN" sz="2400" dirty="0">
              <a:solidFill>
                <a:schemeClr val="accent1">
                  <a:lumMod val="75000"/>
                </a:schemeClr>
              </a:solidFill>
              <a:latin typeface="+mj-lt"/>
              <a:ea typeface="+mj-ea"/>
              <a:cs typeface="+mj-cs"/>
            </a:endParaRPr>
          </a:p>
        </p:txBody>
      </p:sp>
      <p:sp>
        <p:nvSpPr>
          <p:cNvPr id="28" name="圆角矩形 27"/>
          <p:cNvSpPr/>
          <p:nvPr>
            <p:custDataLst>
              <p:tags r:id="rId15"/>
            </p:custDataLst>
          </p:nvPr>
        </p:nvSpPr>
        <p:spPr>
          <a:xfrm>
            <a:off x="8457915" y="3607929"/>
            <a:ext cx="907347" cy="2576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05</a:t>
            </a:r>
            <a:endParaRPr lang="zh-CN" altLang="en-US">
              <a:solidFill>
                <a:srgbClr val="FFFFFF"/>
              </a:solidFill>
            </a:endParaRPr>
          </a:p>
        </p:txBody>
      </p:sp>
      <p:sp>
        <p:nvSpPr>
          <p:cNvPr id="29" name="矩形 28"/>
          <p:cNvSpPr/>
          <p:nvPr>
            <p:custDataLst>
              <p:tags r:id="rId16"/>
            </p:custDataLst>
          </p:nvPr>
        </p:nvSpPr>
        <p:spPr>
          <a:xfrm>
            <a:off x="7901937"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31" name="任意多边形 30"/>
          <p:cNvSpPr/>
          <p:nvPr>
            <p:custDataLst>
              <p:tags r:id="rId17"/>
            </p:custDataLst>
          </p:nvPr>
        </p:nvSpPr>
        <p:spPr>
          <a:xfrm>
            <a:off x="9980714" y="2179845"/>
            <a:ext cx="1615868" cy="1452545"/>
          </a:xfrm>
          <a:custGeom>
            <a:avLst/>
            <a:gdLst>
              <a:gd name="connsiteX0" fmla="*/ 812800 w 1625600"/>
              <a:gd name="connsiteY0" fmla="*/ 0 h 1461293"/>
              <a:gd name="connsiteX1" fmla="*/ 1625600 w 1625600"/>
              <a:gd name="connsiteY1" fmla="*/ 812800 h 1461293"/>
              <a:gd name="connsiteX2" fmla="*/ 1387537 w 1625600"/>
              <a:gd name="connsiteY2" fmla="*/ 1387537 h 1461293"/>
              <a:gd name="connsiteX3" fmla="*/ 1383043 w 1625600"/>
              <a:gd name="connsiteY3" fmla="*/ 1391245 h 1461293"/>
              <a:gd name="connsiteX4" fmla="*/ 1385887 w 1625600"/>
              <a:gd name="connsiteY4" fmla="*/ 1405335 h 1461293"/>
              <a:gd name="connsiteX5" fmla="*/ 1329927 w 1625600"/>
              <a:gd name="connsiteY5" fmla="*/ 1461293 h 1461293"/>
              <a:gd name="connsiteX6" fmla="*/ 1273967 w 1625600"/>
              <a:gd name="connsiteY6" fmla="*/ 1405335 h 1461293"/>
              <a:gd name="connsiteX7" fmla="*/ 1329927 w 1625600"/>
              <a:gd name="connsiteY7" fmla="*/ 1349377 h 1461293"/>
              <a:gd name="connsiteX8" fmla="*/ 1351709 w 1625600"/>
              <a:gd name="connsiteY8" fmla="*/ 1353775 h 1461293"/>
              <a:gd name="connsiteX9" fmla="*/ 1355508 w 1625600"/>
              <a:gd name="connsiteY9" fmla="*/ 1356335 h 1461293"/>
              <a:gd name="connsiteX10" fmla="*/ 1355961 w 1625600"/>
              <a:gd name="connsiteY10" fmla="*/ 1355961 h 1461293"/>
              <a:gd name="connsiteX11" fmla="*/ 1580945 w 1625600"/>
              <a:gd name="connsiteY11" fmla="*/ 812800 h 1461293"/>
              <a:gd name="connsiteX12" fmla="*/ 812800 w 1625600"/>
              <a:gd name="connsiteY12" fmla="*/ 44655 h 1461293"/>
              <a:gd name="connsiteX13" fmla="*/ 44655 w 1625600"/>
              <a:gd name="connsiteY13" fmla="*/ 812800 h 1461293"/>
              <a:gd name="connsiteX14" fmla="*/ 175842 w 1625600"/>
              <a:gd name="connsiteY14" fmla="*/ 1242277 h 1461293"/>
              <a:gd name="connsiteX15" fmla="*/ 268582 w 1625600"/>
              <a:gd name="connsiteY15" fmla="*/ 1354678 h 1461293"/>
              <a:gd name="connsiteX16" fmla="*/ 269922 w 1625600"/>
              <a:gd name="connsiteY16" fmla="*/ 1353775 h 1461293"/>
              <a:gd name="connsiteX17" fmla="*/ 291704 w 1625600"/>
              <a:gd name="connsiteY17" fmla="*/ 1349377 h 1461293"/>
              <a:gd name="connsiteX18" fmla="*/ 347664 w 1625600"/>
              <a:gd name="connsiteY18" fmla="*/ 1405335 h 1461293"/>
              <a:gd name="connsiteX19" fmla="*/ 291704 w 1625600"/>
              <a:gd name="connsiteY19" fmla="*/ 1461293 h 1461293"/>
              <a:gd name="connsiteX20" fmla="*/ 235744 w 1625600"/>
              <a:gd name="connsiteY20" fmla="*/ 1405335 h 1461293"/>
              <a:gd name="connsiteX21" fmla="*/ 239156 w 1625600"/>
              <a:gd name="connsiteY21" fmla="*/ 1388438 h 1461293"/>
              <a:gd name="connsiteX22" fmla="*/ 238064 w 1625600"/>
              <a:gd name="connsiteY22" fmla="*/ 1387537 h 1461293"/>
              <a:gd name="connsiteX23" fmla="*/ 0 w 1625600"/>
              <a:gd name="connsiteY23" fmla="*/ 812800 h 1461293"/>
              <a:gd name="connsiteX24" fmla="*/ 812800 w 1625600"/>
              <a:gd name="connsiteY24" fmla="*/ 0 h 14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461293">
                <a:moveTo>
                  <a:pt x="812800" y="0"/>
                </a:moveTo>
                <a:cubicBezTo>
                  <a:pt x="1261697" y="0"/>
                  <a:pt x="1625600" y="363903"/>
                  <a:pt x="1625600" y="812800"/>
                </a:cubicBezTo>
                <a:cubicBezTo>
                  <a:pt x="1625600" y="1037249"/>
                  <a:pt x="1534625" y="1240449"/>
                  <a:pt x="1387537" y="1387537"/>
                </a:cubicBezTo>
                <a:lnTo>
                  <a:pt x="1383043" y="1391245"/>
                </a:lnTo>
                <a:lnTo>
                  <a:pt x="1385887" y="1405335"/>
                </a:lnTo>
                <a:cubicBezTo>
                  <a:pt x="1385887" y="1436240"/>
                  <a:pt x="1360833" y="1461293"/>
                  <a:pt x="1329927" y="1461293"/>
                </a:cubicBezTo>
                <a:cubicBezTo>
                  <a:pt x="1299021" y="1461293"/>
                  <a:pt x="1273967" y="1436240"/>
                  <a:pt x="1273967" y="1405335"/>
                </a:cubicBezTo>
                <a:cubicBezTo>
                  <a:pt x="1273967" y="1374430"/>
                  <a:pt x="1299021" y="1349377"/>
                  <a:pt x="1329927" y="1349377"/>
                </a:cubicBezTo>
                <a:cubicBezTo>
                  <a:pt x="1337654" y="1349377"/>
                  <a:pt x="1345015" y="1350943"/>
                  <a:pt x="1351709" y="1353775"/>
                </a:cubicBezTo>
                <a:lnTo>
                  <a:pt x="1355508" y="1356335"/>
                </a:lnTo>
                <a:lnTo>
                  <a:pt x="1355961" y="1355961"/>
                </a:lnTo>
                <a:cubicBezTo>
                  <a:pt x="1494968" y="1216954"/>
                  <a:pt x="1580945" y="1024918"/>
                  <a:pt x="1580945" y="812800"/>
                </a:cubicBezTo>
                <a:cubicBezTo>
                  <a:pt x="1580945" y="388565"/>
                  <a:pt x="1237035" y="44655"/>
                  <a:pt x="812800" y="44655"/>
                </a:cubicBezTo>
                <a:cubicBezTo>
                  <a:pt x="388565" y="44655"/>
                  <a:pt x="44655" y="388565"/>
                  <a:pt x="44655" y="812800"/>
                </a:cubicBezTo>
                <a:cubicBezTo>
                  <a:pt x="44655" y="971888"/>
                  <a:pt x="93018" y="1119681"/>
                  <a:pt x="175842" y="1242277"/>
                </a:cubicBezTo>
                <a:lnTo>
                  <a:pt x="268582" y="1354678"/>
                </a:lnTo>
                <a:lnTo>
                  <a:pt x="269922" y="1353775"/>
                </a:lnTo>
                <a:cubicBezTo>
                  <a:pt x="276617" y="1350943"/>
                  <a:pt x="283978" y="1349377"/>
                  <a:pt x="291704" y="1349377"/>
                </a:cubicBezTo>
                <a:cubicBezTo>
                  <a:pt x="322610" y="1349377"/>
                  <a:pt x="347664" y="1374430"/>
                  <a:pt x="347664" y="1405335"/>
                </a:cubicBezTo>
                <a:cubicBezTo>
                  <a:pt x="347664" y="1436240"/>
                  <a:pt x="322610" y="1461293"/>
                  <a:pt x="291704" y="1461293"/>
                </a:cubicBezTo>
                <a:cubicBezTo>
                  <a:pt x="260798" y="1461293"/>
                  <a:pt x="235744" y="1436240"/>
                  <a:pt x="235744" y="1405335"/>
                </a:cubicBezTo>
                <a:lnTo>
                  <a:pt x="239156" y="1388438"/>
                </a:lnTo>
                <a:lnTo>
                  <a:pt x="238064" y="1387537"/>
                </a:lnTo>
                <a:cubicBezTo>
                  <a:pt x="90976" y="1240449"/>
                  <a:pt x="0" y="1037249"/>
                  <a:pt x="0" y="812800"/>
                </a:cubicBezTo>
                <a:cubicBezTo>
                  <a:pt x="0" y="363903"/>
                  <a:pt x="363903" y="0"/>
                  <a:pt x="812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en-US" altLang="zh-CN" sz="2400">
                <a:solidFill>
                  <a:schemeClr val="accent2">
                    <a:lumMod val="75000"/>
                  </a:schemeClr>
                </a:solidFill>
                <a:latin typeface="+mj-lt"/>
                <a:ea typeface="+mj-ea"/>
                <a:cs typeface="+mj-cs"/>
              </a:rPr>
              <a:t>LOREM</a:t>
            </a:r>
            <a:endParaRPr lang="en-US" altLang="zh-CN" sz="2400" dirty="0">
              <a:solidFill>
                <a:schemeClr val="accent2">
                  <a:lumMod val="75000"/>
                </a:schemeClr>
              </a:solidFill>
              <a:latin typeface="+mj-lt"/>
              <a:ea typeface="+mj-ea"/>
              <a:cs typeface="+mj-cs"/>
            </a:endParaRPr>
          </a:p>
        </p:txBody>
      </p:sp>
      <p:sp>
        <p:nvSpPr>
          <p:cNvPr id="32" name="圆角矩形 31"/>
          <p:cNvSpPr/>
          <p:nvPr>
            <p:custDataLst>
              <p:tags r:id="rId18"/>
            </p:custDataLst>
          </p:nvPr>
        </p:nvSpPr>
        <p:spPr>
          <a:xfrm>
            <a:off x="10334975" y="3607929"/>
            <a:ext cx="907347" cy="2576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FFFFFF"/>
                </a:solidFill>
              </a:rPr>
              <a:t>06</a:t>
            </a:r>
            <a:endParaRPr lang="zh-CN" altLang="en-US">
              <a:solidFill>
                <a:srgbClr val="FFFFFF"/>
              </a:solidFill>
            </a:endParaRPr>
          </a:p>
        </p:txBody>
      </p:sp>
      <p:sp>
        <p:nvSpPr>
          <p:cNvPr id="33" name="矩形 32"/>
          <p:cNvSpPr/>
          <p:nvPr>
            <p:custDataLst>
              <p:tags r:id="rId19"/>
            </p:custDataLst>
          </p:nvPr>
        </p:nvSpPr>
        <p:spPr>
          <a:xfrm>
            <a:off x="9778997" y="3972010"/>
            <a:ext cx="2019303" cy="2009690"/>
          </a:xfrm>
          <a:prstGeom prst="rect">
            <a:avLst/>
          </a:prstGeom>
        </p:spPr>
        <p:txBody>
          <a:bodyPr wrap="square">
            <a:normAutofit/>
          </a:bodyPr>
          <a:lstStyle/>
          <a:p>
            <a:pPr algn="ctr">
              <a:lnSpc>
                <a:spcPct val="120000"/>
              </a:lnSpc>
            </a:pPr>
            <a:r>
              <a:rPr lang="en-US" altLang="zh-CN">
                <a:solidFill>
                  <a:schemeClr val="tx1">
                    <a:lumMod val="65000"/>
                    <a:lumOff val="35000"/>
                  </a:schemeClr>
                </a:solidFill>
              </a:rPr>
              <a:t>LOREM IPSUM DOLOR LOREM IPSUM </a:t>
            </a:r>
            <a:endParaRPr lang="zh-CN" altLang="en-US" dirty="0">
              <a:solidFill>
                <a:schemeClr val="tx1">
                  <a:lumMod val="65000"/>
                  <a:lumOff val="35000"/>
                </a:schemeClr>
              </a:solidFill>
            </a:endParaRPr>
          </a:p>
        </p:txBody>
      </p:sp>
      <p:sp>
        <p:nvSpPr>
          <p:cNvPr id="4" name="文本框 3"/>
          <p:cNvSpPr txBox="1"/>
          <p:nvPr>
            <p:custDataLst>
              <p:tags r:id="rId20"/>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custDataLst>
              <p:tags r:id="rId2"/>
            </p:custDataLst>
          </p:nvPr>
        </p:nvSpPr>
        <p:spPr>
          <a:xfrm>
            <a:off x="7814129" y="1862364"/>
            <a:ext cx="3918858" cy="3918858"/>
          </a:xfrm>
          <a:prstGeom prst="ellipse">
            <a:avLst/>
          </a:prstGeom>
          <a:noFill/>
          <a:ln w="19050">
            <a:solidFill>
              <a:schemeClr val="accent1">
                <a:lumMod val="40000"/>
                <a:lumOff val="60000"/>
              </a:schemeClr>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7" name="椭圆 6"/>
          <p:cNvSpPr/>
          <p:nvPr>
            <p:custDataLst>
              <p:tags r:id="rId3"/>
            </p:custDataLst>
          </p:nvPr>
        </p:nvSpPr>
        <p:spPr>
          <a:xfrm>
            <a:off x="8053612" y="1862363"/>
            <a:ext cx="3780973" cy="3780973"/>
          </a:xfrm>
          <a:prstGeom prst="ellipse">
            <a:avLst/>
          </a:prstGeom>
          <a:noFill/>
          <a:ln w="19050">
            <a:solidFill>
              <a:schemeClr val="accent1">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11" name="椭圆 10"/>
          <p:cNvSpPr/>
          <p:nvPr>
            <p:custDataLst>
              <p:tags r:id="rId4"/>
            </p:custDataLst>
          </p:nvPr>
        </p:nvSpPr>
        <p:spPr>
          <a:xfrm>
            <a:off x="8002812" y="1898651"/>
            <a:ext cx="3780973" cy="3780973"/>
          </a:xfrm>
          <a:prstGeom prst="ellipse">
            <a:avLst/>
          </a:prstGeom>
          <a:noFill/>
          <a:ln w="19050">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12" name="椭圆 11"/>
          <p:cNvSpPr/>
          <p:nvPr>
            <p:custDataLst>
              <p:tags r:id="rId5"/>
            </p:custDataLst>
          </p:nvPr>
        </p:nvSpPr>
        <p:spPr>
          <a:xfrm>
            <a:off x="8126185" y="1956706"/>
            <a:ext cx="3592288" cy="3592288"/>
          </a:xfrm>
          <a:prstGeom prst="ellipse">
            <a:avLst/>
          </a:prstGeom>
          <a:blipFill>
            <a:blip r:embed="rId14"/>
            <a:srcRect/>
            <a:stretch>
              <a:fillRect l="-2119" t="-8999" r="-45531" b="-1858"/>
            </a:stretch>
          </a:blipFill>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13" name="椭圆 12"/>
          <p:cNvSpPr/>
          <p:nvPr>
            <p:custDataLst>
              <p:tags r:id="rId6"/>
            </p:custDataLst>
          </p:nvPr>
        </p:nvSpPr>
        <p:spPr>
          <a:xfrm>
            <a:off x="4351018" y="2995525"/>
            <a:ext cx="3018971" cy="3018971"/>
          </a:xfrm>
          <a:prstGeom prst="ellipse">
            <a:avLst/>
          </a:prstGeom>
          <a:noFill/>
          <a:ln w="19050">
            <a:solidFill>
              <a:schemeClr val="accent1">
                <a:lumMod val="40000"/>
                <a:lumOff val="60000"/>
              </a:schemeClr>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14" name="椭圆 13"/>
          <p:cNvSpPr/>
          <p:nvPr>
            <p:custDataLst>
              <p:tags r:id="rId7"/>
            </p:custDataLst>
          </p:nvPr>
        </p:nvSpPr>
        <p:spPr>
          <a:xfrm>
            <a:off x="4408963" y="3023129"/>
            <a:ext cx="3018971" cy="3018971"/>
          </a:xfrm>
          <a:prstGeom prst="ellipse">
            <a:avLst/>
          </a:prstGeom>
          <a:noFill/>
          <a:ln w="19050">
            <a:solidFill>
              <a:schemeClr val="accent1">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15" name="椭圆 14"/>
          <p:cNvSpPr/>
          <p:nvPr>
            <p:custDataLst>
              <p:tags r:id="rId8"/>
            </p:custDataLst>
          </p:nvPr>
        </p:nvSpPr>
        <p:spPr>
          <a:xfrm>
            <a:off x="4331443" y="2926531"/>
            <a:ext cx="2987409" cy="2987409"/>
          </a:xfrm>
          <a:prstGeom prst="ellipse">
            <a:avLst/>
          </a:prstGeom>
          <a:noFill/>
          <a:ln w="19050">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16" name="椭圆 15"/>
          <p:cNvSpPr/>
          <p:nvPr>
            <p:custDataLst>
              <p:tags r:id="rId9"/>
            </p:custDataLst>
          </p:nvPr>
        </p:nvSpPr>
        <p:spPr>
          <a:xfrm>
            <a:off x="4442831" y="3082825"/>
            <a:ext cx="2767391" cy="2767391"/>
          </a:xfrm>
          <a:prstGeom prst="ellipse">
            <a:avLst/>
          </a:prstGeom>
          <a:blipFill>
            <a:blip r:embed="rId15"/>
            <a:srcRect/>
            <a:stretch>
              <a:fillRect l="-74784" t="-1128" r="-28164" b="-3505"/>
            </a:stretch>
          </a:blipFill>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17" name="矩形 16"/>
          <p:cNvSpPr/>
          <p:nvPr>
            <p:custDataLst>
              <p:tags r:id="rId10"/>
            </p:custDataLst>
          </p:nvPr>
        </p:nvSpPr>
        <p:spPr>
          <a:xfrm>
            <a:off x="812799" y="1499506"/>
            <a:ext cx="3820532" cy="2056494"/>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altLang="zh-CN" kern="0" dirty="0"/>
              <a:t>LOREM IPSUM DOLOR LOREM IPSUM DOLOR LOREM IPSUM DOLOR LOREM </a:t>
            </a:r>
            <a:endParaRPr lang="zh-CN" altLang="en-US" dirty="0"/>
          </a:p>
        </p:txBody>
      </p:sp>
      <p:sp>
        <p:nvSpPr>
          <p:cNvPr id="4" name="文本框 3"/>
          <p:cNvSpPr txBox="1"/>
          <p:nvPr>
            <p:custDataLst>
              <p:tags r:id="rId11"/>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custDataLst>
              <p:tags r:id="rId2"/>
            </p:custDataLst>
          </p:nvPr>
        </p:nvSpPr>
        <p:spPr>
          <a:xfrm>
            <a:off x="2392853" y="2950794"/>
            <a:ext cx="2772420" cy="2772420"/>
          </a:xfrm>
          <a:prstGeom prst="ellipse">
            <a:avLst/>
          </a:prstGeom>
          <a:noFill/>
          <a:ln w="15875">
            <a:solidFill>
              <a:srgbClr val="C0C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1152000" rtlCol="0" anchor="ctr">
            <a:normAutofit/>
          </a:bodyPr>
          <a:lstStyle/>
          <a:p>
            <a:pPr lvl="0" algn="ctr"/>
            <a:endParaRPr lang="zh-CN" altLang="en-US" sz="3600" b="1" dirty="0">
              <a:solidFill>
                <a:schemeClr val="accent1"/>
              </a:solidFill>
              <a:latin typeface="Arial" panose="020B0604020202020204" pitchFamily="34" charset="0"/>
              <a:ea typeface="黑体" panose="02010609060101010101" charset="-122"/>
            </a:endParaRPr>
          </a:p>
        </p:txBody>
      </p:sp>
      <p:sp>
        <p:nvSpPr>
          <p:cNvPr id="19" name="椭圆 18"/>
          <p:cNvSpPr/>
          <p:nvPr>
            <p:custDataLst>
              <p:tags r:id="rId3"/>
            </p:custDataLst>
          </p:nvPr>
        </p:nvSpPr>
        <p:spPr>
          <a:xfrm>
            <a:off x="1901371" y="1549400"/>
            <a:ext cx="2742245" cy="2742246"/>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custDataLst>
              <p:tags r:id="rId4"/>
            </p:custDataLst>
          </p:nvPr>
        </p:nvSpPr>
        <p:spPr>
          <a:xfrm>
            <a:off x="5410200" y="2312306"/>
            <a:ext cx="5537202" cy="2970894"/>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pt-BR" altLang="zh-CN" kern="0" dirty="0"/>
              <a:t>LOREM IPSUM DOLOR LOREM IPSUM DOLOR LOREM IPS</a:t>
            </a:r>
            <a:endParaRPr lang="zh-CN" altLang="en-US" dirty="0"/>
          </a:p>
        </p:txBody>
      </p:sp>
      <p:sp>
        <p:nvSpPr>
          <p:cNvPr id="4" name="文本框 3"/>
          <p:cNvSpPr txBox="1"/>
          <p:nvPr>
            <p:custDataLst>
              <p:tags r:id="rId5"/>
            </p:custDataLst>
          </p:nvPr>
        </p:nvSpPr>
        <p:spPr>
          <a:xfrm>
            <a:off x="622800" y="453600"/>
            <a:ext cx="10947600" cy="64080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8E7139"/>
                </a:solidFill>
                <a:latin typeface="+mj-lt"/>
                <a:ea typeface="+mj-ea"/>
                <a:cs typeface="+mj-cs"/>
              </a:defRPr>
            </a:lvl1pPr>
          </a:lstStyle>
          <a:p>
            <a:r>
              <a:rPr lang="da-DK" altLang="zh-CN" dirty="0"/>
              <a:t>LOREM IPSUM DOLOR LOREM </a:t>
            </a:r>
            <a:endParaRPr lang="zh-CN" altLang="en-US"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2"/>
            </p:custDataLst>
          </p:nvPr>
        </p:nvSpPr>
        <p:spPr>
          <a:xfrm>
            <a:off x="4671329" y="2623502"/>
            <a:ext cx="2844896" cy="1495989"/>
          </a:xfrm>
          <a:custGeom>
            <a:avLst/>
            <a:gdLst/>
            <a:ahLst/>
            <a:cxnLst/>
            <a:rect l="l" t="t" r="r" b="b"/>
            <a:pathLst>
              <a:path w="2844896" h="1495989">
                <a:moveTo>
                  <a:pt x="2078407" y="914550"/>
                </a:moveTo>
                <a:lnTo>
                  <a:pt x="2165192" y="914550"/>
                </a:lnTo>
                <a:cubicBezTo>
                  <a:pt x="2170510" y="913995"/>
                  <a:pt x="2178162" y="914725"/>
                  <a:pt x="2188147" y="916741"/>
                </a:cubicBezTo>
                <a:cubicBezTo>
                  <a:pt x="2198133" y="918757"/>
                  <a:pt x="2203689" y="925393"/>
                  <a:pt x="2204816" y="936648"/>
                </a:cubicBezTo>
                <a:cubicBezTo>
                  <a:pt x="2204289" y="946413"/>
                  <a:pt x="2199924" y="952707"/>
                  <a:pt x="2191721" y="955529"/>
                </a:cubicBezTo>
                <a:cubicBezTo>
                  <a:pt x="2183518" y="958351"/>
                  <a:pt x="2174637" y="964645"/>
                  <a:pt x="2165079" y="974410"/>
                </a:cubicBezTo>
                <a:cubicBezTo>
                  <a:pt x="2155521" y="984174"/>
                  <a:pt x="2148447" y="1004353"/>
                  <a:pt x="2143856" y="1034946"/>
                </a:cubicBezTo>
                <a:lnTo>
                  <a:pt x="2143856" y="1322220"/>
                </a:lnTo>
                <a:cubicBezTo>
                  <a:pt x="2141053" y="1363913"/>
                  <a:pt x="2131183" y="1397358"/>
                  <a:pt x="2114245" y="1422555"/>
                </a:cubicBezTo>
                <a:cubicBezTo>
                  <a:pt x="2097308" y="1447752"/>
                  <a:pt x="2077955" y="1466007"/>
                  <a:pt x="2056187" y="1477319"/>
                </a:cubicBezTo>
                <a:cubicBezTo>
                  <a:pt x="2034419" y="1488630"/>
                  <a:pt x="2014888" y="1494304"/>
                  <a:pt x="1997595" y="1494340"/>
                </a:cubicBezTo>
                <a:lnTo>
                  <a:pt x="1997595" y="1449474"/>
                </a:lnTo>
                <a:cubicBezTo>
                  <a:pt x="2032251" y="1439013"/>
                  <a:pt x="2057473" y="1423360"/>
                  <a:pt x="2073261" y="1402516"/>
                </a:cubicBezTo>
                <a:cubicBezTo>
                  <a:pt x="2089049" y="1381672"/>
                  <a:pt x="2097880" y="1354399"/>
                  <a:pt x="2099755" y="1320696"/>
                </a:cubicBezTo>
                <a:lnTo>
                  <a:pt x="2099755" y="1034946"/>
                </a:lnTo>
                <a:cubicBezTo>
                  <a:pt x="2095162" y="1004353"/>
                  <a:pt x="2088084" y="984174"/>
                  <a:pt x="2078521" y="974410"/>
                </a:cubicBezTo>
                <a:cubicBezTo>
                  <a:pt x="2068958" y="964645"/>
                  <a:pt x="2060072" y="958351"/>
                  <a:pt x="2051865" y="955529"/>
                </a:cubicBezTo>
                <a:cubicBezTo>
                  <a:pt x="2043658" y="952707"/>
                  <a:pt x="2039290" y="946413"/>
                  <a:pt x="2038763" y="936648"/>
                </a:cubicBezTo>
                <a:cubicBezTo>
                  <a:pt x="2039891" y="925393"/>
                  <a:pt x="2045450" y="918757"/>
                  <a:pt x="2055440" y="916741"/>
                </a:cubicBezTo>
                <a:cubicBezTo>
                  <a:pt x="2065431" y="914725"/>
                  <a:pt x="2073086" y="913995"/>
                  <a:pt x="2078407" y="914550"/>
                </a:cubicBezTo>
                <a:close/>
                <a:moveTo>
                  <a:pt x="1711897" y="914550"/>
                </a:moveTo>
                <a:lnTo>
                  <a:pt x="1927455" y="914550"/>
                </a:lnTo>
                <a:cubicBezTo>
                  <a:pt x="1929965" y="914153"/>
                  <a:pt x="1935047" y="915328"/>
                  <a:pt x="1942703" y="918075"/>
                </a:cubicBezTo>
                <a:cubicBezTo>
                  <a:pt x="1950359" y="920821"/>
                  <a:pt x="1954679" y="927520"/>
                  <a:pt x="1955663" y="938172"/>
                </a:cubicBezTo>
                <a:cubicBezTo>
                  <a:pt x="1955584" y="943506"/>
                  <a:pt x="1954027" y="947888"/>
                  <a:pt x="1950994" y="951317"/>
                </a:cubicBezTo>
                <a:cubicBezTo>
                  <a:pt x="1947960" y="954746"/>
                  <a:pt x="1943926" y="957222"/>
                  <a:pt x="1938891" y="958746"/>
                </a:cubicBezTo>
                <a:cubicBezTo>
                  <a:pt x="1926138" y="962366"/>
                  <a:pt x="1918483" y="966747"/>
                  <a:pt x="1915925" y="971891"/>
                </a:cubicBezTo>
                <a:cubicBezTo>
                  <a:pt x="1913367" y="977034"/>
                  <a:pt x="1912383" y="986369"/>
                  <a:pt x="1912970" y="999894"/>
                </a:cubicBezTo>
                <a:lnTo>
                  <a:pt x="1912970" y="1366416"/>
                </a:lnTo>
                <a:cubicBezTo>
                  <a:pt x="1912532" y="1369549"/>
                  <a:pt x="1912646" y="1376746"/>
                  <a:pt x="1913311" y="1388006"/>
                </a:cubicBezTo>
                <a:cubicBezTo>
                  <a:pt x="1913975" y="1399267"/>
                  <a:pt x="1917816" y="1411036"/>
                  <a:pt x="1924833" y="1423312"/>
                </a:cubicBezTo>
                <a:cubicBezTo>
                  <a:pt x="1931850" y="1435589"/>
                  <a:pt x="1944668" y="1444818"/>
                  <a:pt x="1963287" y="1450998"/>
                </a:cubicBezTo>
                <a:lnTo>
                  <a:pt x="1963287" y="1495861"/>
                </a:lnTo>
                <a:cubicBezTo>
                  <a:pt x="1933592" y="1496431"/>
                  <a:pt x="1906096" y="1495101"/>
                  <a:pt x="1880799" y="1491869"/>
                </a:cubicBezTo>
                <a:cubicBezTo>
                  <a:pt x="1855502" y="1488637"/>
                  <a:pt x="1829922" y="1480083"/>
                  <a:pt x="1804060" y="1466206"/>
                </a:cubicBezTo>
                <a:cubicBezTo>
                  <a:pt x="1770835" y="1447553"/>
                  <a:pt x="1749319" y="1430036"/>
                  <a:pt x="1739513" y="1413656"/>
                </a:cubicBezTo>
                <a:cubicBezTo>
                  <a:pt x="1729707" y="1397277"/>
                  <a:pt x="1725328" y="1379752"/>
                  <a:pt x="1726375" y="1361082"/>
                </a:cubicBezTo>
                <a:lnTo>
                  <a:pt x="1726375" y="999894"/>
                </a:lnTo>
                <a:cubicBezTo>
                  <a:pt x="1726963" y="986369"/>
                  <a:pt x="1725978" y="977034"/>
                  <a:pt x="1723422" y="971891"/>
                </a:cubicBezTo>
                <a:cubicBezTo>
                  <a:pt x="1720866" y="966747"/>
                  <a:pt x="1713215" y="962366"/>
                  <a:pt x="1700467" y="958746"/>
                </a:cubicBezTo>
                <a:cubicBezTo>
                  <a:pt x="1695435" y="957222"/>
                  <a:pt x="1691403" y="954746"/>
                  <a:pt x="1688370" y="951317"/>
                </a:cubicBezTo>
                <a:cubicBezTo>
                  <a:pt x="1685338" y="947888"/>
                  <a:pt x="1683783" y="943506"/>
                  <a:pt x="1683703" y="938172"/>
                </a:cubicBezTo>
                <a:cubicBezTo>
                  <a:pt x="1684688" y="927520"/>
                  <a:pt x="1689006" y="920821"/>
                  <a:pt x="1696657" y="918075"/>
                </a:cubicBezTo>
                <a:cubicBezTo>
                  <a:pt x="1704309" y="915328"/>
                  <a:pt x="1709389" y="914153"/>
                  <a:pt x="1711897" y="914550"/>
                </a:cubicBezTo>
                <a:close/>
                <a:moveTo>
                  <a:pt x="655384" y="914550"/>
                </a:moveTo>
                <a:lnTo>
                  <a:pt x="843561" y="914550"/>
                </a:lnTo>
                <a:cubicBezTo>
                  <a:pt x="852637" y="913979"/>
                  <a:pt x="861713" y="914741"/>
                  <a:pt x="870789" y="916836"/>
                </a:cubicBezTo>
                <a:cubicBezTo>
                  <a:pt x="879865" y="918931"/>
                  <a:pt x="884752" y="925788"/>
                  <a:pt x="885450" y="937407"/>
                </a:cubicBezTo>
                <a:cubicBezTo>
                  <a:pt x="885275" y="943026"/>
                  <a:pt x="883530" y="947597"/>
                  <a:pt x="880214" y="951121"/>
                </a:cubicBezTo>
                <a:cubicBezTo>
                  <a:pt x="876898" y="954644"/>
                  <a:pt x="873058" y="957692"/>
                  <a:pt x="868695" y="960263"/>
                </a:cubicBezTo>
                <a:cubicBezTo>
                  <a:pt x="864426" y="962358"/>
                  <a:pt x="860967" y="964644"/>
                  <a:pt x="858317" y="967120"/>
                </a:cubicBezTo>
                <a:cubicBezTo>
                  <a:pt x="855668" y="969596"/>
                  <a:pt x="854303" y="973405"/>
                  <a:pt x="854224" y="978548"/>
                </a:cubicBezTo>
                <a:cubicBezTo>
                  <a:pt x="854303" y="983516"/>
                  <a:pt x="855096" y="988436"/>
                  <a:pt x="856604" y="993309"/>
                </a:cubicBezTo>
                <a:cubicBezTo>
                  <a:pt x="858111" y="998182"/>
                  <a:pt x="859857" y="1002912"/>
                  <a:pt x="861840" y="1007499"/>
                </a:cubicBezTo>
                <a:lnTo>
                  <a:pt x="956279" y="1223109"/>
                </a:lnTo>
                <a:lnTo>
                  <a:pt x="956279" y="1399101"/>
                </a:lnTo>
                <a:cubicBezTo>
                  <a:pt x="955692" y="1412625"/>
                  <a:pt x="956676" y="1421957"/>
                  <a:pt x="959232" y="1427100"/>
                </a:cubicBezTo>
                <a:cubicBezTo>
                  <a:pt x="961789" y="1432243"/>
                  <a:pt x="969440" y="1436624"/>
                  <a:pt x="982187" y="1440242"/>
                </a:cubicBezTo>
                <a:cubicBezTo>
                  <a:pt x="987219" y="1441766"/>
                  <a:pt x="991252" y="1444242"/>
                  <a:pt x="994284" y="1447671"/>
                </a:cubicBezTo>
                <a:cubicBezTo>
                  <a:pt x="997316" y="1451099"/>
                  <a:pt x="998872" y="1455480"/>
                  <a:pt x="998951" y="1460813"/>
                </a:cubicBezTo>
                <a:cubicBezTo>
                  <a:pt x="997967" y="1471463"/>
                  <a:pt x="993649" y="1478161"/>
                  <a:pt x="985997" y="1480907"/>
                </a:cubicBezTo>
                <a:cubicBezTo>
                  <a:pt x="978345" y="1483653"/>
                  <a:pt x="973265" y="1484828"/>
                  <a:pt x="970757" y="1484431"/>
                </a:cubicBezTo>
                <a:lnTo>
                  <a:pt x="755206" y="1484431"/>
                </a:lnTo>
                <a:cubicBezTo>
                  <a:pt x="752698" y="1484828"/>
                  <a:pt x="747618" y="1483653"/>
                  <a:pt x="739966" y="1480907"/>
                </a:cubicBezTo>
                <a:cubicBezTo>
                  <a:pt x="732315" y="1478161"/>
                  <a:pt x="727997" y="1471463"/>
                  <a:pt x="727012" y="1460813"/>
                </a:cubicBezTo>
                <a:cubicBezTo>
                  <a:pt x="727092" y="1455480"/>
                  <a:pt x="728647" y="1451099"/>
                  <a:pt x="731680" y="1447671"/>
                </a:cubicBezTo>
                <a:cubicBezTo>
                  <a:pt x="734712" y="1444242"/>
                  <a:pt x="738744" y="1441766"/>
                  <a:pt x="743776" y="1440242"/>
                </a:cubicBezTo>
                <a:cubicBezTo>
                  <a:pt x="756524" y="1436624"/>
                  <a:pt x="764175" y="1432243"/>
                  <a:pt x="766731" y="1427100"/>
                </a:cubicBezTo>
                <a:cubicBezTo>
                  <a:pt x="769287" y="1421957"/>
                  <a:pt x="770272" y="1412625"/>
                  <a:pt x="769684" y="1399101"/>
                </a:cubicBezTo>
                <a:lnTo>
                  <a:pt x="769684" y="1263488"/>
                </a:lnTo>
                <a:lnTo>
                  <a:pt x="654622" y="990738"/>
                </a:lnTo>
                <a:cubicBezTo>
                  <a:pt x="652178" y="983929"/>
                  <a:pt x="649447" y="977929"/>
                  <a:pt x="646431" y="972739"/>
                </a:cubicBezTo>
                <a:cubicBezTo>
                  <a:pt x="643415" y="967548"/>
                  <a:pt x="638779" y="962882"/>
                  <a:pt x="632524" y="958739"/>
                </a:cubicBezTo>
                <a:cubicBezTo>
                  <a:pt x="627460" y="956295"/>
                  <a:pt x="623301" y="953565"/>
                  <a:pt x="620047" y="950549"/>
                </a:cubicBezTo>
                <a:cubicBezTo>
                  <a:pt x="616792" y="947533"/>
                  <a:pt x="615109" y="942899"/>
                  <a:pt x="614998" y="936645"/>
                </a:cubicBezTo>
                <a:cubicBezTo>
                  <a:pt x="615681" y="925391"/>
                  <a:pt x="620412" y="918756"/>
                  <a:pt x="629191" y="916741"/>
                </a:cubicBezTo>
                <a:cubicBezTo>
                  <a:pt x="637969" y="914725"/>
                  <a:pt x="646701" y="913995"/>
                  <a:pt x="655384" y="914550"/>
                </a:cubicBezTo>
                <a:close/>
                <a:moveTo>
                  <a:pt x="981287" y="914384"/>
                </a:moveTo>
                <a:cubicBezTo>
                  <a:pt x="986555" y="914130"/>
                  <a:pt x="991704" y="914185"/>
                  <a:pt x="996733" y="914550"/>
                </a:cubicBezTo>
                <a:lnTo>
                  <a:pt x="1081269" y="914550"/>
                </a:lnTo>
                <a:cubicBezTo>
                  <a:pt x="1090550" y="914138"/>
                  <a:pt x="1099213" y="915344"/>
                  <a:pt x="1107258" y="918169"/>
                </a:cubicBezTo>
                <a:cubicBezTo>
                  <a:pt x="1115302" y="920995"/>
                  <a:pt x="1119585" y="927915"/>
                  <a:pt x="1120109" y="938931"/>
                </a:cubicBezTo>
                <a:cubicBezTo>
                  <a:pt x="1119982" y="945264"/>
                  <a:pt x="1118142" y="950121"/>
                  <a:pt x="1114588" y="953501"/>
                </a:cubicBezTo>
                <a:cubicBezTo>
                  <a:pt x="1111034" y="956882"/>
                  <a:pt x="1106528" y="959644"/>
                  <a:pt x="1101070" y="961787"/>
                </a:cubicBezTo>
                <a:cubicBezTo>
                  <a:pt x="1086060" y="967818"/>
                  <a:pt x="1074954" y="974802"/>
                  <a:pt x="1067751" y="982738"/>
                </a:cubicBezTo>
                <a:cubicBezTo>
                  <a:pt x="1060547" y="990675"/>
                  <a:pt x="1053630" y="1002229"/>
                  <a:pt x="1046998" y="1017404"/>
                </a:cubicBezTo>
                <a:lnTo>
                  <a:pt x="972281" y="1181206"/>
                </a:lnTo>
                <a:lnTo>
                  <a:pt x="947992" y="1127113"/>
                </a:lnTo>
                <a:lnTo>
                  <a:pt x="987594" y="1038736"/>
                </a:lnTo>
                <a:cubicBezTo>
                  <a:pt x="990736" y="1032339"/>
                  <a:pt x="993401" y="1025895"/>
                  <a:pt x="995591" y="1019403"/>
                </a:cubicBezTo>
                <a:cubicBezTo>
                  <a:pt x="997780" y="1012912"/>
                  <a:pt x="998923" y="1005896"/>
                  <a:pt x="999018" y="998357"/>
                </a:cubicBezTo>
                <a:cubicBezTo>
                  <a:pt x="998378" y="983801"/>
                  <a:pt x="993903" y="974141"/>
                  <a:pt x="985591" y="969377"/>
                </a:cubicBezTo>
                <a:cubicBezTo>
                  <a:pt x="977280" y="964613"/>
                  <a:pt x="968968" y="960653"/>
                  <a:pt x="960657" y="957498"/>
                </a:cubicBezTo>
                <a:cubicBezTo>
                  <a:pt x="952345" y="954342"/>
                  <a:pt x="947870" y="947899"/>
                  <a:pt x="947230" y="938169"/>
                </a:cubicBezTo>
                <a:cubicBezTo>
                  <a:pt x="948151" y="925185"/>
                  <a:pt x="954116" y="917820"/>
                  <a:pt x="965127" y="916074"/>
                </a:cubicBezTo>
                <a:cubicBezTo>
                  <a:pt x="970633" y="915201"/>
                  <a:pt x="976020" y="914637"/>
                  <a:pt x="981287" y="914384"/>
                </a:cubicBezTo>
                <a:close/>
                <a:moveTo>
                  <a:pt x="1395253" y="903120"/>
                </a:moveTo>
                <a:cubicBezTo>
                  <a:pt x="1449026" y="908530"/>
                  <a:pt x="1493429" y="925057"/>
                  <a:pt x="1528462" y="952701"/>
                </a:cubicBezTo>
                <a:cubicBezTo>
                  <a:pt x="1563495" y="980346"/>
                  <a:pt x="1589555" y="1015609"/>
                  <a:pt x="1606642" y="1058490"/>
                </a:cubicBezTo>
                <a:cubicBezTo>
                  <a:pt x="1623729" y="1101371"/>
                  <a:pt x="1632239" y="1148372"/>
                  <a:pt x="1632173" y="1199493"/>
                </a:cubicBezTo>
                <a:cubicBezTo>
                  <a:pt x="1632239" y="1250613"/>
                  <a:pt x="1623729" y="1297614"/>
                  <a:pt x="1606642" y="1340496"/>
                </a:cubicBezTo>
                <a:cubicBezTo>
                  <a:pt x="1589555" y="1383377"/>
                  <a:pt x="1563495" y="1418639"/>
                  <a:pt x="1528462" y="1446283"/>
                </a:cubicBezTo>
                <a:cubicBezTo>
                  <a:pt x="1493429" y="1473927"/>
                  <a:pt x="1449026" y="1490453"/>
                  <a:pt x="1395253" y="1495861"/>
                </a:cubicBezTo>
                <a:lnTo>
                  <a:pt x="1395253" y="1451672"/>
                </a:lnTo>
                <a:cubicBezTo>
                  <a:pt x="1412556" y="1444911"/>
                  <a:pt x="1423519" y="1436530"/>
                  <a:pt x="1428143" y="1426531"/>
                </a:cubicBezTo>
                <a:cubicBezTo>
                  <a:pt x="1432766" y="1416531"/>
                  <a:pt x="1434768" y="1406627"/>
                  <a:pt x="1434148" y="1396818"/>
                </a:cubicBezTo>
                <a:lnTo>
                  <a:pt x="1434148" y="1002168"/>
                </a:lnTo>
                <a:cubicBezTo>
                  <a:pt x="1434768" y="992359"/>
                  <a:pt x="1432766" y="982455"/>
                  <a:pt x="1428143" y="972455"/>
                </a:cubicBezTo>
                <a:cubicBezTo>
                  <a:pt x="1423519" y="962455"/>
                  <a:pt x="1412556" y="954075"/>
                  <a:pt x="1395253" y="947313"/>
                </a:cubicBezTo>
                <a:close/>
                <a:moveTo>
                  <a:pt x="1360934" y="903120"/>
                </a:moveTo>
                <a:lnTo>
                  <a:pt x="1360934" y="947313"/>
                </a:lnTo>
                <a:cubicBezTo>
                  <a:pt x="1343631" y="954075"/>
                  <a:pt x="1332668" y="962455"/>
                  <a:pt x="1328045" y="972455"/>
                </a:cubicBezTo>
                <a:cubicBezTo>
                  <a:pt x="1323421" y="982455"/>
                  <a:pt x="1321419" y="992359"/>
                  <a:pt x="1322039" y="1002168"/>
                </a:cubicBezTo>
                <a:lnTo>
                  <a:pt x="1322039" y="1396818"/>
                </a:lnTo>
                <a:cubicBezTo>
                  <a:pt x="1321419" y="1406627"/>
                  <a:pt x="1323421" y="1416531"/>
                  <a:pt x="1328045" y="1426531"/>
                </a:cubicBezTo>
                <a:cubicBezTo>
                  <a:pt x="1332668" y="1436530"/>
                  <a:pt x="1343631" y="1444911"/>
                  <a:pt x="1360934" y="1451672"/>
                </a:cubicBezTo>
                <a:lnTo>
                  <a:pt x="1360934" y="1495861"/>
                </a:lnTo>
                <a:cubicBezTo>
                  <a:pt x="1307161" y="1490453"/>
                  <a:pt x="1262757" y="1473927"/>
                  <a:pt x="1227724" y="1446283"/>
                </a:cubicBezTo>
                <a:cubicBezTo>
                  <a:pt x="1192691" y="1418639"/>
                  <a:pt x="1166632" y="1383377"/>
                  <a:pt x="1149545" y="1340496"/>
                </a:cubicBezTo>
                <a:cubicBezTo>
                  <a:pt x="1132458" y="1297614"/>
                  <a:pt x="1123948" y="1250613"/>
                  <a:pt x="1124014" y="1199493"/>
                </a:cubicBezTo>
                <a:cubicBezTo>
                  <a:pt x="1123948" y="1148372"/>
                  <a:pt x="1132458" y="1101371"/>
                  <a:pt x="1149545" y="1058490"/>
                </a:cubicBezTo>
                <a:cubicBezTo>
                  <a:pt x="1166632" y="1015609"/>
                  <a:pt x="1192691" y="980346"/>
                  <a:pt x="1227724" y="952701"/>
                </a:cubicBezTo>
                <a:cubicBezTo>
                  <a:pt x="1262757" y="925057"/>
                  <a:pt x="1307161" y="908530"/>
                  <a:pt x="1360934" y="903120"/>
                </a:cubicBezTo>
                <a:close/>
                <a:moveTo>
                  <a:pt x="1756855" y="143363"/>
                </a:moveTo>
                <a:lnTo>
                  <a:pt x="1758376" y="143363"/>
                </a:lnTo>
                <a:lnTo>
                  <a:pt x="1800956" y="219541"/>
                </a:lnTo>
                <a:lnTo>
                  <a:pt x="1800956" y="449635"/>
                </a:lnTo>
                <a:cubicBezTo>
                  <a:pt x="1805548" y="480228"/>
                  <a:pt x="1812625" y="500407"/>
                  <a:pt x="1822186" y="510172"/>
                </a:cubicBezTo>
                <a:cubicBezTo>
                  <a:pt x="1831747" y="519937"/>
                  <a:pt x="1840630" y="526230"/>
                  <a:pt x="1848836" y="529052"/>
                </a:cubicBezTo>
                <a:cubicBezTo>
                  <a:pt x="1857041" y="531875"/>
                  <a:pt x="1861408" y="538168"/>
                  <a:pt x="1861935" y="547933"/>
                </a:cubicBezTo>
                <a:cubicBezTo>
                  <a:pt x="1860807" y="559188"/>
                  <a:pt x="1855249" y="565824"/>
                  <a:pt x="1845261" y="567840"/>
                </a:cubicBezTo>
                <a:cubicBezTo>
                  <a:pt x="1835273" y="569856"/>
                  <a:pt x="1827618" y="570587"/>
                  <a:pt x="1822299" y="570031"/>
                </a:cubicBezTo>
                <a:lnTo>
                  <a:pt x="1735519" y="570031"/>
                </a:lnTo>
                <a:cubicBezTo>
                  <a:pt x="1730201" y="570587"/>
                  <a:pt x="1722549" y="569856"/>
                  <a:pt x="1712564" y="567840"/>
                </a:cubicBezTo>
                <a:cubicBezTo>
                  <a:pt x="1702579" y="565824"/>
                  <a:pt x="1697023" y="559188"/>
                  <a:pt x="1695895" y="547933"/>
                </a:cubicBezTo>
                <a:cubicBezTo>
                  <a:pt x="1696422" y="538168"/>
                  <a:pt x="1700787" y="531875"/>
                  <a:pt x="1708990" y="529052"/>
                </a:cubicBezTo>
                <a:cubicBezTo>
                  <a:pt x="1717194" y="526230"/>
                  <a:pt x="1726074" y="519937"/>
                  <a:pt x="1735632" y="510172"/>
                </a:cubicBezTo>
                <a:cubicBezTo>
                  <a:pt x="1745190" y="500407"/>
                  <a:pt x="1752265" y="480228"/>
                  <a:pt x="1756855" y="449635"/>
                </a:cubicBezTo>
                <a:close/>
                <a:moveTo>
                  <a:pt x="1301910" y="106830"/>
                </a:moveTo>
                <a:lnTo>
                  <a:pt x="1304195" y="106830"/>
                </a:lnTo>
                <a:lnTo>
                  <a:pt x="1323944" y="192936"/>
                </a:lnTo>
                <a:lnTo>
                  <a:pt x="1252316" y="453445"/>
                </a:lnTo>
                <a:cubicBezTo>
                  <a:pt x="1246381" y="476019"/>
                  <a:pt x="1245684" y="492212"/>
                  <a:pt x="1250223" y="502023"/>
                </a:cubicBezTo>
                <a:cubicBezTo>
                  <a:pt x="1254762" y="511833"/>
                  <a:pt x="1263587" y="519263"/>
                  <a:pt x="1276700" y="524311"/>
                </a:cubicBezTo>
                <a:cubicBezTo>
                  <a:pt x="1282986" y="526740"/>
                  <a:pt x="1288320" y="529693"/>
                  <a:pt x="1292702" y="533169"/>
                </a:cubicBezTo>
                <a:cubicBezTo>
                  <a:pt x="1297083" y="536646"/>
                  <a:pt x="1299369" y="542075"/>
                  <a:pt x="1299560" y="549457"/>
                </a:cubicBezTo>
                <a:cubicBezTo>
                  <a:pt x="1298862" y="559649"/>
                  <a:pt x="1294162" y="565745"/>
                  <a:pt x="1285463" y="567745"/>
                </a:cubicBezTo>
                <a:cubicBezTo>
                  <a:pt x="1276763" y="569745"/>
                  <a:pt x="1268254" y="570507"/>
                  <a:pt x="1259936" y="570031"/>
                </a:cubicBezTo>
                <a:lnTo>
                  <a:pt x="1172367" y="570031"/>
                </a:lnTo>
                <a:cubicBezTo>
                  <a:pt x="1163928" y="570460"/>
                  <a:pt x="1154918" y="569412"/>
                  <a:pt x="1145338" y="566888"/>
                </a:cubicBezTo>
                <a:cubicBezTo>
                  <a:pt x="1135757" y="564364"/>
                  <a:pt x="1130554" y="557791"/>
                  <a:pt x="1129729" y="547171"/>
                </a:cubicBezTo>
                <a:cubicBezTo>
                  <a:pt x="1129920" y="538614"/>
                  <a:pt x="1132775" y="533058"/>
                  <a:pt x="1138295" y="530502"/>
                </a:cubicBezTo>
                <a:cubicBezTo>
                  <a:pt x="1143815" y="527946"/>
                  <a:pt x="1150858" y="524867"/>
                  <a:pt x="1159423" y="521263"/>
                </a:cubicBezTo>
                <a:cubicBezTo>
                  <a:pt x="1167639" y="517644"/>
                  <a:pt x="1176333" y="510024"/>
                  <a:pt x="1185507" y="498403"/>
                </a:cubicBezTo>
                <a:cubicBezTo>
                  <a:pt x="1194681" y="486783"/>
                  <a:pt x="1203007" y="467733"/>
                  <a:pt x="1210486" y="441253"/>
                </a:cubicBezTo>
                <a:close/>
                <a:moveTo>
                  <a:pt x="2651348" y="150"/>
                </a:moveTo>
                <a:lnTo>
                  <a:pt x="2781650" y="150"/>
                </a:lnTo>
                <a:cubicBezTo>
                  <a:pt x="2791334" y="-326"/>
                  <a:pt x="2800351" y="817"/>
                  <a:pt x="2808701" y="3579"/>
                </a:cubicBezTo>
                <a:cubicBezTo>
                  <a:pt x="2817051" y="6341"/>
                  <a:pt x="2821496" y="13579"/>
                  <a:pt x="2822036" y="25292"/>
                </a:cubicBezTo>
                <a:cubicBezTo>
                  <a:pt x="2821718" y="33800"/>
                  <a:pt x="2818734" y="40022"/>
                  <a:pt x="2813083" y="43958"/>
                </a:cubicBezTo>
                <a:cubicBezTo>
                  <a:pt x="2807431" y="47895"/>
                  <a:pt x="2801018" y="51069"/>
                  <a:pt x="2793842" y="53482"/>
                </a:cubicBezTo>
                <a:cubicBezTo>
                  <a:pt x="2768585" y="63275"/>
                  <a:pt x="2748995" y="75687"/>
                  <a:pt x="2735073" y="90718"/>
                </a:cubicBezTo>
                <a:cubicBezTo>
                  <a:pt x="2721150" y="105749"/>
                  <a:pt x="2706704" y="124066"/>
                  <a:pt x="2691734" y="145668"/>
                </a:cubicBezTo>
                <a:lnTo>
                  <a:pt x="2677256" y="165477"/>
                </a:lnTo>
                <a:lnTo>
                  <a:pt x="2799938" y="486987"/>
                </a:lnTo>
                <a:cubicBezTo>
                  <a:pt x="2802954" y="495384"/>
                  <a:pt x="2806066" y="502780"/>
                  <a:pt x="2809273" y="509177"/>
                </a:cubicBezTo>
                <a:cubicBezTo>
                  <a:pt x="2812479" y="515573"/>
                  <a:pt x="2818258" y="520874"/>
                  <a:pt x="2826608" y="525081"/>
                </a:cubicBezTo>
                <a:cubicBezTo>
                  <a:pt x="2832371" y="527525"/>
                  <a:pt x="2836847" y="530445"/>
                  <a:pt x="2840038" y="533842"/>
                </a:cubicBezTo>
                <a:cubicBezTo>
                  <a:pt x="2843229" y="537239"/>
                  <a:pt x="2844848" y="542445"/>
                  <a:pt x="2844896" y="549461"/>
                </a:cubicBezTo>
                <a:cubicBezTo>
                  <a:pt x="2844166" y="559984"/>
                  <a:pt x="2839340" y="566174"/>
                  <a:pt x="2830418" y="568031"/>
                </a:cubicBezTo>
                <a:cubicBezTo>
                  <a:pt x="2821496" y="569888"/>
                  <a:pt x="2812860" y="570555"/>
                  <a:pt x="2804510" y="570031"/>
                </a:cubicBezTo>
                <a:lnTo>
                  <a:pt x="2613248" y="570031"/>
                </a:lnTo>
                <a:cubicBezTo>
                  <a:pt x="2603898" y="570523"/>
                  <a:pt x="2594976" y="569539"/>
                  <a:pt x="2586483" y="567079"/>
                </a:cubicBezTo>
                <a:cubicBezTo>
                  <a:pt x="2577990" y="564619"/>
                  <a:pt x="2573449" y="557730"/>
                  <a:pt x="2572862" y="546413"/>
                </a:cubicBezTo>
                <a:cubicBezTo>
                  <a:pt x="2573248" y="538348"/>
                  <a:pt x="2575948" y="532638"/>
                  <a:pt x="2580962" y="529285"/>
                </a:cubicBezTo>
                <a:cubicBezTo>
                  <a:pt x="2585976" y="525932"/>
                  <a:pt x="2590990" y="523044"/>
                  <a:pt x="2596004" y="520622"/>
                </a:cubicBezTo>
                <a:cubicBezTo>
                  <a:pt x="2601019" y="518200"/>
                  <a:pt x="2603718" y="514353"/>
                  <a:pt x="2604104" y="509081"/>
                </a:cubicBezTo>
                <a:cubicBezTo>
                  <a:pt x="2603993" y="505796"/>
                  <a:pt x="2603263" y="501891"/>
                  <a:pt x="2601913" y="497367"/>
                </a:cubicBezTo>
                <a:cubicBezTo>
                  <a:pt x="2600564" y="492844"/>
                  <a:pt x="2599262" y="489130"/>
                  <a:pt x="2598008" y="486225"/>
                </a:cubicBezTo>
                <a:lnTo>
                  <a:pt x="2550764" y="344517"/>
                </a:lnTo>
                <a:cubicBezTo>
                  <a:pt x="2548351" y="337247"/>
                  <a:pt x="2546129" y="329692"/>
                  <a:pt x="2544097" y="321851"/>
                </a:cubicBezTo>
                <a:cubicBezTo>
                  <a:pt x="2542065" y="314010"/>
                  <a:pt x="2540985" y="306074"/>
                  <a:pt x="2540858" y="298043"/>
                </a:cubicBezTo>
                <a:cubicBezTo>
                  <a:pt x="2541017" y="290234"/>
                  <a:pt x="2542795" y="283377"/>
                  <a:pt x="2546192" y="277472"/>
                </a:cubicBezTo>
                <a:cubicBezTo>
                  <a:pt x="2549589" y="271568"/>
                  <a:pt x="2553653" y="265473"/>
                  <a:pt x="2558384" y="259187"/>
                </a:cubicBezTo>
                <a:lnTo>
                  <a:pt x="2646776" y="133478"/>
                </a:lnTo>
                <a:cubicBezTo>
                  <a:pt x="2652269" y="126288"/>
                  <a:pt x="2656904" y="118765"/>
                  <a:pt x="2660683" y="110908"/>
                </a:cubicBezTo>
                <a:cubicBezTo>
                  <a:pt x="2664461" y="103051"/>
                  <a:pt x="2666429" y="94575"/>
                  <a:pt x="2666588" y="85480"/>
                </a:cubicBezTo>
                <a:cubicBezTo>
                  <a:pt x="2666525" y="75338"/>
                  <a:pt x="2663984" y="67243"/>
                  <a:pt x="2658968" y="61196"/>
                </a:cubicBezTo>
                <a:cubicBezTo>
                  <a:pt x="2653952" y="55148"/>
                  <a:pt x="2646840" y="50291"/>
                  <a:pt x="2637632" y="46625"/>
                </a:cubicBezTo>
                <a:cubicBezTo>
                  <a:pt x="2631314" y="44260"/>
                  <a:pt x="2625853" y="41562"/>
                  <a:pt x="2621249" y="38530"/>
                </a:cubicBezTo>
                <a:cubicBezTo>
                  <a:pt x="2616645" y="35498"/>
                  <a:pt x="2614233" y="30324"/>
                  <a:pt x="2614010" y="23007"/>
                </a:cubicBezTo>
                <a:cubicBezTo>
                  <a:pt x="2614566" y="11721"/>
                  <a:pt x="2618788" y="4960"/>
                  <a:pt x="2626678" y="2722"/>
                </a:cubicBezTo>
                <a:cubicBezTo>
                  <a:pt x="2634568" y="484"/>
                  <a:pt x="2642792" y="-374"/>
                  <a:pt x="2651348" y="150"/>
                </a:cubicBezTo>
                <a:close/>
                <a:moveTo>
                  <a:pt x="2311591" y="150"/>
                </a:moveTo>
                <a:lnTo>
                  <a:pt x="2527142" y="150"/>
                </a:lnTo>
                <a:cubicBezTo>
                  <a:pt x="2529650" y="-247"/>
                  <a:pt x="2534730" y="928"/>
                  <a:pt x="2542382" y="3674"/>
                </a:cubicBezTo>
                <a:cubicBezTo>
                  <a:pt x="2550034" y="6420"/>
                  <a:pt x="2554352" y="13118"/>
                  <a:pt x="2555336" y="23769"/>
                </a:cubicBezTo>
                <a:cubicBezTo>
                  <a:pt x="2555257" y="29102"/>
                  <a:pt x="2553701" y="33483"/>
                  <a:pt x="2550669" y="36911"/>
                </a:cubicBezTo>
                <a:cubicBezTo>
                  <a:pt x="2547637" y="40339"/>
                  <a:pt x="2543605" y="42816"/>
                  <a:pt x="2538572" y="44339"/>
                </a:cubicBezTo>
                <a:cubicBezTo>
                  <a:pt x="2525825" y="47958"/>
                  <a:pt x="2518174" y="52339"/>
                  <a:pt x="2515617" y="57482"/>
                </a:cubicBezTo>
                <a:cubicBezTo>
                  <a:pt x="2513061" y="62624"/>
                  <a:pt x="2512077" y="71957"/>
                  <a:pt x="2512664" y="85480"/>
                </a:cubicBezTo>
                <a:lnTo>
                  <a:pt x="2512664" y="484701"/>
                </a:lnTo>
                <a:cubicBezTo>
                  <a:pt x="2512077" y="498225"/>
                  <a:pt x="2513061" y="507558"/>
                  <a:pt x="2515617" y="512700"/>
                </a:cubicBezTo>
                <a:cubicBezTo>
                  <a:pt x="2518174" y="517843"/>
                  <a:pt x="2525825" y="522224"/>
                  <a:pt x="2538572" y="525842"/>
                </a:cubicBezTo>
                <a:cubicBezTo>
                  <a:pt x="2543605" y="527366"/>
                  <a:pt x="2547637" y="529842"/>
                  <a:pt x="2550669" y="533271"/>
                </a:cubicBezTo>
                <a:cubicBezTo>
                  <a:pt x="2553701" y="536699"/>
                  <a:pt x="2555257" y="541080"/>
                  <a:pt x="2555336" y="546413"/>
                </a:cubicBezTo>
                <a:cubicBezTo>
                  <a:pt x="2554352" y="557063"/>
                  <a:pt x="2550034" y="563761"/>
                  <a:pt x="2542382" y="566507"/>
                </a:cubicBezTo>
                <a:cubicBezTo>
                  <a:pt x="2534730" y="569253"/>
                  <a:pt x="2529650" y="570428"/>
                  <a:pt x="2527142" y="570031"/>
                </a:cubicBezTo>
                <a:lnTo>
                  <a:pt x="2311591" y="570031"/>
                </a:lnTo>
                <a:cubicBezTo>
                  <a:pt x="2309083" y="570428"/>
                  <a:pt x="2304003" y="569253"/>
                  <a:pt x="2296351" y="566507"/>
                </a:cubicBezTo>
                <a:cubicBezTo>
                  <a:pt x="2288699" y="563761"/>
                  <a:pt x="2284381" y="557063"/>
                  <a:pt x="2283397" y="546413"/>
                </a:cubicBezTo>
                <a:cubicBezTo>
                  <a:pt x="2283477" y="541080"/>
                  <a:pt x="2285032" y="536699"/>
                  <a:pt x="2288065" y="533271"/>
                </a:cubicBezTo>
                <a:cubicBezTo>
                  <a:pt x="2291097" y="529842"/>
                  <a:pt x="2295129" y="527366"/>
                  <a:pt x="2300161" y="525842"/>
                </a:cubicBezTo>
                <a:cubicBezTo>
                  <a:pt x="2312909" y="522224"/>
                  <a:pt x="2320560" y="517843"/>
                  <a:pt x="2323116" y="512700"/>
                </a:cubicBezTo>
                <a:cubicBezTo>
                  <a:pt x="2325672" y="507558"/>
                  <a:pt x="2326656" y="498225"/>
                  <a:pt x="2326069" y="484701"/>
                </a:cubicBezTo>
                <a:lnTo>
                  <a:pt x="2326069" y="85480"/>
                </a:lnTo>
                <a:cubicBezTo>
                  <a:pt x="2326656" y="71957"/>
                  <a:pt x="2325672" y="62624"/>
                  <a:pt x="2323116" y="57482"/>
                </a:cubicBezTo>
                <a:cubicBezTo>
                  <a:pt x="2320560" y="52339"/>
                  <a:pt x="2312909" y="47958"/>
                  <a:pt x="2300161" y="44339"/>
                </a:cubicBezTo>
                <a:cubicBezTo>
                  <a:pt x="2295129" y="42816"/>
                  <a:pt x="2291097" y="40339"/>
                  <a:pt x="2288065" y="36911"/>
                </a:cubicBezTo>
                <a:cubicBezTo>
                  <a:pt x="2285032" y="33483"/>
                  <a:pt x="2283477" y="29102"/>
                  <a:pt x="2283397" y="23769"/>
                </a:cubicBezTo>
                <a:cubicBezTo>
                  <a:pt x="2284381" y="13118"/>
                  <a:pt x="2288699" y="6420"/>
                  <a:pt x="2296351" y="3674"/>
                </a:cubicBezTo>
                <a:cubicBezTo>
                  <a:pt x="2304003" y="928"/>
                  <a:pt x="2309083" y="-247"/>
                  <a:pt x="2311591" y="150"/>
                </a:cubicBezTo>
                <a:close/>
                <a:moveTo>
                  <a:pt x="2079933" y="150"/>
                </a:moveTo>
                <a:lnTo>
                  <a:pt x="2183480" y="150"/>
                </a:lnTo>
                <a:cubicBezTo>
                  <a:pt x="2188179" y="-231"/>
                  <a:pt x="2194592" y="912"/>
                  <a:pt x="2202720" y="3577"/>
                </a:cubicBezTo>
                <a:cubicBezTo>
                  <a:pt x="2210849" y="6243"/>
                  <a:pt x="2215357" y="12718"/>
                  <a:pt x="2216246" y="23002"/>
                </a:cubicBezTo>
                <a:cubicBezTo>
                  <a:pt x="2215475" y="33437"/>
                  <a:pt x="2210075" y="40499"/>
                  <a:pt x="2200046" y="44191"/>
                </a:cubicBezTo>
                <a:cubicBezTo>
                  <a:pt x="2190018" y="47882"/>
                  <a:pt x="2179990" y="55679"/>
                  <a:pt x="2169962" y="67580"/>
                </a:cubicBezTo>
                <a:cubicBezTo>
                  <a:pt x="2159933" y="79482"/>
                  <a:pt x="2154533" y="102965"/>
                  <a:pt x="2153762" y="138031"/>
                </a:cubicBezTo>
                <a:lnTo>
                  <a:pt x="2153762" y="323143"/>
                </a:lnTo>
                <a:lnTo>
                  <a:pt x="2152241" y="323143"/>
                </a:lnTo>
                <a:lnTo>
                  <a:pt x="2109661" y="246203"/>
                </a:lnTo>
                <a:lnTo>
                  <a:pt x="2109661" y="138031"/>
                </a:lnTo>
                <a:cubicBezTo>
                  <a:pt x="2108890" y="102965"/>
                  <a:pt x="2103488" y="79482"/>
                  <a:pt x="2093456" y="67580"/>
                </a:cubicBezTo>
                <a:cubicBezTo>
                  <a:pt x="2083425" y="55679"/>
                  <a:pt x="2073393" y="47882"/>
                  <a:pt x="2063362" y="44191"/>
                </a:cubicBezTo>
                <a:cubicBezTo>
                  <a:pt x="2053330" y="40499"/>
                  <a:pt x="2047929" y="33437"/>
                  <a:pt x="2047157" y="23002"/>
                </a:cubicBezTo>
                <a:cubicBezTo>
                  <a:pt x="2048046" y="12718"/>
                  <a:pt x="2052556" y="6243"/>
                  <a:pt x="2060687" y="3578"/>
                </a:cubicBezTo>
                <a:cubicBezTo>
                  <a:pt x="2068817" y="912"/>
                  <a:pt x="2075233" y="-231"/>
                  <a:pt x="2079933" y="150"/>
                </a:cubicBezTo>
                <a:close/>
                <a:moveTo>
                  <a:pt x="1736281" y="150"/>
                </a:moveTo>
                <a:lnTo>
                  <a:pt x="1932060" y="150"/>
                </a:lnTo>
                <a:lnTo>
                  <a:pt x="2153762" y="385627"/>
                </a:lnTo>
                <a:lnTo>
                  <a:pt x="2153762" y="570031"/>
                </a:lnTo>
                <a:lnTo>
                  <a:pt x="2040297" y="570031"/>
                </a:lnTo>
                <a:lnTo>
                  <a:pt x="1761417" y="89277"/>
                </a:lnTo>
                <a:cubicBezTo>
                  <a:pt x="1755945" y="78755"/>
                  <a:pt x="1750709" y="70280"/>
                  <a:pt x="1745710" y="63852"/>
                </a:cubicBezTo>
                <a:cubicBezTo>
                  <a:pt x="1740710" y="57425"/>
                  <a:pt x="1732233" y="52188"/>
                  <a:pt x="1720279" y="48141"/>
                </a:cubicBezTo>
                <a:cubicBezTo>
                  <a:pt x="1713659" y="46173"/>
                  <a:pt x="1708230" y="43634"/>
                  <a:pt x="1703992" y="40523"/>
                </a:cubicBezTo>
                <a:cubicBezTo>
                  <a:pt x="1699753" y="37412"/>
                  <a:pt x="1697562" y="31826"/>
                  <a:pt x="1697419" y="23764"/>
                </a:cubicBezTo>
                <a:cubicBezTo>
                  <a:pt x="1698038" y="12829"/>
                  <a:pt x="1702515" y="6132"/>
                  <a:pt x="1710850" y="3672"/>
                </a:cubicBezTo>
                <a:cubicBezTo>
                  <a:pt x="1719184" y="1212"/>
                  <a:pt x="1727661" y="38"/>
                  <a:pt x="1736281" y="150"/>
                </a:cubicBezTo>
                <a:close/>
                <a:moveTo>
                  <a:pt x="1330802" y="150"/>
                </a:moveTo>
                <a:lnTo>
                  <a:pt x="1499204" y="150"/>
                </a:lnTo>
                <a:lnTo>
                  <a:pt x="1613504" y="481639"/>
                </a:lnTo>
                <a:cubicBezTo>
                  <a:pt x="1615282" y="492275"/>
                  <a:pt x="1617631" y="501292"/>
                  <a:pt x="1620552" y="508690"/>
                </a:cubicBezTo>
                <a:cubicBezTo>
                  <a:pt x="1623474" y="516088"/>
                  <a:pt x="1630014" y="522057"/>
                  <a:pt x="1640174" y="526597"/>
                </a:cubicBezTo>
                <a:cubicBezTo>
                  <a:pt x="1645635" y="528724"/>
                  <a:pt x="1650143" y="531518"/>
                  <a:pt x="1653700" y="534979"/>
                </a:cubicBezTo>
                <a:cubicBezTo>
                  <a:pt x="1657255" y="538440"/>
                  <a:pt x="1659097" y="543520"/>
                  <a:pt x="1659224" y="550219"/>
                </a:cubicBezTo>
                <a:cubicBezTo>
                  <a:pt x="1658382" y="560046"/>
                  <a:pt x="1653207" y="565919"/>
                  <a:pt x="1643698" y="567840"/>
                </a:cubicBezTo>
                <a:cubicBezTo>
                  <a:pt x="1634189" y="569761"/>
                  <a:pt x="1625394" y="570491"/>
                  <a:pt x="1617314" y="570031"/>
                </a:cubicBezTo>
                <a:lnTo>
                  <a:pt x="1427576" y="570031"/>
                </a:lnTo>
                <a:cubicBezTo>
                  <a:pt x="1419353" y="570380"/>
                  <a:pt x="1411225" y="569301"/>
                  <a:pt x="1403192" y="566793"/>
                </a:cubicBezTo>
                <a:cubicBezTo>
                  <a:pt x="1395159" y="564284"/>
                  <a:pt x="1390841" y="558252"/>
                  <a:pt x="1390238" y="548695"/>
                </a:cubicBezTo>
                <a:cubicBezTo>
                  <a:pt x="1390222" y="542805"/>
                  <a:pt x="1391397" y="538392"/>
                  <a:pt x="1393762" y="535455"/>
                </a:cubicBezTo>
                <a:cubicBezTo>
                  <a:pt x="1396128" y="532518"/>
                  <a:pt x="1399779" y="529820"/>
                  <a:pt x="1404716" y="527359"/>
                </a:cubicBezTo>
                <a:cubicBezTo>
                  <a:pt x="1414479" y="522279"/>
                  <a:pt x="1420480" y="516818"/>
                  <a:pt x="1422718" y="510976"/>
                </a:cubicBezTo>
                <a:cubicBezTo>
                  <a:pt x="1424957" y="505134"/>
                  <a:pt x="1424290" y="495101"/>
                  <a:pt x="1420718" y="480877"/>
                </a:cubicBezTo>
                <a:lnTo>
                  <a:pt x="1405478" y="422203"/>
                </a:lnTo>
                <a:lnTo>
                  <a:pt x="1294226" y="422203"/>
                </a:lnTo>
                <a:lnTo>
                  <a:pt x="1304894" y="378102"/>
                </a:lnTo>
                <a:lnTo>
                  <a:pt x="1397858" y="378102"/>
                </a:lnTo>
                <a:lnTo>
                  <a:pt x="1320896" y="41298"/>
                </a:lnTo>
                <a:close/>
                <a:moveTo>
                  <a:pt x="847014" y="150"/>
                </a:moveTo>
                <a:lnTo>
                  <a:pt x="1062578" y="150"/>
                </a:lnTo>
                <a:cubicBezTo>
                  <a:pt x="1065086" y="-247"/>
                  <a:pt x="1070166" y="928"/>
                  <a:pt x="1077818" y="3675"/>
                </a:cubicBezTo>
                <a:cubicBezTo>
                  <a:pt x="1085470" y="6421"/>
                  <a:pt x="1089788" y="13120"/>
                  <a:pt x="1090772" y="23772"/>
                </a:cubicBezTo>
                <a:cubicBezTo>
                  <a:pt x="1090693" y="29106"/>
                  <a:pt x="1089137" y="33488"/>
                  <a:pt x="1086105" y="36917"/>
                </a:cubicBezTo>
                <a:cubicBezTo>
                  <a:pt x="1083073" y="40346"/>
                  <a:pt x="1079041" y="42822"/>
                  <a:pt x="1074008" y="44346"/>
                </a:cubicBezTo>
                <a:cubicBezTo>
                  <a:pt x="1061261" y="47966"/>
                  <a:pt x="1053610" y="52347"/>
                  <a:pt x="1051053" y="57491"/>
                </a:cubicBezTo>
                <a:cubicBezTo>
                  <a:pt x="1048497" y="62634"/>
                  <a:pt x="1047513" y="71969"/>
                  <a:pt x="1048100" y="85494"/>
                </a:cubicBezTo>
                <a:lnTo>
                  <a:pt x="1048100" y="484687"/>
                </a:lnTo>
                <a:cubicBezTo>
                  <a:pt x="1047513" y="498213"/>
                  <a:pt x="1048497" y="507547"/>
                  <a:pt x="1051053" y="512691"/>
                </a:cubicBezTo>
                <a:cubicBezTo>
                  <a:pt x="1053610" y="517834"/>
                  <a:pt x="1061261" y="522216"/>
                  <a:pt x="1074008" y="525835"/>
                </a:cubicBezTo>
                <a:cubicBezTo>
                  <a:pt x="1079041" y="527359"/>
                  <a:pt x="1083073" y="529836"/>
                  <a:pt x="1086105" y="533265"/>
                </a:cubicBezTo>
                <a:cubicBezTo>
                  <a:pt x="1089137" y="536694"/>
                  <a:pt x="1090693" y="541075"/>
                  <a:pt x="1090772" y="546409"/>
                </a:cubicBezTo>
                <a:cubicBezTo>
                  <a:pt x="1089788" y="557061"/>
                  <a:pt x="1085470" y="563760"/>
                  <a:pt x="1077818" y="566507"/>
                </a:cubicBezTo>
                <a:cubicBezTo>
                  <a:pt x="1070166" y="569253"/>
                  <a:pt x="1065086" y="570428"/>
                  <a:pt x="1062578" y="570031"/>
                </a:cubicBezTo>
                <a:lnTo>
                  <a:pt x="847014" y="570031"/>
                </a:lnTo>
                <a:cubicBezTo>
                  <a:pt x="844504" y="570428"/>
                  <a:pt x="839419" y="569253"/>
                  <a:pt x="831760" y="566507"/>
                </a:cubicBezTo>
                <a:cubicBezTo>
                  <a:pt x="824101" y="563760"/>
                  <a:pt x="819779" y="557061"/>
                  <a:pt x="818794" y="546409"/>
                </a:cubicBezTo>
                <a:cubicBezTo>
                  <a:pt x="818873" y="541075"/>
                  <a:pt x="820430" y="536694"/>
                  <a:pt x="823465" y="533265"/>
                </a:cubicBezTo>
                <a:cubicBezTo>
                  <a:pt x="826500" y="529836"/>
                  <a:pt x="830536" y="527359"/>
                  <a:pt x="835573" y="525835"/>
                </a:cubicBezTo>
                <a:cubicBezTo>
                  <a:pt x="848332" y="522216"/>
                  <a:pt x="855991" y="517834"/>
                  <a:pt x="858549" y="512691"/>
                </a:cubicBezTo>
                <a:cubicBezTo>
                  <a:pt x="861108" y="507547"/>
                  <a:pt x="862093" y="498213"/>
                  <a:pt x="861505" y="484687"/>
                </a:cubicBezTo>
                <a:lnTo>
                  <a:pt x="861505" y="302569"/>
                </a:lnTo>
                <a:lnTo>
                  <a:pt x="794387" y="302569"/>
                </a:lnTo>
                <a:lnTo>
                  <a:pt x="794387" y="258468"/>
                </a:lnTo>
                <a:lnTo>
                  <a:pt x="861505" y="258468"/>
                </a:lnTo>
                <a:lnTo>
                  <a:pt x="861505" y="85494"/>
                </a:lnTo>
                <a:cubicBezTo>
                  <a:pt x="862093" y="71969"/>
                  <a:pt x="861108" y="62634"/>
                  <a:pt x="858549" y="57491"/>
                </a:cubicBezTo>
                <a:cubicBezTo>
                  <a:pt x="855991" y="52347"/>
                  <a:pt x="848332" y="47966"/>
                  <a:pt x="835573" y="44346"/>
                </a:cubicBezTo>
                <a:cubicBezTo>
                  <a:pt x="830536" y="42822"/>
                  <a:pt x="826500" y="40346"/>
                  <a:pt x="823465" y="36917"/>
                </a:cubicBezTo>
                <a:cubicBezTo>
                  <a:pt x="820430" y="33488"/>
                  <a:pt x="818873" y="29106"/>
                  <a:pt x="818794" y="23772"/>
                </a:cubicBezTo>
                <a:cubicBezTo>
                  <a:pt x="819779" y="13120"/>
                  <a:pt x="824101" y="6421"/>
                  <a:pt x="831760" y="3675"/>
                </a:cubicBezTo>
                <a:cubicBezTo>
                  <a:pt x="839419" y="928"/>
                  <a:pt x="844504" y="-247"/>
                  <a:pt x="847014" y="150"/>
                </a:cubicBezTo>
                <a:close/>
                <a:moveTo>
                  <a:pt x="558991" y="150"/>
                </a:moveTo>
                <a:lnTo>
                  <a:pt x="774556" y="150"/>
                </a:lnTo>
                <a:cubicBezTo>
                  <a:pt x="777066" y="-247"/>
                  <a:pt x="782151" y="928"/>
                  <a:pt x="789810" y="3675"/>
                </a:cubicBezTo>
                <a:cubicBezTo>
                  <a:pt x="797469" y="6421"/>
                  <a:pt x="801791" y="13120"/>
                  <a:pt x="802776" y="23772"/>
                </a:cubicBezTo>
                <a:cubicBezTo>
                  <a:pt x="802697" y="29106"/>
                  <a:pt x="801140" y="33488"/>
                  <a:pt x="798105" y="36917"/>
                </a:cubicBezTo>
                <a:cubicBezTo>
                  <a:pt x="795070" y="40346"/>
                  <a:pt x="791034" y="42822"/>
                  <a:pt x="785997" y="44346"/>
                </a:cubicBezTo>
                <a:cubicBezTo>
                  <a:pt x="773238" y="47966"/>
                  <a:pt x="765579" y="52347"/>
                  <a:pt x="763021" y="57491"/>
                </a:cubicBezTo>
                <a:cubicBezTo>
                  <a:pt x="760462" y="62634"/>
                  <a:pt x="759476" y="71969"/>
                  <a:pt x="760064" y="85494"/>
                </a:cubicBezTo>
                <a:lnTo>
                  <a:pt x="760064" y="484687"/>
                </a:lnTo>
                <a:cubicBezTo>
                  <a:pt x="759476" y="498213"/>
                  <a:pt x="760462" y="507547"/>
                  <a:pt x="763021" y="512691"/>
                </a:cubicBezTo>
                <a:cubicBezTo>
                  <a:pt x="765579" y="517834"/>
                  <a:pt x="773238" y="522216"/>
                  <a:pt x="785997" y="525835"/>
                </a:cubicBezTo>
                <a:cubicBezTo>
                  <a:pt x="791034" y="527359"/>
                  <a:pt x="795070" y="529836"/>
                  <a:pt x="798105" y="533265"/>
                </a:cubicBezTo>
                <a:cubicBezTo>
                  <a:pt x="801140" y="536694"/>
                  <a:pt x="802697" y="541075"/>
                  <a:pt x="802776" y="546409"/>
                </a:cubicBezTo>
                <a:cubicBezTo>
                  <a:pt x="801791" y="557061"/>
                  <a:pt x="797469" y="563760"/>
                  <a:pt x="789810" y="566507"/>
                </a:cubicBezTo>
                <a:cubicBezTo>
                  <a:pt x="782151" y="569253"/>
                  <a:pt x="777066" y="570428"/>
                  <a:pt x="774556" y="570031"/>
                </a:cubicBezTo>
                <a:lnTo>
                  <a:pt x="558991" y="570031"/>
                </a:lnTo>
                <a:cubicBezTo>
                  <a:pt x="556483" y="570428"/>
                  <a:pt x="551403" y="569253"/>
                  <a:pt x="543751" y="566507"/>
                </a:cubicBezTo>
                <a:cubicBezTo>
                  <a:pt x="536100" y="563760"/>
                  <a:pt x="531782" y="557061"/>
                  <a:pt x="530797" y="546409"/>
                </a:cubicBezTo>
                <a:cubicBezTo>
                  <a:pt x="530877" y="541075"/>
                  <a:pt x="532432" y="536694"/>
                  <a:pt x="535465" y="533265"/>
                </a:cubicBezTo>
                <a:cubicBezTo>
                  <a:pt x="538497" y="529836"/>
                  <a:pt x="542529" y="527359"/>
                  <a:pt x="547561" y="525835"/>
                </a:cubicBezTo>
                <a:cubicBezTo>
                  <a:pt x="560309" y="522216"/>
                  <a:pt x="567961" y="517834"/>
                  <a:pt x="570516" y="512691"/>
                </a:cubicBezTo>
                <a:cubicBezTo>
                  <a:pt x="573072" y="507547"/>
                  <a:pt x="574057" y="498213"/>
                  <a:pt x="573469" y="484687"/>
                </a:cubicBezTo>
                <a:lnTo>
                  <a:pt x="573469" y="85494"/>
                </a:lnTo>
                <a:cubicBezTo>
                  <a:pt x="574057" y="71969"/>
                  <a:pt x="573072" y="62634"/>
                  <a:pt x="570516" y="57491"/>
                </a:cubicBezTo>
                <a:cubicBezTo>
                  <a:pt x="567961" y="52347"/>
                  <a:pt x="560309" y="47966"/>
                  <a:pt x="547561" y="44346"/>
                </a:cubicBezTo>
                <a:cubicBezTo>
                  <a:pt x="542529" y="42822"/>
                  <a:pt x="538497" y="40346"/>
                  <a:pt x="535465" y="36917"/>
                </a:cubicBezTo>
                <a:cubicBezTo>
                  <a:pt x="532432" y="33488"/>
                  <a:pt x="530877" y="29106"/>
                  <a:pt x="530797" y="23772"/>
                </a:cubicBezTo>
                <a:cubicBezTo>
                  <a:pt x="531782" y="13120"/>
                  <a:pt x="536100" y="6421"/>
                  <a:pt x="543751" y="3675"/>
                </a:cubicBezTo>
                <a:cubicBezTo>
                  <a:pt x="551403" y="928"/>
                  <a:pt x="556483" y="-247"/>
                  <a:pt x="558991" y="150"/>
                </a:cubicBezTo>
                <a:close/>
                <a:moveTo>
                  <a:pt x="365062" y="150"/>
                </a:moveTo>
                <a:lnTo>
                  <a:pt x="474695" y="150"/>
                </a:lnTo>
                <a:lnTo>
                  <a:pt x="474695" y="177601"/>
                </a:lnTo>
                <a:cubicBezTo>
                  <a:pt x="475076" y="179855"/>
                  <a:pt x="473743" y="183919"/>
                  <a:pt x="470698" y="189793"/>
                </a:cubicBezTo>
                <a:cubicBezTo>
                  <a:pt x="467653" y="195667"/>
                  <a:pt x="460610" y="198969"/>
                  <a:pt x="449571" y="199699"/>
                </a:cubicBezTo>
                <a:cubicBezTo>
                  <a:pt x="439245" y="199223"/>
                  <a:pt x="432298" y="195222"/>
                  <a:pt x="428729" y="187698"/>
                </a:cubicBezTo>
                <a:cubicBezTo>
                  <a:pt x="425160" y="180173"/>
                  <a:pt x="422972" y="171981"/>
                  <a:pt x="422163" y="163123"/>
                </a:cubicBezTo>
                <a:cubicBezTo>
                  <a:pt x="419260" y="142263"/>
                  <a:pt x="413836" y="120927"/>
                  <a:pt x="405889" y="99115"/>
                </a:cubicBezTo>
                <a:cubicBezTo>
                  <a:pt x="397943" y="77303"/>
                  <a:pt x="384334" y="59015"/>
                  <a:pt x="365062" y="44251"/>
                </a:cubicBezTo>
                <a:close/>
                <a:moveTo>
                  <a:pt x="144082" y="150"/>
                </a:moveTo>
                <a:lnTo>
                  <a:pt x="330677" y="150"/>
                </a:lnTo>
                <a:lnTo>
                  <a:pt x="330677" y="484687"/>
                </a:lnTo>
                <a:cubicBezTo>
                  <a:pt x="330088" y="498213"/>
                  <a:pt x="331076" y="507547"/>
                  <a:pt x="333639" y="512691"/>
                </a:cubicBezTo>
                <a:cubicBezTo>
                  <a:pt x="336203" y="517834"/>
                  <a:pt x="343876" y="522216"/>
                  <a:pt x="356657" y="525835"/>
                </a:cubicBezTo>
                <a:cubicBezTo>
                  <a:pt x="361700" y="527359"/>
                  <a:pt x="365737" y="529836"/>
                  <a:pt x="368770" y="533265"/>
                </a:cubicBezTo>
                <a:cubicBezTo>
                  <a:pt x="371803" y="536694"/>
                  <a:pt x="373358" y="541075"/>
                  <a:pt x="373437" y="546409"/>
                </a:cubicBezTo>
                <a:cubicBezTo>
                  <a:pt x="372451" y="557061"/>
                  <a:pt x="368126" y="563760"/>
                  <a:pt x="360462" y="566507"/>
                </a:cubicBezTo>
                <a:cubicBezTo>
                  <a:pt x="352798" y="569253"/>
                  <a:pt x="347709" y="570428"/>
                  <a:pt x="345195" y="570031"/>
                </a:cubicBezTo>
                <a:lnTo>
                  <a:pt x="129564" y="570031"/>
                </a:lnTo>
                <a:cubicBezTo>
                  <a:pt x="127050" y="570428"/>
                  <a:pt x="121961" y="569253"/>
                  <a:pt x="114297" y="566507"/>
                </a:cubicBezTo>
                <a:cubicBezTo>
                  <a:pt x="106633" y="563760"/>
                  <a:pt x="102308" y="557061"/>
                  <a:pt x="101322" y="546409"/>
                </a:cubicBezTo>
                <a:cubicBezTo>
                  <a:pt x="101401" y="541075"/>
                  <a:pt x="102957" y="536694"/>
                  <a:pt x="105989" y="533265"/>
                </a:cubicBezTo>
                <a:cubicBezTo>
                  <a:pt x="109022" y="529836"/>
                  <a:pt x="113060" y="527359"/>
                  <a:pt x="118102" y="525835"/>
                </a:cubicBezTo>
                <a:cubicBezTo>
                  <a:pt x="130884" y="522216"/>
                  <a:pt x="138557" y="517834"/>
                  <a:pt x="141120" y="512691"/>
                </a:cubicBezTo>
                <a:cubicBezTo>
                  <a:pt x="143684" y="507547"/>
                  <a:pt x="144671" y="498213"/>
                  <a:pt x="144082" y="484687"/>
                </a:cubicBezTo>
                <a:close/>
                <a:moveTo>
                  <a:pt x="64" y="150"/>
                </a:moveTo>
                <a:lnTo>
                  <a:pt x="109697" y="150"/>
                </a:lnTo>
                <a:lnTo>
                  <a:pt x="109697" y="44251"/>
                </a:lnTo>
                <a:cubicBezTo>
                  <a:pt x="90426" y="59015"/>
                  <a:pt x="76817" y="77303"/>
                  <a:pt x="68870" y="99115"/>
                </a:cubicBezTo>
                <a:cubicBezTo>
                  <a:pt x="60924" y="120927"/>
                  <a:pt x="55499" y="142263"/>
                  <a:pt x="52597" y="163123"/>
                </a:cubicBezTo>
                <a:cubicBezTo>
                  <a:pt x="51788" y="171981"/>
                  <a:pt x="49599" y="180173"/>
                  <a:pt x="46030" y="187698"/>
                </a:cubicBezTo>
                <a:cubicBezTo>
                  <a:pt x="42461" y="195222"/>
                  <a:pt x="35514" y="199223"/>
                  <a:pt x="25188" y="199699"/>
                </a:cubicBezTo>
                <a:cubicBezTo>
                  <a:pt x="14149" y="198969"/>
                  <a:pt x="7107" y="195667"/>
                  <a:pt x="4061" y="189793"/>
                </a:cubicBezTo>
                <a:cubicBezTo>
                  <a:pt x="1016" y="183919"/>
                  <a:pt x="-316" y="179855"/>
                  <a:pt x="64" y="177601"/>
                </a:cubicBezTo>
                <a:close/>
              </a:path>
            </a:pathLst>
          </a:custGeom>
          <a:solidFill>
            <a:prstClr val="white"/>
          </a:solidFill>
          <a:ln>
            <a:noFill/>
          </a:ln>
          <a:effectLst>
            <a:glow rad="266700">
              <a:schemeClr val="accent1">
                <a:lumMod val="75000"/>
                <a:alpha val="34000"/>
              </a:schemeClr>
            </a:glow>
            <a:softEdge rad="0"/>
          </a:effectLst>
        </p:spPr>
        <p:txBody>
          <a:bodyPr/>
          <a:lstStyle/>
          <a:p>
            <a:pPr algn="ctr">
              <a:defRPr/>
            </a:pPr>
            <a:endParaRPr lang="zh-CN" altLang="en-US" sz="6000">
              <a:solidFill>
                <a:prstClr val="white"/>
              </a:solidFill>
              <a:effectLst>
                <a:outerShdw blurRad="60007" dir="2000400" sy="-30000" kx="-800400" algn="bl" rotWithShape="0">
                  <a:prstClr val="black">
                    <a:alpha val="20000"/>
                  </a:prstClr>
                </a:outerShdw>
              </a:effectLst>
              <a:latin typeface="Stencil Std" panose="04020904080802020404" pitchFamily="82" charset="0"/>
              <a:ea typeface="汉仪丫丫体简" panose="02010604000101010101" pitchFamily="2" charset="-122"/>
              <a:cs typeface="Verdana" panose="020B0604030504040204" pitchFamily="34"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H_Number_2">
            <a:hlinkClick r:id="rId11" action="ppaction://hlinksldjump"/>
          </p:cNvPr>
          <p:cNvSpPr/>
          <p:nvPr>
            <p:custDataLst>
              <p:tags r:id="rId2"/>
            </p:custDataLst>
          </p:nvPr>
        </p:nvSpPr>
        <p:spPr>
          <a:xfrm>
            <a:off x="5056117" y="3929929"/>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2</a:t>
            </a:r>
            <a:endParaRPr lang="zh-CN" altLang="en-US" sz="2000" dirty="0">
              <a:solidFill>
                <a:srgbClr val="FFFFFF"/>
              </a:solidFill>
            </a:endParaRPr>
          </a:p>
        </p:txBody>
      </p:sp>
      <p:sp>
        <p:nvSpPr>
          <p:cNvPr id="39" name="MH_Entry_2">
            <a:hlinkClick r:id="rId11" action="ppaction://hlinksldjump"/>
          </p:cNvPr>
          <p:cNvSpPr/>
          <p:nvPr>
            <p:custDataLst>
              <p:tags r:id="rId3"/>
            </p:custDataLst>
          </p:nvPr>
        </p:nvSpPr>
        <p:spPr>
          <a:xfrm>
            <a:off x="5664201" y="3746084"/>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sp>
        <p:nvSpPr>
          <p:cNvPr id="2" name="MH_Number_1">
            <a:hlinkClick r:id="rId12" action="ppaction://hlinksldjump"/>
          </p:cNvPr>
          <p:cNvSpPr/>
          <p:nvPr>
            <p:custDataLst>
              <p:tags r:id="rId4"/>
            </p:custDataLst>
          </p:nvPr>
        </p:nvSpPr>
        <p:spPr>
          <a:xfrm>
            <a:off x="5056117" y="2438949"/>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1</a:t>
            </a:r>
            <a:endParaRPr lang="zh-CN" altLang="en-US" sz="2000" dirty="0">
              <a:solidFill>
                <a:srgbClr val="FFFFFF"/>
              </a:solidFill>
            </a:endParaRPr>
          </a:p>
        </p:txBody>
      </p:sp>
      <p:sp>
        <p:nvSpPr>
          <p:cNvPr id="48" name="MH_Entry_1">
            <a:hlinkClick r:id="rId12" action="ppaction://hlinksldjump"/>
          </p:cNvPr>
          <p:cNvSpPr/>
          <p:nvPr>
            <p:custDataLst>
              <p:tags r:id="rId5"/>
            </p:custDataLst>
          </p:nvPr>
        </p:nvSpPr>
        <p:spPr>
          <a:xfrm>
            <a:off x="5664201" y="2254388"/>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sp>
        <p:nvSpPr>
          <p:cNvPr id="25" name="MH_Others_1"/>
          <p:cNvSpPr/>
          <p:nvPr>
            <p:custDataLst>
              <p:tags r:id="rId6"/>
            </p:custDataLst>
          </p:nvPr>
        </p:nvSpPr>
        <p:spPr>
          <a:xfrm>
            <a:off x="2356890" y="1045315"/>
            <a:ext cx="1317336" cy="1321695"/>
          </a:xfrm>
          <a:prstGeom prst="hexagon">
            <a:avLst/>
          </a:prstGeom>
          <a:noFill/>
          <a:ln w="12700" cap="flat" cmpd="sng" algn="ctr">
            <a:noFill/>
            <a:prstDash val="solid"/>
            <a:miter lim="800000"/>
          </a:ln>
          <a:effectLst/>
        </p:spPr>
        <p:txBody>
          <a:bodyPr bIns="180000" anchor="ctr">
            <a:noAutofit/>
          </a:bodyPr>
          <a:lstStyle/>
          <a:p>
            <a:pPr algn="ctr">
              <a:defRPr/>
            </a:pPr>
            <a:r>
              <a:rPr lang="zh-CN" altLang="en-US" sz="8800" b="1" kern="0" dirty="0">
                <a:ln>
                  <a:solidFill>
                    <a:srgbClr val="FFFFFF"/>
                  </a:solidFill>
                </a:ln>
              </a:rPr>
              <a:t>目</a:t>
            </a:r>
          </a:p>
        </p:txBody>
      </p:sp>
      <p:sp>
        <p:nvSpPr>
          <p:cNvPr id="26" name="MH_Others_2"/>
          <p:cNvSpPr/>
          <p:nvPr>
            <p:custDataLst>
              <p:tags r:id="rId7"/>
            </p:custDataLst>
          </p:nvPr>
        </p:nvSpPr>
        <p:spPr>
          <a:xfrm>
            <a:off x="3327941" y="2147127"/>
            <a:ext cx="772342" cy="764498"/>
          </a:xfrm>
          <a:prstGeom prst="ellipse">
            <a:avLst/>
          </a:prstGeom>
          <a:noFill/>
          <a:ln w="12700" cap="flat" cmpd="sng" algn="ctr">
            <a:noFill/>
            <a:prstDash val="solid"/>
            <a:miter lim="800000"/>
          </a:ln>
          <a:effectLst/>
        </p:spPr>
        <p:txBody>
          <a:bodyPr anchor="ctr">
            <a:noAutofit/>
          </a:bodyPr>
          <a:lstStyle/>
          <a:p>
            <a:pPr algn="ctr">
              <a:defRPr/>
            </a:pPr>
            <a:r>
              <a:rPr lang="zh-CN" altLang="en-US" sz="5400" b="1" kern="0" dirty="0">
                <a:ln>
                  <a:solidFill>
                    <a:srgbClr val="FFFFFF"/>
                  </a:solidFill>
                </a:ln>
                <a:solidFill>
                  <a:schemeClr val="tx1">
                    <a:lumMod val="50000"/>
                    <a:lumOff val="50000"/>
                  </a:schemeClr>
                </a:solidFill>
              </a:rPr>
              <a:t>录</a:t>
            </a:r>
          </a:p>
        </p:txBody>
      </p:sp>
      <p:sp>
        <p:nvSpPr>
          <p:cNvPr id="27" name="MH_Others_3"/>
          <p:cNvSpPr txBox="1"/>
          <p:nvPr>
            <p:custDataLst>
              <p:tags r:id="rId8"/>
            </p:custDataLst>
          </p:nvPr>
        </p:nvSpPr>
        <p:spPr>
          <a:xfrm rot="5400000">
            <a:off x="1191734" y="3642701"/>
            <a:ext cx="3515706" cy="707886"/>
          </a:xfrm>
          <a:prstGeom prst="rect">
            <a:avLst/>
          </a:prstGeom>
          <a:noFill/>
        </p:spPr>
        <p:txBody>
          <a:bodyPr vert="horz" wrap="none" anchor="ctr" anchorCtr="0">
            <a:normAutofit/>
          </a:bodyPr>
          <a:lstStyle/>
          <a:p>
            <a:pPr>
              <a:defRPr/>
            </a:pPr>
            <a:r>
              <a:rPr lang="en-US" altLang="zh-CN" sz="4000" kern="0" spc="500">
                <a:solidFill>
                  <a:srgbClr val="DDDDDD"/>
                </a:solidFill>
                <a:latin typeface="+mj-lt"/>
                <a:ea typeface="+mj-ea"/>
                <a:cs typeface="+mj-cs"/>
              </a:rPr>
              <a:t>CONTENTS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H_Number_2">
            <a:hlinkClick r:id="rId13" action="ppaction://hlinksldjump"/>
          </p:cNvPr>
          <p:cNvSpPr/>
          <p:nvPr>
            <p:custDataLst>
              <p:tags r:id="rId2"/>
            </p:custDataLst>
          </p:nvPr>
        </p:nvSpPr>
        <p:spPr>
          <a:xfrm>
            <a:off x="5056117" y="3264177"/>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2</a:t>
            </a:r>
            <a:endParaRPr lang="zh-CN" altLang="en-US" sz="2000" dirty="0">
              <a:solidFill>
                <a:srgbClr val="FFFFFF"/>
              </a:solidFill>
            </a:endParaRPr>
          </a:p>
        </p:txBody>
      </p:sp>
      <p:sp>
        <p:nvSpPr>
          <p:cNvPr id="39" name="MH_Entry_2">
            <a:hlinkClick r:id="rId13" action="ppaction://hlinksldjump"/>
          </p:cNvPr>
          <p:cNvSpPr/>
          <p:nvPr>
            <p:custDataLst>
              <p:tags r:id="rId3"/>
            </p:custDataLst>
          </p:nvPr>
        </p:nvSpPr>
        <p:spPr>
          <a:xfrm>
            <a:off x="5664201" y="3080332"/>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sp>
        <p:nvSpPr>
          <p:cNvPr id="17" name="MH_Number_3">
            <a:hlinkClick r:id="rId14" action="ppaction://hlinksldjump"/>
          </p:cNvPr>
          <p:cNvSpPr/>
          <p:nvPr>
            <p:custDataLst>
              <p:tags r:id="rId4"/>
            </p:custDataLst>
          </p:nvPr>
        </p:nvSpPr>
        <p:spPr>
          <a:xfrm>
            <a:off x="5056117" y="4754441"/>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3</a:t>
            </a:r>
            <a:endParaRPr lang="zh-CN" altLang="en-US" sz="2000" dirty="0">
              <a:solidFill>
                <a:srgbClr val="FFFFFF"/>
              </a:solidFill>
            </a:endParaRPr>
          </a:p>
        </p:txBody>
      </p:sp>
      <p:sp>
        <p:nvSpPr>
          <p:cNvPr id="40" name="MH_Entry_3">
            <a:hlinkClick r:id="rId14" action="ppaction://hlinksldjump"/>
          </p:cNvPr>
          <p:cNvSpPr/>
          <p:nvPr>
            <p:custDataLst>
              <p:tags r:id="rId5"/>
            </p:custDataLst>
          </p:nvPr>
        </p:nvSpPr>
        <p:spPr>
          <a:xfrm>
            <a:off x="5664201" y="4571312"/>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sp>
        <p:nvSpPr>
          <p:cNvPr id="2" name="MH_Number_1">
            <a:hlinkClick r:id="rId15" action="ppaction://hlinksldjump"/>
          </p:cNvPr>
          <p:cNvSpPr/>
          <p:nvPr>
            <p:custDataLst>
              <p:tags r:id="rId6"/>
            </p:custDataLst>
          </p:nvPr>
        </p:nvSpPr>
        <p:spPr>
          <a:xfrm>
            <a:off x="5056117" y="1773197"/>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1</a:t>
            </a:r>
            <a:endParaRPr lang="zh-CN" altLang="en-US" sz="2000" dirty="0">
              <a:solidFill>
                <a:srgbClr val="FFFFFF"/>
              </a:solidFill>
            </a:endParaRPr>
          </a:p>
        </p:txBody>
      </p:sp>
      <p:sp>
        <p:nvSpPr>
          <p:cNvPr id="48" name="MH_Entry_1">
            <a:hlinkClick r:id="rId15" action="ppaction://hlinksldjump"/>
          </p:cNvPr>
          <p:cNvSpPr/>
          <p:nvPr>
            <p:custDataLst>
              <p:tags r:id="rId7"/>
            </p:custDataLst>
          </p:nvPr>
        </p:nvSpPr>
        <p:spPr>
          <a:xfrm>
            <a:off x="5664201" y="1588636"/>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sp>
        <p:nvSpPr>
          <p:cNvPr id="25" name="MH_Others_1"/>
          <p:cNvSpPr/>
          <p:nvPr>
            <p:custDataLst>
              <p:tags r:id="rId8"/>
            </p:custDataLst>
          </p:nvPr>
        </p:nvSpPr>
        <p:spPr>
          <a:xfrm>
            <a:off x="2356890" y="944294"/>
            <a:ext cx="1317336" cy="1321695"/>
          </a:xfrm>
          <a:prstGeom prst="hexagon">
            <a:avLst/>
          </a:prstGeom>
          <a:noFill/>
          <a:ln w="12700" cap="flat" cmpd="sng" algn="ctr">
            <a:noFill/>
            <a:prstDash val="solid"/>
            <a:miter lim="800000"/>
          </a:ln>
          <a:effectLst/>
        </p:spPr>
        <p:txBody>
          <a:bodyPr bIns="180000" anchor="ctr">
            <a:noAutofit/>
          </a:bodyPr>
          <a:lstStyle/>
          <a:p>
            <a:pPr algn="ctr">
              <a:defRPr/>
            </a:pPr>
            <a:r>
              <a:rPr lang="zh-CN" altLang="en-US" sz="8800" b="1" kern="0" dirty="0">
                <a:ln>
                  <a:solidFill>
                    <a:srgbClr val="FFFFFF"/>
                  </a:solidFill>
                </a:ln>
              </a:rPr>
              <a:t>目</a:t>
            </a:r>
          </a:p>
        </p:txBody>
      </p:sp>
      <p:sp>
        <p:nvSpPr>
          <p:cNvPr id="26" name="MH_Others_2"/>
          <p:cNvSpPr/>
          <p:nvPr>
            <p:custDataLst>
              <p:tags r:id="rId9"/>
            </p:custDataLst>
          </p:nvPr>
        </p:nvSpPr>
        <p:spPr>
          <a:xfrm>
            <a:off x="3327941" y="2046106"/>
            <a:ext cx="772342" cy="764498"/>
          </a:xfrm>
          <a:prstGeom prst="ellipse">
            <a:avLst/>
          </a:prstGeom>
          <a:noFill/>
          <a:ln w="12700" cap="flat" cmpd="sng" algn="ctr">
            <a:noFill/>
            <a:prstDash val="solid"/>
            <a:miter lim="800000"/>
          </a:ln>
          <a:effectLst/>
        </p:spPr>
        <p:txBody>
          <a:bodyPr anchor="ctr">
            <a:noAutofit/>
          </a:bodyPr>
          <a:lstStyle/>
          <a:p>
            <a:pPr algn="ctr">
              <a:defRPr/>
            </a:pPr>
            <a:r>
              <a:rPr lang="zh-CN" altLang="en-US" sz="5400" b="1" kern="0" dirty="0">
                <a:ln>
                  <a:solidFill>
                    <a:srgbClr val="FFFFFF"/>
                  </a:solidFill>
                </a:ln>
                <a:solidFill>
                  <a:schemeClr val="tx1">
                    <a:lumMod val="50000"/>
                    <a:lumOff val="50000"/>
                  </a:schemeClr>
                </a:solidFill>
              </a:rPr>
              <a:t>录</a:t>
            </a:r>
          </a:p>
        </p:txBody>
      </p:sp>
      <p:sp>
        <p:nvSpPr>
          <p:cNvPr id="27" name="MH_Others_3"/>
          <p:cNvSpPr txBox="1"/>
          <p:nvPr>
            <p:custDataLst>
              <p:tags r:id="rId10"/>
            </p:custDataLst>
          </p:nvPr>
        </p:nvSpPr>
        <p:spPr>
          <a:xfrm rot="5400000">
            <a:off x="1191734" y="3541680"/>
            <a:ext cx="3515706" cy="707886"/>
          </a:xfrm>
          <a:prstGeom prst="rect">
            <a:avLst/>
          </a:prstGeom>
          <a:noFill/>
        </p:spPr>
        <p:txBody>
          <a:bodyPr vert="horz" wrap="none" anchor="ctr" anchorCtr="0">
            <a:normAutofit/>
          </a:bodyPr>
          <a:lstStyle/>
          <a:p>
            <a:pPr>
              <a:defRPr/>
            </a:pPr>
            <a:r>
              <a:rPr lang="en-US" altLang="zh-CN" sz="3600" kern="0" spc="500">
                <a:solidFill>
                  <a:srgbClr val="DDDDDD"/>
                </a:solidFill>
                <a:latin typeface="+mj-lt"/>
                <a:ea typeface="+mj-ea"/>
                <a:cs typeface="+mj-cs"/>
              </a:rPr>
              <a:t>CONTENTS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5056117" y="2436415"/>
            <a:ext cx="4707008" cy="564731"/>
            <a:chOff x="5056117" y="2254832"/>
            <a:chExt cx="4707008" cy="564731"/>
          </a:xfrm>
        </p:grpSpPr>
        <p:sp>
          <p:nvSpPr>
            <p:cNvPr id="15" name="MH_Number_2">
              <a:hlinkClick r:id="rId19" action="ppaction://hlinksldjump"/>
            </p:cNvPr>
            <p:cNvSpPr/>
            <p:nvPr>
              <p:custDataLst>
                <p:tags r:id="rId15"/>
              </p:custDataLst>
            </p:nvPr>
          </p:nvSpPr>
          <p:spPr>
            <a:xfrm>
              <a:off x="5056117" y="2438677"/>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2</a:t>
              </a:r>
              <a:endParaRPr lang="zh-CN" altLang="en-US" sz="2000" dirty="0">
                <a:solidFill>
                  <a:srgbClr val="FFFFFF"/>
                </a:solidFill>
              </a:endParaRPr>
            </a:p>
          </p:txBody>
        </p:sp>
        <p:sp>
          <p:nvSpPr>
            <p:cNvPr id="39" name="MH_Entry_2">
              <a:hlinkClick r:id="rId19" action="ppaction://hlinksldjump"/>
            </p:cNvPr>
            <p:cNvSpPr/>
            <p:nvPr>
              <p:custDataLst>
                <p:tags r:id="rId16"/>
              </p:custDataLst>
            </p:nvPr>
          </p:nvSpPr>
          <p:spPr>
            <a:xfrm>
              <a:off x="5664201" y="2254832"/>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grpSp>
      <p:grpSp>
        <p:nvGrpSpPr>
          <p:cNvPr id="5" name="组合 4"/>
          <p:cNvGrpSpPr/>
          <p:nvPr>
            <p:custDataLst>
              <p:tags r:id="rId3"/>
            </p:custDataLst>
          </p:nvPr>
        </p:nvGrpSpPr>
        <p:grpSpPr>
          <a:xfrm>
            <a:off x="5056117" y="3661505"/>
            <a:ext cx="4707008" cy="564731"/>
            <a:chOff x="5056117" y="3745812"/>
            <a:chExt cx="4707008" cy="564731"/>
          </a:xfrm>
        </p:grpSpPr>
        <p:sp>
          <p:nvSpPr>
            <p:cNvPr id="17" name="MH_Number_3">
              <a:hlinkClick r:id="rId20" action="ppaction://hlinksldjump"/>
            </p:cNvPr>
            <p:cNvSpPr/>
            <p:nvPr>
              <p:custDataLst>
                <p:tags r:id="rId13"/>
              </p:custDataLst>
            </p:nvPr>
          </p:nvSpPr>
          <p:spPr>
            <a:xfrm>
              <a:off x="5056117" y="3928941"/>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3</a:t>
              </a:r>
              <a:endParaRPr lang="zh-CN" altLang="en-US" sz="2000" dirty="0">
                <a:solidFill>
                  <a:srgbClr val="FFFFFF"/>
                </a:solidFill>
              </a:endParaRPr>
            </a:p>
          </p:txBody>
        </p:sp>
        <p:sp>
          <p:nvSpPr>
            <p:cNvPr id="40" name="MH_Entry_3">
              <a:hlinkClick r:id="rId20" action="ppaction://hlinksldjump"/>
            </p:cNvPr>
            <p:cNvSpPr/>
            <p:nvPr>
              <p:custDataLst>
                <p:tags r:id="rId14"/>
              </p:custDataLst>
            </p:nvPr>
          </p:nvSpPr>
          <p:spPr>
            <a:xfrm>
              <a:off x="5664201" y="3745812"/>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grpSp>
      <p:grpSp>
        <p:nvGrpSpPr>
          <p:cNvPr id="4" name="组合 3"/>
          <p:cNvGrpSpPr/>
          <p:nvPr>
            <p:custDataLst>
              <p:tags r:id="rId4"/>
            </p:custDataLst>
          </p:nvPr>
        </p:nvGrpSpPr>
        <p:grpSpPr>
          <a:xfrm>
            <a:off x="5056117" y="4886595"/>
            <a:ext cx="4707008" cy="564731"/>
            <a:chOff x="5056117" y="5236792"/>
            <a:chExt cx="4707008" cy="564731"/>
          </a:xfrm>
        </p:grpSpPr>
        <p:sp>
          <p:nvSpPr>
            <p:cNvPr id="21" name="MH_Number_5">
              <a:hlinkClick r:id="rId21" action="ppaction://hlinksldjump"/>
            </p:cNvPr>
            <p:cNvSpPr/>
            <p:nvPr>
              <p:custDataLst>
                <p:tags r:id="rId11"/>
              </p:custDataLst>
            </p:nvPr>
          </p:nvSpPr>
          <p:spPr>
            <a:xfrm>
              <a:off x="5056117" y="5418489"/>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4</a:t>
              </a:r>
              <a:endParaRPr lang="zh-CN" altLang="en-US" sz="2000" dirty="0">
                <a:solidFill>
                  <a:srgbClr val="FFFFFF"/>
                </a:solidFill>
              </a:endParaRPr>
            </a:p>
          </p:txBody>
        </p:sp>
        <p:sp>
          <p:nvSpPr>
            <p:cNvPr id="42" name="MH_Entry_5">
              <a:hlinkClick r:id="rId21" action="ppaction://hlinksldjump"/>
            </p:cNvPr>
            <p:cNvSpPr/>
            <p:nvPr>
              <p:custDataLst>
                <p:tags r:id="rId12"/>
              </p:custDataLst>
            </p:nvPr>
          </p:nvSpPr>
          <p:spPr>
            <a:xfrm>
              <a:off x="5664201" y="5236792"/>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grpSp>
      <p:grpSp>
        <p:nvGrpSpPr>
          <p:cNvPr id="3" name="组合 2"/>
          <p:cNvGrpSpPr/>
          <p:nvPr>
            <p:custDataLst>
              <p:tags r:id="rId5"/>
            </p:custDataLst>
          </p:nvPr>
        </p:nvGrpSpPr>
        <p:grpSpPr>
          <a:xfrm>
            <a:off x="5056117" y="1210609"/>
            <a:ext cx="4707008" cy="565447"/>
            <a:chOff x="5056117" y="763136"/>
            <a:chExt cx="4707008" cy="565447"/>
          </a:xfrm>
        </p:grpSpPr>
        <p:sp>
          <p:nvSpPr>
            <p:cNvPr id="2" name="MH_Number_1">
              <a:hlinkClick r:id="rId22" action="ppaction://hlinksldjump"/>
            </p:cNvPr>
            <p:cNvSpPr/>
            <p:nvPr>
              <p:custDataLst>
                <p:tags r:id="rId9"/>
              </p:custDataLst>
            </p:nvPr>
          </p:nvSpPr>
          <p:spPr>
            <a:xfrm>
              <a:off x="5056117" y="947697"/>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1</a:t>
              </a:r>
              <a:endParaRPr lang="zh-CN" altLang="en-US" sz="2000" dirty="0">
                <a:solidFill>
                  <a:srgbClr val="FFFFFF"/>
                </a:solidFill>
              </a:endParaRPr>
            </a:p>
          </p:txBody>
        </p:sp>
        <p:sp>
          <p:nvSpPr>
            <p:cNvPr id="48" name="MH_Entry_1">
              <a:hlinkClick r:id="rId22" action="ppaction://hlinksldjump"/>
            </p:cNvPr>
            <p:cNvSpPr/>
            <p:nvPr>
              <p:custDataLst>
                <p:tags r:id="rId10"/>
              </p:custDataLst>
            </p:nvPr>
          </p:nvSpPr>
          <p:spPr>
            <a:xfrm>
              <a:off x="5664201" y="763136"/>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grpSp>
      <p:sp>
        <p:nvSpPr>
          <p:cNvPr id="25" name="MH_Others_1"/>
          <p:cNvSpPr/>
          <p:nvPr>
            <p:custDataLst>
              <p:tags r:id="rId6"/>
            </p:custDataLst>
          </p:nvPr>
        </p:nvSpPr>
        <p:spPr>
          <a:xfrm>
            <a:off x="2148266" y="986818"/>
            <a:ext cx="1317336" cy="1321695"/>
          </a:xfrm>
          <a:prstGeom prst="hexagon">
            <a:avLst/>
          </a:prstGeom>
          <a:noFill/>
          <a:ln w="12700" cap="flat" cmpd="sng" algn="ctr">
            <a:noFill/>
            <a:prstDash val="solid"/>
            <a:miter lim="800000"/>
          </a:ln>
          <a:effectLst/>
        </p:spPr>
        <p:txBody>
          <a:bodyPr bIns="180000" anchor="ctr">
            <a:noAutofit/>
          </a:bodyPr>
          <a:lstStyle/>
          <a:p>
            <a:pPr algn="ctr">
              <a:defRPr/>
            </a:pPr>
            <a:r>
              <a:rPr lang="zh-CN" altLang="en-US" sz="8800" b="1" kern="0" dirty="0">
                <a:ln>
                  <a:solidFill>
                    <a:srgbClr val="FFFFFF"/>
                  </a:solidFill>
                </a:ln>
              </a:rPr>
              <a:t>目</a:t>
            </a:r>
          </a:p>
        </p:txBody>
      </p:sp>
      <p:sp>
        <p:nvSpPr>
          <p:cNvPr id="26" name="MH_Others_2"/>
          <p:cNvSpPr/>
          <p:nvPr>
            <p:custDataLst>
              <p:tags r:id="rId7"/>
            </p:custDataLst>
          </p:nvPr>
        </p:nvSpPr>
        <p:spPr>
          <a:xfrm>
            <a:off x="3119317" y="2088630"/>
            <a:ext cx="772342" cy="764498"/>
          </a:xfrm>
          <a:prstGeom prst="ellipse">
            <a:avLst/>
          </a:prstGeom>
          <a:noFill/>
          <a:ln w="12700" cap="flat" cmpd="sng" algn="ctr">
            <a:noFill/>
            <a:prstDash val="solid"/>
            <a:miter lim="800000"/>
          </a:ln>
          <a:effectLst/>
        </p:spPr>
        <p:txBody>
          <a:bodyPr anchor="ctr">
            <a:noAutofit/>
          </a:bodyPr>
          <a:lstStyle/>
          <a:p>
            <a:pPr algn="ctr">
              <a:defRPr/>
            </a:pPr>
            <a:r>
              <a:rPr lang="zh-CN" altLang="en-US" sz="5400" b="1" kern="0" dirty="0">
                <a:ln>
                  <a:solidFill>
                    <a:srgbClr val="FFFFFF"/>
                  </a:solidFill>
                </a:ln>
                <a:solidFill>
                  <a:schemeClr val="tx1">
                    <a:lumMod val="50000"/>
                    <a:lumOff val="50000"/>
                  </a:schemeClr>
                </a:solidFill>
              </a:rPr>
              <a:t>录</a:t>
            </a:r>
          </a:p>
        </p:txBody>
      </p:sp>
      <p:sp>
        <p:nvSpPr>
          <p:cNvPr id="27" name="MH_Others_3"/>
          <p:cNvSpPr txBox="1"/>
          <p:nvPr>
            <p:custDataLst>
              <p:tags r:id="rId8"/>
            </p:custDataLst>
          </p:nvPr>
        </p:nvSpPr>
        <p:spPr>
          <a:xfrm rot="5400000">
            <a:off x="983110" y="3584204"/>
            <a:ext cx="3515706" cy="707886"/>
          </a:xfrm>
          <a:prstGeom prst="rect">
            <a:avLst/>
          </a:prstGeom>
          <a:noFill/>
        </p:spPr>
        <p:txBody>
          <a:bodyPr vert="horz" wrap="none" anchor="ctr" anchorCtr="0">
            <a:normAutofit/>
          </a:bodyPr>
          <a:lstStyle/>
          <a:p>
            <a:pPr>
              <a:defRPr/>
            </a:pPr>
            <a:r>
              <a:rPr lang="en-US" altLang="zh-CN" sz="4000" kern="0" spc="500">
                <a:solidFill>
                  <a:srgbClr val="DDDDDD"/>
                </a:solidFill>
                <a:latin typeface="+mj-lt"/>
                <a:ea typeface="+mj-ea"/>
                <a:cs typeface="+mj-cs"/>
              </a:rPr>
              <a:t>CONTENTS</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2"/>
            </p:custDataLst>
          </p:nvPr>
        </p:nvGrpSpPr>
        <p:grpSpPr>
          <a:xfrm>
            <a:off x="5056117" y="2142303"/>
            <a:ext cx="4707008" cy="564731"/>
            <a:chOff x="5056117" y="1882087"/>
            <a:chExt cx="4707008" cy="564731"/>
          </a:xfrm>
        </p:grpSpPr>
        <p:sp>
          <p:nvSpPr>
            <p:cNvPr id="15" name="MH_Number_2">
              <a:hlinkClick r:id="rId22" action="ppaction://hlinksldjump"/>
            </p:cNvPr>
            <p:cNvSpPr/>
            <p:nvPr>
              <p:custDataLst>
                <p:tags r:id="rId18"/>
              </p:custDataLst>
            </p:nvPr>
          </p:nvSpPr>
          <p:spPr>
            <a:xfrm>
              <a:off x="5056117" y="2065932"/>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2</a:t>
              </a:r>
              <a:endParaRPr lang="zh-CN" altLang="en-US" sz="2000" dirty="0">
                <a:solidFill>
                  <a:srgbClr val="FFFFFF"/>
                </a:solidFill>
              </a:endParaRPr>
            </a:p>
          </p:txBody>
        </p:sp>
        <p:sp>
          <p:nvSpPr>
            <p:cNvPr id="39" name="MH_Entry_2">
              <a:hlinkClick r:id="rId22" action="ppaction://hlinksldjump"/>
            </p:cNvPr>
            <p:cNvSpPr/>
            <p:nvPr>
              <p:custDataLst>
                <p:tags r:id="rId19"/>
              </p:custDataLst>
            </p:nvPr>
          </p:nvSpPr>
          <p:spPr>
            <a:xfrm>
              <a:off x="5664201" y="1882087"/>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grpSp>
      <p:grpSp>
        <p:nvGrpSpPr>
          <p:cNvPr id="5" name="组合 4"/>
          <p:cNvGrpSpPr/>
          <p:nvPr>
            <p:custDataLst>
              <p:tags r:id="rId3"/>
            </p:custDataLst>
          </p:nvPr>
        </p:nvGrpSpPr>
        <p:grpSpPr>
          <a:xfrm>
            <a:off x="5056117" y="3121919"/>
            <a:ext cx="4707008" cy="564731"/>
            <a:chOff x="5056117" y="3000322"/>
            <a:chExt cx="4707008" cy="564731"/>
          </a:xfrm>
        </p:grpSpPr>
        <p:sp>
          <p:nvSpPr>
            <p:cNvPr id="17" name="MH_Number_3">
              <a:hlinkClick r:id="rId23" action="ppaction://hlinksldjump"/>
            </p:cNvPr>
            <p:cNvSpPr/>
            <p:nvPr>
              <p:custDataLst>
                <p:tags r:id="rId16"/>
              </p:custDataLst>
            </p:nvPr>
          </p:nvSpPr>
          <p:spPr>
            <a:xfrm>
              <a:off x="5056117" y="3183451"/>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3</a:t>
              </a:r>
              <a:endParaRPr lang="zh-CN" altLang="en-US" sz="2000" dirty="0">
                <a:solidFill>
                  <a:srgbClr val="FFFFFF"/>
                </a:solidFill>
              </a:endParaRPr>
            </a:p>
          </p:txBody>
        </p:sp>
        <p:sp>
          <p:nvSpPr>
            <p:cNvPr id="40" name="MH_Entry_3">
              <a:hlinkClick r:id="rId23" action="ppaction://hlinksldjump"/>
            </p:cNvPr>
            <p:cNvSpPr/>
            <p:nvPr>
              <p:custDataLst>
                <p:tags r:id="rId17"/>
              </p:custDataLst>
            </p:nvPr>
          </p:nvSpPr>
          <p:spPr>
            <a:xfrm>
              <a:off x="5664201" y="3000322"/>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grpSp>
      <p:grpSp>
        <p:nvGrpSpPr>
          <p:cNvPr id="6" name="组合 5"/>
          <p:cNvGrpSpPr/>
          <p:nvPr>
            <p:custDataLst>
              <p:tags r:id="rId4"/>
            </p:custDataLst>
          </p:nvPr>
        </p:nvGrpSpPr>
        <p:grpSpPr>
          <a:xfrm>
            <a:off x="5056117" y="4101534"/>
            <a:ext cx="4707008" cy="564731"/>
            <a:chOff x="5056117" y="4118557"/>
            <a:chExt cx="4707008" cy="564731"/>
          </a:xfrm>
        </p:grpSpPr>
        <p:sp>
          <p:nvSpPr>
            <p:cNvPr id="19" name="MH_Number_4">
              <a:hlinkClick r:id="rId24" action="ppaction://hlinksldjump"/>
            </p:cNvPr>
            <p:cNvSpPr/>
            <p:nvPr>
              <p:custDataLst>
                <p:tags r:id="rId14"/>
              </p:custDataLst>
            </p:nvPr>
          </p:nvSpPr>
          <p:spPr>
            <a:xfrm>
              <a:off x="5056117" y="4300970"/>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4</a:t>
              </a:r>
              <a:endParaRPr lang="zh-CN" altLang="en-US" sz="2000" dirty="0">
                <a:solidFill>
                  <a:srgbClr val="FFFFFF"/>
                </a:solidFill>
              </a:endParaRPr>
            </a:p>
          </p:txBody>
        </p:sp>
        <p:sp>
          <p:nvSpPr>
            <p:cNvPr id="41" name="MH_Entry_4">
              <a:hlinkClick r:id="rId24" action="ppaction://hlinksldjump"/>
            </p:cNvPr>
            <p:cNvSpPr/>
            <p:nvPr>
              <p:custDataLst>
                <p:tags r:id="rId15"/>
              </p:custDataLst>
            </p:nvPr>
          </p:nvSpPr>
          <p:spPr>
            <a:xfrm>
              <a:off x="5664201" y="4118557"/>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grpSp>
      <p:grpSp>
        <p:nvGrpSpPr>
          <p:cNvPr id="7" name="组合 6"/>
          <p:cNvGrpSpPr/>
          <p:nvPr>
            <p:custDataLst>
              <p:tags r:id="rId5"/>
            </p:custDataLst>
          </p:nvPr>
        </p:nvGrpSpPr>
        <p:grpSpPr>
          <a:xfrm>
            <a:off x="5056117" y="5081149"/>
            <a:ext cx="4707008" cy="564731"/>
            <a:chOff x="5056117" y="5236792"/>
            <a:chExt cx="4707008" cy="564731"/>
          </a:xfrm>
        </p:grpSpPr>
        <p:sp>
          <p:nvSpPr>
            <p:cNvPr id="21" name="MH_Number_5">
              <a:hlinkClick r:id="rId25" action="ppaction://hlinksldjump"/>
            </p:cNvPr>
            <p:cNvSpPr/>
            <p:nvPr>
              <p:custDataLst>
                <p:tags r:id="rId12"/>
              </p:custDataLst>
            </p:nvPr>
          </p:nvSpPr>
          <p:spPr>
            <a:xfrm>
              <a:off x="5056117" y="5418489"/>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5</a:t>
              </a:r>
              <a:endParaRPr lang="zh-CN" altLang="en-US" sz="2000" dirty="0">
                <a:solidFill>
                  <a:srgbClr val="FFFFFF"/>
                </a:solidFill>
              </a:endParaRPr>
            </a:p>
          </p:txBody>
        </p:sp>
        <p:sp>
          <p:nvSpPr>
            <p:cNvPr id="42" name="MH_Entry_5">
              <a:hlinkClick r:id="rId25" action="ppaction://hlinksldjump"/>
            </p:cNvPr>
            <p:cNvSpPr/>
            <p:nvPr>
              <p:custDataLst>
                <p:tags r:id="rId13"/>
              </p:custDataLst>
            </p:nvPr>
          </p:nvSpPr>
          <p:spPr>
            <a:xfrm>
              <a:off x="5664201" y="5236792"/>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grpSp>
      <p:grpSp>
        <p:nvGrpSpPr>
          <p:cNvPr id="3" name="组合 2"/>
          <p:cNvGrpSpPr/>
          <p:nvPr>
            <p:custDataLst>
              <p:tags r:id="rId6"/>
            </p:custDataLst>
          </p:nvPr>
        </p:nvGrpSpPr>
        <p:grpSpPr>
          <a:xfrm>
            <a:off x="5056117" y="1161971"/>
            <a:ext cx="4707008" cy="565447"/>
            <a:chOff x="5056117" y="763136"/>
            <a:chExt cx="4707008" cy="565447"/>
          </a:xfrm>
        </p:grpSpPr>
        <p:sp>
          <p:nvSpPr>
            <p:cNvPr id="2" name="MH_Number_1">
              <a:hlinkClick r:id="rId26" action="ppaction://hlinksldjump"/>
            </p:cNvPr>
            <p:cNvSpPr/>
            <p:nvPr>
              <p:custDataLst>
                <p:tags r:id="rId10"/>
              </p:custDataLst>
            </p:nvPr>
          </p:nvSpPr>
          <p:spPr>
            <a:xfrm>
              <a:off x="5056117" y="947697"/>
              <a:ext cx="439809" cy="380886"/>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1</a:t>
              </a:r>
              <a:endParaRPr lang="zh-CN" altLang="en-US" sz="2000" dirty="0">
                <a:solidFill>
                  <a:srgbClr val="FFFFFF"/>
                </a:solidFill>
              </a:endParaRPr>
            </a:p>
          </p:txBody>
        </p:sp>
        <p:sp>
          <p:nvSpPr>
            <p:cNvPr id="48" name="MH_Entry_1">
              <a:hlinkClick r:id="rId26" action="ppaction://hlinksldjump"/>
            </p:cNvPr>
            <p:cNvSpPr/>
            <p:nvPr>
              <p:custDataLst>
                <p:tags r:id="rId11"/>
              </p:custDataLst>
            </p:nvPr>
          </p:nvSpPr>
          <p:spPr>
            <a:xfrm>
              <a:off x="5664201" y="763136"/>
              <a:ext cx="4098924" cy="5647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grpSp>
      <p:sp>
        <p:nvSpPr>
          <p:cNvPr id="25" name="MH_Others_1"/>
          <p:cNvSpPr/>
          <p:nvPr>
            <p:custDataLst>
              <p:tags r:id="rId7"/>
            </p:custDataLst>
          </p:nvPr>
        </p:nvSpPr>
        <p:spPr>
          <a:xfrm>
            <a:off x="2356890" y="1057334"/>
            <a:ext cx="1317336" cy="1321695"/>
          </a:xfrm>
          <a:prstGeom prst="hexagon">
            <a:avLst/>
          </a:prstGeom>
          <a:noFill/>
          <a:ln w="12700" cap="flat" cmpd="sng" algn="ctr">
            <a:noFill/>
            <a:prstDash val="solid"/>
            <a:miter lim="800000"/>
          </a:ln>
          <a:effectLst/>
        </p:spPr>
        <p:txBody>
          <a:bodyPr bIns="180000" anchor="ctr">
            <a:noAutofit/>
          </a:bodyPr>
          <a:lstStyle/>
          <a:p>
            <a:pPr algn="ctr">
              <a:defRPr/>
            </a:pPr>
            <a:r>
              <a:rPr lang="zh-CN" altLang="en-US" sz="8800" b="1" kern="0" dirty="0">
                <a:ln>
                  <a:solidFill>
                    <a:srgbClr val="FFFFFF"/>
                  </a:solidFill>
                </a:ln>
              </a:rPr>
              <a:t>目</a:t>
            </a:r>
          </a:p>
        </p:txBody>
      </p:sp>
      <p:sp>
        <p:nvSpPr>
          <p:cNvPr id="26" name="MH_Others_2"/>
          <p:cNvSpPr/>
          <p:nvPr>
            <p:custDataLst>
              <p:tags r:id="rId8"/>
            </p:custDataLst>
          </p:nvPr>
        </p:nvSpPr>
        <p:spPr>
          <a:xfrm>
            <a:off x="3327941" y="2159146"/>
            <a:ext cx="772342" cy="764498"/>
          </a:xfrm>
          <a:prstGeom prst="ellipse">
            <a:avLst/>
          </a:prstGeom>
          <a:noFill/>
          <a:ln w="12700" cap="flat" cmpd="sng" algn="ctr">
            <a:noFill/>
            <a:prstDash val="solid"/>
            <a:miter lim="800000"/>
          </a:ln>
          <a:effectLst/>
        </p:spPr>
        <p:txBody>
          <a:bodyPr anchor="ctr">
            <a:noAutofit/>
          </a:bodyPr>
          <a:lstStyle/>
          <a:p>
            <a:pPr algn="ctr">
              <a:defRPr/>
            </a:pPr>
            <a:r>
              <a:rPr lang="zh-CN" altLang="en-US" sz="5400" b="1" kern="0" dirty="0">
                <a:ln>
                  <a:solidFill>
                    <a:srgbClr val="FFFFFF"/>
                  </a:solidFill>
                </a:ln>
                <a:solidFill>
                  <a:schemeClr val="tx1">
                    <a:lumMod val="50000"/>
                    <a:lumOff val="50000"/>
                  </a:schemeClr>
                </a:solidFill>
              </a:rPr>
              <a:t>录</a:t>
            </a:r>
          </a:p>
        </p:txBody>
      </p:sp>
      <p:sp>
        <p:nvSpPr>
          <p:cNvPr id="27" name="MH_Others_3"/>
          <p:cNvSpPr txBox="1"/>
          <p:nvPr>
            <p:custDataLst>
              <p:tags r:id="rId9"/>
            </p:custDataLst>
          </p:nvPr>
        </p:nvSpPr>
        <p:spPr>
          <a:xfrm rot="5400000">
            <a:off x="1191734" y="3654720"/>
            <a:ext cx="3515706" cy="707886"/>
          </a:xfrm>
          <a:prstGeom prst="rect">
            <a:avLst/>
          </a:prstGeom>
          <a:noFill/>
        </p:spPr>
        <p:txBody>
          <a:bodyPr vert="horz" wrap="none" anchor="ctr" anchorCtr="0">
            <a:normAutofit/>
          </a:bodyPr>
          <a:lstStyle/>
          <a:p>
            <a:pPr>
              <a:defRPr/>
            </a:pPr>
            <a:r>
              <a:rPr lang="en-US" altLang="zh-CN" sz="4000" kern="0" spc="500">
                <a:solidFill>
                  <a:srgbClr val="DDDDDD"/>
                </a:solidFill>
                <a:latin typeface="+mj-lt"/>
                <a:ea typeface="+mj-ea"/>
                <a:cs typeface="+mj-cs"/>
              </a:rPr>
              <a:t>CONTENTS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H_Number_2">
            <a:hlinkClick r:id="rId19" action="ppaction://hlinksldjump"/>
          </p:cNvPr>
          <p:cNvSpPr/>
          <p:nvPr>
            <p:custDataLst>
              <p:tags r:id="rId2"/>
            </p:custDataLst>
          </p:nvPr>
        </p:nvSpPr>
        <p:spPr>
          <a:xfrm>
            <a:off x="5194570" y="1927085"/>
            <a:ext cx="413936" cy="358479"/>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2</a:t>
            </a:r>
            <a:endParaRPr lang="zh-CN" altLang="en-US" sz="2000" dirty="0">
              <a:solidFill>
                <a:srgbClr val="FFFFFF"/>
              </a:solidFill>
            </a:endParaRPr>
          </a:p>
        </p:txBody>
      </p:sp>
      <p:sp>
        <p:nvSpPr>
          <p:cNvPr id="39" name="MH_Entry_2">
            <a:hlinkClick r:id="rId19" action="ppaction://hlinksldjump"/>
          </p:cNvPr>
          <p:cNvSpPr/>
          <p:nvPr>
            <p:custDataLst>
              <p:tags r:id="rId3"/>
            </p:custDataLst>
          </p:nvPr>
        </p:nvSpPr>
        <p:spPr>
          <a:xfrm>
            <a:off x="5766881" y="1754056"/>
            <a:ext cx="3857791" cy="5315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sp>
        <p:nvSpPr>
          <p:cNvPr id="17" name="MH_Number_3">
            <a:hlinkClick r:id="rId20" action="ppaction://hlinksldjump"/>
          </p:cNvPr>
          <p:cNvSpPr/>
          <p:nvPr>
            <p:custDataLst>
              <p:tags r:id="rId4"/>
            </p:custDataLst>
          </p:nvPr>
        </p:nvSpPr>
        <p:spPr>
          <a:xfrm>
            <a:off x="5194570" y="2769046"/>
            <a:ext cx="413936" cy="358479"/>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3</a:t>
            </a:r>
            <a:endParaRPr lang="zh-CN" altLang="en-US" sz="2000" dirty="0">
              <a:solidFill>
                <a:srgbClr val="FFFFFF"/>
              </a:solidFill>
            </a:endParaRPr>
          </a:p>
        </p:txBody>
      </p:sp>
      <p:sp>
        <p:nvSpPr>
          <p:cNvPr id="40" name="MH_Entry_3">
            <a:hlinkClick r:id="rId20" action="ppaction://hlinksldjump"/>
          </p:cNvPr>
          <p:cNvSpPr/>
          <p:nvPr>
            <p:custDataLst>
              <p:tags r:id="rId5"/>
            </p:custDataLst>
          </p:nvPr>
        </p:nvSpPr>
        <p:spPr>
          <a:xfrm>
            <a:off x="5766881" y="2596690"/>
            <a:ext cx="3857791" cy="5315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a:solidFill>
                  <a:schemeClr val="tx1"/>
                </a:solidFill>
              </a:rPr>
              <a:t>LOREM IPSUM DOLOR LOREM </a:t>
            </a:r>
            <a:endParaRPr lang="zh-CN" altLang="en-US" sz="2400" dirty="0">
              <a:solidFill>
                <a:schemeClr val="tx1"/>
              </a:solidFill>
            </a:endParaRPr>
          </a:p>
        </p:txBody>
      </p:sp>
      <p:sp>
        <p:nvSpPr>
          <p:cNvPr id="19" name="MH_Number_4">
            <a:hlinkClick r:id="rId21" action="ppaction://hlinksldjump"/>
          </p:cNvPr>
          <p:cNvSpPr/>
          <p:nvPr>
            <p:custDataLst>
              <p:tags r:id="rId6"/>
            </p:custDataLst>
          </p:nvPr>
        </p:nvSpPr>
        <p:spPr>
          <a:xfrm>
            <a:off x="5194570" y="3611007"/>
            <a:ext cx="413936" cy="358479"/>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4</a:t>
            </a:r>
            <a:endParaRPr lang="zh-CN" altLang="en-US" sz="2000" dirty="0">
              <a:solidFill>
                <a:srgbClr val="FFFFFF"/>
              </a:solidFill>
            </a:endParaRPr>
          </a:p>
        </p:txBody>
      </p:sp>
      <p:sp>
        <p:nvSpPr>
          <p:cNvPr id="41" name="MH_Entry_4">
            <a:hlinkClick r:id="rId21" action="ppaction://hlinksldjump"/>
          </p:cNvPr>
          <p:cNvSpPr/>
          <p:nvPr>
            <p:custDataLst>
              <p:tags r:id="rId7"/>
            </p:custDataLst>
          </p:nvPr>
        </p:nvSpPr>
        <p:spPr>
          <a:xfrm>
            <a:off x="5766881" y="3439325"/>
            <a:ext cx="3857791" cy="5315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sp>
        <p:nvSpPr>
          <p:cNvPr id="21" name="MH_Number_5">
            <a:hlinkClick r:id="rId22" action="ppaction://hlinksldjump"/>
          </p:cNvPr>
          <p:cNvSpPr/>
          <p:nvPr>
            <p:custDataLst>
              <p:tags r:id="rId8"/>
            </p:custDataLst>
          </p:nvPr>
        </p:nvSpPr>
        <p:spPr>
          <a:xfrm>
            <a:off x="5194570" y="4452968"/>
            <a:ext cx="413936" cy="358479"/>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5</a:t>
            </a:r>
            <a:endParaRPr lang="zh-CN" altLang="en-US" sz="2000" dirty="0">
              <a:solidFill>
                <a:srgbClr val="FFFFFF"/>
              </a:solidFill>
            </a:endParaRPr>
          </a:p>
        </p:txBody>
      </p:sp>
      <p:sp>
        <p:nvSpPr>
          <p:cNvPr id="42" name="MH_Entry_5">
            <a:hlinkClick r:id="rId22" action="ppaction://hlinksldjump"/>
          </p:cNvPr>
          <p:cNvSpPr/>
          <p:nvPr>
            <p:custDataLst>
              <p:tags r:id="rId9"/>
            </p:custDataLst>
          </p:nvPr>
        </p:nvSpPr>
        <p:spPr>
          <a:xfrm>
            <a:off x="5766881" y="4281960"/>
            <a:ext cx="3857791" cy="5315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a:solidFill>
                  <a:schemeClr val="tx1"/>
                </a:solidFill>
              </a:rPr>
              <a:t>LOREM IPSUM DOLOR LOREM </a:t>
            </a:r>
            <a:endParaRPr lang="zh-CN" altLang="en-US" sz="2400" dirty="0">
              <a:solidFill>
                <a:schemeClr val="tx1"/>
              </a:solidFill>
            </a:endParaRPr>
          </a:p>
        </p:txBody>
      </p:sp>
      <p:sp>
        <p:nvSpPr>
          <p:cNvPr id="23" name="MH_Number_6">
            <a:hlinkClick r:id="rId23" action="ppaction://hlinksldjump"/>
          </p:cNvPr>
          <p:cNvSpPr/>
          <p:nvPr>
            <p:custDataLst>
              <p:tags r:id="rId10"/>
            </p:custDataLst>
          </p:nvPr>
        </p:nvSpPr>
        <p:spPr>
          <a:xfrm>
            <a:off x="5194570" y="5294928"/>
            <a:ext cx="413936" cy="358479"/>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6</a:t>
            </a:r>
            <a:endParaRPr lang="zh-CN" altLang="en-US" sz="2000" dirty="0">
              <a:solidFill>
                <a:srgbClr val="FFFFFF"/>
              </a:solidFill>
            </a:endParaRPr>
          </a:p>
        </p:txBody>
      </p:sp>
      <p:sp>
        <p:nvSpPr>
          <p:cNvPr id="43" name="MH_Entry_6">
            <a:hlinkClick r:id="rId23" action="ppaction://hlinksldjump"/>
          </p:cNvPr>
          <p:cNvSpPr/>
          <p:nvPr>
            <p:custDataLst>
              <p:tags r:id="rId11"/>
            </p:custDataLst>
          </p:nvPr>
        </p:nvSpPr>
        <p:spPr>
          <a:xfrm>
            <a:off x="5766881" y="5124594"/>
            <a:ext cx="3857791" cy="5315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a:solidFill>
                  <a:schemeClr val="tx1"/>
                </a:solidFill>
              </a:rPr>
              <a:t>LOREM IPSUM DOLOR LOREM </a:t>
            </a:r>
            <a:endParaRPr lang="zh-CN" altLang="en-US" sz="2400" dirty="0">
              <a:solidFill>
                <a:schemeClr val="tx1"/>
              </a:solidFill>
            </a:endParaRPr>
          </a:p>
        </p:txBody>
      </p:sp>
      <p:sp>
        <p:nvSpPr>
          <p:cNvPr id="2" name="MH_Number_1">
            <a:hlinkClick r:id="rId24" action="ppaction://hlinksldjump"/>
          </p:cNvPr>
          <p:cNvSpPr/>
          <p:nvPr>
            <p:custDataLst>
              <p:tags r:id="rId12"/>
            </p:custDataLst>
          </p:nvPr>
        </p:nvSpPr>
        <p:spPr>
          <a:xfrm>
            <a:off x="5194570" y="1085125"/>
            <a:ext cx="413936" cy="358479"/>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rgbClr val="FFFFFF"/>
                </a:solidFill>
              </a:rPr>
              <a:t>1</a:t>
            </a:r>
            <a:endParaRPr lang="zh-CN" altLang="en-US" sz="2000" dirty="0">
              <a:solidFill>
                <a:srgbClr val="FFFFFF"/>
              </a:solidFill>
            </a:endParaRPr>
          </a:p>
        </p:txBody>
      </p:sp>
      <p:sp>
        <p:nvSpPr>
          <p:cNvPr id="48" name="MH_Entry_1">
            <a:hlinkClick r:id="rId24" action="ppaction://hlinksldjump"/>
          </p:cNvPr>
          <p:cNvSpPr/>
          <p:nvPr>
            <p:custDataLst>
              <p:tags r:id="rId13"/>
            </p:custDataLst>
          </p:nvPr>
        </p:nvSpPr>
        <p:spPr>
          <a:xfrm>
            <a:off x="5766881" y="911421"/>
            <a:ext cx="3857791" cy="5315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60000"/>
                <a:lumOff val="40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5000" lnSpcReduction="10000"/>
          </a:bodyPr>
          <a:lstStyle/>
          <a:p>
            <a:pPr algn="ctr">
              <a:lnSpc>
                <a:spcPct val="130000"/>
              </a:lnSpc>
            </a:pPr>
            <a:r>
              <a:rPr lang="da-DK" altLang="zh-CN" sz="2400" dirty="0">
                <a:solidFill>
                  <a:schemeClr val="tx1"/>
                </a:solidFill>
              </a:rPr>
              <a:t>LOREM IPSUM DOLOR LOREM </a:t>
            </a:r>
            <a:endParaRPr lang="zh-CN" altLang="en-US" sz="2400" dirty="0">
              <a:solidFill>
                <a:schemeClr val="tx1"/>
              </a:solidFill>
            </a:endParaRPr>
          </a:p>
        </p:txBody>
      </p:sp>
      <p:sp>
        <p:nvSpPr>
          <p:cNvPr id="25" name="MH_Others_1"/>
          <p:cNvSpPr/>
          <p:nvPr>
            <p:custDataLst>
              <p:tags r:id="rId14"/>
            </p:custDataLst>
          </p:nvPr>
        </p:nvSpPr>
        <p:spPr>
          <a:xfrm>
            <a:off x="2410915" y="918725"/>
            <a:ext cx="1317336" cy="1321695"/>
          </a:xfrm>
          <a:prstGeom prst="hexagon">
            <a:avLst/>
          </a:prstGeom>
          <a:noFill/>
          <a:ln w="12700" cap="flat" cmpd="sng" algn="ctr">
            <a:noFill/>
            <a:prstDash val="solid"/>
            <a:miter lim="800000"/>
          </a:ln>
          <a:effectLst/>
        </p:spPr>
        <p:txBody>
          <a:bodyPr bIns="180000" anchor="ctr">
            <a:noAutofit/>
          </a:bodyPr>
          <a:lstStyle/>
          <a:p>
            <a:pPr algn="ctr">
              <a:defRPr/>
            </a:pPr>
            <a:r>
              <a:rPr lang="zh-CN" altLang="en-US" sz="8800" b="1" kern="0" dirty="0">
                <a:ln>
                  <a:solidFill>
                    <a:srgbClr val="FFFFFF"/>
                  </a:solidFill>
                </a:ln>
              </a:rPr>
              <a:t>目</a:t>
            </a:r>
          </a:p>
        </p:txBody>
      </p:sp>
      <p:sp>
        <p:nvSpPr>
          <p:cNvPr id="26" name="MH_Others_2"/>
          <p:cNvSpPr/>
          <p:nvPr>
            <p:custDataLst>
              <p:tags r:id="rId15"/>
            </p:custDataLst>
          </p:nvPr>
        </p:nvSpPr>
        <p:spPr>
          <a:xfrm>
            <a:off x="3381966" y="2020537"/>
            <a:ext cx="772342" cy="764498"/>
          </a:xfrm>
          <a:prstGeom prst="ellipse">
            <a:avLst/>
          </a:prstGeom>
          <a:noFill/>
          <a:ln w="12700" cap="flat" cmpd="sng" algn="ctr">
            <a:noFill/>
            <a:prstDash val="solid"/>
            <a:miter lim="800000"/>
          </a:ln>
          <a:effectLst/>
        </p:spPr>
        <p:txBody>
          <a:bodyPr anchor="ctr">
            <a:noAutofit/>
          </a:bodyPr>
          <a:lstStyle/>
          <a:p>
            <a:pPr algn="ctr">
              <a:defRPr/>
            </a:pPr>
            <a:r>
              <a:rPr lang="zh-CN" altLang="en-US" sz="5400" b="1" kern="0" dirty="0">
                <a:ln>
                  <a:solidFill>
                    <a:srgbClr val="FFFFFF"/>
                  </a:solidFill>
                </a:ln>
                <a:solidFill>
                  <a:schemeClr val="tx1">
                    <a:lumMod val="50000"/>
                    <a:lumOff val="50000"/>
                  </a:schemeClr>
                </a:solidFill>
              </a:rPr>
              <a:t>录</a:t>
            </a:r>
          </a:p>
        </p:txBody>
      </p:sp>
      <p:sp>
        <p:nvSpPr>
          <p:cNvPr id="27" name="MH_Others_3"/>
          <p:cNvSpPr txBox="1"/>
          <p:nvPr>
            <p:custDataLst>
              <p:tags r:id="rId16"/>
            </p:custDataLst>
          </p:nvPr>
        </p:nvSpPr>
        <p:spPr>
          <a:xfrm rot="5400000">
            <a:off x="1245759" y="3516111"/>
            <a:ext cx="3515706" cy="707886"/>
          </a:xfrm>
          <a:prstGeom prst="rect">
            <a:avLst/>
          </a:prstGeom>
          <a:noFill/>
        </p:spPr>
        <p:txBody>
          <a:bodyPr vert="horz" wrap="none" anchor="ctr" anchorCtr="0">
            <a:normAutofit/>
          </a:bodyPr>
          <a:lstStyle/>
          <a:p>
            <a:pPr>
              <a:defRPr/>
            </a:pPr>
            <a:r>
              <a:rPr lang="en-US" altLang="zh-CN" sz="4000" kern="0" spc="500">
                <a:solidFill>
                  <a:srgbClr val="DDDDDD"/>
                </a:solidFill>
                <a:latin typeface="+mj-lt"/>
                <a:ea typeface="+mj-ea"/>
                <a:cs typeface="+mj-cs"/>
              </a:rPr>
              <a:t>CONTENTS</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838200" y="365125"/>
            <a:ext cx="105156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US" altLang="zh-CN" sz="3600" b="1" dirty="0">
                <a:solidFill>
                  <a:srgbClr val="8E7139"/>
                </a:solidFill>
              </a:rPr>
              <a:t>LOREM IPSUM DOLOR</a:t>
            </a:r>
            <a:endParaRPr lang="zh-CN" altLang="en-US" sz="3600" b="1" dirty="0">
              <a:solidFill>
                <a:srgbClr val="8E7139"/>
              </a:solidFill>
            </a:endParaRPr>
          </a:p>
        </p:txBody>
      </p:sp>
      <p:sp>
        <p:nvSpPr>
          <p:cNvPr id="3" name="文本框 2"/>
          <p:cNvSpPr txBox="1"/>
          <p:nvPr>
            <p:custDataLst>
              <p:tags r:id="rId3"/>
            </p:custDataLst>
          </p:nvPr>
        </p:nvSpPr>
        <p:spPr>
          <a:xfrm>
            <a:off x="838200" y="1825625"/>
            <a:ext cx="10515600" cy="4351338"/>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err="1"/>
              <a: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 </a:t>
            </a:r>
            <a:r>
              <a:rPr lang="en-US" altLang="zh-CN" dirty="0" err="1"/>
              <a:t>sed</a:t>
            </a:r>
            <a:r>
              <a:rPr lang="en-US" altLang="zh-CN" dirty="0"/>
              <a:t> do </a:t>
            </a:r>
            <a:r>
              <a:rPr lang="en-US" altLang="zh-CN" dirty="0" err="1"/>
              <a:t>eiusmod</a:t>
            </a:r>
            <a:r>
              <a:rPr lang="en-US" altLang="zh-CN" dirty="0"/>
              <a:t> </a:t>
            </a:r>
            <a:r>
              <a:rPr lang="en-US" altLang="zh-CN" dirty="0" err="1"/>
              <a:t>tempor</a:t>
            </a:r>
            <a:r>
              <a:rPr lang="en-US" altLang="zh-CN" dirty="0"/>
              <a:t> </a:t>
            </a:r>
            <a:r>
              <a:rPr lang="en-US" altLang="zh-CN" dirty="0" err="1"/>
              <a:t>incididunt</a:t>
            </a:r>
            <a:r>
              <a:rPr lang="en-US" altLang="zh-CN" dirty="0"/>
              <a:t> </a:t>
            </a:r>
            <a:r>
              <a:rPr lang="en-US" altLang="zh-CN" dirty="0" err="1"/>
              <a:t>ut</a:t>
            </a:r>
            <a:r>
              <a:rPr lang="en-US" altLang="zh-CN" dirty="0"/>
              <a:t> </a:t>
            </a:r>
            <a:r>
              <a:rPr lang="en-US" altLang="zh-CN" dirty="0" err="1"/>
              <a:t>labore</a:t>
            </a:r>
            <a:r>
              <a:rPr lang="en-US" altLang="zh-CN" dirty="0"/>
              <a:t> et </a:t>
            </a:r>
            <a:r>
              <a:rPr lang="en-US" altLang="zh-CN" dirty="0" err="1"/>
              <a:t>dolore</a:t>
            </a:r>
            <a:r>
              <a:rPr lang="en-US" altLang="zh-CN" dirty="0"/>
              <a:t> magna </a:t>
            </a:r>
            <a:r>
              <a:rPr lang="en-US" altLang="zh-CN" dirty="0" err="1"/>
              <a:t>aliqua</a:t>
            </a:r>
            <a:r>
              <a:rPr lang="en-US" altLang="zh-CN" dirty="0"/>
              <a:t>. </a:t>
            </a:r>
            <a:r>
              <a:rPr lang="en-US" altLang="zh-CN" dirty="0" err="1"/>
              <a:t>Ut</a:t>
            </a:r>
            <a:r>
              <a:rPr lang="en-US" altLang="zh-CN" dirty="0"/>
              <a:t> </a:t>
            </a:r>
            <a:r>
              <a:rPr lang="en-US" altLang="zh-CN" dirty="0" err="1"/>
              <a:t>enim</a:t>
            </a:r>
            <a:r>
              <a:rPr lang="en-US" altLang="zh-CN" dirty="0"/>
              <a:t> ad minim </a:t>
            </a:r>
            <a:r>
              <a:rPr lang="en-US" altLang="zh-CN" dirty="0" err="1"/>
              <a:t>veniam</a:t>
            </a:r>
            <a:r>
              <a:rPr lang="en-US" altLang="zh-CN" dirty="0"/>
              <a:t>, </a:t>
            </a:r>
            <a:r>
              <a:rPr lang="en-US" altLang="zh-CN" dirty="0" err="1"/>
              <a:t>quis</a:t>
            </a:r>
            <a:r>
              <a:rPr lang="en-US" altLang="zh-CN" dirty="0"/>
              <a:t> </a:t>
            </a:r>
            <a:r>
              <a:rPr lang="en-US" altLang="zh-CN" dirty="0" err="1"/>
              <a:t>nostrud</a:t>
            </a:r>
            <a:r>
              <a:rPr lang="en-US" altLang="zh-CN" dirty="0"/>
              <a:t> exercitation </a:t>
            </a:r>
            <a:r>
              <a:rPr lang="en-US" altLang="zh-CN" dirty="0" err="1"/>
              <a:t>ullamco</a:t>
            </a:r>
            <a:r>
              <a:rPr lang="en-US" altLang="zh-CN" dirty="0"/>
              <a:t> </a:t>
            </a:r>
            <a:r>
              <a:rPr lang="en-US" altLang="zh-CN" dirty="0" err="1"/>
              <a:t>laboris</a:t>
            </a:r>
            <a:r>
              <a:rPr lang="en-US" altLang="zh-CN" dirty="0"/>
              <a:t> nisi </a:t>
            </a:r>
            <a:r>
              <a:rPr lang="en-US" altLang="zh-CN" dirty="0" err="1"/>
              <a:t>ut</a:t>
            </a:r>
            <a:r>
              <a:rPr lang="en-US" altLang="zh-CN" dirty="0"/>
              <a:t> </a:t>
            </a:r>
            <a:r>
              <a:rPr lang="en-US" altLang="zh-CN" dirty="0" err="1"/>
              <a:t>aliquip</a:t>
            </a:r>
            <a:r>
              <a:rPr lang="en-US" altLang="zh-CN" dirty="0"/>
              <a:t> ex </a:t>
            </a:r>
            <a:r>
              <a:rPr lang="en-US" altLang="zh-CN" dirty="0" err="1"/>
              <a:t>ea</a:t>
            </a:r>
            <a:r>
              <a:rPr lang="en-US" altLang="zh-CN" dirty="0"/>
              <a:t> </a:t>
            </a:r>
            <a:r>
              <a:rPr lang="en-US" altLang="zh-CN" dirty="0" err="1"/>
              <a:t>commodo</a:t>
            </a:r>
            <a:r>
              <a:rPr lang="en-US" altLang="zh-CN" dirty="0"/>
              <a:t> </a:t>
            </a:r>
            <a:r>
              <a:rPr lang="en-US" altLang="zh-CN" dirty="0" err="1"/>
              <a:t>consequat</a:t>
            </a:r>
            <a:r>
              <a:rPr lang="en-US" altLang="zh-CN" dirty="0"/>
              <a:t>.</a:t>
            </a:r>
            <a:endParaRPr lang="zh-CN" alt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838200" y="1804089"/>
            <a:ext cx="5181600" cy="4521158"/>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Lorem ipsum dolor sit amet, consectetur adipisicing elit.</a:t>
            </a:r>
            <a:endParaRPr lang="zh-CN" altLang="en-US" dirty="0"/>
          </a:p>
        </p:txBody>
      </p:sp>
      <p:sp>
        <p:nvSpPr>
          <p:cNvPr id="3" name="文本框 2"/>
          <p:cNvSpPr txBox="1"/>
          <p:nvPr>
            <p:custDataLst>
              <p:tags r:id="rId3"/>
            </p:custDataLst>
          </p:nvPr>
        </p:nvSpPr>
        <p:spPr>
          <a:xfrm>
            <a:off x="6172200" y="1804089"/>
            <a:ext cx="5181600" cy="4521158"/>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Lorem ipsum dolor sit amet, consectetur adipisicing elit.</a:t>
            </a:r>
            <a:endParaRPr lang="zh-CN" altLang="en-US" dirty="0"/>
          </a:p>
        </p:txBody>
      </p:sp>
      <p:sp>
        <p:nvSpPr>
          <p:cNvPr id="4" name="文本框 3"/>
          <p:cNvSpPr txBox="1"/>
          <p:nvPr>
            <p:custDataLst>
              <p:tags r:id="rId4"/>
            </p:custDataLst>
          </p:nvPr>
        </p:nvSpPr>
        <p:spPr>
          <a:xfrm>
            <a:off x="838200" y="463981"/>
            <a:ext cx="10515600" cy="1043545"/>
          </a:xfrm>
          <a:prstGeom prst="rect">
            <a:avLst/>
          </a:prstGeom>
        </p:spPr>
        <p:txBody>
          <a:bodyPr anchor="ctr"/>
          <a:lstStyle>
            <a:defPPr>
              <a:defRPr lang="zh-CN"/>
            </a:defPPr>
            <a:lvl1pPr>
              <a:lnSpc>
                <a:spcPct val="90000"/>
              </a:lnSpc>
              <a:spcBef>
                <a:spcPct val="0"/>
              </a:spcBef>
              <a:buNone/>
              <a:defRPr sz="3600">
                <a:latin typeface="+mj-lt"/>
                <a:ea typeface="+mj-ea"/>
                <a:cs typeface="+mj-cs"/>
              </a:defRPr>
            </a:lvl1pPr>
          </a:lstStyle>
          <a:p>
            <a:r>
              <a:rPr lang="en-US" altLang="zh-CN" b="1">
                <a:solidFill>
                  <a:srgbClr val="8E7139"/>
                </a:solidFill>
              </a:rPr>
              <a:t>LOREM IPSUM DOLOR</a:t>
            </a:r>
            <a:endParaRPr lang="zh-CN" altLang="en-US" b="1" dirty="0">
              <a:solidFill>
                <a:srgbClr val="8E7139"/>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TITLE"/>
  <p:tag name="ID" val="545813"/>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1*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24"/>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d"/>
  <p:tag name="KSO_WM_UNIT_INDEX" val="1"/>
  <p:tag name="KSO_WM_UNIT_ID" val="custom160143_5*d*1"/>
  <p:tag name="KSO_WM_UNIT_CLEAR" val="0"/>
  <p:tag name="KSO_WM_UNIT_LAYERLEVEL" val="1"/>
  <p:tag name="KSO_WM_UNIT_VALUE" val="1261*2521"/>
  <p:tag name="KSO_WM_UNIT_HIGHLIGHT" val="0"/>
  <p:tag name="KSO_WM_UNIT_COMPATIBLE" val="0"/>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f"/>
  <p:tag name="KSO_WM_UNIT_INDEX" val="1"/>
  <p:tag name="KSO_WM_UNIT_ID" val="custom160143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103.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AUTOCOLOR" val="TRUE"/>
  <p:tag name="MH_TYPE" val="SECTION"/>
  <p:tag name="ID" val="545813"/>
  <p:tag name="KSO_WM_TEMPLATE_CATEGORY" val="custom"/>
  <p:tag name="KSO_WM_TEMPLATE_INDEX" val="160143"/>
  <p:tag name="KSO_WM_TAG_VERSION" val="1.0"/>
  <p:tag name="KSO_WM_SLIDE_ID" val="custom160143_12"/>
  <p:tag name="KSO_WM_SLIDE_INDEX" val="12"/>
  <p:tag name="KSO_WM_SLIDE_ITEM_CNT" val="1"/>
  <p:tag name="KSO_WM_SLIDE_LAYOUT" val="e_a"/>
  <p:tag name="KSO_WM_SLIDE_LAYOUT_CNT" val="1_1"/>
  <p:tag name="KSO_WM_SLIDE_TYPE" val="sectionTitle"/>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12*a*1"/>
  <p:tag name="KSO_WM_UNIT_CLEAR" val="1"/>
  <p:tag name="KSO_WM_UNIT_LAYERLEVEL" val="1"/>
  <p:tag name="KSO_WM_UNIT_VALUE" val="57"/>
  <p:tag name="KSO_WM_UNIT_ISCONTENTSTITLE" val="0"/>
  <p:tag name="KSO_WM_UNIT_HIGHLIGHT" val="0"/>
  <p:tag name="KSO_WM_UNIT_COMPATIBLE" val="0"/>
  <p:tag name="KSO_WM_UNIT_PRESET_TEXT_INDEX" val="3"/>
  <p:tag name="KSO_WM_UNIT_PRESET_TEXT_LEN" val="24"/>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e"/>
  <p:tag name="KSO_WM_UNIT_INDEX" val="1"/>
  <p:tag name="KSO_WM_UNIT_ID" val="custom160143_12*e*1"/>
  <p:tag name="KSO_WM_UNIT_CLEAR" val="1"/>
  <p:tag name="KSO_WM_UNIT_LAYERLEVEL" val="1"/>
  <p:tag name="KSO_WM_UNIT_VALUE" val="1"/>
  <p:tag name="KSO_WM_UNIT_HIGHLIGHT" val="0"/>
  <p:tag name="KSO_WM_UNIT_COMPATIBLE" val="1"/>
  <p:tag name="KSO_WM_UNIT_PRESET_TEXT" val="1"/>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13"/>
  <p:tag name="KSO_WM_SLIDE_INDEX" val="13"/>
  <p:tag name="KSO_WM_SLIDE_ITEM_CNT" val="1"/>
  <p:tag name="KSO_WM_SLIDE_LAYOUT" val="a_f"/>
  <p:tag name="KSO_WM_SLIDE_LAYOUT_CNT" val="1_1"/>
  <p:tag name="KSO_WM_SLIDE_TYPE" val="text"/>
  <p:tag name="KSO_WM_BEAUTIFY_FLAG" val="#wm#"/>
  <p:tag name="KSO_WM_SLIDE_POSITION" val="49*100"/>
  <p:tag name="KSO_WM_SLIDE_SIZE" val="862*396"/>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1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f"/>
  <p:tag name="KSO_WM_UNIT_INDEX" val="1"/>
  <p:tag name="KSO_WM_UNIT_ID" val="custom160143_13*f*1"/>
  <p:tag name="KSO_WM_UNIT_CLEAR" val="1"/>
  <p:tag name="KSO_WM_UNIT_LAYERLEVEL" val="1"/>
  <p:tag name="KSO_WM_UNIT_VALUE" val="525"/>
  <p:tag name="KSO_WM_UNIT_HIGHLIGHT" val="0"/>
  <p:tag name="KSO_WM_UNIT_COMPATIBLE" val="0"/>
  <p:tag name="KSO_WM_UNIT_PRESET_TEXT_INDEX" val="5"/>
  <p:tag name="KSO_WM_UNIT_PRESET_TEXT_LEN" val="232"/>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14"/>
  <p:tag name="KSO_WM_SLIDE_INDEX" val="14"/>
  <p:tag name="KSO_WM_SLIDE_ITEM_CNT" val="2"/>
  <p:tag name="KSO_WM_SLIDE_LAYOUT" val="a_f"/>
  <p:tag name="KSO_WM_SLIDE_LAYOUT_CNT" val="1_2"/>
  <p:tag name="KSO_WM_SLIDE_TYPE" val="text"/>
  <p:tag name="KSO_WM_BEAUTIFY_FLAG" val="#wm#"/>
  <p:tag name="KSO_WM_SLIDE_POSITION" val="49*98"/>
  <p:tag name="KSO_WM_SLIDE_SIZE" val="862*388"/>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b"/>
  <p:tag name="KSO_WM_UNIT_INDEX" val="1"/>
  <p:tag name="KSO_WM_UNIT_ID" val="custom160143_1*b*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24"/>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1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f"/>
  <p:tag name="KSO_WM_UNIT_INDEX" val="1"/>
  <p:tag name="KSO_WM_UNIT_ID" val="custom160143_14*f*1"/>
  <p:tag name="KSO_WM_UNIT_CLEAR" val="1"/>
  <p:tag name="KSO_WM_UNIT_LAYERLEVEL" val="1"/>
  <p:tag name="KSO_WM_UNIT_VALUE" val="224"/>
  <p:tag name="KSO_WM_UNIT_HIGHLIGHT" val="0"/>
  <p:tag name="KSO_WM_UNIT_COMPATIBLE" val="0"/>
  <p:tag name="KSO_WM_UNIT_PRESET_TEXT_INDEX" val="5"/>
  <p:tag name="KSO_WM_UNIT_PRESET_TEXT_LEN" val="232"/>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f"/>
  <p:tag name="KSO_WM_UNIT_INDEX" val="2"/>
  <p:tag name="KSO_WM_UNIT_ID" val="custom160143_14*f*2"/>
  <p:tag name="KSO_WM_UNIT_CLEAR" val="1"/>
  <p:tag name="KSO_WM_UNIT_LAYERLEVEL" val="1"/>
  <p:tag name="KSO_WM_UNIT_VALUE" val="224"/>
  <p:tag name="KSO_WM_UNIT_HIGHLIGHT" val="0"/>
  <p:tag name="KSO_WM_UNIT_COMPATIBLE" val="0"/>
  <p:tag name="KSO_WM_UNIT_PRESET_TEXT_INDEX" val="5"/>
  <p:tag name="KSO_WM_UNIT_PRESET_TEXT_LEN" val="232"/>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15"/>
  <p:tag name="KSO_WM_SLIDE_INDEX" val="15"/>
  <p:tag name="KSO_WM_SLIDE_ITEM_CNT" val="1"/>
  <p:tag name="KSO_WM_SLIDE_LAYOUT" val="a_m"/>
  <p:tag name="KSO_WM_SLIDE_LAYOUT_CNT" val="1_1"/>
  <p:tag name="KSO_WM_SLIDE_TYPE" val="text"/>
  <p:tag name="KSO_WM_BEAUTIFY_FLAG" val="#wm#"/>
  <p:tag name="KSO_WM_SLIDE_POSITION" val="290*216"/>
  <p:tag name="KSO_WM_SLIDE_SIZE" val="381*150"/>
  <p:tag name="KSO_WM_DIAGRAM_GROUP_CODE" val="m1-1"/>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1"/>
  <p:tag name="KSO_WM_UNIT_ID" val="custom160143_15*m_i*1_1"/>
  <p:tag name="KSO_WM_UNIT_CLEAR" val="1"/>
  <p:tag name="KSO_WM_UNIT_LAYERLEVEL" val="1_1"/>
  <p:tag name="KSO_WM_DIAGRAM_GROUP_CODE" val="m1-1"/>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2"/>
  <p:tag name="KSO_WM_UNIT_ID" val="custom160143_15*m_i*1_2"/>
  <p:tag name="KSO_WM_UNIT_CLEAR" val="1"/>
  <p:tag name="KSO_WM_UNIT_LAYERLEVEL" val="1_1"/>
  <p:tag name="KSO_WM_DIAGRAM_GROUP_CODE" val="m1-1"/>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1_1"/>
  <p:tag name="KSO_WM_UNIT_ID" val="custom160143_15*m_h_a*1_1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1_1"/>
  <p:tag name="KSO_WM_UNIT_ID" val="custom160143_15*m_h_f*1_1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1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16"/>
  <p:tag name="KSO_WM_SLIDE_INDEX" val="16"/>
  <p:tag name="KSO_WM_SLIDE_ITEM_CNT" val="2"/>
  <p:tag name="KSO_WM_SLIDE_LAYOUT" val="a_m"/>
  <p:tag name="KSO_WM_SLIDE_LAYOUT_CNT" val="1_1"/>
  <p:tag name="KSO_WM_SLIDE_TYPE" val="text"/>
  <p:tag name="KSO_WM_BEAUTIFY_FLAG" val="#wm#"/>
  <p:tag name="KSO_WM_SLIDE_POSITION" val="63*162"/>
  <p:tag name="KSO_WM_SLIDE_SIZE" val="844*264"/>
  <p:tag name="KSO_WM_DIAGRAM_GROUP_CODE" val="m1-1"/>
</p:tagLst>
</file>

<file path=ppt/tags/tag12.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AUTOCOLOR" val="TRUE"/>
  <p:tag name="MH_TYPE" val="CONTENTS"/>
  <p:tag name="ID" val="545813"/>
  <p:tag name="KSO_WM_TEMPLATE_CATEGORY" val="custom"/>
  <p:tag name="KSO_WM_TEMPLATE_INDEX" val="160143"/>
  <p:tag name="KSO_WM_TAG_VERSION" val="1.0"/>
  <p:tag name="KSO_WM_SLIDE_ID" val="custom160143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1"/>
  <p:tag name="KSO_WM_UNIT_ID" val="custom160143_16*m_i*1_1"/>
  <p:tag name="KSO_WM_UNIT_CLEAR" val="1"/>
  <p:tag name="KSO_WM_UNIT_LAYERLEVEL" val="1_1"/>
  <p:tag name="KSO_WM_DIAGRAM_GROUP_CODE" val="m1-1"/>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2"/>
  <p:tag name="KSO_WM_UNIT_ID" val="custom160143_16*m_i*1_2"/>
  <p:tag name="KSO_WM_UNIT_CLEAR" val="1"/>
  <p:tag name="KSO_WM_UNIT_LAYERLEVEL" val="1_1"/>
  <p:tag name="KSO_WM_DIAGRAM_GROUP_CODE" val="m1-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1_1"/>
  <p:tag name="KSO_WM_UNIT_ID" val="custom160143_16*m_h_a*1_1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1_1"/>
  <p:tag name="KSO_WM_UNIT_ID" val="custom160143_16*m_h_f*1_1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3"/>
  <p:tag name="KSO_WM_UNIT_ID" val="custom160143_16*m_i*1_3"/>
  <p:tag name="KSO_WM_UNIT_CLEAR" val="1"/>
  <p:tag name="KSO_WM_UNIT_LAYERLEVEL" val="1_1"/>
  <p:tag name="KSO_WM_DIAGRAM_GROUP_CODE" val="m1-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2_1"/>
  <p:tag name="KSO_WM_UNIT_ID" val="custom160143_16*m_h_a*1_2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2_1"/>
  <p:tag name="KSO_WM_UNIT_ID" val="custom160143_16*m_h_f*1_2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17"/>
  <p:tag name="KSO_WM_SLIDE_INDEX" val="17"/>
  <p:tag name="KSO_WM_SLIDE_ITEM_CNT" val="3"/>
  <p:tag name="KSO_WM_SLIDE_LAYOUT" val="a_m"/>
  <p:tag name="KSO_WM_SLIDE_LAYOUT_CNT" val="1_1"/>
  <p:tag name="KSO_WM_SLIDE_TYPE" val="text"/>
  <p:tag name="KSO_WM_BEAUTIFY_FLAG" val="#wm#"/>
  <p:tag name="KSO_WM_SLIDE_POSITION" val="63*162"/>
  <p:tag name="KSO_WM_SLIDE_SIZE" val="844*264"/>
  <p:tag name="KSO_WM_DIAGRAM_GROUP_CODE" val="m1-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1"/>
  <p:tag name="KSO_WM_UNIT_ID" val="custom160143_17*m_i*1_1"/>
  <p:tag name="KSO_WM_UNIT_CLEAR" val="1"/>
  <p:tag name="KSO_WM_UNIT_LAYERLEVEL" val="1_1"/>
  <p:tag name="KSO_WM_DIAGRAM_GROUP_CODE" val="m1-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6*i*0"/>
  <p:tag name="KSO_WM_TEMPLATE_CATEGORY" val="custom"/>
  <p:tag name="KSO_WM_TEMPLATE_INDEX" val="160143"/>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2"/>
  <p:tag name="KSO_WM_UNIT_ID" val="custom160143_17*m_i*1_2"/>
  <p:tag name="KSO_WM_UNIT_CLEAR" val="1"/>
  <p:tag name="KSO_WM_UNIT_LAYERLEVEL" val="1_1"/>
  <p:tag name="KSO_WM_DIAGRAM_GROUP_CODE" val="m1-1"/>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1_1"/>
  <p:tag name="KSO_WM_UNIT_ID" val="custom160143_17*m_h_a*1_1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1_1"/>
  <p:tag name="KSO_WM_UNIT_ID" val="custom160143_17*m_h_f*1_1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3"/>
  <p:tag name="KSO_WM_UNIT_ID" val="custom160143_17*m_i*1_3"/>
  <p:tag name="KSO_WM_UNIT_CLEAR" val="1"/>
  <p:tag name="KSO_WM_UNIT_LAYERLEVEL" val="1_1"/>
  <p:tag name="KSO_WM_DIAGRAM_GROUP_CODE" val="m1-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2_1"/>
  <p:tag name="KSO_WM_UNIT_ID" val="custom160143_17*m_h_a*1_2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2_1"/>
  <p:tag name="KSO_WM_UNIT_ID" val="custom160143_17*m_h_f*1_2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4"/>
  <p:tag name="KSO_WM_UNIT_ID" val="custom160143_17*m_i*1_4"/>
  <p:tag name="KSO_WM_UNIT_CLEAR" val="1"/>
  <p:tag name="KSO_WM_UNIT_LAYERLEVEL" val="1_1"/>
  <p:tag name="KSO_WM_DIAGRAM_GROUP_CODE" val="m1-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3_1"/>
  <p:tag name="KSO_WM_UNIT_ID" val="custom160143_17*m_h_a*1_3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3_1"/>
  <p:tag name="KSO_WM_UNIT_ID" val="custom160143_17*m_h_f*1_3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17*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4.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OTHERS"/>
  <p:tag name="ID" val="545813"/>
  <p:tag name="KSO_WM_TAG_VERSION" val="1.0"/>
  <p:tag name="KSO_WM_BEAUTIFY_FLAG" val="#wm#"/>
  <p:tag name="KSO_WM_UNIT_TYPE" val="i"/>
  <p:tag name="KSO_WM_UNIT_ID" val="custom160143_6*i*5"/>
  <p:tag name="KSO_WM_TEMPLATE_CATEGORY" val="custom"/>
  <p:tag name="KSO_WM_TEMPLATE_INDEX" val="160143"/>
</p:tagLst>
</file>

<file path=ppt/tags/tag1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18"/>
  <p:tag name="KSO_WM_SLIDE_INDEX" val="18"/>
  <p:tag name="KSO_WM_SLIDE_ITEM_CNT" val="4"/>
  <p:tag name="KSO_WM_SLIDE_LAYOUT" val="a_m"/>
  <p:tag name="KSO_WM_SLIDE_LAYOUT_CNT" val="1_1"/>
  <p:tag name="KSO_WM_SLIDE_TYPE" val="text"/>
  <p:tag name="KSO_WM_BEAUTIFY_FLAG" val="#wm#"/>
  <p:tag name="KSO_WM_SLIDE_POSITION" val="31*162"/>
  <p:tag name="KSO_WM_SLIDE_SIZE" val="898*264"/>
  <p:tag name="KSO_WM_DIAGRAM_GROUP_CODE" val="m1-1"/>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1"/>
  <p:tag name="KSO_WM_UNIT_ID" val="custom160143_18*m_i*1_1"/>
  <p:tag name="KSO_WM_UNIT_CLEAR" val="1"/>
  <p:tag name="KSO_WM_UNIT_LAYERLEVEL" val="1_1"/>
  <p:tag name="KSO_WM_DIAGRAM_GROUP_CODE" val="m1-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2"/>
  <p:tag name="KSO_WM_UNIT_ID" val="custom160143_18*m_i*1_2"/>
  <p:tag name="KSO_WM_UNIT_CLEAR" val="1"/>
  <p:tag name="KSO_WM_UNIT_LAYERLEVEL" val="1_1"/>
  <p:tag name="KSO_WM_DIAGRAM_GROUP_CODE" val="m1-1"/>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1_1"/>
  <p:tag name="KSO_WM_UNIT_ID" val="custom160143_18*m_h_a*1_1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1_1"/>
  <p:tag name="KSO_WM_UNIT_ID" val="custom160143_18*m_h_f*1_1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3"/>
  <p:tag name="KSO_WM_UNIT_ID" val="custom160143_18*m_i*1_3"/>
  <p:tag name="KSO_WM_UNIT_CLEAR" val="1"/>
  <p:tag name="KSO_WM_UNIT_LAYERLEVEL" val="1_1"/>
  <p:tag name="KSO_WM_DIAGRAM_GROUP_CODE" val="m1-1"/>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2_1"/>
  <p:tag name="KSO_WM_UNIT_ID" val="custom160143_18*m_h_a*1_2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2_1"/>
  <p:tag name="KSO_WM_UNIT_ID" val="custom160143_18*m_h_f*1_2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4"/>
  <p:tag name="KSO_WM_UNIT_ID" val="custom160143_18*m_i*1_4"/>
  <p:tag name="KSO_WM_UNIT_CLEAR" val="1"/>
  <p:tag name="KSO_WM_UNIT_LAYERLEVEL" val="1_1"/>
  <p:tag name="KSO_WM_DIAGRAM_GROUP_CODE" val="m1-1"/>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3_1"/>
  <p:tag name="KSO_WM_UNIT_ID" val="custom160143_18*m_h_a*1_3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5.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OTHERS"/>
  <p:tag name="ID" val="545813"/>
  <p:tag name="KSO_WM_TAG_VERSION" val="1.0"/>
  <p:tag name="KSO_WM_BEAUTIFY_FLAG" val="#wm#"/>
  <p:tag name="KSO_WM_UNIT_TYPE" val="i"/>
  <p:tag name="KSO_WM_UNIT_ID" val="custom160143_6*i*6"/>
  <p:tag name="KSO_WM_TEMPLATE_CATEGORY" val="custom"/>
  <p:tag name="KSO_WM_TEMPLATE_INDEX" val="160143"/>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3_1"/>
  <p:tag name="KSO_WM_UNIT_ID" val="custom160143_18*m_h_f*1_3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5"/>
  <p:tag name="KSO_WM_UNIT_ID" val="custom160143_18*m_i*1_5"/>
  <p:tag name="KSO_WM_UNIT_CLEAR" val="1"/>
  <p:tag name="KSO_WM_UNIT_LAYERLEVEL" val="1_1"/>
  <p:tag name="KSO_WM_DIAGRAM_GROUP_CODE" val="m1-1"/>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4_1"/>
  <p:tag name="KSO_WM_UNIT_ID" val="custom160143_18*m_h_a*1_4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4_1"/>
  <p:tag name="KSO_WM_UNIT_ID" val="custom160143_18*m_h_f*1_4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18*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19"/>
  <p:tag name="KSO_WM_SLIDE_INDEX" val="19"/>
  <p:tag name="KSO_WM_SLIDE_ITEM_CNT" val="5"/>
  <p:tag name="KSO_WM_SLIDE_LAYOUT" val="a_m"/>
  <p:tag name="KSO_WM_SLIDE_LAYOUT_CNT" val="1_1"/>
  <p:tag name="KSO_WM_SLIDE_TYPE" val="text"/>
  <p:tag name="KSO_WM_BEAUTIFY_FLAG" val="#wm#"/>
  <p:tag name="KSO_WM_SLIDE_POSITION" val="31*162"/>
  <p:tag name="KSO_WM_SLIDE_SIZE" val="898*264"/>
  <p:tag name="KSO_WM_DIAGRAM_GROUP_CODE" val="m1-1"/>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1"/>
  <p:tag name="KSO_WM_UNIT_ID" val="custom160143_19*m_i*1_1"/>
  <p:tag name="KSO_WM_UNIT_CLEAR" val="1"/>
  <p:tag name="KSO_WM_UNIT_LAYERLEVEL" val="1_1"/>
  <p:tag name="KSO_WM_DIAGRAM_GROUP_CODE" val="m1-1"/>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2"/>
  <p:tag name="KSO_WM_UNIT_ID" val="custom160143_19*m_i*1_2"/>
  <p:tag name="KSO_WM_UNIT_CLEAR" val="1"/>
  <p:tag name="KSO_WM_UNIT_LAYERLEVEL" val="1_1"/>
  <p:tag name="KSO_WM_DIAGRAM_GROUP_CODE" val="m1-1"/>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1_1"/>
  <p:tag name="KSO_WM_UNIT_ID" val="custom160143_19*m_h_a*1_1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1_1"/>
  <p:tag name="KSO_WM_UNIT_ID" val="custom160143_19*m_h_f*1_1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OTHERS"/>
  <p:tag name="ID" val="545813"/>
  <p:tag name="KSO_WM_UNIT_TYPE" val="a"/>
  <p:tag name="KSO_WM_UNIT_INDEX" val="1"/>
  <p:tag name="KSO_WM_UNIT_ID" val="custom160143_6*a*1"/>
  <p:tag name="KSO_WM_UNIT_CLEAR" val="1"/>
  <p:tag name="KSO_WM_UNIT_LAYERLEVEL" val="1"/>
  <p:tag name="KSO_WM_UNIT_ISCONTENTSTITLE" val="1"/>
  <p:tag name="KSO_WM_UNIT_VALUE" val="7"/>
  <p:tag name="KSO_WM_UNIT_HIGHLIGHT" val="0"/>
  <p:tag name="KSO_WM_UNIT_COMPATIBLE" val="0"/>
  <p:tag name="KSO_WM_UNIT_PRESET_TEXT" val="CONTENTS"/>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3"/>
  <p:tag name="KSO_WM_UNIT_ID" val="custom160143_19*m_i*1_3"/>
  <p:tag name="KSO_WM_UNIT_CLEAR" val="1"/>
  <p:tag name="KSO_WM_UNIT_LAYERLEVEL" val="1_1"/>
  <p:tag name="KSO_WM_DIAGRAM_GROUP_CODE" val="m1-1"/>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2_1"/>
  <p:tag name="KSO_WM_UNIT_ID" val="custom160143_19*m_h_a*1_2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2_1"/>
  <p:tag name="KSO_WM_UNIT_ID" val="custom160143_19*m_h_f*1_2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4"/>
  <p:tag name="KSO_WM_UNIT_ID" val="custom160143_19*m_i*1_4"/>
  <p:tag name="KSO_WM_UNIT_CLEAR" val="1"/>
  <p:tag name="KSO_WM_UNIT_LAYERLEVEL" val="1_1"/>
  <p:tag name="KSO_WM_DIAGRAM_GROUP_CODE" val="m1-1"/>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3_1"/>
  <p:tag name="KSO_WM_UNIT_ID" val="custom160143_19*m_h_a*1_3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3_1"/>
  <p:tag name="KSO_WM_UNIT_ID" val="custom160143_19*m_h_f*1_3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5"/>
  <p:tag name="KSO_WM_UNIT_ID" val="custom160143_19*m_i*1_5"/>
  <p:tag name="KSO_WM_UNIT_CLEAR" val="1"/>
  <p:tag name="KSO_WM_UNIT_LAYERLEVEL" val="1_1"/>
  <p:tag name="KSO_WM_DIAGRAM_GROUP_CODE" val="m1-1"/>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4_1"/>
  <p:tag name="KSO_WM_UNIT_ID" val="custom160143_19*m_h_a*1_4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4_1"/>
  <p:tag name="KSO_WM_UNIT_ID" val="custom160143_19*m_h_f*1_4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5_1"/>
  <p:tag name="KSO_WM_UNIT_ID" val="custom160143_19*m_h_a*1_5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1"/>
  <p:tag name="KSO_WM_UNIT_TYPE" val="l_i"/>
  <p:tag name="KSO_WM_UNIT_INDEX" val="1_1"/>
  <p:tag name="KSO_WM_UNIT_ID" val="custom160143_6*l_i*1_1"/>
  <p:tag name="KSO_WM_UNIT_CLEAR" val="1"/>
  <p:tag name="KSO_WM_UNIT_LAYERLEVEL" val="1_1"/>
  <p:tag name="KSO_WM_DIAGRAM_GROUP_CODE" val="l1-1"/>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5_1"/>
  <p:tag name="KSO_WM_UNIT_ID" val="custom160143_19*m_h_f*1_5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6"/>
  <p:tag name="KSO_WM_UNIT_ID" val="custom160143_19*m_i*1_6"/>
  <p:tag name="KSO_WM_UNIT_CLEAR" val="1"/>
  <p:tag name="KSO_WM_UNIT_LAYERLEVEL" val="1_1"/>
  <p:tag name="KSO_WM_DIAGRAM_GROUP_CODE" val="m1-1"/>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19*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20"/>
  <p:tag name="KSO_WM_SLIDE_INDEX" val="20"/>
  <p:tag name="KSO_WM_SLIDE_ITEM_CNT" val="6"/>
  <p:tag name="KSO_WM_SLIDE_LAYOUT" val="a_m"/>
  <p:tag name="KSO_WM_SLIDE_LAYOUT_CNT" val="1_1"/>
  <p:tag name="KSO_WM_SLIDE_TYPE" val="text"/>
  <p:tag name="KSO_WM_BEAUTIFY_FLAG" val="#wm#"/>
  <p:tag name="KSO_WM_SLIDE_POSITION" val="31*162"/>
  <p:tag name="KSO_WM_SLIDE_SIZE" val="898*264"/>
  <p:tag name="KSO_WM_DIAGRAM_GROUP_CODE" val="m1-1"/>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1"/>
  <p:tag name="KSO_WM_UNIT_ID" val="custom160143_20*m_i*1_1"/>
  <p:tag name="KSO_WM_UNIT_CLEAR" val="1"/>
  <p:tag name="KSO_WM_UNIT_LAYERLEVEL" val="1_1"/>
  <p:tag name="KSO_WM_DIAGRAM_GROUP_CODE" val="m1-1"/>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2"/>
  <p:tag name="KSO_WM_UNIT_ID" val="custom160143_20*m_i*1_2"/>
  <p:tag name="KSO_WM_UNIT_CLEAR" val="1"/>
  <p:tag name="KSO_WM_UNIT_LAYERLEVEL" val="1_1"/>
  <p:tag name="KSO_WM_DIAGRAM_GROUP_CODE" val="m1-1"/>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1_1"/>
  <p:tag name="KSO_WM_UNIT_ID" val="custom160143_20*m_h_a*1_1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1_1"/>
  <p:tag name="KSO_WM_UNIT_ID" val="custom160143_20*m_h_f*1_1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3"/>
  <p:tag name="KSO_WM_UNIT_ID" val="custom160143_20*m_i*1_3"/>
  <p:tag name="KSO_WM_UNIT_CLEAR" val="1"/>
  <p:tag name="KSO_WM_UNIT_LAYERLEVEL" val="1_1"/>
  <p:tag name="KSO_WM_DIAGRAM_GROUP_CODE" val="m1-1"/>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2_1"/>
  <p:tag name="KSO_WM_UNIT_ID" val="custom160143_20*m_h_a*1_2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1"/>
  <p:tag name="KSO_WM_UNIT_TYPE" val="l_h_f"/>
  <p:tag name="KSO_WM_UNIT_INDEX" val="1_1_1"/>
  <p:tag name="KSO_WM_UNIT_ID" val="custom160143_6*l_h_f*1_1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2_1"/>
  <p:tag name="KSO_WM_UNIT_ID" val="custom160143_20*m_h_f*1_2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4"/>
  <p:tag name="KSO_WM_UNIT_ID" val="custom160143_20*m_i*1_4"/>
  <p:tag name="KSO_WM_UNIT_CLEAR" val="1"/>
  <p:tag name="KSO_WM_UNIT_LAYERLEVEL" val="1_1"/>
  <p:tag name="KSO_WM_DIAGRAM_GROUP_CODE" val="m1-1"/>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3_1"/>
  <p:tag name="KSO_WM_UNIT_ID" val="custom160143_20*m_h_a*1_3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3_1"/>
  <p:tag name="KSO_WM_UNIT_ID" val="custom160143_20*m_h_f*1_3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5"/>
  <p:tag name="KSO_WM_UNIT_ID" val="custom160143_20*m_i*1_5"/>
  <p:tag name="KSO_WM_UNIT_CLEAR" val="1"/>
  <p:tag name="KSO_WM_UNIT_LAYERLEVEL" val="1_1"/>
  <p:tag name="KSO_WM_DIAGRAM_GROUP_CODE" val="m1-1"/>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4_1"/>
  <p:tag name="KSO_WM_UNIT_ID" val="custom160143_20*m_h_a*1_4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4_1"/>
  <p:tag name="KSO_WM_UNIT_ID" val="custom160143_20*m_h_f*1_4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6"/>
  <p:tag name="KSO_WM_UNIT_ID" val="custom160143_20*m_i*1_6"/>
  <p:tag name="KSO_WM_UNIT_CLEAR" val="1"/>
  <p:tag name="KSO_WM_UNIT_LAYERLEVEL" val="1_1"/>
  <p:tag name="KSO_WM_DIAGRAM_GROUP_CODE" val="m1-1"/>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5_1"/>
  <p:tag name="KSO_WM_UNIT_ID" val="custom160143_20*m_h_a*1_5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5_1"/>
  <p:tag name="KSO_WM_UNIT_ID" val="custom160143_20*m_h_f*1_5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9.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AUTOCOLOR" val="TRUE"/>
  <p:tag name="MH_TYPE" val="CONTENTS"/>
  <p:tag name="ID" val="545813"/>
  <p:tag name="KSO_WM_TEMPLATE_CATEGORY" val="custom"/>
  <p:tag name="KSO_WM_TEMPLATE_INDEX" val="160143"/>
  <p:tag name="KSO_WM_TAG_VERSION" val="1.0"/>
  <p:tag name="KSO_WM_SLIDE_ID" val="custom160143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7"/>
  <p:tag name="KSO_WM_UNIT_ID" val="custom160143_20*m_i*1_7"/>
  <p:tag name="KSO_WM_UNIT_CLEAR" val="1"/>
  <p:tag name="KSO_WM_UNIT_LAYERLEVEL" val="1_1"/>
  <p:tag name="KSO_WM_DIAGRAM_GROUP_CODE" val="m1-1"/>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6_1"/>
  <p:tag name="KSO_WM_UNIT_ID" val="custom160143_20*m_h_a*1_6_1"/>
  <p:tag name="KSO_WM_UNIT_CLEAR" val="1"/>
  <p:tag name="KSO_WM_UNIT_LAYERLEVEL" val="1_1_1"/>
  <p:tag name="KSO_WM_UNIT_VALUE" val="12"/>
  <p:tag name="KSO_WM_UNIT_HIGHLIGHT" val="0"/>
  <p:tag name="KSO_WM_UNIT_COMPATIBLE" val="0"/>
  <p:tag name="KSO_WM_UNIT_PRESET_TEXT_INDEX" val="3"/>
  <p:tag name="KSO_WM_UNIT_PRESET_TEXT_LEN" val="10"/>
  <p:tag name="KSO_WM_DIAGRAM_GROUP_CODE" val="m1-1"/>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6_1"/>
  <p:tag name="KSO_WM_UNIT_ID" val="custom160143_20*m_h_f*1_6_1"/>
  <p:tag name="KSO_WM_UNIT_CLEAR" val="1"/>
  <p:tag name="KSO_WM_UNIT_LAYERLEVEL" val="1_1_1"/>
  <p:tag name="KSO_WM_UNIT_VALUE" val="36"/>
  <p:tag name="KSO_WM_UNIT_HIGHLIGHT" val="0"/>
  <p:tag name="KSO_WM_UNIT_COMPATIBLE" val="0"/>
  <p:tag name="KSO_WM_UNIT_PRESET_TEXT_INDEX" val="3"/>
  <p:tag name="KSO_WM_UNIT_PRESET_TEXT_LEN" val="35"/>
  <p:tag name="KSO_WM_DIAGRAM_GROUP_CODE" val="m1-1"/>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20*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21"/>
  <p:tag name="KSO_WM_SLIDE_INDEX" val="21"/>
  <p:tag name="KSO_WM_SLIDE_ITEM_CNT" val="1"/>
  <p:tag name="KSO_WM_SLIDE_LAYOUT" val="a_m"/>
  <p:tag name="KSO_WM_SLIDE_LAYOUT_CNT" val="1_1"/>
  <p:tag name="KSO_WM_SLIDE_TYPE" val="text"/>
  <p:tag name="KSO_WM_BEAUTIFY_FLAG" val="#wm#"/>
  <p:tag name="KSO_WM_SLIDE_POSITION" val="361*161"/>
  <p:tag name="KSO_WM_SLIDE_SIZE" val="238*299"/>
  <p:tag name="KSO_WM_DIAGRAM_GROUP_CODE" val="m1-2"/>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1_1"/>
  <p:tag name="KSO_WM_UNIT_ID" val="custom160143_21*m_h_a*1_1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196.xml><?xml version="1.0" encoding="utf-8"?>
<p:tagLst xmlns:a="http://schemas.openxmlformats.org/drawingml/2006/main" xmlns:r="http://schemas.openxmlformats.org/officeDocument/2006/relationships" xmlns:p="http://schemas.openxmlformats.org/presentationml/2006/main">
  <p:tag name="KSO_WM_UNIT_INDEX" val="1_1"/>
  <p:tag name="KSO_WM_UNIT_CLEAR" val="1"/>
  <p:tag name="KSO_WM_UNIT_LAYERLEVEL" val="1_1"/>
  <p:tag name="KSO_WM_DIAGRAM_GROUP_CODE" val="l1-2"/>
  <p:tag name="KSO_WM_TAG_VERSION" val="1.0"/>
  <p:tag name="KSO_WM_BEAUTIFY_FLAG" val="#wm#"/>
  <p:tag name="KSO_WM_UNIT_TYPE" val="i"/>
  <p:tag name="KSO_WM_UNIT_ID" val="custom160143_21*i*1"/>
  <p:tag name="KSO_WM_TEMPLATE_CATEGORY" val="custom"/>
  <p:tag name="KSO_WM_TEMPLATE_INDEX" val="160143"/>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1_1"/>
  <p:tag name="KSO_WM_UNIT_ID" val="custom160143_21*m_h_f*1_1_1"/>
  <p:tag name="KSO_WM_UNIT_CLEAR" val="1"/>
  <p:tag name="KSO_WM_UNIT_LAYERLEVEL" val="1_1_1"/>
  <p:tag name="KSO_WM_UNIT_VALUE" val="72"/>
  <p:tag name="KSO_WM_UNIT_HIGHLIGHT" val="0"/>
  <p:tag name="KSO_WM_UNIT_COMPATIBLE" val="0"/>
  <p:tag name="KSO_WM_UNIT_PRESET_TEXT_INDEX" val="3"/>
  <p:tag name="KSO_WM_UNIT_PRESET_TEXT_LEN" val="30"/>
  <p:tag name="KSO_WM_DIAGRAM_GROUP_CODE" val="m1-2"/>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21*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22"/>
  <p:tag name="KSO_WM_SLIDE_INDEX" val="22"/>
  <p:tag name="KSO_WM_SLIDE_ITEM_CNT" val="2"/>
  <p:tag name="KSO_WM_SLIDE_LAYOUT" val="a_m"/>
  <p:tag name="KSO_WM_SLIDE_LAYOUT_CNT" val="1_1"/>
  <p:tag name="KSO_WM_SLIDE_TYPE" val="text"/>
  <p:tag name="KSO_WM_BEAUTIFY_FLAG" val="#wm#"/>
  <p:tag name="KSO_WM_SLIDE_POSITION" val="177*161"/>
  <p:tag name="KSO_WM_SLIDE_SIZE" val="606*299"/>
  <p:tag name="KSO_WM_DIAGRAM_GROUP_CODE" val="m1-2"/>
</p:tagLst>
</file>

<file path=ppt/tags/tag2.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NUMBER"/>
  <p:tag name="ID" val="545813"/>
  <p:tag name="MH_ORDER" val="NUMBER"/>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2"/>
  <p:tag name="KSO_WM_UNIT_TYPE" val="l_i"/>
  <p:tag name="KSO_WM_UNIT_INDEX" val="1_1"/>
  <p:tag name="KSO_WM_UNIT_ID" val="custom160143_7*l_i*1_1"/>
  <p:tag name="KSO_WM_UNIT_CLEAR" val="1"/>
  <p:tag name="KSO_WM_UNIT_LAYERLEVEL" val="1_1"/>
  <p:tag name="KSO_WM_DIAGRAM_GROUP_CODE" val="l1-1"/>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1_1"/>
  <p:tag name="KSO_WM_UNIT_ID" val="custom160143_22*m_h_a*1_1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1"/>
  <p:tag name="KSO_WM_UNIT_ID" val="custom160143_22*m_i*1_1"/>
  <p:tag name="KSO_WM_UNIT_CLEAR" val="1"/>
  <p:tag name="KSO_WM_UNIT_LAYERLEVEL" val="1_1"/>
  <p:tag name="KSO_WM_DIAGRAM_GROUP_CODE" val="m1-2"/>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1_1"/>
  <p:tag name="KSO_WM_UNIT_ID" val="custom160143_22*m_h_f*1_1_1"/>
  <p:tag name="KSO_WM_UNIT_CLEAR" val="1"/>
  <p:tag name="KSO_WM_UNIT_LAYERLEVEL" val="1_1_1"/>
  <p:tag name="KSO_WM_UNIT_VALUE" val="72"/>
  <p:tag name="KSO_WM_UNIT_HIGHLIGHT" val="0"/>
  <p:tag name="KSO_WM_UNIT_COMPATIBLE" val="0"/>
  <p:tag name="KSO_WM_UNIT_PRESET_TEXT_INDEX" val="3"/>
  <p:tag name="KSO_WM_UNIT_PRESET_TEXT_LEN" val="30"/>
  <p:tag name="KSO_WM_DIAGRAM_GROUP_CODE" val="m1-2"/>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2_1"/>
  <p:tag name="KSO_WM_UNIT_ID" val="custom160143_22*m_h_a*1_2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2"/>
  <p:tag name="KSO_WM_UNIT_ID" val="custom160143_22*m_i*1_2"/>
  <p:tag name="KSO_WM_UNIT_CLEAR" val="1"/>
  <p:tag name="KSO_WM_UNIT_LAYERLEVEL" val="1_1"/>
  <p:tag name="KSO_WM_DIAGRAM_GROUP_CODE" val="m1-2"/>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2_1"/>
  <p:tag name="KSO_WM_UNIT_ID" val="custom160143_22*m_h_f*1_2_1"/>
  <p:tag name="KSO_WM_UNIT_CLEAR" val="1"/>
  <p:tag name="KSO_WM_UNIT_LAYERLEVEL" val="1_1_1"/>
  <p:tag name="KSO_WM_UNIT_VALUE" val="72"/>
  <p:tag name="KSO_WM_UNIT_HIGHLIGHT" val="0"/>
  <p:tag name="KSO_WM_UNIT_COMPATIBLE" val="0"/>
  <p:tag name="KSO_WM_UNIT_PRESET_TEXT_INDEX" val="3"/>
  <p:tag name="KSO_WM_UNIT_PRESET_TEXT_LEN" val="30"/>
  <p:tag name="KSO_WM_DIAGRAM_GROUP_CODE" val="m1-2"/>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22*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0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23"/>
  <p:tag name="KSO_WM_SLIDE_INDEX" val="23"/>
  <p:tag name="KSO_WM_SLIDE_ITEM_CNT" val="3"/>
  <p:tag name="KSO_WM_SLIDE_LAYOUT" val="a_m"/>
  <p:tag name="KSO_WM_SLIDE_LAYOUT_CNT" val="1_1"/>
  <p:tag name="KSO_WM_SLIDE_TYPE" val="text"/>
  <p:tag name="KSO_WM_BEAUTIFY_FLAG" val="#wm#"/>
  <p:tag name="KSO_WM_SLIDE_POSITION" val="182*172"/>
  <p:tag name="KSO_WM_SLIDE_SIZE" val="596*299"/>
  <p:tag name="KSO_WM_DIAGRAM_GROUP_CODE" val="m1-2"/>
</p:tagLst>
</file>

<file path=ppt/tags/tag2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1_1"/>
  <p:tag name="KSO_WM_UNIT_ID" val="custom160143_23*m_h_a*1_1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1"/>
  <p:tag name="KSO_WM_UNIT_ID" val="custom160143_23*m_i*1_1"/>
  <p:tag name="KSO_WM_UNIT_CLEAR" val="1"/>
  <p:tag name="KSO_WM_UNIT_LAYERLEVEL" val="1_1"/>
  <p:tag name="KSO_WM_DIAGRAM_GROUP_CODE" val="m1-2"/>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2"/>
  <p:tag name="KSO_WM_UNIT_TYPE" val="l_h_f"/>
  <p:tag name="KSO_WM_UNIT_INDEX" val="1_2_1"/>
  <p:tag name="KSO_WM_UNIT_ID" val="custom160143_7*l_h_f*1_2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1_1"/>
  <p:tag name="KSO_WM_UNIT_ID" val="custom160143_23*m_h_f*1_1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2_1"/>
  <p:tag name="KSO_WM_UNIT_ID" val="custom160143_23*m_h_a*1_2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2"/>
  <p:tag name="KSO_WM_UNIT_ID" val="custom160143_23*m_i*1_2"/>
  <p:tag name="KSO_WM_UNIT_CLEAR" val="1"/>
  <p:tag name="KSO_WM_UNIT_LAYERLEVEL" val="1_1"/>
  <p:tag name="KSO_WM_DIAGRAM_GROUP_CODE" val="m1-2"/>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2_1"/>
  <p:tag name="KSO_WM_UNIT_ID" val="custom160143_23*m_h_f*1_2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3_1"/>
  <p:tag name="KSO_WM_UNIT_ID" val="custom160143_23*m_h_a*1_3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3"/>
  <p:tag name="KSO_WM_UNIT_ID" val="custom160143_23*m_i*1_3"/>
  <p:tag name="KSO_WM_UNIT_CLEAR" val="1"/>
  <p:tag name="KSO_WM_UNIT_LAYERLEVEL" val="1_1"/>
  <p:tag name="KSO_WM_DIAGRAM_GROUP_CODE" val="m1-2"/>
</p:tagLst>
</file>

<file path=ppt/tags/tag2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3_1"/>
  <p:tag name="KSO_WM_UNIT_ID" val="custom160143_23*m_h_f*1_3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2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24"/>
  <p:tag name="KSO_WM_SLIDE_INDEX" val="24"/>
  <p:tag name="KSO_WM_SLIDE_ITEM_CNT" val="4"/>
  <p:tag name="KSO_WM_SLIDE_LAYOUT" val="a_m"/>
  <p:tag name="KSO_WM_SLIDE_LAYOUT_CNT" val="1_1"/>
  <p:tag name="KSO_WM_SLIDE_TYPE" val="text"/>
  <p:tag name="KSO_WM_BEAUTIFY_FLAG" val="#wm#"/>
  <p:tag name="KSO_WM_SLIDE_POSITION" val="73*172"/>
  <p:tag name="KSO_WM_SLIDE_SIZE" val="814*299"/>
  <p:tag name="KSO_WM_DIAGRAM_GROUP_CODE" val="m1-2"/>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1_1"/>
  <p:tag name="KSO_WM_UNIT_ID" val="custom160143_24*m_h_a*1_1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1"/>
  <p:tag name="KSO_WM_UNIT_TYPE" val="l_i"/>
  <p:tag name="KSO_WM_UNIT_INDEX" val="1_2"/>
  <p:tag name="KSO_WM_UNIT_ID" val="custom160143_7*l_i*1_2"/>
  <p:tag name="KSO_WM_UNIT_CLEAR" val="1"/>
  <p:tag name="KSO_WM_UNIT_LAYERLEVEL" val="1_1"/>
  <p:tag name="KSO_WM_DIAGRAM_GROUP_CODE" val="l1-1"/>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1"/>
  <p:tag name="KSO_WM_UNIT_ID" val="custom160143_24*m_i*1_1"/>
  <p:tag name="KSO_WM_UNIT_CLEAR" val="1"/>
  <p:tag name="KSO_WM_UNIT_LAYERLEVEL" val="1_1"/>
  <p:tag name="KSO_WM_DIAGRAM_GROUP_CODE" val="m1-2"/>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1_1"/>
  <p:tag name="KSO_WM_UNIT_ID" val="custom160143_24*m_h_f*1_1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2_1"/>
  <p:tag name="KSO_WM_UNIT_ID" val="custom160143_24*m_h_a*1_2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2"/>
  <p:tag name="KSO_WM_UNIT_ID" val="custom160143_24*m_i*1_2"/>
  <p:tag name="KSO_WM_UNIT_CLEAR" val="1"/>
  <p:tag name="KSO_WM_UNIT_LAYERLEVEL" val="1_1"/>
  <p:tag name="KSO_WM_DIAGRAM_GROUP_CODE" val="m1-2"/>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2_1"/>
  <p:tag name="KSO_WM_UNIT_ID" val="custom160143_24*m_h_f*1_2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3_1"/>
  <p:tag name="KSO_WM_UNIT_ID" val="custom160143_24*m_h_a*1_3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3"/>
  <p:tag name="KSO_WM_UNIT_ID" val="custom160143_24*m_i*1_3"/>
  <p:tag name="KSO_WM_UNIT_CLEAR" val="1"/>
  <p:tag name="KSO_WM_UNIT_LAYERLEVEL" val="1_1"/>
  <p:tag name="KSO_WM_DIAGRAM_GROUP_CODE" val="m1-2"/>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3_1"/>
  <p:tag name="KSO_WM_UNIT_ID" val="custom160143_24*m_h_f*1_3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4_1"/>
  <p:tag name="KSO_WM_UNIT_ID" val="custom160143_24*m_h_a*1_4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4"/>
  <p:tag name="KSO_WM_UNIT_ID" val="custom160143_24*m_i*1_4"/>
  <p:tag name="KSO_WM_UNIT_CLEAR" val="1"/>
  <p:tag name="KSO_WM_UNIT_LAYERLEVEL" val="1_1"/>
  <p:tag name="KSO_WM_DIAGRAM_GROUP_CODE" val="m1-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1"/>
  <p:tag name="KSO_WM_UNIT_TYPE" val="l_h_f"/>
  <p:tag name="KSO_WM_UNIT_INDEX" val="1_1_1"/>
  <p:tag name="KSO_WM_UNIT_ID" val="custom160143_7*l_h_f*1_1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4_1"/>
  <p:tag name="KSO_WM_UNIT_ID" val="custom160143_24*m_h_f*1_4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2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25"/>
  <p:tag name="KSO_WM_SLIDE_INDEX" val="25"/>
  <p:tag name="KSO_WM_SLIDE_ITEM_CNT" val="5"/>
  <p:tag name="KSO_WM_SLIDE_LAYOUT" val="a_m"/>
  <p:tag name="KSO_WM_SLIDE_LAYOUT_CNT" val="1_1"/>
  <p:tag name="KSO_WM_SLIDE_TYPE" val="text"/>
  <p:tag name="KSO_WM_BEAUTIFY_FLAG" val="#wm#"/>
  <p:tag name="KSO_WM_SLIDE_POSITION" val="40*172"/>
  <p:tag name="KSO_WM_SLIDE_SIZE" val="880*299"/>
  <p:tag name="KSO_WM_DIAGRAM_GROUP_CODE" val="m1-2"/>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1_1"/>
  <p:tag name="KSO_WM_UNIT_ID" val="custom160143_25*m_h_a*1_1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1"/>
  <p:tag name="KSO_WM_UNIT_ID" val="custom160143_25*m_i*1_1"/>
  <p:tag name="KSO_WM_UNIT_CLEAR" val="1"/>
  <p:tag name="KSO_WM_UNIT_LAYERLEVEL" val="1_1"/>
  <p:tag name="KSO_WM_DIAGRAM_GROUP_CODE" val="m1-2"/>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1_1"/>
  <p:tag name="KSO_WM_UNIT_ID" val="custom160143_25*m_h_f*1_1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2_1"/>
  <p:tag name="KSO_WM_UNIT_ID" val="custom160143_25*m_h_a*1_2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2"/>
  <p:tag name="KSO_WM_UNIT_ID" val="custom160143_25*m_i*1_2"/>
  <p:tag name="KSO_WM_UNIT_CLEAR" val="1"/>
  <p:tag name="KSO_WM_UNIT_LAYERLEVEL" val="1_1"/>
  <p:tag name="KSO_WM_DIAGRAM_GROUP_CODE" val="m1-2"/>
</p:tagLst>
</file>

<file path=ppt/tags/tag2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2_1"/>
  <p:tag name="KSO_WM_UNIT_ID" val="custom160143_25*m_h_f*1_2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3_1"/>
  <p:tag name="KSO_WM_UNIT_ID" val="custom160143_25*m_h_a*1_3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4.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OTHERS"/>
  <p:tag name="ID" val="545813"/>
  <p:tag name="KSO_WM_TAG_VERSION" val="1.0"/>
  <p:tag name="KSO_WM_BEAUTIFY_FLAG" val="#wm#"/>
  <p:tag name="KSO_WM_UNIT_TYPE" val="i"/>
  <p:tag name="KSO_WM_UNIT_ID" val="custom160143_7*i*4"/>
  <p:tag name="KSO_WM_TEMPLATE_CATEGORY" val="custom"/>
  <p:tag name="KSO_WM_TEMPLATE_INDEX" val="160143"/>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3"/>
  <p:tag name="KSO_WM_UNIT_ID" val="custom160143_25*m_i*1_3"/>
  <p:tag name="KSO_WM_UNIT_CLEAR" val="1"/>
  <p:tag name="KSO_WM_UNIT_LAYERLEVEL" val="1_1"/>
  <p:tag name="KSO_WM_DIAGRAM_GROUP_CODE" val="m1-2"/>
</p:tagLst>
</file>

<file path=ppt/tags/tag2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3_1"/>
  <p:tag name="KSO_WM_UNIT_ID" val="custom160143_25*m_h_f*1_3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4_1"/>
  <p:tag name="KSO_WM_UNIT_ID" val="custom160143_25*m_h_a*1_4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4"/>
  <p:tag name="KSO_WM_UNIT_ID" val="custom160143_25*m_i*1_4"/>
  <p:tag name="KSO_WM_UNIT_CLEAR" val="1"/>
  <p:tag name="KSO_WM_UNIT_LAYERLEVEL" val="1_1"/>
  <p:tag name="KSO_WM_DIAGRAM_GROUP_CODE" val="m1-2"/>
</p:tagLst>
</file>

<file path=ppt/tags/tag2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4_1"/>
  <p:tag name="KSO_WM_UNIT_ID" val="custom160143_25*m_h_f*1_4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5_1"/>
  <p:tag name="KSO_WM_UNIT_ID" val="custom160143_25*m_h_a*1_5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5"/>
  <p:tag name="KSO_WM_UNIT_ID" val="custom160143_25*m_i*1_5"/>
  <p:tag name="KSO_WM_UNIT_CLEAR" val="1"/>
  <p:tag name="KSO_WM_UNIT_LAYERLEVEL" val="1_1"/>
  <p:tag name="KSO_WM_DIAGRAM_GROUP_CODE" val="m1-2"/>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5_1"/>
  <p:tag name="KSO_WM_UNIT_ID" val="custom160143_25*m_h_f*1_5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2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26"/>
  <p:tag name="KSO_WM_SLIDE_INDEX" val="26"/>
  <p:tag name="KSO_WM_SLIDE_ITEM_CNT" val="6"/>
  <p:tag name="KSO_WM_SLIDE_LAYOUT" val="a_m"/>
  <p:tag name="KSO_WM_SLIDE_LAYOUT_CNT" val="1_1"/>
  <p:tag name="KSO_WM_SLIDE_TYPE" val="text"/>
  <p:tag name="KSO_WM_BEAUTIFY_FLAG" val="#wm#"/>
  <p:tag name="KSO_WM_SLIDE_POSITION" val="31*172"/>
  <p:tag name="KSO_WM_SLIDE_SIZE" val="898*299"/>
  <p:tag name="KSO_WM_DIAGRAM_GROUP_CODE" val="m1-2"/>
</p:tagLst>
</file>

<file path=ppt/tags/tag25.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OTHERS"/>
  <p:tag name="ID" val="545813"/>
  <p:tag name="KSO_WM_TAG_VERSION" val="1.0"/>
  <p:tag name="KSO_WM_BEAUTIFY_FLAG" val="#wm#"/>
  <p:tag name="KSO_WM_UNIT_TYPE" val="i"/>
  <p:tag name="KSO_WM_UNIT_ID" val="custom160143_7*i*5"/>
  <p:tag name="KSO_WM_TEMPLATE_CATEGORY" val="custom"/>
  <p:tag name="KSO_WM_TEMPLATE_INDEX" val="160143"/>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1_1"/>
  <p:tag name="KSO_WM_UNIT_ID" val="custom160143_26*m_h_a*1_1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1"/>
  <p:tag name="KSO_WM_UNIT_ID" val="custom160143_26*m_i*1_1"/>
  <p:tag name="KSO_WM_UNIT_CLEAR" val="1"/>
  <p:tag name="KSO_WM_UNIT_LAYERLEVEL" val="1_1"/>
  <p:tag name="KSO_WM_DIAGRAM_GROUP_CODE" val="m1-2"/>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1_1"/>
  <p:tag name="KSO_WM_UNIT_ID" val="custom160143_26*m_h_f*1_1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2_1"/>
  <p:tag name="KSO_WM_UNIT_ID" val="custom160143_26*m_h_a*1_2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2"/>
  <p:tag name="KSO_WM_UNIT_ID" val="custom160143_26*m_i*1_2"/>
  <p:tag name="KSO_WM_UNIT_CLEAR" val="1"/>
  <p:tag name="KSO_WM_UNIT_LAYERLEVEL" val="1_1"/>
  <p:tag name="KSO_WM_DIAGRAM_GROUP_CODE" val="m1-2"/>
</p:tagLst>
</file>

<file path=ppt/tags/tag2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2_1"/>
  <p:tag name="KSO_WM_UNIT_ID" val="custom160143_26*m_h_f*1_2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3_1"/>
  <p:tag name="KSO_WM_UNIT_ID" val="custom160143_26*m_h_a*1_3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3"/>
  <p:tag name="KSO_WM_UNIT_ID" val="custom160143_26*m_i*1_3"/>
  <p:tag name="KSO_WM_UNIT_CLEAR" val="1"/>
  <p:tag name="KSO_WM_UNIT_LAYERLEVEL" val="1_1"/>
  <p:tag name="KSO_WM_DIAGRAM_GROUP_CODE" val="m1-2"/>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3_1"/>
  <p:tag name="KSO_WM_UNIT_ID" val="custom160143_26*m_h_f*1_3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4_1"/>
  <p:tag name="KSO_WM_UNIT_ID" val="custom160143_26*m_h_a*1_4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OTHERS"/>
  <p:tag name="ID" val="545813"/>
  <p:tag name="KSO_WM_UNIT_TYPE" val="a"/>
  <p:tag name="KSO_WM_UNIT_INDEX" val="1"/>
  <p:tag name="KSO_WM_UNIT_ID" val="custom160143_7*a*1"/>
  <p:tag name="KSO_WM_UNIT_CLEAR" val="1"/>
  <p:tag name="KSO_WM_UNIT_LAYERLEVEL" val="1"/>
  <p:tag name="KSO_WM_UNIT_ISCONTENTSTITLE" val="1"/>
  <p:tag name="KSO_WM_UNIT_VALUE" val="7"/>
  <p:tag name="KSO_WM_UNIT_HIGHLIGHT" val="0"/>
  <p:tag name="KSO_WM_UNIT_COMPATIBLE" val="0"/>
  <p:tag name="KSO_WM_UNIT_PRESET_TEXT" val="CONTENTS"/>
</p:tagLst>
</file>

<file path=ppt/tags/tag2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4"/>
  <p:tag name="KSO_WM_UNIT_ID" val="custom160143_26*m_i*1_4"/>
  <p:tag name="KSO_WM_UNIT_CLEAR" val="1"/>
  <p:tag name="KSO_WM_UNIT_LAYERLEVEL" val="1_1"/>
  <p:tag name="KSO_WM_DIAGRAM_GROUP_CODE" val="m1-2"/>
</p:tagLst>
</file>

<file path=ppt/tags/tag2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4_1"/>
  <p:tag name="KSO_WM_UNIT_ID" val="custom160143_26*m_h_f*1_4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5_1"/>
  <p:tag name="KSO_WM_UNIT_ID" val="custom160143_26*m_h_a*1_5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5"/>
  <p:tag name="KSO_WM_UNIT_ID" val="custom160143_26*m_i*1_5"/>
  <p:tag name="KSO_WM_UNIT_CLEAR" val="1"/>
  <p:tag name="KSO_WM_UNIT_LAYERLEVEL" val="1_1"/>
  <p:tag name="KSO_WM_DIAGRAM_GROUP_CODE" val="m1-2"/>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5_1"/>
  <p:tag name="KSO_WM_UNIT_ID" val="custom160143_26*m_h_f*1_5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a"/>
  <p:tag name="KSO_WM_UNIT_INDEX" val="1_6_1"/>
  <p:tag name="KSO_WM_UNIT_ID" val="custom160143_26*m_h_a*1_6_1"/>
  <p:tag name="KSO_WM_UNIT_CLEAR" val="1"/>
  <p:tag name="KSO_WM_UNIT_LAYERLEVEL" val="1_1_1"/>
  <p:tag name="KSO_WM_UNIT_VALUE" val="18"/>
  <p:tag name="KSO_WM_UNIT_HIGHLIGHT" val="0"/>
  <p:tag name="KSO_WM_UNIT_COMPATIBLE" val="0"/>
  <p:tag name="KSO_WM_UNIT_PRESET_TEXT_INDEX" val="3"/>
  <p:tag name="KSO_WM_UNIT_PRESET_TEXT_LEN" val="5"/>
  <p:tag name="KSO_WM_DIAGRAM_GROUP_CODE" val="m1-2"/>
</p:tagLst>
</file>

<file path=ppt/tags/tag2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i"/>
  <p:tag name="KSO_WM_UNIT_INDEX" val="1_6"/>
  <p:tag name="KSO_WM_UNIT_ID" val="custom160143_26*m_i*1_6"/>
  <p:tag name="KSO_WM_UNIT_CLEAR" val="1"/>
  <p:tag name="KSO_WM_UNIT_LAYERLEVEL" val="1_1"/>
  <p:tag name="KSO_WM_DIAGRAM_GROUP_CODE" val="m1-2"/>
</p:tagLst>
</file>

<file path=ppt/tags/tag2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m_h_f"/>
  <p:tag name="KSO_WM_UNIT_INDEX" val="1_6_1"/>
  <p:tag name="KSO_WM_UNIT_ID" val="custom160143_26*m_h_f*1_6_1"/>
  <p:tag name="KSO_WM_UNIT_CLEAR" val="1"/>
  <p:tag name="KSO_WM_UNIT_LAYERLEVEL" val="1_1_1"/>
  <p:tag name="KSO_WM_UNIT_VALUE" val="48"/>
  <p:tag name="KSO_WM_UNIT_HIGHLIGHT" val="0"/>
  <p:tag name="KSO_WM_UNIT_COMPATIBLE" val="0"/>
  <p:tag name="KSO_WM_UNIT_PRESET_TEXT_INDEX" val="3"/>
  <p:tag name="KSO_WM_UNIT_PRESET_TEXT_LEN" val="30"/>
  <p:tag name="KSO_WM_DIAGRAM_GROUP_CODE" val="m1-2"/>
</p:tagLst>
</file>

<file path=ppt/tags/tag2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2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27"/>
  <p:tag name="KSO_WM_SLIDE_INDEX" val="27"/>
  <p:tag name="KSO_WM_SLIDE_ITEM_CNT" val="3"/>
  <p:tag name="KSO_WM_SLIDE_LAYOUT" val="a_f_d"/>
  <p:tag name="KSO_WM_SLIDE_LAYOUT_CNT" val="1_1_2"/>
  <p:tag name="KSO_WM_SLIDE_TYPE" val="text"/>
  <p:tag name="KSO_WM_BEAUTIFY_FLAG" val="#wm#"/>
  <p:tag name="KSO_WM_SLIDE_POSITION" val="64*118"/>
  <p:tag name="KSO_WM_SLIDE_SIZE" val="859*343"/>
</p:tagLst>
</file>

<file path=ppt/tags/tag27.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AUTOCOLOR" val="TRUE"/>
  <p:tag name="MH_TYPE" val="CONTENTS"/>
  <p:tag name="ID" val="545813"/>
  <p:tag name="KSO_WM_TEMPLATE_CATEGORY" val="custom"/>
  <p:tag name="KSO_WM_TEMPLATE_INDEX" val="160143"/>
  <p:tag name="KSO_WM_TAG_VERSION" val="1.0"/>
  <p:tag name="KSO_WM_SLIDE_ID" val="custom160143_8"/>
  <p:tag name="KSO_WM_SLIDE_INDEX" val="8"/>
  <p:tag name="KSO_WM_SLIDE_ITEM_CNT" val="3"/>
  <p:tag name="KSO_WM_SLIDE_LAYOUT" val="a_l"/>
  <p:tag name="KSO_WM_SLIDE_LAYOUT_CNT" val="1_1"/>
  <p:tag name="KSO_WM_SLIDE_TYPE" val="contents"/>
  <p:tag name="KSO_WM_BEAUTIFY_FLAG" val="#wm#"/>
  <p:tag name="KSO_WM_DIAGRAM_GROUP_CODE" val="l1-1"/>
</p:tagLst>
</file>

<file path=ppt/tags/tag2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27*i*0"/>
  <p:tag name="KSO_WM_TEMPLATE_CATEGORY" val="custom"/>
  <p:tag name="KSO_WM_TEMPLATE_INDEX" val="160143"/>
</p:tagLst>
</file>

<file path=ppt/tags/tag2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27*i*1"/>
  <p:tag name="KSO_WM_TEMPLATE_CATEGORY" val="custom"/>
  <p:tag name="KSO_WM_TEMPLATE_INDEX" val="160143"/>
</p:tagLst>
</file>

<file path=ppt/tags/tag2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27*i*2"/>
  <p:tag name="KSO_WM_TEMPLATE_CATEGORY" val="custom"/>
  <p:tag name="KSO_WM_TEMPLATE_INDEX" val="160143"/>
</p:tagLst>
</file>

<file path=ppt/tags/tag2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d"/>
  <p:tag name="KSO_WM_UNIT_INDEX" val="2"/>
  <p:tag name="KSO_WM_UNIT_ID" val="custom160143_27*d*2"/>
  <p:tag name="KSO_WM_UNIT_CLEAR" val="0"/>
  <p:tag name="KSO_WM_UNIT_LAYERLEVEL" val="1"/>
  <p:tag name="KSO_WM_UNIT_VALUE" val="997*997"/>
  <p:tag name="KSO_WM_UNIT_HIGHLIGHT" val="0"/>
  <p:tag name="KSO_WM_UNIT_COMPATIBLE" val="0"/>
</p:tagLst>
</file>

<file path=ppt/tags/tag2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27*i*4"/>
  <p:tag name="KSO_WM_TEMPLATE_CATEGORY" val="custom"/>
  <p:tag name="KSO_WM_TEMPLATE_INDEX" val="160143"/>
</p:tagLst>
</file>

<file path=ppt/tags/tag2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27*i*5"/>
  <p:tag name="KSO_WM_TEMPLATE_CATEGORY" val="custom"/>
  <p:tag name="KSO_WM_TEMPLATE_INDEX" val="160143"/>
</p:tagLst>
</file>

<file path=ppt/tags/tag2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27*i*6"/>
  <p:tag name="KSO_WM_TEMPLATE_CATEGORY" val="custom"/>
  <p:tag name="KSO_WM_TEMPLATE_INDEX" val="160143"/>
</p:tagLst>
</file>

<file path=ppt/tags/tag2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d"/>
  <p:tag name="KSO_WM_UNIT_INDEX" val="1"/>
  <p:tag name="KSO_WM_UNIT_ID" val="custom160143_27*d*1"/>
  <p:tag name="KSO_WM_UNIT_CLEAR" val="0"/>
  <p:tag name="KSO_WM_UNIT_LAYERLEVEL" val="1"/>
  <p:tag name="KSO_WM_UNIT_VALUE" val="768*768"/>
  <p:tag name="KSO_WM_UNIT_HIGHLIGHT" val="0"/>
  <p:tag name="KSO_WM_UNIT_COMPATIBLE" val="0"/>
</p:tagLst>
</file>

<file path=ppt/tags/tag2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f"/>
  <p:tag name="KSO_WM_UNIT_INDEX" val="1"/>
  <p:tag name="KSO_WM_UNIT_ID" val="custom160143_27*f*1"/>
  <p:tag name="KSO_WM_UNIT_CLEAR" val="1"/>
  <p:tag name="KSO_WM_UNIT_LAYERLEVEL" val="1"/>
  <p:tag name="KSO_WM_UNIT_VALUE" val="75"/>
  <p:tag name="KSO_WM_UNIT_HIGHLIGHT" val="0"/>
  <p:tag name="KSO_WM_UNIT_COMPATIBLE" val="0"/>
  <p:tag name="KSO_WM_UNIT_PRESET_TEXT_INDEX" val="3"/>
  <p:tag name="KSO_WM_UNIT_PRESET_TEXT_LEN" val="60"/>
</p:tagLst>
</file>

<file path=ppt/tags/tag2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27*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2"/>
  <p:tag name="KSO_WM_UNIT_TYPE" val="l_i"/>
  <p:tag name="KSO_WM_UNIT_INDEX" val="1_1"/>
  <p:tag name="KSO_WM_UNIT_ID" val="custom160143_8*l_i*1_1"/>
  <p:tag name="KSO_WM_UNIT_CLEAR" val="1"/>
  <p:tag name="KSO_WM_UNIT_LAYERLEVEL" val="1_1"/>
  <p:tag name="KSO_WM_DIAGRAM_GROUP_CODE" val="l1-1"/>
</p:tagLst>
</file>

<file path=ppt/tags/tag2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28"/>
  <p:tag name="KSO_WM_SLIDE_INDEX" val="28"/>
  <p:tag name="KSO_WM_SLIDE_ITEM_CNT" val="2"/>
  <p:tag name="KSO_WM_SLIDE_LAYOUT" val="d_a_f"/>
  <p:tag name="KSO_WM_SLIDE_LAYOUT_CNT" val="1_1_1"/>
  <p:tag name="KSO_WM_SLIDE_TYPE" val="text"/>
  <p:tag name="KSO_WM_BEAUTIFY_FLAG" val="#wm#"/>
  <p:tag name="KSO_WM_SLIDE_POSITION" val="150*122"/>
  <p:tag name="KSO_WM_SLIDE_SIZE" val="712*294"/>
</p:tagLst>
</file>

<file path=ppt/tags/tag2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28*i*0"/>
  <p:tag name="KSO_WM_TEMPLATE_CATEGORY" val="custom"/>
  <p:tag name="KSO_WM_TEMPLATE_INDEX" val="160143"/>
</p:tagLst>
</file>

<file path=ppt/tags/tag2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d"/>
  <p:tag name="KSO_WM_UNIT_INDEX" val="1"/>
  <p:tag name="KSO_WM_UNIT_ID" val="custom160143_28*d*1"/>
  <p:tag name="KSO_WM_UNIT_CLEAR" val="0"/>
  <p:tag name="KSO_WM_UNIT_LAYERLEVEL" val="1"/>
  <p:tag name="KSO_WM_UNIT_VALUE" val="761*761"/>
  <p:tag name="KSO_WM_UNIT_HIGHLIGHT" val="0"/>
  <p:tag name="KSO_WM_UNIT_COMPATIBLE" val="0"/>
</p:tagLst>
</file>

<file path=ppt/tags/tag2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f"/>
  <p:tag name="KSO_WM_UNIT_INDEX" val="1"/>
  <p:tag name="KSO_WM_UNIT_ID" val="custom160143_28*f*1"/>
  <p:tag name="KSO_WM_UNIT_CLEAR" val="1"/>
  <p:tag name="KSO_WM_UNIT_LAYERLEVEL" val="1"/>
  <p:tag name="KSO_WM_UNIT_VALUE" val="184"/>
  <p:tag name="KSO_WM_UNIT_HIGHLIGHT" val="0"/>
  <p:tag name="KSO_WM_UNIT_COMPATIBLE" val="0"/>
  <p:tag name="KSO_WM_UNIT_PRESET_TEXT_INDEX" val="3"/>
  <p:tag name="KSO_WM_UNIT_PRESET_TEXT_LEN" val="45"/>
</p:tagLst>
</file>

<file path=ppt/tags/tag2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28*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85.xml><?xml version="1.0" encoding="utf-8"?>
<p:tagLst xmlns:a="http://schemas.openxmlformats.org/drawingml/2006/main" xmlns:r="http://schemas.openxmlformats.org/officeDocument/2006/relationships" xmlns:p="http://schemas.openxmlformats.org/presentationml/2006/main">
  <p:tag name="MH" val="20151012164051"/>
  <p:tag name="MH_LIBRARY" val="GRAPHIC"/>
  <p:tag name="KSO_WM_TEMPLATE_CATEGORY" val="custom"/>
  <p:tag name="KSO_WM_TEMPLATE_INDEX" val="160143"/>
  <p:tag name="KSO_WM_TAG_VERSION" val="1.0"/>
  <p:tag name="KSO_WM_SLIDE_ID" val="custom160143_29"/>
  <p:tag name="KSO_WM_SLIDE_INDEX" val="29"/>
  <p:tag name="KSO_WM_SLIDE_ITEM_CNT" val="0"/>
  <p:tag name="KSO_WM_SLIDE_TYPE" val="endPage"/>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MH" val="20151012164051"/>
  <p:tag name="MH_LIBRARY" val="GRAPHIC"/>
  <p:tag name="MH_ORDER" val="Freeform 52"/>
  <p:tag name="KSO_WM_TAG_VERSION" val="1.0"/>
  <p:tag name="KSO_WM_BEAUTIFY_FLAG" val="#wm#"/>
  <p:tag name="KSO_WM_UNIT_TYPE" val="i"/>
  <p:tag name="KSO_WM_UNIT_ID" val="custom160143_29*i*0"/>
  <p:tag name="KSO_WM_TEMPLATE_CATEGORY" val="custom"/>
  <p:tag name="KSO_WM_TEMPLATE_INDEX" val="160143"/>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2"/>
  <p:tag name="KSO_WM_UNIT_TYPE" val="l_h_f"/>
  <p:tag name="KSO_WM_UNIT_INDEX" val="1_2_1"/>
  <p:tag name="KSO_WM_UNIT_ID" val="custom160143_8*l_h_f*1_2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3.xml><?xml version="1.0" encoding="utf-8"?>
<p:tagLst xmlns:a="http://schemas.openxmlformats.org/drawingml/2006/main" xmlns:r="http://schemas.openxmlformats.org/officeDocument/2006/relationships" xmlns:p="http://schemas.openxmlformats.org/presentationml/2006/main">
  <p:tag name="MH" val="20151012164051"/>
  <p:tag name="MH_LIBRARY" val="GRAPHIC"/>
  <p:tag name="MH_ORDER" val="Oval 4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3"/>
  <p:tag name="KSO_WM_UNIT_TYPE" val="l_i"/>
  <p:tag name="KSO_WM_UNIT_INDEX" val="1_2"/>
  <p:tag name="KSO_WM_UNIT_ID" val="custom160143_8*l_i*1_2"/>
  <p:tag name="KSO_WM_UNIT_CLEAR" val="1"/>
  <p:tag name="KSO_WM_UNIT_LAYERLEVEL" val="1_1"/>
  <p:tag name="KSO_WM_DIAGRAM_GROUP_CODE" val="l1-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3"/>
  <p:tag name="KSO_WM_UNIT_TYPE" val="l_h_f"/>
  <p:tag name="KSO_WM_UNIT_INDEX" val="1_3_1"/>
  <p:tag name="KSO_WM_UNIT_ID" val="custom160143_8*l_h_f*1_3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1"/>
  <p:tag name="KSO_WM_UNIT_TYPE" val="l_i"/>
  <p:tag name="KSO_WM_UNIT_INDEX" val="1_3"/>
  <p:tag name="KSO_WM_UNIT_ID" val="custom160143_8*l_i*1_3"/>
  <p:tag name="KSO_WM_UNIT_CLEAR" val="1"/>
  <p:tag name="KSO_WM_UNIT_LAYERLEVEL" val="1_1"/>
  <p:tag name="KSO_WM_DIAGRAM_GROUP_CODE" val="l1-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1"/>
  <p:tag name="KSO_WM_UNIT_TYPE" val="l_h_f"/>
  <p:tag name="KSO_WM_UNIT_INDEX" val="1_1_1"/>
  <p:tag name="KSO_WM_UNIT_ID" val="custom160143_8*l_h_f*1_1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34.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OTHERS"/>
  <p:tag name="ID" val="545813"/>
  <p:tag name="KSO_WM_TAG_VERSION" val="1.0"/>
  <p:tag name="KSO_WM_BEAUTIFY_FLAG" val="#wm#"/>
  <p:tag name="KSO_WM_UNIT_TYPE" val="i"/>
  <p:tag name="KSO_WM_UNIT_ID" val="custom160143_8*i*6"/>
  <p:tag name="KSO_WM_TEMPLATE_CATEGORY" val="custom"/>
  <p:tag name="KSO_WM_TEMPLATE_INDEX" val="160143"/>
</p:tagLst>
</file>

<file path=ppt/tags/tag35.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OTHERS"/>
  <p:tag name="ID" val="545813"/>
  <p:tag name="KSO_WM_TAG_VERSION" val="1.0"/>
  <p:tag name="KSO_WM_BEAUTIFY_FLAG" val="#wm#"/>
  <p:tag name="KSO_WM_UNIT_TYPE" val="i"/>
  <p:tag name="KSO_WM_UNIT_ID" val="custom160143_8*i*7"/>
  <p:tag name="KSO_WM_TEMPLATE_CATEGORY" val="custom"/>
  <p:tag name="KSO_WM_TEMPLATE_INDEX" val="160143"/>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OTHERS"/>
  <p:tag name="ID" val="545813"/>
  <p:tag name="KSO_WM_UNIT_TYPE" val="a"/>
  <p:tag name="KSO_WM_UNIT_INDEX" val="1"/>
  <p:tag name="KSO_WM_UNIT_ID" val="custom160143_8*a*1"/>
  <p:tag name="KSO_WM_UNIT_CLEAR" val="1"/>
  <p:tag name="KSO_WM_UNIT_LAYERLEVEL" val="1"/>
  <p:tag name="KSO_WM_UNIT_ISCONTENTSTITLE" val="1"/>
  <p:tag name="KSO_WM_UNIT_VALUE" val="8"/>
  <p:tag name="KSO_WM_UNIT_HIGHLIGHT" val="0"/>
  <p:tag name="KSO_WM_UNIT_COMPATIBLE" val="0"/>
  <p:tag name="KSO_WM_UNIT_PRESET_TEXT" val="CONTENTS"/>
</p:tagLst>
</file>

<file path=ppt/tags/tag37.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AUTOCOLOR" val="TRUE"/>
  <p:tag name="MH_TYPE" val="CONTENTS"/>
  <p:tag name="ID" val="545813"/>
  <p:tag name="KSO_WM_TEMPLATE_CATEGORY" val="custom"/>
  <p:tag name="KSO_WM_TEMPLATE_INDEX" val="160143"/>
  <p:tag name="KSO_WM_TAG_VERSION" val="1.0"/>
  <p:tag name="KSO_WM_SLIDE_ID" val="custom160143_9"/>
  <p:tag name="KSO_WM_SLIDE_INDEX" val="9"/>
  <p:tag name="KSO_WM_SLIDE_ITEM_CNT" val="4"/>
  <p:tag name="KSO_WM_SLIDE_LAYOUT" val="a_l"/>
  <p:tag name="KSO_WM_SLIDE_LAYOUT_CNT" val="1_1"/>
  <p:tag name="KSO_WM_SLIDE_TYPE" val="contents"/>
  <p:tag name="KSO_WM_BEAUTIFY_FLAG" val="#wm#"/>
  <p:tag name="KSO_WM_DIAGRAM_GROUP_CODE" val="l1-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9*i*0"/>
  <p:tag name="KSO_WM_TEMPLATE_CATEGORY" val="custom"/>
  <p:tag name="KSO_WM_TEMPLATE_INDEX" val="160143"/>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9*i*5"/>
  <p:tag name="KSO_WM_TEMPLATE_CATEGORY" val="custom"/>
  <p:tag name="KSO_WM_TEMPLATE_INDEX" val="160143"/>
</p:tagLst>
</file>

<file path=ppt/tags/tag4.xml><?xml version="1.0" encoding="utf-8"?>
<p:tagLst xmlns:a="http://schemas.openxmlformats.org/drawingml/2006/main" xmlns:r="http://schemas.openxmlformats.org/officeDocument/2006/relationships" xmlns:p="http://schemas.openxmlformats.org/presentationml/2006/main">
  <p:tag name="MH" val="20151012164051"/>
  <p:tag name="MH_LIBRARY" val="GRAPHIC"/>
  <p:tag name="MH_ORDER" val="Oval 28"/>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9*i*10"/>
  <p:tag name="KSO_WM_TEMPLATE_CATEGORY" val="custom"/>
  <p:tag name="KSO_WM_TEMPLATE_INDEX" val="160143"/>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9*i*15"/>
  <p:tag name="KSO_WM_TEMPLATE_CATEGORY" val="custom"/>
  <p:tag name="KSO_WM_TEMPLATE_INDEX" val="160143"/>
</p:tagLst>
</file>

<file path=ppt/tags/tag42.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OTHERS"/>
  <p:tag name="ID" val="545813"/>
  <p:tag name="KSO_WM_TAG_VERSION" val="1.0"/>
  <p:tag name="KSO_WM_BEAUTIFY_FLAG" val="#wm#"/>
  <p:tag name="KSO_WM_UNIT_TYPE" val="i"/>
  <p:tag name="KSO_WM_UNIT_ID" val="custom160143_9*i*20"/>
  <p:tag name="KSO_WM_TEMPLATE_CATEGORY" val="custom"/>
  <p:tag name="KSO_WM_TEMPLATE_INDEX" val="160143"/>
</p:tagLst>
</file>

<file path=ppt/tags/tag43.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OTHERS"/>
  <p:tag name="ID" val="545813"/>
  <p:tag name="KSO_WM_TAG_VERSION" val="1.0"/>
  <p:tag name="KSO_WM_BEAUTIFY_FLAG" val="#wm#"/>
  <p:tag name="KSO_WM_UNIT_TYPE" val="i"/>
  <p:tag name="KSO_WM_UNIT_ID" val="custom160143_9*i*21"/>
  <p:tag name="KSO_WM_TEMPLATE_CATEGORY" val="custom"/>
  <p:tag name="KSO_WM_TEMPLATE_INDEX" val="160143"/>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OTHERS"/>
  <p:tag name="ID" val="545813"/>
  <p:tag name="KSO_WM_UNIT_TYPE" val="a"/>
  <p:tag name="KSO_WM_UNIT_INDEX" val="1"/>
  <p:tag name="KSO_WM_UNIT_ID" val="custom160143_9*a*1"/>
  <p:tag name="KSO_WM_UNIT_CLEAR" val="1"/>
  <p:tag name="KSO_WM_UNIT_LAYERLEVEL" val="1"/>
  <p:tag name="KSO_WM_UNIT_ISCONTENTSTITLE" val="1"/>
  <p:tag name="KSO_WM_UNIT_VALUE" val="7"/>
  <p:tag name="KSO_WM_UNIT_HIGHLIGHT" val="0"/>
  <p:tag name="KSO_WM_UNIT_COMPATIBLE" val="0"/>
  <p:tag name="KSO_WM_UNIT_PRESET_TEXT" val="CONTENTS"/>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1"/>
  <p:tag name="KSO_WM_UNIT_TYPE" val="l_i"/>
  <p:tag name="KSO_WM_UNIT_INDEX" val="1_4"/>
  <p:tag name="KSO_WM_UNIT_ID" val="custom160143_9*l_i*1_4"/>
  <p:tag name="KSO_WM_UNIT_CLEAR" val="1"/>
  <p:tag name="KSO_WM_UNIT_LAYERLEVEL" val="1_1"/>
  <p:tag name="KSO_WM_DIAGRAM_GROUP_CODE" val="l1-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1"/>
  <p:tag name="KSO_WM_UNIT_TYPE" val="l_h_f"/>
  <p:tag name="KSO_WM_UNIT_INDEX" val="1_1_1"/>
  <p:tag name="KSO_WM_UNIT_ID" val="custom160143_9*l_h_f*1_1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5"/>
  <p:tag name="KSO_WM_UNIT_TYPE" val="l_i"/>
  <p:tag name="KSO_WM_UNIT_INDEX" val="1_3"/>
  <p:tag name="KSO_WM_UNIT_ID" val="custom160143_9*l_i*1_3"/>
  <p:tag name="KSO_WM_UNIT_CLEAR" val="1"/>
  <p:tag name="KSO_WM_UNIT_LAYERLEVEL" val="1_1"/>
  <p:tag name="KSO_WM_DIAGRAM_GROUP_CODE" val="l1-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5"/>
  <p:tag name="KSO_WM_UNIT_TYPE" val="l_h_f"/>
  <p:tag name="KSO_WM_UNIT_INDEX" val="1_4_1"/>
  <p:tag name="KSO_WM_UNIT_ID" val="custom160143_9*l_h_f*1_4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3"/>
  <p:tag name="KSO_WM_UNIT_TYPE" val="l_i"/>
  <p:tag name="KSO_WM_UNIT_INDEX" val="1_2"/>
  <p:tag name="KSO_WM_UNIT_ID" val="custom160143_9*l_i*1_2"/>
  <p:tag name="KSO_WM_UNIT_CLEAR" val="1"/>
  <p:tag name="KSO_WM_UNIT_LAYERLEVEL" val="1_1"/>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MH" val="20151012164051"/>
  <p:tag name="MH_LIBRARY" val="GRAPHIC"/>
  <p:tag name="MH_ORDER" val="Oval 6"/>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3"/>
  <p:tag name="KSO_WM_UNIT_TYPE" val="l_h_f"/>
  <p:tag name="KSO_WM_UNIT_INDEX" val="1_3_1"/>
  <p:tag name="KSO_WM_UNIT_ID" val="custom160143_9*l_h_f*1_3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2"/>
  <p:tag name="KSO_WM_UNIT_TYPE" val="l_i"/>
  <p:tag name="KSO_WM_UNIT_INDEX" val="1_1"/>
  <p:tag name="KSO_WM_UNIT_ID" val="custom160143_9*l_i*1_1"/>
  <p:tag name="KSO_WM_UNIT_CLEAR" val="1"/>
  <p:tag name="KSO_WM_UNIT_LAYERLEVEL" val="1_1"/>
  <p:tag name="KSO_WM_DIAGRAM_GROUP_CODE" val="l1-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2"/>
  <p:tag name="KSO_WM_UNIT_TYPE" val="l_h_f"/>
  <p:tag name="KSO_WM_UNIT_INDEX" val="1_2_1"/>
  <p:tag name="KSO_WM_UNIT_ID" val="custom160143_9*l_h_f*1_2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53.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AUTOCOLOR" val="TRUE"/>
  <p:tag name="MH_TYPE" val="CONTENTS"/>
  <p:tag name="ID" val="545813"/>
  <p:tag name="KSO_WM_TEMPLATE_CATEGORY" val="custom"/>
  <p:tag name="KSO_WM_TEMPLATE_INDEX" val="160143"/>
  <p:tag name="KSO_WM_TAG_VERSION" val="1.0"/>
  <p:tag name="KSO_WM_SLIDE_ID" val="custom160143_10"/>
  <p:tag name="KSO_WM_SLIDE_INDEX" val="10"/>
  <p:tag name="KSO_WM_SLIDE_ITEM_CNT" val="5"/>
  <p:tag name="KSO_WM_SLIDE_LAYOUT" val="a_l"/>
  <p:tag name="KSO_WM_SLIDE_LAYOUT_CNT" val="1_1"/>
  <p:tag name="KSO_WM_SLIDE_TYPE" val="contents"/>
  <p:tag name="KSO_WM_BEAUTIFY_FLAG" val="#wm#"/>
  <p:tag name="KSO_WM_DIAGRAM_GROUP_CODE" val="l1-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10*i*0"/>
  <p:tag name="KSO_WM_TEMPLATE_CATEGORY" val="custom"/>
  <p:tag name="KSO_WM_TEMPLATE_INDEX" val="160143"/>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10*i*5"/>
  <p:tag name="KSO_WM_TEMPLATE_CATEGORY" val="custom"/>
  <p:tag name="KSO_WM_TEMPLATE_INDEX" val="160143"/>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10*i*10"/>
  <p:tag name="KSO_WM_TEMPLATE_CATEGORY" val="custom"/>
  <p:tag name="KSO_WM_TEMPLATE_INDEX" val="160143"/>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10*i*15"/>
  <p:tag name="KSO_WM_TEMPLATE_CATEGORY" val="custom"/>
  <p:tag name="KSO_WM_TEMPLATE_INDEX" val="160143"/>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43_10*i*20"/>
  <p:tag name="KSO_WM_TEMPLATE_CATEGORY" val="custom"/>
  <p:tag name="KSO_WM_TEMPLATE_INDEX" val="160143"/>
</p:tagLst>
</file>

<file path=ppt/tags/tag59.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OTHERS"/>
  <p:tag name="ID" val="545813"/>
  <p:tag name="KSO_WM_TAG_VERSION" val="1.0"/>
  <p:tag name="KSO_WM_BEAUTIFY_FLAG" val="#wm#"/>
  <p:tag name="KSO_WM_UNIT_TYPE" val="i"/>
  <p:tag name="KSO_WM_UNIT_ID" val="custom160143_10*i*25"/>
  <p:tag name="KSO_WM_TEMPLATE_CATEGORY" val="custom"/>
  <p:tag name="KSO_WM_TEMPLATE_INDEX" val="160143"/>
</p:tagLst>
</file>

<file path=ppt/tags/tag6.xml><?xml version="1.0" encoding="utf-8"?>
<p:tagLst xmlns:a="http://schemas.openxmlformats.org/drawingml/2006/main" xmlns:r="http://schemas.openxmlformats.org/officeDocument/2006/relationships" xmlns:p="http://schemas.openxmlformats.org/presentationml/2006/main">
  <p:tag name="MH" val="20151012164051"/>
  <p:tag name="MH_LIBRARY" val="GRAPHIC"/>
  <p:tag name="MH_ORDER" val="Oval 7"/>
</p:tagLst>
</file>

<file path=ppt/tags/tag60.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OTHERS"/>
  <p:tag name="ID" val="545813"/>
  <p:tag name="KSO_WM_TAG_VERSION" val="1.0"/>
  <p:tag name="KSO_WM_BEAUTIFY_FLAG" val="#wm#"/>
  <p:tag name="KSO_WM_UNIT_TYPE" val="i"/>
  <p:tag name="KSO_WM_UNIT_ID" val="custom160143_10*i*26"/>
  <p:tag name="KSO_WM_TEMPLATE_CATEGORY" val="custom"/>
  <p:tag name="KSO_WM_TEMPLATE_INDEX" val="160143"/>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OTHERS"/>
  <p:tag name="ID" val="545813"/>
  <p:tag name="KSO_WM_UNIT_TYPE" val="a"/>
  <p:tag name="KSO_WM_UNIT_INDEX" val="1"/>
  <p:tag name="KSO_WM_UNIT_ID" val="custom160143_10*a*1"/>
  <p:tag name="KSO_WM_UNIT_CLEAR" val="1"/>
  <p:tag name="KSO_WM_UNIT_LAYERLEVEL" val="1"/>
  <p:tag name="KSO_WM_UNIT_ISCONTENTSTITLE" val="1"/>
  <p:tag name="KSO_WM_UNIT_VALUE" val="7"/>
  <p:tag name="KSO_WM_UNIT_HIGHLIGHT" val="0"/>
  <p:tag name="KSO_WM_UNIT_COMPATIBLE" val="0"/>
  <p:tag name="KSO_WM_UNIT_PRESET_TEXT" val="CONTENTS"/>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1"/>
  <p:tag name="KSO_WM_UNIT_TYPE" val="l_i"/>
  <p:tag name="KSO_WM_UNIT_INDEX" val="1_5"/>
  <p:tag name="KSO_WM_UNIT_ID" val="custom160143_10*l_i*1_5"/>
  <p:tag name="KSO_WM_UNIT_CLEAR" val="1"/>
  <p:tag name="KSO_WM_UNIT_LAYERLEVEL" val="1_1"/>
  <p:tag name="KSO_WM_DIAGRAM_GROUP_CODE" val="l1-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1"/>
  <p:tag name="KSO_WM_UNIT_TYPE" val="l_h_f"/>
  <p:tag name="KSO_WM_UNIT_INDEX" val="1_1_1"/>
  <p:tag name="KSO_WM_UNIT_ID" val="custom160143_10*l_h_f*1_1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5"/>
  <p:tag name="KSO_WM_UNIT_TYPE" val="l_i"/>
  <p:tag name="KSO_WM_UNIT_INDEX" val="1_4"/>
  <p:tag name="KSO_WM_UNIT_ID" val="custom160143_10*l_i*1_4"/>
  <p:tag name="KSO_WM_UNIT_CLEAR" val="1"/>
  <p:tag name="KSO_WM_UNIT_LAYERLEVEL" val="1_1"/>
  <p:tag name="KSO_WM_DIAGRAM_GROUP_CODE" val="l1-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5"/>
  <p:tag name="KSO_WM_UNIT_TYPE" val="l_h_f"/>
  <p:tag name="KSO_WM_UNIT_INDEX" val="1_5_1"/>
  <p:tag name="KSO_WM_UNIT_ID" val="custom160143_10*l_h_f*1_5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4"/>
  <p:tag name="KSO_WM_UNIT_TYPE" val="l_i"/>
  <p:tag name="KSO_WM_UNIT_INDEX" val="1_3"/>
  <p:tag name="KSO_WM_UNIT_ID" val="custom160143_10*l_i*1_3"/>
  <p:tag name="KSO_WM_UNIT_CLEAR" val="1"/>
  <p:tag name="KSO_WM_UNIT_LAYERLEVEL" val="1_1"/>
  <p:tag name="KSO_WM_DIAGRAM_GROUP_CODE" val="l1-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4"/>
  <p:tag name="KSO_WM_UNIT_TYPE" val="l_h_f"/>
  <p:tag name="KSO_WM_UNIT_INDEX" val="1_4_1"/>
  <p:tag name="KSO_WM_UNIT_ID" val="custom160143_10*l_h_f*1_4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3"/>
  <p:tag name="KSO_WM_UNIT_TYPE" val="l_i"/>
  <p:tag name="KSO_WM_UNIT_INDEX" val="1_2"/>
  <p:tag name="KSO_WM_UNIT_ID" val="custom160143_10*l_i*1_2"/>
  <p:tag name="KSO_WM_UNIT_CLEAR" val="1"/>
  <p:tag name="KSO_WM_UNIT_LAYERLEVEL" val="1_1"/>
  <p:tag name="KSO_WM_DIAGRAM_GROUP_CODE" val="l1-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3"/>
  <p:tag name="KSO_WM_UNIT_TYPE" val="l_h_f"/>
  <p:tag name="KSO_WM_UNIT_INDEX" val="1_3_1"/>
  <p:tag name="KSO_WM_UNIT_ID" val="custom160143_10*l_h_f*1_3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MH" val="20151012164051"/>
  <p:tag name="MH_LIBRARY" val="GRAPHIC"/>
  <p:tag name="MH_ORDER" val="Oval 8"/>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2"/>
  <p:tag name="KSO_WM_UNIT_TYPE" val="l_i"/>
  <p:tag name="KSO_WM_UNIT_INDEX" val="1_1"/>
  <p:tag name="KSO_WM_UNIT_ID" val="custom160143_10*l_i*1_1"/>
  <p:tag name="KSO_WM_UNIT_CLEAR" val="1"/>
  <p:tag name="KSO_WM_UNIT_LAYERLEVEL" val="1_1"/>
  <p:tag name="KSO_WM_DIAGRAM_GROUP_CODE" val="l1-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2"/>
  <p:tag name="KSO_WM_UNIT_TYPE" val="l_h_f"/>
  <p:tag name="KSO_WM_UNIT_INDEX" val="1_2_1"/>
  <p:tag name="KSO_WM_UNIT_ID" val="custom160143_10*l_h_f*1_2_1"/>
  <p:tag name="KSO_WM_UNIT_CLEAR" val="1"/>
  <p:tag name="KSO_WM_UNIT_LAYERLEVEL" val="1_1_1"/>
  <p:tag name="KSO_WM_UNIT_VALUE" val="16"/>
  <p:tag name="KSO_WM_UNIT_HIGHLIGHT" val="0"/>
  <p:tag name="KSO_WM_UNIT_COMPATIBLE" val="0"/>
  <p:tag name="KSO_WM_UNIT_PRESET_TEXT_INDEX" val="3"/>
  <p:tag name="KSO_WM_UNIT_PRESET_TEXT_LEN" val="24"/>
  <p:tag name="KSO_WM_DIAGRAM_GROUP_CODE" val="l1-1"/>
</p:tagLst>
</file>

<file path=ppt/tags/tag72.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AUTOCOLOR" val="TRUE"/>
  <p:tag name="MH_TYPE" val="CONTENTS"/>
  <p:tag name="ID" val="545813"/>
  <p:tag name="KSO_WM_TEMPLATE_CATEGORY" val="custom"/>
  <p:tag name="KSO_WM_TEMPLATE_INDEX" val="160143"/>
  <p:tag name="KSO_WM_TAG_VERSION" val="1.0"/>
  <p:tag name="KSO_WM_SLIDE_ID" val="custom160143_11"/>
  <p:tag name="KSO_WM_SLIDE_INDEX" val="11"/>
  <p:tag name="KSO_WM_SLIDE_ITEM_CNT" val="6"/>
  <p:tag name="KSO_WM_SLIDE_LAYOUT" val="a_l"/>
  <p:tag name="KSO_WM_SLIDE_LAYOUT_CNT" val="1_1"/>
  <p:tag name="KSO_WM_SLIDE_TYPE" val="contents"/>
  <p:tag name="KSO_WM_BEAUTIFY_FLAG" val="#wm#"/>
  <p:tag name="KSO_WM_DIAGRAM_GROUP_CODE" val="l1-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2"/>
  <p:tag name="KSO_WM_UNIT_TYPE" val="l_i"/>
  <p:tag name="KSO_WM_UNIT_INDEX" val="1_1"/>
  <p:tag name="KSO_WM_UNIT_ID" val="custom160143_11*l_i*1_1"/>
  <p:tag name="KSO_WM_UNIT_CLEAR" val="1"/>
  <p:tag name="KSO_WM_UNIT_LAYERLEVEL" val="1_1"/>
  <p:tag name="KSO_WM_DIAGRAM_GROUP_CODE" val="l1-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2"/>
  <p:tag name="KSO_WM_UNIT_TYPE" val="l_h_f"/>
  <p:tag name="KSO_WM_UNIT_INDEX" val="1_2_1"/>
  <p:tag name="KSO_WM_UNIT_ID" val="custom160143_11*l_h_f*1_2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3"/>
  <p:tag name="KSO_WM_UNIT_TYPE" val="l_i"/>
  <p:tag name="KSO_WM_UNIT_INDEX" val="1_2"/>
  <p:tag name="KSO_WM_UNIT_ID" val="custom160143_11*l_i*1_2"/>
  <p:tag name="KSO_WM_UNIT_CLEAR" val="1"/>
  <p:tag name="KSO_WM_UNIT_LAYERLEVEL" val="1_1"/>
  <p:tag name="KSO_WM_DIAGRAM_GROUP_CODE" val="l1-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3"/>
  <p:tag name="KSO_WM_UNIT_TYPE" val="l_h_f"/>
  <p:tag name="KSO_WM_UNIT_INDEX" val="1_3_1"/>
  <p:tag name="KSO_WM_UNIT_ID" val="custom160143_11*l_h_f*1_3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4"/>
  <p:tag name="KSO_WM_UNIT_TYPE" val="l_i"/>
  <p:tag name="KSO_WM_UNIT_INDEX" val="1_3"/>
  <p:tag name="KSO_WM_UNIT_ID" val="custom160143_11*l_i*1_3"/>
  <p:tag name="KSO_WM_UNIT_CLEAR" val="1"/>
  <p:tag name="KSO_WM_UNIT_LAYERLEVEL" val="1_1"/>
  <p:tag name="KSO_WM_DIAGRAM_GROUP_CODE" val="l1-1"/>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4"/>
  <p:tag name="KSO_WM_UNIT_TYPE" val="l_h_f"/>
  <p:tag name="KSO_WM_UNIT_INDEX" val="1_4_1"/>
  <p:tag name="KSO_WM_UNIT_ID" val="custom160143_11*l_h_f*1_4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5"/>
  <p:tag name="KSO_WM_UNIT_TYPE" val="l_i"/>
  <p:tag name="KSO_WM_UNIT_INDEX" val="1_4"/>
  <p:tag name="KSO_WM_UNIT_ID" val="custom160143_11*l_i*1_4"/>
  <p:tag name="KSO_WM_UNIT_CLEAR" val="1"/>
  <p:tag name="KSO_WM_UNIT_LAYERLEVEL" val="1_1"/>
  <p:tag name="KSO_WM_DIAGRAM_GROUP_CODE" val="l1-1"/>
</p:tagLst>
</file>

<file path=ppt/tags/tag8.xml><?xml version="1.0" encoding="utf-8"?>
<p:tagLst xmlns:a="http://schemas.openxmlformats.org/drawingml/2006/main" xmlns:r="http://schemas.openxmlformats.org/officeDocument/2006/relationships" xmlns:p="http://schemas.openxmlformats.org/presentationml/2006/main">
  <p:tag name="MH" val="20151012164051"/>
  <p:tag name="MH_LIBRARY" val="GRAPHIC"/>
  <p:tag name="MH_ORDER" val="Oval 9"/>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5"/>
  <p:tag name="KSO_WM_UNIT_TYPE" val="l_h_f"/>
  <p:tag name="KSO_WM_UNIT_INDEX" val="1_5_1"/>
  <p:tag name="KSO_WM_UNIT_ID" val="custom160143_11*l_h_f*1_5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6"/>
  <p:tag name="KSO_WM_UNIT_TYPE" val="l_i"/>
  <p:tag name="KSO_WM_UNIT_INDEX" val="1_5"/>
  <p:tag name="KSO_WM_UNIT_ID" val="custom160143_11*l_i*1_5"/>
  <p:tag name="KSO_WM_UNIT_CLEAR" val="1"/>
  <p:tag name="KSO_WM_UNIT_LAYERLEVEL" val="1_1"/>
  <p:tag name="KSO_WM_DIAGRAM_GROUP_CODE" val="l1-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6"/>
  <p:tag name="KSO_WM_UNIT_TYPE" val="l_h_f"/>
  <p:tag name="KSO_WM_UNIT_INDEX" val="1_6_1"/>
  <p:tag name="KSO_WM_UNIT_ID" val="custom160143_11*l_h_f*1_6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NUMBER"/>
  <p:tag name="ID" val="545813"/>
  <p:tag name="MH_ORDER" val="1"/>
  <p:tag name="KSO_WM_UNIT_TYPE" val="l_i"/>
  <p:tag name="KSO_WM_UNIT_INDEX" val="1_6"/>
  <p:tag name="KSO_WM_UNIT_ID" val="custom160143_11*l_i*1_6"/>
  <p:tag name="KSO_WM_UNIT_CLEAR" val="1"/>
  <p:tag name="KSO_WM_UNIT_LAYERLEVEL" val="1_1"/>
  <p:tag name="KSO_WM_DIAGRAM_GROUP_CODE" val="l1-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ENTRY"/>
  <p:tag name="ID" val="545813"/>
  <p:tag name="MH_ORDER" val="1"/>
  <p:tag name="KSO_WM_UNIT_TYPE" val="l_h_f"/>
  <p:tag name="KSO_WM_UNIT_INDEX" val="1_1_1"/>
  <p:tag name="KSO_WM_UNIT_ID" val="custom160143_11*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85.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OTHERS"/>
  <p:tag name="ID" val="545813"/>
  <p:tag name="KSO_WM_TAG_VERSION" val="1.0"/>
  <p:tag name="KSO_WM_BEAUTIFY_FLAG" val="#wm#"/>
  <p:tag name="KSO_WM_UNIT_TYPE" val="i"/>
  <p:tag name="KSO_WM_UNIT_ID" val="custom160143_11*i*12"/>
  <p:tag name="KSO_WM_TEMPLATE_CATEGORY" val="custom"/>
  <p:tag name="KSO_WM_TEMPLATE_INDEX" val="160143"/>
</p:tagLst>
</file>

<file path=ppt/tags/tag86.xml><?xml version="1.0" encoding="utf-8"?>
<p:tagLst xmlns:a="http://schemas.openxmlformats.org/drawingml/2006/main" xmlns:r="http://schemas.openxmlformats.org/officeDocument/2006/relationships" xmlns:p="http://schemas.openxmlformats.org/presentationml/2006/main">
  <p:tag name="MH" val="20151012162059"/>
  <p:tag name="MH_LIBRARY" val="CONTENTS"/>
  <p:tag name="MH_TYPE" val="OTHERS"/>
  <p:tag name="ID" val="545813"/>
  <p:tag name="KSO_WM_TAG_VERSION" val="1.0"/>
  <p:tag name="KSO_WM_BEAUTIFY_FLAG" val="#wm#"/>
  <p:tag name="KSO_WM_UNIT_TYPE" val="i"/>
  <p:tag name="KSO_WM_UNIT_ID" val="custom160143_11*i*13"/>
  <p:tag name="KSO_WM_TEMPLATE_CATEGORY" val="custom"/>
  <p:tag name="KSO_WM_TEMPLATE_INDEX" val="160143"/>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MH" val="20151012162059"/>
  <p:tag name="MH_LIBRARY" val="CONTENTS"/>
  <p:tag name="MH_TYPE" val="OTHERS"/>
  <p:tag name="ID" val="545813"/>
  <p:tag name="KSO_WM_UNIT_TYPE" val="a"/>
  <p:tag name="KSO_WM_UNIT_INDEX" val="1"/>
  <p:tag name="KSO_WM_UNIT_ID" val="custom160143_11*a*1"/>
  <p:tag name="KSO_WM_UNIT_CLEAR" val="1"/>
  <p:tag name="KSO_WM_UNIT_LAYERLEVEL" val="1"/>
  <p:tag name="KSO_WM_UNIT_ISCONTENTSTITLE" val="1"/>
  <p:tag name="KSO_WM_UNIT_VALUE" val="7"/>
  <p:tag name="KSO_WM_UNIT_HIGHLIGHT" val="0"/>
  <p:tag name="KSO_WM_UNIT_COMPATIBLE" val="0"/>
  <p:tag name="KSO_WM_UNIT_PRESET_TEXT" val="CONTENTS"/>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2"/>
  <p:tag name="KSO_WM_SLIDE_INDEX" val="2"/>
  <p:tag name="KSO_WM_SLIDE_ITEM_CNT" val="2"/>
  <p:tag name="KSO_WM_SLIDE_LAYOUT" val="a_f"/>
  <p:tag name="KSO_WM_SLIDE_LAYOUT_CNT" val="1_1"/>
  <p:tag name="KSO_WM_SLIDE_TYPE" val="text"/>
  <p:tag name="KSO_WM_BEAUTIFY_FLAG" val="#wm#"/>
  <p:tag name="KSO_WM_SLIDE_POSITION" val="66*144"/>
  <p:tag name="KSO_WM_SLIDE_SIZE" val="828*343"/>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9.xml><?xml version="1.0" encoding="utf-8"?>
<p:tagLst xmlns:a="http://schemas.openxmlformats.org/drawingml/2006/main" xmlns:r="http://schemas.openxmlformats.org/officeDocument/2006/relationships" xmlns:p="http://schemas.openxmlformats.org/presentationml/2006/main">
  <p:tag name="KSO_WM_TEMPLATE_THUMBS_INDEX" val="1、5、8、16、19、23、24、25"/>
  <p:tag name="KSO_WM_TEMPLATE_CATEGORY" val="custom"/>
  <p:tag name="KSO_WM_TEMPLATE_INDEX" val="160143"/>
  <p:tag name="KSO_WM_TAG_VERSION" val="1.0"/>
  <p:tag name="KSO_WM_SLIDE_ID" val="custom160143_1"/>
  <p:tag name="KSO_WM_SLIDE_INDEX" val="1"/>
  <p:tag name="KSO_WM_SLIDE_ITEM_CNT" val="2"/>
  <p:tag name="KSO_WM_SLIDE_LAYOUT" val="a_b"/>
  <p:tag name="KSO_WM_SLIDE_LAYOUT_CNT" val="1_1"/>
  <p:tag name="KSO_WM_SLIDE_TYPE" val="title"/>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f"/>
  <p:tag name="KSO_WM_UNIT_INDEX" val="1"/>
  <p:tag name="KSO_WM_UNIT_ID" val="custom160143_2*f*1"/>
  <p:tag name="KSO_WM_UNIT_CLEAR" val="1"/>
  <p:tag name="KSO_WM_UNIT_LAYERLEVEL" val="1"/>
  <p:tag name="KSO_WM_UNIT_VALUE" val="319"/>
  <p:tag name="KSO_WM_UNIT_HIGHLIGHT" val="0"/>
  <p:tag name="KSO_WM_UNIT_COMPATIBLE" val="0"/>
  <p:tag name="KSO_WM_UNIT_PRESET_TEXT_INDEX" val="5"/>
  <p:tag name="KSO_WM_UNIT_PRESET_TEXT_LEN" val="232"/>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f"/>
  <p:tag name="KSO_WM_UNIT_INDEX" val="1"/>
  <p:tag name="KSO_WM_UNIT_ID" val="custom160143_3*f*1"/>
  <p:tag name="KSO_WM_UNIT_CLEAR" val="1"/>
  <p:tag name="KSO_WM_UNIT_LAYERLEVEL" val="1"/>
  <p:tag name="KSO_WM_UNIT_VALUE" val="154"/>
  <p:tag name="KSO_WM_UNIT_HIGHLIGHT" val="0"/>
  <p:tag name="KSO_WM_UNIT_COMPATIBLE" val="0"/>
  <p:tag name="KSO_WM_UNIT_PRESET_TEXT_INDEX" val="4"/>
  <p:tag name="KSO_WM_UNIT_PRESET_TEXT_LEN" val="57"/>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f"/>
  <p:tag name="KSO_WM_UNIT_INDEX" val="2"/>
  <p:tag name="KSO_WM_UNIT_ID" val="custom160143_3*f*2"/>
  <p:tag name="KSO_WM_UNIT_CLEAR" val="1"/>
  <p:tag name="KSO_WM_UNIT_LAYERLEVEL" val="1"/>
  <p:tag name="KSO_WM_UNIT_VALUE" val="154"/>
  <p:tag name="KSO_WM_UNIT_HIGHLIGHT" val="0"/>
  <p:tag name="KSO_WM_UNIT_COMPATIBLE" val="0"/>
  <p:tag name="KSO_WM_UNIT_PRESET_TEXT_INDEX" val="4"/>
  <p:tag name="KSO_WM_UNIT_PRESET_TEXT_LEN" val="57"/>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3*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4"/>
  <p:tag name="KSO_WM_SLIDE_INDEX" val="4"/>
  <p:tag name="KSO_WM_SLIDE_ITEM_CNT" val="3"/>
  <p:tag name="KSO_WM_SLIDE_LAYOUT" val="a_f_d"/>
  <p:tag name="KSO_WM_SLIDE_LAYOUT_CNT" val="1_1_1"/>
  <p:tag name="KSO_WM_SLIDE_TYPE" val="text"/>
  <p:tag name="KSO_WM_BEAUTIFY_FLAG" val="#wm#"/>
  <p:tag name="KSO_WM_SLIDE_POSITION" val="63*64"/>
  <p:tag name="KSO_WM_SLIDE_SIZE" val="840*426"/>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d"/>
  <p:tag name="KSO_WM_UNIT_INDEX" val="1"/>
  <p:tag name="KSO_WM_UNIT_ID" val="custom160143_4*d*1"/>
  <p:tag name="KSO_WM_UNIT_CLEAR" val="0"/>
  <p:tag name="KSO_WM_UNIT_LAYERLEVEL" val="1"/>
  <p:tag name="KSO_WM_UNIT_VALUE" val="1500*1656"/>
  <p:tag name="KSO_WM_UNIT_HIGHLIGHT" val="0"/>
  <p:tag name="KSO_WM_UNIT_COMPATIBLE" val="0"/>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f"/>
  <p:tag name="KSO_WM_UNIT_INDEX" val="1"/>
  <p:tag name="KSO_WM_UNIT_ID" val="custom160143_4*f*1"/>
  <p:tag name="KSO_WM_UNIT_CLEAR" val="1"/>
  <p:tag name="KSO_WM_UNIT_LAYERLEVEL" val="1"/>
  <p:tag name="KSO_WM_UNIT_VALUE" val="99"/>
  <p:tag name="KSO_WM_UNIT_HIGHLIGHT" val="0"/>
  <p:tag name="KSO_WM_UNIT_COMPATIBLE" val="0"/>
  <p:tag name="KSO_WM_UNIT_PRESET_TEXT_INDEX" val="5"/>
  <p:tag name="KSO_WM_UNIT_PRESET_TEXT_LEN" val="150"/>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43"/>
  <p:tag name="KSO_WM_UNIT_TYPE" val="a"/>
  <p:tag name="KSO_WM_UNIT_INDEX" val="1"/>
  <p:tag name="KSO_WM_UNIT_ID" val="custom160143_4*a*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43"/>
  <p:tag name="KSO_WM_TAG_VERSION" val="1.0"/>
  <p:tag name="KSO_WM_SLIDE_ID" val="custom160143_5"/>
  <p:tag name="KSO_WM_SLIDE_INDEX" val="5"/>
  <p:tag name="KSO_WM_SLIDE_ITEM_CNT" val="3"/>
  <p:tag name="KSO_WM_SLIDE_LAYOUT" val="a_f_d"/>
  <p:tag name="KSO_WM_SLIDE_LAYOUT_CNT" val="1_1_1"/>
  <p:tag name="KSO_WM_SLIDE_TYPE" val="text"/>
  <p:tag name="KSO_WM_BEAUTIFY_FLAG" val="#wm#"/>
  <p:tag name="KSO_WM_SLIDE_POSITION" val="122*103"/>
  <p:tag name="KSO_WM_SLIDE_SIZE" val="715*419"/>
</p:tagLst>
</file>

<file path=ppt/theme/theme1.xml><?xml version="1.0" encoding="utf-8"?>
<a:theme xmlns:a="http://schemas.openxmlformats.org/drawingml/2006/main" name="自定义设计方案">
  <a:themeElements>
    <a:clrScheme name="160143">
      <a:dk1>
        <a:srgbClr val="434547"/>
      </a:dk1>
      <a:lt1>
        <a:srgbClr val="FFFFFF"/>
      </a:lt1>
      <a:dk2>
        <a:srgbClr val="414345"/>
      </a:dk2>
      <a:lt2>
        <a:srgbClr val="F7F0BF"/>
      </a:lt2>
      <a:accent1>
        <a:srgbClr val="8E7139"/>
      </a:accent1>
      <a:accent2>
        <a:srgbClr val="645E5C"/>
      </a:accent2>
      <a:accent3>
        <a:srgbClr val="C19D47"/>
      </a:accent3>
      <a:accent4>
        <a:srgbClr val="A4C7C0"/>
      </a:accent4>
      <a:accent5>
        <a:srgbClr val="A8604A"/>
      </a:accent5>
      <a:accent6>
        <a:srgbClr val="FFC00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796</Words>
  <Application>Microsoft Office PowerPoint</Application>
  <PresentationFormat>宽屏</PresentationFormat>
  <Paragraphs>228</Paragraphs>
  <Slides>29</Slides>
  <Notes>29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29</vt:i4>
      </vt:variant>
    </vt:vector>
  </HeadingPairs>
  <TitlesOfParts>
    <vt:vector size="35" baseType="lpstr">
      <vt:lpstr>Broadway BT</vt:lpstr>
      <vt:lpstr>Stencil Std</vt:lpstr>
      <vt:lpstr>Arial</vt:lpstr>
      <vt:lpstr>Calibri</vt:lpstr>
      <vt:lpstr>Wingdings 2</vt:lpstr>
      <vt:lpstr>自定义设计方案</vt:lpstr>
      <vt:lpstr>LOREM IPSUM DOLOR LOREM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 LOREM </vt:lpstr>
      <vt:lpstr>LOREM IPSUM DOLOR LOREM </vt:lpstr>
      <vt:lpstr>LOREM IPSUM DOLOR LOREM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LOREM</dc:title>
  <dc:creator>优品PPT</dc:creator>
  <cp:keywords>http:/www.ypppt.com</cp:keywords>
  <dc:description>http://www.ypppt.com/</dc:description>
  <cp:lastModifiedBy>天 下</cp:lastModifiedBy>
  <cp:revision>162</cp:revision>
  <dcterms:created xsi:type="dcterms:W3CDTF">2015-10-12T07:42:00Z</dcterms:created>
  <dcterms:modified xsi:type="dcterms:W3CDTF">2021-01-05T05:05:33Z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