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56" r:id="rId4"/>
    <p:sldId id="260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9B2"/>
    <a:srgbClr val="F1E7B6"/>
    <a:srgbClr val="FACED7"/>
    <a:srgbClr val="D6E6D7"/>
    <a:srgbClr val="F8EEC6"/>
    <a:srgbClr val="D4E6D4"/>
    <a:srgbClr val="ECDF9E"/>
    <a:srgbClr val="F7ACBC"/>
    <a:srgbClr val="FBC2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3F3B-0363-46F2-B17A-614CCCBF6AE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8A9E3-35C5-4ECF-99CA-98AA598DD5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8EE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D869-095D-429B-B10F-0B5D19F44E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3412-3569-45ED-99EA-A87A0043E9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 rot="19735553">
            <a:off x="7027717" y="2331112"/>
            <a:ext cx="369060" cy="609750"/>
            <a:chOff x="2114228" y="2191239"/>
            <a:chExt cx="901927" cy="1490136"/>
          </a:xfrm>
          <a:pattFill prst="pct5">
            <a:fgClr>
              <a:schemeClr val="bg1"/>
            </a:fgClr>
            <a:bgClr>
              <a:srgbClr val="F7ACBC"/>
            </a:bgClr>
          </a:pattFill>
        </p:grpSpPr>
        <p:sp>
          <p:nvSpPr>
            <p:cNvPr id="62" name="等腰三角形 61"/>
            <p:cNvSpPr/>
            <p:nvPr/>
          </p:nvSpPr>
          <p:spPr>
            <a:xfrm rot="10800000">
              <a:off x="2114228" y="2191239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2129050" y="3026283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347415" y="2575265"/>
              <a:ext cx="450376" cy="748496"/>
            </a:xfrm>
            <a:prstGeom prst="roundRect">
              <a:avLst/>
            </a:prstGeom>
            <a:pattFill prst="pct5">
              <a:fgClr>
                <a:schemeClr val="bg1"/>
              </a:fgClr>
              <a:bgClr>
                <a:srgbClr val="FACED7"/>
              </a:bgClr>
            </a:pattFill>
            <a:ln>
              <a:solidFill>
                <a:srgbClr val="F7ACBC">
                  <a:alpha val="2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-115809" y="-31019"/>
            <a:ext cx="6511709" cy="4282734"/>
            <a:chOff x="-115809" y="-31019"/>
            <a:chExt cx="6511709" cy="4282734"/>
          </a:xfrm>
        </p:grpSpPr>
        <p:sp>
          <p:nvSpPr>
            <p:cNvPr id="20" name="任意多边形 19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0800000">
            <a:off x="5818601" y="2575266"/>
            <a:ext cx="6511709" cy="4282734"/>
            <a:chOff x="-115809" y="-31019"/>
            <a:chExt cx="6511709" cy="4282734"/>
          </a:xfrm>
        </p:grpSpPr>
        <p:sp>
          <p:nvSpPr>
            <p:cNvPr id="43" name="任意多边形 42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4248881" y="242747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华康少女文字W5(P)" panose="040F0500000000000000" pitchFamily="82" charset="-122"/>
                <a:ea typeface="华康少女文字W5(P)" panose="040F0500000000000000" pitchFamily="82" charset="-122"/>
              </a:rPr>
              <a:t>糖果泡泡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4980974" y="363551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537903" y="4088192"/>
            <a:ext cx="993155" cy="993155"/>
            <a:chOff x="3537903" y="4088192"/>
            <a:chExt cx="993155" cy="993155"/>
          </a:xfrm>
        </p:grpSpPr>
        <p:sp>
          <p:nvSpPr>
            <p:cNvPr id="22" name="椭圆 21"/>
            <p:cNvSpPr/>
            <p:nvPr/>
          </p:nvSpPr>
          <p:spPr>
            <a:xfrm>
              <a:off x="3537903" y="4088192"/>
              <a:ext cx="993155" cy="993155"/>
            </a:xfrm>
            <a:prstGeom prst="ellipse">
              <a:avLst/>
            </a:pr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18463" y="4292381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556205" y="2217567"/>
            <a:ext cx="993155" cy="993155"/>
            <a:chOff x="5556205" y="2217567"/>
            <a:chExt cx="993155" cy="993155"/>
          </a:xfrm>
        </p:grpSpPr>
        <p:sp>
          <p:nvSpPr>
            <p:cNvPr id="21" name="椭圆 20"/>
            <p:cNvSpPr/>
            <p:nvPr/>
          </p:nvSpPr>
          <p:spPr>
            <a:xfrm>
              <a:off x="5556205" y="2217567"/>
              <a:ext cx="993155" cy="993155"/>
            </a:xfrm>
            <a:prstGeom prst="ellipse">
              <a:avLst/>
            </a:pr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836765" y="2421756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36397" y="2163856"/>
            <a:ext cx="993155" cy="993155"/>
            <a:chOff x="1736397" y="2163856"/>
            <a:chExt cx="993155" cy="993155"/>
          </a:xfrm>
        </p:grpSpPr>
        <p:sp>
          <p:nvSpPr>
            <p:cNvPr id="19" name="椭圆 18"/>
            <p:cNvSpPr/>
            <p:nvPr/>
          </p:nvSpPr>
          <p:spPr>
            <a:xfrm>
              <a:off x="1736397" y="2163856"/>
              <a:ext cx="993155" cy="993155"/>
            </a:xfrm>
            <a:prstGeom prst="ellipse">
              <a:avLst/>
            </a:prstGeom>
            <a:pattFill prst="dkUpDiag">
              <a:fgClr>
                <a:srgbClr val="D6E6D7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46381" y="2368045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683690" y="3937188"/>
            <a:ext cx="993155" cy="993155"/>
            <a:chOff x="7683690" y="3937188"/>
            <a:chExt cx="993155" cy="993155"/>
          </a:xfrm>
        </p:grpSpPr>
        <p:sp>
          <p:nvSpPr>
            <p:cNvPr id="18" name="椭圆 17"/>
            <p:cNvSpPr/>
            <p:nvPr/>
          </p:nvSpPr>
          <p:spPr>
            <a:xfrm>
              <a:off x="7683690" y="3937188"/>
              <a:ext cx="993155" cy="993155"/>
            </a:xfrm>
            <a:prstGeom prst="ellipse">
              <a:avLst/>
            </a:pr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964250" y="4141377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774927" y="2163856"/>
            <a:ext cx="993155" cy="993155"/>
            <a:chOff x="9774927" y="2163856"/>
            <a:chExt cx="993155" cy="993155"/>
          </a:xfrm>
        </p:grpSpPr>
        <p:sp>
          <p:nvSpPr>
            <p:cNvPr id="20" name="椭圆 19"/>
            <p:cNvSpPr/>
            <p:nvPr/>
          </p:nvSpPr>
          <p:spPr>
            <a:xfrm>
              <a:off x="9774927" y="2163856"/>
              <a:ext cx="993155" cy="993155"/>
            </a:xfrm>
            <a:prstGeom prst="ellipse">
              <a:avLst/>
            </a:pr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055487" y="2375557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1999959" y="3210722"/>
            <a:ext cx="46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添加第一部分标题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785909" y="1533645"/>
            <a:ext cx="46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添加第二部分标题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819938" y="3307495"/>
            <a:ext cx="46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添加第三部分标题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947863" y="1382641"/>
            <a:ext cx="46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添加第四部分标题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9998155" y="3210722"/>
            <a:ext cx="46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添加第五部分标题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8EE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3513907" y="1031964"/>
            <a:ext cx="4702629" cy="4702629"/>
          </a:xfrm>
          <a:prstGeom prst="ellipse">
            <a:avLst/>
          </a:prstGeom>
          <a:solidFill>
            <a:srgbClr val="D6E6D7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68302" y="1232207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5832" y="286022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29198" y="224207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513905" y="1016741"/>
            <a:ext cx="4702629" cy="4702629"/>
          </a:xfrm>
          <a:prstGeom prst="ellipse">
            <a:avLst/>
          </a:prstGeom>
          <a:solidFill>
            <a:srgbClr val="FBC279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68302" y="1232207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5832" y="286022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29198" y="224207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3426849" y="971021"/>
            <a:ext cx="4794070" cy="4794070"/>
          </a:xfrm>
          <a:prstGeom prst="ellipse">
            <a:avLst/>
          </a:prstGeom>
          <a:solidFill>
            <a:srgbClr val="F1E7B6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68302" y="1232207"/>
            <a:ext cx="1240700" cy="1240700"/>
          </a:xfrm>
          <a:prstGeom prst="ellipse">
            <a:avLst/>
          </a:prstGeom>
          <a:solidFill>
            <a:srgbClr val="D6E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5832" y="286022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29198" y="224207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426849" y="971021"/>
            <a:ext cx="4794070" cy="4794070"/>
          </a:xfrm>
          <a:prstGeom prst="ellipse">
            <a:avLst/>
          </a:prstGeom>
          <a:solidFill>
            <a:srgbClr val="F7ACBC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268302" y="1232207"/>
            <a:ext cx="1240700" cy="1240700"/>
          </a:xfrm>
          <a:prstGeom prst="ellipse">
            <a:avLst/>
          </a:prstGeom>
          <a:solidFill>
            <a:srgbClr val="D6E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25832" y="286022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29198" y="224207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426849" y="950837"/>
            <a:ext cx="4794070" cy="4794070"/>
          </a:xfrm>
          <a:prstGeom prst="ellipse">
            <a:avLst/>
          </a:prstGeom>
          <a:solidFill>
            <a:srgbClr val="D3D9B2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268302" y="1232207"/>
            <a:ext cx="1240700" cy="1240700"/>
          </a:xfrm>
          <a:prstGeom prst="ellipse">
            <a:avLst/>
          </a:prstGeom>
          <a:solidFill>
            <a:srgbClr val="D3D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25832" y="2860225"/>
            <a:ext cx="327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29198" y="2242075"/>
            <a:ext cx="327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宽屏</PresentationFormat>
  <Paragraphs>27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华康少女文字W5(P)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王文雯</dc:creator>
  <cp:lastModifiedBy>天 下</cp:lastModifiedBy>
  <cp:revision>18</cp:revision>
  <dcterms:created xsi:type="dcterms:W3CDTF">2016-08-23T05:01:00Z</dcterms:created>
  <dcterms:modified xsi:type="dcterms:W3CDTF">2021-01-05T05:05:33Z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