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AF85"/>
    <a:srgbClr val="8E87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37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7E5CF-C033-4BDB-99EB-A86645900203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1251C6-5A0B-4819-8E69-C74A6922CD7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8AC6-EAE2-4FA1-878C-1D451A6473B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B755C-48DF-4E5B-BC60-E80663BB3E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8AC6-EAE2-4FA1-878C-1D451A6473B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B755C-48DF-4E5B-BC60-E80663BB3E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8AC6-EAE2-4FA1-878C-1D451A6473B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B755C-48DF-4E5B-BC60-E80663BB3E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8AC6-EAE2-4FA1-878C-1D451A6473B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B755C-48DF-4E5B-BC60-E80663BB3E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8AC6-EAE2-4FA1-878C-1D451A6473B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B755C-48DF-4E5B-BC60-E80663BB3E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8AC6-EAE2-4FA1-878C-1D451A6473B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B755C-48DF-4E5B-BC60-E80663BB3E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8AC6-EAE2-4FA1-878C-1D451A6473B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B755C-48DF-4E5B-BC60-E80663BB3E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8AC6-EAE2-4FA1-878C-1D451A6473B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B755C-48DF-4E5B-BC60-E80663BB3E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8AC6-EAE2-4FA1-878C-1D451A6473B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B755C-48DF-4E5B-BC60-E80663BB3E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8AC6-EAE2-4FA1-878C-1D451A6473B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B755C-48DF-4E5B-BC60-E80663BB3E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8AC6-EAE2-4FA1-878C-1D451A6473B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B755C-48DF-4E5B-BC60-E80663BB3E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98AC6-EAE2-4FA1-878C-1D451A6473BA}" type="datetimeFigureOut">
              <a:rPr lang="zh-CN" altLang="en-US" smtClean="0"/>
              <a:t>2021/1/5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B755C-48DF-4E5B-BC60-E80663BB3E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图文框 8"/>
          <p:cNvSpPr/>
          <p:nvPr/>
        </p:nvSpPr>
        <p:spPr>
          <a:xfrm>
            <a:off x="-3902" y="-58056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0" name="图文框 9"/>
          <p:cNvSpPr/>
          <p:nvPr/>
        </p:nvSpPr>
        <p:spPr>
          <a:xfrm>
            <a:off x="-3902" y="1103092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1" name="图文框 10"/>
          <p:cNvSpPr/>
          <p:nvPr/>
        </p:nvSpPr>
        <p:spPr>
          <a:xfrm>
            <a:off x="-3902" y="2264235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2" name="图文框 11"/>
          <p:cNvSpPr/>
          <p:nvPr/>
        </p:nvSpPr>
        <p:spPr>
          <a:xfrm>
            <a:off x="-3902" y="3425378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3" name="图文框 12"/>
          <p:cNvSpPr/>
          <p:nvPr/>
        </p:nvSpPr>
        <p:spPr>
          <a:xfrm>
            <a:off x="-3902" y="4586521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6" name="图文框 15"/>
          <p:cNvSpPr/>
          <p:nvPr/>
        </p:nvSpPr>
        <p:spPr>
          <a:xfrm>
            <a:off x="-3902" y="5747664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7" name="图文框 16"/>
          <p:cNvSpPr/>
          <p:nvPr/>
        </p:nvSpPr>
        <p:spPr>
          <a:xfrm>
            <a:off x="11030852" y="-43541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8" name="图文框 17"/>
          <p:cNvSpPr/>
          <p:nvPr/>
        </p:nvSpPr>
        <p:spPr>
          <a:xfrm>
            <a:off x="11030852" y="1117607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9" name="图文框 18"/>
          <p:cNvSpPr/>
          <p:nvPr/>
        </p:nvSpPr>
        <p:spPr>
          <a:xfrm>
            <a:off x="11030852" y="2278750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0" name="图文框 19"/>
          <p:cNvSpPr/>
          <p:nvPr/>
        </p:nvSpPr>
        <p:spPr>
          <a:xfrm>
            <a:off x="11030852" y="3439893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1" name="图文框 20"/>
          <p:cNvSpPr/>
          <p:nvPr/>
        </p:nvSpPr>
        <p:spPr>
          <a:xfrm>
            <a:off x="11030852" y="4601036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2" name="图文框 21"/>
          <p:cNvSpPr/>
          <p:nvPr/>
        </p:nvSpPr>
        <p:spPr>
          <a:xfrm>
            <a:off x="11030852" y="5762179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1157246" y="0"/>
            <a:ext cx="9873606" cy="6858000"/>
          </a:xfrm>
          <a:prstGeom prst="rect">
            <a:avLst/>
          </a:prstGeom>
          <a:gradFill>
            <a:gsLst>
              <a:gs pos="100000">
                <a:srgbClr val="8E8754"/>
              </a:gs>
              <a:gs pos="0">
                <a:srgbClr val="B4AF85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5" name="直接连接符 24"/>
          <p:cNvCxnSpPr/>
          <p:nvPr/>
        </p:nvCxnSpPr>
        <p:spPr>
          <a:xfrm>
            <a:off x="870859" y="3425378"/>
            <a:ext cx="10533883" cy="14515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>
            <a:off x="6096000" y="-14513"/>
            <a:ext cx="0" cy="69088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组合 32"/>
          <p:cNvGrpSpPr/>
          <p:nvPr/>
        </p:nvGrpSpPr>
        <p:grpSpPr>
          <a:xfrm>
            <a:off x="3055257" y="388257"/>
            <a:ext cx="6081486" cy="6081486"/>
            <a:chOff x="3055257" y="388257"/>
            <a:chExt cx="6081486" cy="6081486"/>
          </a:xfrm>
        </p:grpSpPr>
        <p:sp>
          <p:nvSpPr>
            <p:cNvPr id="31" name="椭圆 30"/>
            <p:cNvSpPr/>
            <p:nvPr/>
          </p:nvSpPr>
          <p:spPr>
            <a:xfrm>
              <a:off x="3055257" y="388257"/>
              <a:ext cx="6081486" cy="6081486"/>
            </a:xfrm>
            <a:prstGeom prst="ellipse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2" name="椭圆 31"/>
            <p:cNvSpPr/>
            <p:nvPr/>
          </p:nvSpPr>
          <p:spPr>
            <a:xfrm>
              <a:off x="3715658" y="1048658"/>
              <a:ext cx="4760686" cy="4760686"/>
            </a:xfrm>
            <a:prstGeom prst="ellipse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7000" dirty="0"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5</a:t>
              </a:r>
              <a:endParaRPr lang="zh-CN" altLang="en-US" sz="370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0"/>
    </mc:Choice>
    <mc:Fallback xmlns="">
      <p:transition advClick="0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图文框 8"/>
          <p:cNvSpPr/>
          <p:nvPr/>
        </p:nvSpPr>
        <p:spPr>
          <a:xfrm>
            <a:off x="-3902" y="-58056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0" name="图文框 9"/>
          <p:cNvSpPr/>
          <p:nvPr/>
        </p:nvSpPr>
        <p:spPr>
          <a:xfrm>
            <a:off x="-3902" y="1103092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1" name="图文框 10"/>
          <p:cNvSpPr/>
          <p:nvPr/>
        </p:nvSpPr>
        <p:spPr>
          <a:xfrm>
            <a:off x="-3902" y="2264235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2" name="图文框 11"/>
          <p:cNvSpPr/>
          <p:nvPr/>
        </p:nvSpPr>
        <p:spPr>
          <a:xfrm>
            <a:off x="-3902" y="3425378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3" name="图文框 12"/>
          <p:cNvSpPr/>
          <p:nvPr/>
        </p:nvSpPr>
        <p:spPr>
          <a:xfrm>
            <a:off x="-3902" y="4586521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6" name="图文框 15"/>
          <p:cNvSpPr/>
          <p:nvPr/>
        </p:nvSpPr>
        <p:spPr>
          <a:xfrm>
            <a:off x="-3902" y="5747664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7" name="图文框 16"/>
          <p:cNvSpPr/>
          <p:nvPr/>
        </p:nvSpPr>
        <p:spPr>
          <a:xfrm>
            <a:off x="11030852" y="-43541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8" name="图文框 17"/>
          <p:cNvSpPr/>
          <p:nvPr/>
        </p:nvSpPr>
        <p:spPr>
          <a:xfrm>
            <a:off x="11030852" y="1117607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9" name="图文框 18"/>
          <p:cNvSpPr/>
          <p:nvPr/>
        </p:nvSpPr>
        <p:spPr>
          <a:xfrm>
            <a:off x="11030852" y="2278750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0" name="图文框 19"/>
          <p:cNvSpPr/>
          <p:nvPr/>
        </p:nvSpPr>
        <p:spPr>
          <a:xfrm>
            <a:off x="11030852" y="3439893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1" name="图文框 20"/>
          <p:cNvSpPr/>
          <p:nvPr/>
        </p:nvSpPr>
        <p:spPr>
          <a:xfrm>
            <a:off x="11030852" y="4601036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2" name="图文框 21"/>
          <p:cNvSpPr/>
          <p:nvPr/>
        </p:nvSpPr>
        <p:spPr>
          <a:xfrm>
            <a:off x="11030852" y="5762179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157246" y="0"/>
            <a:ext cx="9873606" cy="6858000"/>
          </a:xfrm>
          <a:prstGeom prst="rect">
            <a:avLst/>
          </a:prstGeom>
          <a:gradFill>
            <a:gsLst>
              <a:gs pos="100000">
                <a:srgbClr val="8E8754"/>
              </a:gs>
              <a:gs pos="0">
                <a:srgbClr val="B4AF85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5" name="直接连接符 14"/>
          <p:cNvCxnSpPr/>
          <p:nvPr/>
        </p:nvCxnSpPr>
        <p:spPr>
          <a:xfrm>
            <a:off x="870859" y="3425378"/>
            <a:ext cx="10533883" cy="14515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>
            <a:off x="6096000" y="-14513"/>
            <a:ext cx="0" cy="69088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1"/>
          <p:cNvGrpSpPr/>
          <p:nvPr/>
        </p:nvGrpSpPr>
        <p:grpSpPr>
          <a:xfrm>
            <a:off x="3055257" y="388257"/>
            <a:ext cx="6081486" cy="6081486"/>
            <a:chOff x="3055257" y="388257"/>
            <a:chExt cx="6081486" cy="6081486"/>
          </a:xfrm>
        </p:grpSpPr>
        <p:sp>
          <p:nvSpPr>
            <p:cNvPr id="24" name="椭圆 23"/>
            <p:cNvSpPr/>
            <p:nvPr/>
          </p:nvSpPr>
          <p:spPr>
            <a:xfrm>
              <a:off x="3055257" y="388257"/>
              <a:ext cx="6081486" cy="6081486"/>
            </a:xfrm>
            <a:prstGeom prst="ellipse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椭圆 24"/>
            <p:cNvSpPr/>
            <p:nvPr/>
          </p:nvSpPr>
          <p:spPr>
            <a:xfrm>
              <a:off x="3715658" y="1048658"/>
              <a:ext cx="4760686" cy="4760686"/>
            </a:xfrm>
            <a:prstGeom prst="ellipse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7000" dirty="0"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4</a:t>
              </a:r>
              <a:endParaRPr lang="zh-CN" altLang="en-US" sz="370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0">
        <p14:prism/>
      </p:transition>
    </mc:Choice>
    <mc:Fallback xmlns="">
      <p:transition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图文框 8"/>
          <p:cNvSpPr/>
          <p:nvPr/>
        </p:nvSpPr>
        <p:spPr>
          <a:xfrm>
            <a:off x="-3902" y="-58056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0" name="图文框 9"/>
          <p:cNvSpPr/>
          <p:nvPr/>
        </p:nvSpPr>
        <p:spPr>
          <a:xfrm>
            <a:off x="-3902" y="1103092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1" name="图文框 10"/>
          <p:cNvSpPr/>
          <p:nvPr/>
        </p:nvSpPr>
        <p:spPr>
          <a:xfrm>
            <a:off x="-3902" y="2264235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2" name="图文框 11"/>
          <p:cNvSpPr/>
          <p:nvPr/>
        </p:nvSpPr>
        <p:spPr>
          <a:xfrm>
            <a:off x="-3902" y="3425378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3" name="图文框 12"/>
          <p:cNvSpPr/>
          <p:nvPr/>
        </p:nvSpPr>
        <p:spPr>
          <a:xfrm>
            <a:off x="-3902" y="4586521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6" name="图文框 15"/>
          <p:cNvSpPr/>
          <p:nvPr/>
        </p:nvSpPr>
        <p:spPr>
          <a:xfrm>
            <a:off x="-3902" y="5747664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7" name="图文框 16"/>
          <p:cNvSpPr/>
          <p:nvPr/>
        </p:nvSpPr>
        <p:spPr>
          <a:xfrm>
            <a:off x="11030852" y="-43541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8" name="图文框 17"/>
          <p:cNvSpPr/>
          <p:nvPr/>
        </p:nvSpPr>
        <p:spPr>
          <a:xfrm>
            <a:off x="11030852" y="1117607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9" name="图文框 18"/>
          <p:cNvSpPr/>
          <p:nvPr/>
        </p:nvSpPr>
        <p:spPr>
          <a:xfrm>
            <a:off x="11030852" y="2278750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0" name="图文框 19"/>
          <p:cNvSpPr/>
          <p:nvPr/>
        </p:nvSpPr>
        <p:spPr>
          <a:xfrm>
            <a:off x="11030852" y="3439893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1" name="图文框 20"/>
          <p:cNvSpPr/>
          <p:nvPr/>
        </p:nvSpPr>
        <p:spPr>
          <a:xfrm>
            <a:off x="11030852" y="4601036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2" name="图文框 21"/>
          <p:cNvSpPr/>
          <p:nvPr/>
        </p:nvSpPr>
        <p:spPr>
          <a:xfrm>
            <a:off x="11030852" y="5762179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157246" y="0"/>
            <a:ext cx="9873606" cy="6858000"/>
          </a:xfrm>
          <a:prstGeom prst="rect">
            <a:avLst/>
          </a:prstGeom>
          <a:gradFill>
            <a:gsLst>
              <a:gs pos="100000">
                <a:srgbClr val="8E8754"/>
              </a:gs>
              <a:gs pos="0">
                <a:srgbClr val="B4AF85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5" name="直接连接符 14"/>
          <p:cNvCxnSpPr/>
          <p:nvPr/>
        </p:nvCxnSpPr>
        <p:spPr>
          <a:xfrm>
            <a:off x="870859" y="3425378"/>
            <a:ext cx="10533883" cy="14515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>
            <a:off x="6096000" y="-14513"/>
            <a:ext cx="0" cy="69088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1"/>
          <p:cNvGrpSpPr/>
          <p:nvPr/>
        </p:nvGrpSpPr>
        <p:grpSpPr>
          <a:xfrm>
            <a:off x="3055257" y="388257"/>
            <a:ext cx="6081486" cy="6081486"/>
            <a:chOff x="3055257" y="388257"/>
            <a:chExt cx="6081486" cy="6081486"/>
          </a:xfrm>
        </p:grpSpPr>
        <p:sp>
          <p:nvSpPr>
            <p:cNvPr id="24" name="椭圆 23"/>
            <p:cNvSpPr/>
            <p:nvPr/>
          </p:nvSpPr>
          <p:spPr>
            <a:xfrm>
              <a:off x="3055257" y="388257"/>
              <a:ext cx="6081486" cy="6081486"/>
            </a:xfrm>
            <a:prstGeom prst="ellipse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椭圆 24"/>
            <p:cNvSpPr/>
            <p:nvPr/>
          </p:nvSpPr>
          <p:spPr>
            <a:xfrm>
              <a:off x="3715658" y="1048658"/>
              <a:ext cx="4760686" cy="4760686"/>
            </a:xfrm>
            <a:prstGeom prst="ellipse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7000" dirty="0"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3</a:t>
              </a:r>
              <a:endParaRPr lang="zh-CN" altLang="en-US" sz="370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0">
        <p14:prism dir="u"/>
      </p:transition>
    </mc:Choice>
    <mc:Fallback xmlns="">
      <p:transition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图文框 8"/>
          <p:cNvSpPr/>
          <p:nvPr/>
        </p:nvSpPr>
        <p:spPr>
          <a:xfrm>
            <a:off x="-3902" y="-58056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0" name="图文框 9"/>
          <p:cNvSpPr/>
          <p:nvPr/>
        </p:nvSpPr>
        <p:spPr>
          <a:xfrm>
            <a:off x="-3902" y="1103092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1" name="图文框 10"/>
          <p:cNvSpPr/>
          <p:nvPr/>
        </p:nvSpPr>
        <p:spPr>
          <a:xfrm>
            <a:off x="-3902" y="2264235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2" name="图文框 11"/>
          <p:cNvSpPr/>
          <p:nvPr/>
        </p:nvSpPr>
        <p:spPr>
          <a:xfrm>
            <a:off x="-3902" y="3425378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3" name="图文框 12"/>
          <p:cNvSpPr/>
          <p:nvPr/>
        </p:nvSpPr>
        <p:spPr>
          <a:xfrm>
            <a:off x="-3902" y="4586521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6" name="图文框 15"/>
          <p:cNvSpPr/>
          <p:nvPr/>
        </p:nvSpPr>
        <p:spPr>
          <a:xfrm>
            <a:off x="-3902" y="5747664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7" name="图文框 16"/>
          <p:cNvSpPr/>
          <p:nvPr/>
        </p:nvSpPr>
        <p:spPr>
          <a:xfrm>
            <a:off x="11030852" y="-43541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8" name="图文框 17"/>
          <p:cNvSpPr/>
          <p:nvPr/>
        </p:nvSpPr>
        <p:spPr>
          <a:xfrm>
            <a:off x="11030852" y="1117607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9" name="图文框 18"/>
          <p:cNvSpPr/>
          <p:nvPr/>
        </p:nvSpPr>
        <p:spPr>
          <a:xfrm>
            <a:off x="11030852" y="2278750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0" name="图文框 19"/>
          <p:cNvSpPr/>
          <p:nvPr/>
        </p:nvSpPr>
        <p:spPr>
          <a:xfrm>
            <a:off x="11030852" y="3439893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1" name="图文框 20"/>
          <p:cNvSpPr/>
          <p:nvPr/>
        </p:nvSpPr>
        <p:spPr>
          <a:xfrm>
            <a:off x="11030852" y="4601036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2" name="图文框 21"/>
          <p:cNvSpPr/>
          <p:nvPr/>
        </p:nvSpPr>
        <p:spPr>
          <a:xfrm>
            <a:off x="11030852" y="5762179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157246" y="0"/>
            <a:ext cx="9873606" cy="6858000"/>
          </a:xfrm>
          <a:prstGeom prst="rect">
            <a:avLst/>
          </a:prstGeom>
          <a:gradFill>
            <a:gsLst>
              <a:gs pos="100000">
                <a:srgbClr val="8E8754"/>
              </a:gs>
              <a:gs pos="0">
                <a:srgbClr val="B4AF85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5" name="直接连接符 14"/>
          <p:cNvCxnSpPr/>
          <p:nvPr/>
        </p:nvCxnSpPr>
        <p:spPr>
          <a:xfrm>
            <a:off x="870859" y="3425378"/>
            <a:ext cx="10533883" cy="14515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>
            <a:off x="6096000" y="-14513"/>
            <a:ext cx="0" cy="69088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1"/>
          <p:cNvGrpSpPr/>
          <p:nvPr/>
        </p:nvGrpSpPr>
        <p:grpSpPr>
          <a:xfrm>
            <a:off x="3055257" y="388257"/>
            <a:ext cx="6081486" cy="6081486"/>
            <a:chOff x="3055257" y="388257"/>
            <a:chExt cx="6081486" cy="6081486"/>
          </a:xfrm>
        </p:grpSpPr>
        <p:sp>
          <p:nvSpPr>
            <p:cNvPr id="24" name="椭圆 23"/>
            <p:cNvSpPr/>
            <p:nvPr/>
          </p:nvSpPr>
          <p:spPr>
            <a:xfrm>
              <a:off x="3055257" y="388257"/>
              <a:ext cx="6081486" cy="6081486"/>
            </a:xfrm>
            <a:prstGeom prst="ellipse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椭圆 24"/>
            <p:cNvSpPr/>
            <p:nvPr/>
          </p:nvSpPr>
          <p:spPr>
            <a:xfrm>
              <a:off x="3715658" y="1048658"/>
              <a:ext cx="4760686" cy="4760686"/>
            </a:xfrm>
            <a:prstGeom prst="ellipse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7000" dirty="0"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2</a:t>
              </a:r>
              <a:endParaRPr lang="zh-CN" altLang="en-US" sz="370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0">
        <p14:prism dir="r"/>
      </p:transition>
    </mc:Choice>
    <mc:Fallback xmlns="">
      <p:transition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图文框 8"/>
          <p:cNvSpPr/>
          <p:nvPr/>
        </p:nvSpPr>
        <p:spPr>
          <a:xfrm>
            <a:off x="-3902" y="-58056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0" name="图文框 9"/>
          <p:cNvSpPr/>
          <p:nvPr/>
        </p:nvSpPr>
        <p:spPr>
          <a:xfrm>
            <a:off x="-3902" y="1103092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1" name="图文框 10"/>
          <p:cNvSpPr/>
          <p:nvPr/>
        </p:nvSpPr>
        <p:spPr>
          <a:xfrm>
            <a:off x="-3902" y="2264235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2" name="图文框 11"/>
          <p:cNvSpPr/>
          <p:nvPr/>
        </p:nvSpPr>
        <p:spPr>
          <a:xfrm>
            <a:off x="-3902" y="3425378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3" name="图文框 12"/>
          <p:cNvSpPr/>
          <p:nvPr/>
        </p:nvSpPr>
        <p:spPr>
          <a:xfrm>
            <a:off x="-3902" y="4586521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6" name="图文框 15"/>
          <p:cNvSpPr/>
          <p:nvPr/>
        </p:nvSpPr>
        <p:spPr>
          <a:xfrm>
            <a:off x="-3902" y="5747664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7" name="图文框 16"/>
          <p:cNvSpPr/>
          <p:nvPr/>
        </p:nvSpPr>
        <p:spPr>
          <a:xfrm>
            <a:off x="11030852" y="-43541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8" name="图文框 17"/>
          <p:cNvSpPr/>
          <p:nvPr/>
        </p:nvSpPr>
        <p:spPr>
          <a:xfrm>
            <a:off x="11030852" y="1117607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9" name="图文框 18"/>
          <p:cNvSpPr/>
          <p:nvPr/>
        </p:nvSpPr>
        <p:spPr>
          <a:xfrm>
            <a:off x="11030852" y="2278750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0" name="图文框 19"/>
          <p:cNvSpPr/>
          <p:nvPr/>
        </p:nvSpPr>
        <p:spPr>
          <a:xfrm>
            <a:off x="11030852" y="3439893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1" name="图文框 20"/>
          <p:cNvSpPr/>
          <p:nvPr/>
        </p:nvSpPr>
        <p:spPr>
          <a:xfrm>
            <a:off x="11030852" y="4601036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2" name="图文框 21"/>
          <p:cNvSpPr/>
          <p:nvPr/>
        </p:nvSpPr>
        <p:spPr>
          <a:xfrm>
            <a:off x="11030852" y="5762179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157246" y="0"/>
            <a:ext cx="9873606" cy="6858000"/>
          </a:xfrm>
          <a:prstGeom prst="rect">
            <a:avLst/>
          </a:prstGeom>
          <a:gradFill>
            <a:gsLst>
              <a:gs pos="100000">
                <a:srgbClr val="8E8754"/>
              </a:gs>
              <a:gs pos="0">
                <a:srgbClr val="B4AF85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5" name="直接连接符 14"/>
          <p:cNvCxnSpPr/>
          <p:nvPr/>
        </p:nvCxnSpPr>
        <p:spPr>
          <a:xfrm>
            <a:off x="870859" y="3425378"/>
            <a:ext cx="10533883" cy="14515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>
            <a:off x="6096000" y="-14513"/>
            <a:ext cx="0" cy="69088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1"/>
          <p:cNvGrpSpPr/>
          <p:nvPr/>
        </p:nvGrpSpPr>
        <p:grpSpPr>
          <a:xfrm>
            <a:off x="3055257" y="388257"/>
            <a:ext cx="6081486" cy="6081486"/>
            <a:chOff x="3055257" y="388257"/>
            <a:chExt cx="6081486" cy="6081486"/>
          </a:xfrm>
        </p:grpSpPr>
        <p:sp>
          <p:nvSpPr>
            <p:cNvPr id="24" name="椭圆 23"/>
            <p:cNvSpPr/>
            <p:nvPr/>
          </p:nvSpPr>
          <p:spPr>
            <a:xfrm>
              <a:off x="3055257" y="388257"/>
              <a:ext cx="6081486" cy="6081486"/>
            </a:xfrm>
            <a:prstGeom prst="ellipse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椭圆 24"/>
            <p:cNvSpPr/>
            <p:nvPr/>
          </p:nvSpPr>
          <p:spPr>
            <a:xfrm>
              <a:off x="3715658" y="1048658"/>
              <a:ext cx="4760686" cy="4760686"/>
            </a:xfrm>
            <a:prstGeom prst="ellipse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7000" dirty="0"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1</a:t>
              </a:r>
              <a:endParaRPr lang="zh-CN" altLang="en-US" sz="370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0">
        <p14:prism dir="d"/>
      </p:transition>
    </mc:Choice>
    <mc:Fallback xmlns="">
      <p:transition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图文框 8"/>
          <p:cNvSpPr/>
          <p:nvPr/>
        </p:nvSpPr>
        <p:spPr>
          <a:xfrm>
            <a:off x="-3902" y="-58056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0" name="图文框 9"/>
          <p:cNvSpPr/>
          <p:nvPr/>
        </p:nvSpPr>
        <p:spPr>
          <a:xfrm>
            <a:off x="-3902" y="1103092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1" name="图文框 10"/>
          <p:cNvSpPr/>
          <p:nvPr/>
        </p:nvSpPr>
        <p:spPr>
          <a:xfrm>
            <a:off x="-3902" y="2264235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2" name="图文框 11"/>
          <p:cNvSpPr/>
          <p:nvPr/>
        </p:nvSpPr>
        <p:spPr>
          <a:xfrm>
            <a:off x="-3902" y="3425378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3" name="图文框 12"/>
          <p:cNvSpPr/>
          <p:nvPr/>
        </p:nvSpPr>
        <p:spPr>
          <a:xfrm>
            <a:off x="-3902" y="4586521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6" name="图文框 15"/>
          <p:cNvSpPr/>
          <p:nvPr/>
        </p:nvSpPr>
        <p:spPr>
          <a:xfrm>
            <a:off x="-3902" y="5747664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7" name="图文框 16"/>
          <p:cNvSpPr/>
          <p:nvPr/>
        </p:nvSpPr>
        <p:spPr>
          <a:xfrm>
            <a:off x="11030852" y="-43541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8" name="图文框 17"/>
          <p:cNvSpPr/>
          <p:nvPr/>
        </p:nvSpPr>
        <p:spPr>
          <a:xfrm>
            <a:off x="11030852" y="1117607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9" name="图文框 18"/>
          <p:cNvSpPr/>
          <p:nvPr/>
        </p:nvSpPr>
        <p:spPr>
          <a:xfrm>
            <a:off x="11030852" y="2278750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0" name="图文框 19"/>
          <p:cNvSpPr/>
          <p:nvPr/>
        </p:nvSpPr>
        <p:spPr>
          <a:xfrm>
            <a:off x="11030852" y="3439893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1" name="图文框 20"/>
          <p:cNvSpPr/>
          <p:nvPr/>
        </p:nvSpPr>
        <p:spPr>
          <a:xfrm>
            <a:off x="11030852" y="4601036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22" name="图文框 21"/>
          <p:cNvSpPr/>
          <p:nvPr/>
        </p:nvSpPr>
        <p:spPr>
          <a:xfrm>
            <a:off x="11030852" y="5762179"/>
            <a:ext cx="1161148" cy="1161148"/>
          </a:xfrm>
          <a:prstGeom prst="fram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157246" y="0"/>
            <a:ext cx="9873606" cy="6858000"/>
          </a:xfrm>
          <a:prstGeom prst="rect">
            <a:avLst/>
          </a:prstGeom>
          <a:gradFill>
            <a:gsLst>
              <a:gs pos="100000">
                <a:srgbClr val="8E8754"/>
              </a:gs>
              <a:gs pos="0">
                <a:srgbClr val="B4AF85"/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15" name="直接连接符 14"/>
          <p:cNvCxnSpPr/>
          <p:nvPr/>
        </p:nvCxnSpPr>
        <p:spPr>
          <a:xfrm>
            <a:off x="870859" y="3425378"/>
            <a:ext cx="10533883" cy="14515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接连接符 22"/>
          <p:cNvCxnSpPr/>
          <p:nvPr/>
        </p:nvCxnSpPr>
        <p:spPr>
          <a:xfrm>
            <a:off x="6096000" y="-14513"/>
            <a:ext cx="0" cy="69088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组合 1"/>
          <p:cNvGrpSpPr/>
          <p:nvPr/>
        </p:nvGrpSpPr>
        <p:grpSpPr>
          <a:xfrm>
            <a:off x="3055257" y="388257"/>
            <a:ext cx="6081486" cy="6081486"/>
            <a:chOff x="3055257" y="388257"/>
            <a:chExt cx="6081486" cy="6081486"/>
          </a:xfrm>
        </p:grpSpPr>
        <p:sp>
          <p:nvSpPr>
            <p:cNvPr id="24" name="椭圆 23"/>
            <p:cNvSpPr/>
            <p:nvPr/>
          </p:nvSpPr>
          <p:spPr>
            <a:xfrm>
              <a:off x="3055257" y="388257"/>
              <a:ext cx="6081486" cy="6081486"/>
            </a:xfrm>
            <a:prstGeom prst="ellipse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椭圆 24"/>
            <p:cNvSpPr/>
            <p:nvPr/>
          </p:nvSpPr>
          <p:spPr>
            <a:xfrm>
              <a:off x="3715658" y="1048658"/>
              <a:ext cx="4760686" cy="4760686"/>
            </a:xfrm>
            <a:prstGeom prst="ellipse">
              <a:avLst/>
            </a:prstGeom>
            <a:noFill/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7000" dirty="0"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rPr>
                <a:t>0</a:t>
              </a:r>
              <a:endParaRPr lang="zh-CN" altLang="en-US" sz="37000" dirty="0">
                <a:latin typeface="Arial Unicode MS" panose="020B0604020202020204" pitchFamily="34" charset="-122"/>
                <a:ea typeface="Arial Unicode MS" panose="020B0604020202020204" pitchFamily="34" charset="-122"/>
                <a:cs typeface="Arial Unicode MS" panose="020B0604020202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 advClick="0" advTm="0">
        <p14:prism/>
      </p:transition>
    </mc:Choice>
    <mc:Fallback xmlns="">
      <p:transition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2980055" y="1969971"/>
            <a:ext cx="6658015" cy="1922729"/>
            <a:chOff x="2980055" y="1969971"/>
            <a:chExt cx="6658015" cy="1922729"/>
          </a:xfrm>
        </p:grpSpPr>
        <p:grpSp>
          <p:nvGrpSpPr>
            <p:cNvPr id="4" name="组合 3"/>
            <p:cNvGrpSpPr/>
            <p:nvPr/>
          </p:nvGrpSpPr>
          <p:grpSpPr>
            <a:xfrm>
              <a:off x="4836756" y="1969971"/>
              <a:ext cx="4801314" cy="1922729"/>
              <a:chOff x="4836756" y="1872342"/>
              <a:chExt cx="4801314" cy="1922729"/>
            </a:xfrm>
          </p:grpSpPr>
          <p:sp>
            <p:nvSpPr>
              <p:cNvPr id="5" name="文本框 4"/>
              <p:cNvSpPr txBox="1"/>
              <p:nvPr/>
            </p:nvSpPr>
            <p:spPr>
              <a:xfrm>
                <a:off x="4836756" y="1872342"/>
                <a:ext cx="4801314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  <a:scene3d>
                  <a:camera prst="orthographicFront"/>
                  <a:lightRig rig="threePt" dir="t"/>
                </a:scene3d>
              </a:bodyPr>
              <a:lstStyle/>
              <a:p>
                <a:r>
                  <a:rPr lang="zh-CN" altLang="en-US" sz="7200" dirty="0">
                    <a:ln>
                      <a:noFill/>
                      <a:prstDash val="dash"/>
                    </a:ln>
                    <a:solidFill>
                      <a:schemeClr val="bg1"/>
                    </a:solidFill>
                    <a:latin typeface="华文行楷" panose="02010800040101010101" pitchFamily="2" charset="-122"/>
                    <a:ea typeface="华文行楷" panose="02010800040101010101" pitchFamily="2" charset="-122"/>
                  </a:rPr>
                  <a:t>后续更新</a:t>
                </a:r>
                <a:r>
                  <a:rPr lang="zh-CN" altLang="en-US" sz="7200" dirty="0">
                    <a:ln>
                      <a:noFill/>
                      <a:prstDash val="dash"/>
                    </a:ln>
                    <a:solidFill>
                      <a:schemeClr val="bg1"/>
                    </a:solidFill>
                    <a:effectLst/>
                    <a:latin typeface="华文行楷" panose="02010800040101010101" pitchFamily="2" charset="-122"/>
                    <a:ea typeface="华文行楷" panose="02010800040101010101" pitchFamily="2" charset="-122"/>
                  </a:rPr>
                  <a:t>中</a:t>
                </a:r>
              </a:p>
            </p:txBody>
          </p:sp>
          <p:sp>
            <p:nvSpPr>
              <p:cNvPr id="6" name="文本框 5"/>
              <p:cNvSpPr txBox="1"/>
              <p:nvPr/>
            </p:nvSpPr>
            <p:spPr>
              <a:xfrm>
                <a:off x="5376968" y="3087185"/>
                <a:ext cx="3720890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CN" sz="4000" b="1" dirty="0">
                    <a:solidFill>
                      <a:schemeClr val="bg1">
                        <a:lumMod val="50000"/>
                      </a:schemeClr>
                    </a:solidFill>
                    <a:effectLst>
                      <a:innerShdw blurRad="63500" dist="50800" dir="16200000">
                        <a:prstClr val="black">
                          <a:alpha val="50000"/>
                        </a:prstClr>
                      </a:innerShdw>
                    </a:effectLst>
                    <a:latin typeface="Arial Unicode MS" panose="020B0604020202020204" pitchFamily="34" charset="-122"/>
                    <a:ea typeface="Arial Unicode MS" panose="020B0604020202020204" pitchFamily="34" charset="-122"/>
                    <a:cs typeface="Arial Unicode MS" panose="020B0604020202020204" pitchFamily="34" charset="-122"/>
                  </a:rPr>
                  <a:t>Coming soon…</a:t>
                </a:r>
                <a:endParaRPr lang="zh-CN" altLang="en-US" sz="4000" b="1" dirty="0">
                  <a:solidFill>
                    <a:schemeClr val="bg1">
                      <a:lumMod val="50000"/>
                    </a:schemeClr>
                  </a:solidFill>
                  <a:effectLst>
                    <a:innerShdw blurRad="63500" dist="50800" dir="16200000">
                      <a:prstClr val="black">
                        <a:alpha val="50000"/>
                      </a:prstClr>
                    </a:innerShdw>
                  </a:effectLst>
                  <a:latin typeface="Arial Unicode MS" panose="020B0604020202020204" pitchFamily="34" charset="-122"/>
                  <a:ea typeface="Arial Unicode MS" panose="020B0604020202020204" pitchFamily="34" charset="-122"/>
                  <a:cs typeface="Arial Unicode MS" panose="020B0604020202020204" pitchFamily="34" charset="-122"/>
                </a:endParaRPr>
              </a:p>
            </p:txBody>
          </p:sp>
        </p:grpSp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2" cstate="print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80055" y="2327435"/>
              <a:ext cx="1820570" cy="1490472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宽屏</PresentationFormat>
  <Paragraphs>8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3" baseType="lpstr">
      <vt:lpstr>Arial Unicode MS</vt:lpstr>
      <vt:lpstr>华文行楷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http://www.ypppt.com/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keywords>http://www.ypppt.com/</cp:keywords>
  <dc:description>http://www.ypppt.com/</dc:description>
  <cp:lastModifiedBy>天 下</cp:lastModifiedBy>
  <cp:revision>17</cp:revision>
  <dcterms:created xsi:type="dcterms:W3CDTF">2014-09-28T09:35:00Z</dcterms:created>
  <dcterms:modified xsi:type="dcterms:W3CDTF">2021-01-05T05:05:34Z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