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sldIdLst>
    <p:sldId id="263" r:id="rId3"/>
    <p:sldId id="266" r:id="rId4"/>
    <p:sldId id="265" r:id="rId5"/>
    <p:sldId id="269" r:id="rId6"/>
    <p:sldId id="267" r:id="rId7"/>
    <p:sldId id="276" r:id="rId8"/>
    <p:sldId id="281" r:id="rId9"/>
    <p:sldId id="271" r:id="rId10"/>
    <p:sldId id="272" r:id="rId11"/>
    <p:sldId id="293" r:id="rId12"/>
    <p:sldId id="279" r:id="rId13"/>
    <p:sldId id="288" r:id="rId14"/>
    <p:sldId id="274" r:id="rId15"/>
    <p:sldId id="284" r:id="rId16"/>
    <p:sldId id="277" r:id="rId17"/>
    <p:sldId id="268" r:id="rId18"/>
    <p:sldId id="278" r:id="rId19"/>
    <p:sldId id="294" r:id="rId20"/>
    <p:sldId id="270" r:id="rId21"/>
    <p:sldId id="280" r:id="rId22"/>
    <p:sldId id="282" r:id="rId23"/>
    <p:sldId id="283" r:id="rId24"/>
    <p:sldId id="292" r:id="rId25"/>
    <p:sldId id="275" r:id="rId26"/>
    <p:sldId id="295" r:id="rId27"/>
    <p:sldId id="289" r:id="rId28"/>
    <p:sldId id="273" r:id="rId29"/>
    <p:sldId id="286" r:id="rId30"/>
    <p:sldId id="290" r:id="rId31"/>
    <p:sldId id="285" r:id="rId32"/>
    <p:sldId id="287" r:id="rId33"/>
    <p:sldId id="296" r:id="rId34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25"/>
    <a:srgbClr val="CEB756"/>
    <a:srgbClr val="F3CB69"/>
    <a:srgbClr val="009A04"/>
    <a:srgbClr val="136B1B"/>
    <a:srgbClr val="689028"/>
    <a:srgbClr val="2FBF3D"/>
    <a:srgbClr val="0ED025"/>
    <a:srgbClr val="04DE1E"/>
    <a:srgbClr val="3BF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424" autoAdjust="0"/>
  </p:normalViewPr>
  <p:slideViewPr>
    <p:cSldViewPr>
      <p:cViewPr varScale="1">
        <p:scale>
          <a:sx n="84" d="100"/>
          <a:sy n="84" d="100"/>
        </p:scale>
        <p:origin x="2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 flipV="1">
            <a:off x="5701258" y="836712"/>
            <a:ext cx="783439" cy="8631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Users\user\Desktop\10-1512032056405V.jpg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0800000">
            <a:off x="1" y="-38100"/>
            <a:ext cx="2440593" cy="23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4511030" y="836712"/>
            <a:ext cx="3240360" cy="0"/>
          </a:xfrm>
          <a:prstGeom prst="line">
            <a:avLst/>
          </a:prstGeom>
          <a:ln w="19050">
            <a:solidFill>
              <a:srgbClr val="266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图片1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9"/>
          <a:stretch>
            <a:fillRect/>
          </a:stretch>
        </p:blipFill>
        <p:spPr bwMode="auto">
          <a:xfrm>
            <a:off x="10764837" y="4513489"/>
            <a:ext cx="1438275" cy="2359026"/>
          </a:xfrm>
          <a:prstGeom prst="rect">
            <a:avLst/>
          </a:prstGeom>
          <a:noFill/>
          <a:effectLst>
            <a:innerShdw blurRad="177800" dist="101600" dir="1194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3" b="25860"/>
          <a:stretch>
            <a:fillRect/>
          </a:stretch>
        </p:blipFill>
        <p:spPr bwMode="auto">
          <a:xfrm>
            <a:off x="0" y="-19050"/>
            <a:ext cx="12190413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606" y="5041602"/>
            <a:ext cx="533521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400" b="1" spc="-300" dirty="0">
                <a:solidFill>
                  <a:srgbClr val="26643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庞中华简体 V2007" pitchFamily="2" charset="-122"/>
              </a:rPr>
              <a:t>清新植物</a:t>
            </a:r>
            <a:r>
              <a:rPr lang="en-US" altLang="zh-CN" sz="5400" b="1" spc="-300" dirty="0">
                <a:solidFill>
                  <a:srgbClr val="26643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庞中华简体 V2007" pitchFamily="2" charset="-122"/>
              </a:rPr>
              <a:t>PPT</a:t>
            </a:r>
            <a:r>
              <a:rPr lang="zh-CN" altLang="en-US" sz="5400" b="1" spc="-300" dirty="0">
                <a:solidFill>
                  <a:srgbClr val="26643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庞中华简体 V2007" pitchFamily="2" charset="-122"/>
              </a:rPr>
              <a:t>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881588" y="6145559"/>
            <a:ext cx="4493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400" b="1" dirty="0">
                <a:solidFill>
                  <a:srgbClr val="266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适用于工作总结、教育教学、述职报告、个人简历等。</a:t>
            </a:r>
          </a:p>
        </p:txBody>
      </p:sp>
      <p:sp>
        <p:nvSpPr>
          <p:cNvPr id="10" name="矩形 9"/>
          <p:cNvSpPr/>
          <p:nvPr/>
        </p:nvSpPr>
        <p:spPr>
          <a:xfrm>
            <a:off x="9839622" y="6019651"/>
            <a:ext cx="309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zh-CN" altLang="en-US" sz="2000" b="1" dirty="0">
              <a:solidFill>
                <a:srgbClr val="2664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28749" y="6002238"/>
            <a:ext cx="47344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5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25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492797" y="1747482"/>
            <a:ext cx="1476513" cy="1516103"/>
            <a:chOff x="171792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717925" y="478710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02</a:t>
              </a:r>
              <a:endParaRPr lang="zh-CN" altLang="en-US" sz="48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04645" y="356430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填入您的标题</a:t>
            </a:r>
          </a:p>
        </p:txBody>
      </p:sp>
      <p:sp>
        <p:nvSpPr>
          <p:cNvPr id="10" name="KSO_Shape"/>
          <p:cNvSpPr/>
          <p:nvPr/>
        </p:nvSpPr>
        <p:spPr bwMode="auto">
          <a:xfrm rot="20800369">
            <a:off x="8480207" y="1216700"/>
            <a:ext cx="552429" cy="822475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163315" y="3013746"/>
            <a:ext cx="1921718" cy="1929593"/>
            <a:chOff x="5163315" y="3013746"/>
            <a:chExt cx="1921718" cy="1929593"/>
          </a:xfrm>
        </p:grpSpPr>
        <p:sp>
          <p:nvSpPr>
            <p:cNvPr id="2" name="MH_Title_1"/>
            <p:cNvSpPr/>
            <p:nvPr/>
          </p:nvSpPr>
          <p:spPr>
            <a:xfrm rot="20013998">
              <a:off x="5163315" y="3013746"/>
              <a:ext cx="1921718" cy="1929593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" name="Freeform 500"/>
            <p:cNvSpPr>
              <a:spLocks noEditPoints="1"/>
            </p:cNvSpPr>
            <p:nvPr/>
          </p:nvSpPr>
          <p:spPr bwMode="auto">
            <a:xfrm rot="20052557">
              <a:off x="5707302" y="3176412"/>
              <a:ext cx="614219" cy="698614"/>
            </a:xfrm>
            <a:custGeom>
              <a:avLst/>
              <a:gdLst>
                <a:gd name="T0" fmla="*/ 26 w 131"/>
                <a:gd name="T1" fmla="*/ 7 h 149"/>
                <a:gd name="T2" fmla="*/ 26 w 131"/>
                <a:gd name="T3" fmla="*/ 7 h 149"/>
                <a:gd name="T4" fmla="*/ 21 w 131"/>
                <a:gd name="T5" fmla="*/ 9 h 149"/>
                <a:gd name="T6" fmla="*/ 15 w 131"/>
                <a:gd name="T7" fmla="*/ 13 h 149"/>
                <a:gd name="T8" fmla="*/ 11 w 131"/>
                <a:gd name="T9" fmla="*/ 18 h 149"/>
                <a:gd name="T10" fmla="*/ 11 w 131"/>
                <a:gd name="T11" fmla="*/ 24 h 149"/>
                <a:gd name="T12" fmla="*/ 11 w 131"/>
                <a:gd name="T13" fmla="*/ 24 h 149"/>
                <a:gd name="T14" fmla="*/ 11 w 131"/>
                <a:gd name="T15" fmla="*/ 29 h 149"/>
                <a:gd name="T16" fmla="*/ 15 w 131"/>
                <a:gd name="T17" fmla="*/ 35 h 149"/>
                <a:gd name="T18" fmla="*/ 21 w 131"/>
                <a:gd name="T19" fmla="*/ 39 h 149"/>
                <a:gd name="T20" fmla="*/ 26 w 131"/>
                <a:gd name="T21" fmla="*/ 40 h 149"/>
                <a:gd name="T22" fmla="*/ 26 w 131"/>
                <a:gd name="T23" fmla="*/ 40 h 149"/>
                <a:gd name="T24" fmla="*/ 33 w 131"/>
                <a:gd name="T25" fmla="*/ 39 h 149"/>
                <a:gd name="T26" fmla="*/ 37 w 131"/>
                <a:gd name="T27" fmla="*/ 35 h 149"/>
                <a:gd name="T28" fmla="*/ 41 w 131"/>
                <a:gd name="T29" fmla="*/ 29 h 149"/>
                <a:gd name="T30" fmla="*/ 43 w 131"/>
                <a:gd name="T31" fmla="*/ 24 h 149"/>
                <a:gd name="T32" fmla="*/ 43 w 131"/>
                <a:gd name="T33" fmla="*/ 24 h 149"/>
                <a:gd name="T34" fmla="*/ 41 w 131"/>
                <a:gd name="T35" fmla="*/ 18 h 149"/>
                <a:gd name="T36" fmla="*/ 37 w 131"/>
                <a:gd name="T37" fmla="*/ 13 h 149"/>
                <a:gd name="T38" fmla="*/ 33 w 131"/>
                <a:gd name="T39" fmla="*/ 9 h 149"/>
                <a:gd name="T40" fmla="*/ 26 w 131"/>
                <a:gd name="T41" fmla="*/ 7 h 149"/>
                <a:gd name="T42" fmla="*/ 26 w 131"/>
                <a:gd name="T43" fmla="*/ 7 h 149"/>
                <a:gd name="T44" fmla="*/ 74 w 131"/>
                <a:gd name="T45" fmla="*/ 42 h 149"/>
                <a:gd name="T46" fmla="*/ 76 w 131"/>
                <a:gd name="T47" fmla="*/ 55 h 149"/>
                <a:gd name="T48" fmla="*/ 83 w 131"/>
                <a:gd name="T49" fmla="*/ 57 h 149"/>
                <a:gd name="T50" fmla="*/ 89 w 131"/>
                <a:gd name="T51" fmla="*/ 46 h 149"/>
                <a:gd name="T52" fmla="*/ 74 w 131"/>
                <a:gd name="T53" fmla="*/ 42 h 149"/>
                <a:gd name="T54" fmla="*/ 74 w 131"/>
                <a:gd name="T55" fmla="*/ 42 h 149"/>
                <a:gd name="T56" fmla="*/ 98 w 131"/>
                <a:gd name="T57" fmla="*/ 48 h 149"/>
                <a:gd name="T58" fmla="*/ 89 w 131"/>
                <a:gd name="T59" fmla="*/ 64 h 149"/>
                <a:gd name="T60" fmla="*/ 89 w 131"/>
                <a:gd name="T61" fmla="*/ 68 h 149"/>
                <a:gd name="T62" fmla="*/ 85 w 131"/>
                <a:gd name="T63" fmla="*/ 66 h 149"/>
                <a:gd name="T64" fmla="*/ 78 w 131"/>
                <a:gd name="T65" fmla="*/ 64 h 149"/>
                <a:gd name="T66" fmla="*/ 57 w 131"/>
                <a:gd name="T67" fmla="*/ 79 h 149"/>
                <a:gd name="T68" fmla="*/ 45 w 131"/>
                <a:gd name="T69" fmla="*/ 66 h 149"/>
                <a:gd name="T70" fmla="*/ 45 w 131"/>
                <a:gd name="T71" fmla="*/ 94 h 149"/>
                <a:gd name="T72" fmla="*/ 46 w 131"/>
                <a:gd name="T73" fmla="*/ 149 h 149"/>
                <a:gd name="T74" fmla="*/ 33 w 131"/>
                <a:gd name="T75" fmla="*/ 149 h 149"/>
                <a:gd name="T76" fmla="*/ 30 w 131"/>
                <a:gd name="T77" fmla="*/ 101 h 149"/>
                <a:gd name="T78" fmla="*/ 24 w 131"/>
                <a:gd name="T79" fmla="*/ 101 h 149"/>
                <a:gd name="T80" fmla="*/ 22 w 131"/>
                <a:gd name="T81" fmla="*/ 149 h 149"/>
                <a:gd name="T82" fmla="*/ 8 w 131"/>
                <a:gd name="T83" fmla="*/ 149 h 149"/>
                <a:gd name="T84" fmla="*/ 10 w 131"/>
                <a:gd name="T85" fmla="*/ 94 h 149"/>
                <a:gd name="T86" fmla="*/ 10 w 131"/>
                <a:gd name="T87" fmla="*/ 94 h 149"/>
                <a:gd name="T88" fmla="*/ 0 w 131"/>
                <a:gd name="T89" fmla="*/ 84 h 149"/>
                <a:gd name="T90" fmla="*/ 8 w 131"/>
                <a:gd name="T91" fmla="*/ 44 h 149"/>
                <a:gd name="T92" fmla="*/ 8 w 131"/>
                <a:gd name="T93" fmla="*/ 44 h 149"/>
                <a:gd name="T94" fmla="*/ 46 w 131"/>
                <a:gd name="T95" fmla="*/ 44 h 149"/>
                <a:gd name="T96" fmla="*/ 59 w 131"/>
                <a:gd name="T97" fmla="*/ 62 h 149"/>
                <a:gd name="T98" fmla="*/ 68 w 131"/>
                <a:gd name="T99" fmla="*/ 61 h 149"/>
                <a:gd name="T100" fmla="*/ 68 w 131"/>
                <a:gd name="T101" fmla="*/ 61 h 149"/>
                <a:gd name="T102" fmla="*/ 65 w 131"/>
                <a:gd name="T103" fmla="*/ 40 h 149"/>
                <a:gd name="T104" fmla="*/ 52 w 131"/>
                <a:gd name="T105" fmla="*/ 37 h 149"/>
                <a:gd name="T106" fmla="*/ 52 w 131"/>
                <a:gd name="T107" fmla="*/ 18 h 149"/>
                <a:gd name="T108" fmla="*/ 131 w 131"/>
                <a:gd name="T109" fmla="*/ 0 h 149"/>
                <a:gd name="T110" fmla="*/ 131 w 131"/>
                <a:gd name="T111" fmla="*/ 55 h 149"/>
                <a:gd name="T112" fmla="*/ 98 w 131"/>
                <a:gd name="T113" fmla="*/ 48 h 149"/>
                <a:gd name="T114" fmla="*/ 98 w 131"/>
                <a:gd name="T115" fmla="*/ 48 h 149"/>
                <a:gd name="T116" fmla="*/ 57 w 131"/>
                <a:gd name="T117" fmla="*/ 22 h 149"/>
                <a:gd name="T118" fmla="*/ 57 w 131"/>
                <a:gd name="T119" fmla="*/ 26 h 149"/>
                <a:gd name="T120" fmla="*/ 123 w 131"/>
                <a:gd name="T121" fmla="*/ 22 h 149"/>
                <a:gd name="T122" fmla="*/ 123 w 131"/>
                <a:gd name="T123" fmla="*/ 9 h 149"/>
                <a:gd name="T124" fmla="*/ 57 w 131"/>
                <a:gd name="T125" fmla="*/ 2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149">
                  <a:moveTo>
                    <a:pt x="26" y="7"/>
                  </a:moveTo>
                  <a:lnTo>
                    <a:pt x="26" y="7"/>
                  </a:lnTo>
                  <a:lnTo>
                    <a:pt x="21" y="9"/>
                  </a:lnTo>
                  <a:lnTo>
                    <a:pt x="15" y="13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15" y="35"/>
                  </a:lnTo>
                  <a:lnTo>
                    <a:pt x="21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39"/>
                  </a:lnTo>
                  <a:lnTo>
                    <a:pt x="37" y="35"/>
                  </a:lnTo>
                  <a:lnTo>
                    <a:pt x="41" y="29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1" y="18"/>
                  </a:lnTo>
                  <a:lnTo>
                    <a:pt x="37" y="13"/>
                  </a:lnTo>
                  <a:lnTo>
                    <a:pt x="33" y="9"/>
                  </a:lnTo>
                  <a:lnTo>
                    <a:pt x="26" y="7"/>
                  </a:lnTo>
                  <a:lnTo>
                    <a:pt x="26" y="7"/>
                  </a:lnTo>
                  <a:close/>
                  <a:moveTo>
                    <a:pt x="74" y="42"/>
                  </a:moveTo>
                  <a:lnTo>
                    <a:pt x="76" y="55"/>
                  </a:lnTo>
                  <a:lnTo>
                    <a:pt x="83" y="57"/>
                  </a:lnTo>
                  <a:lnTo>
                    <a:pt x="89" y="46"/>
                  </a:lnTo>
                  <a:lnTo>
                    <a:pt x="74" y="42"/>
                  </a:lnTo>
                  <a:lnTo>
                    <a:pt x="74" y="42"/>
                  </a:lnTo>
                  <a:close/>
                  <a:moveTo>
                    <a:pt x="98" y="48"/>
                  </a:moveTo>
                  <a:lnTo>
                    <a:pt x="89" y="64"/>
                  </a:lnTo>
                  <a:lnTo>
                    <a:pt x="89" y="68"/>
                  </a:lnTo>
                  <a:lnTo>
                    <a:pt x="85" y="66"/>
                  </a:lnTo>
                  <a:lnTo>
                    <a:pt x="78" y="64"/>
                  </a:lnTo>
                  <a:lnTo>
                    <a:pt x="57" y="79"/>
                  </a:lnTo>
                  <a:lnTo>
                    <a:pt x="45" y="66"/>
                  </a:lnTo>
                  <a:lnTo>
                    <a:pt x="45" y="94"/>
                  </a:lnTo>
                  <a:lnTo>
                    <a:pt x="46" y="149"/>
                  </a:lnTo>
                  <a:lnTo>
                    <a:pt x="33" y="149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22" y="149"/>
                  </a:lnTo>
                  <a:lnTo>
                    <a:pt x="8" y="149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0" y="8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6" y="44"/>
                  </a:lnTo>
                  <a:lnTo>
                    <a:pt x="59" y="62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5" y="40"/>
                  </a:lnTo>
                  <a:lnTo>
                    <a:pt x="52" y="37"/>
                  </a:lnTo>
                  <a:lnTo>
                    <a:pt x="52" y="18"/>
                  </a:lnTo>
                  <a:lnTo>
                    <a:pt x="131" y="0"/>
                  </a:lnTo>
                  <a:lnTo>
                    <a:pt x="131" y="55"/>
                  </a:lnTo>
                  <a:lnTo>
                    <a:pt x="98" y="48"/>
                  </a:lnTo>
                  <a:lnTo>
                    <a:pt x="98" y="48"/>
                  </a:lnTo>
                  <a:close/>
                  <a:moveTo>
                    <a:pt x="57" y="22"/>
                  </a:moveTo>
                  <a:lnTo>
                    <a:pt x="57" y="26"/>
                  </a:lnTo>
                  <a:lnTo>
                    <a:pt x="123" y="22"/>
                  </a:lnTo>
                  <a:lnTo>
                    <a:pt x="123" y="9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08067" y="4153230"/>
            <a:ext cx="2895045" cy="2193436"/>
            <a:chOff x="2408067" y="4153230"/>
            <a:chExt cx="2895045" cy="2193436"/>
          </a:xfrm>
        </p:grpSpPr>
        <p:sp>
          <p:nvSpPr>
            <p:cNvPr id="6" name="MH_Other_4"/>
            <p:cNvSpPr>
              <a:spLocks noChangeArrowheads="1"/>
            </p:cNvSpPr>
            <p:nvPr/>
          </p:nvSpPr>
          <p:spPr bwMode="auto">
            <a:xfrm>
              <a:off x="4976263" y="5307600"/>
              <a:ext cx="326849" cy="328818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66700" dist="203200" dir="76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MH_Other_6"/>
            <p:cNvSpPr/>
            <p:nvPr/>
          </p:nvSpPr>
          <p:spPr bwMode="auto">
            <a:xfrm rot="14598256">
              <a:off x="2726935" y="3834362"/>
              <a:ext cx="2193436" cy="2831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zh-CN" altLang="en-US" sz="975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44104" y="691944"/>
            <a:ext cx="2173746" cy="2473415"/>
            <a:chOff x="3844104" y="691944"/>
            <a:chExt cx="2173746" cy="2473415"/>
          </a:xfrm>
        </p:grpSpPr>
        <p:sp>
          <p:nvSpPr>
            <p:cNvPr id="3" name="MH_Other_1"/>
            <p:cNvSpPr>
              <a:spLocks noChangeArrowheads="1"/>
            </p:cNvSpPr>
            <p:nvPr/>
          </p:nvSpPr>
          <p:spPr bwMode="auto">
            <a:xfrm>
              <a:off x="4480082" y="2838509"/>
              <a:ext cx="326849" cy="326850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66700" dist="203200" dir="76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MH_Other_7"/>
            <p:cNvSpPr/>
            <p:nvPr/>
          </p:nvSpPr>
          <p:spPr bwMode="auto">
            <a:xfrm rot="3798256" flipH="1">
              <a:off x="3726949" y="809099"/>
              <a:ext cx="2408055" cy="21737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zh-CN" altLang="en-US" sz="975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92074" y="1579713"/>
            <a:ext cx="3045705" cy="2187528"/>
            <a:chOff x="6892074" y="1579713"/>
            <a:chExt cx="3045705" cy="2187528"/>
          </a:xfrm>
        </p:grpSpPr>
        <p:sp>
          <p:nvSpPr>
            <p:cNvPr id="4" name="MH_Other_2"/>
            <p:cNvSpPr>
              <a:spLocks noChangeArrowheads="1"/>
            </p:cNvSpPr>
            <p:nvPr/>
          </p:nvSpPr>
          <p:spPr bwMode="auto">
            <a:xfrm>
              <a:off x="6892074" y="2314762"/>
              <a:ext cx="326849" cy="326850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66700" dist="203200" dir="76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MH_Other_8"/>
            <p:cNvSpPr/>
            <p:nvPr/>
          </p:nvSpPr>
          <p:spPr bwMode="auto">
            <a:xfrm rot="14598256" flipH="1" flipV="1">
              <a:off x="7363472" y="1192934"/>
              <a:ext cx="2187528" cy="29610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zh-CN" altLang="en-US" sz="975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8334" y="4797152"/>
            <a:ext cx="2173746" cy="2505153"/>
            <a:chOff x="6118334" y="4797152"/>
            <a:chExt cx="2173746" cy="2505153"/>
          </a:xfrm>
        </p:grpSpPr>
        <p:sp>
          <p:nvSpPr>
            <p:cNvPr id="5" name="MH_Other_3"/>
            <p:cNvSpPr>
              <a:spLocks noChangeArrowheads="1"/>
            </p:cNvSpPr>
            <p:nvPr/>
          </p:nvSpPr>
          <p:spPr bwMode="auto">
            <a:xfrm>
              <a:off x="7352533" y="4797152"/>
              <a:ext cx="326849" cy="326850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66700" dist="203200" dir="76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MH_Other_7"/>
            <p:cNvSpPr/>
            <p:nvPr/>
          </p:nvSpPr>
          <p:spPr bwMode="auto">
            <a:xfrm rot="14547809" flipH="1">
              <a:off x="6001179" y="5011405"/>
              <a:ext cx="2408055" cy="21737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zh-CN" altLang="en-US" sz="975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 rot="19936186">
            <a:off x="7141063" y="2098476"/>
            <a:ext cx="312094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28" name="文本框 27"/>
          <p:cNvSpPr txBox="1"/>
          <p:nvPr/>
        </p:nvSpPr>
        <p:spPr>
          <a:xfrm rot="19936186">
            <a:off x="4720669" y="1643667"/>
            <a:ext cx="24173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 rot="19936186">
            <a:off x="1917684" y="4860784"/>
            <a:ext cx="303868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0" name="文本框 29"/>
          <p:cNvSpPr txBox="1"/>
          <p:nvPr/>
        </p:nvSpPr>
        <p:spPr>
          <a:xfrm rot="19936186">
            <a:off x="5196435" y="5609331"/>
            <a:ext cx="24173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19936186">
            <a:off x="5546956" y="3891247"/>
            <a:ext cx="16491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复制内容后点击右键选择只保留文本来粘贴您的内容。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671448" y="1692005"/>
            <a:ext cx="4248472" cy="4047026"/>
            <a:chOff x="3671448" y="1692005"/>
            <a:chExt cx="4248472" cy="4047026"/>
          </a:xfrm>
        </p:grpSpPr>
        <p:grpSp>
          <p:nvGrpSpPr>
            <p:cNvPr id="2" name="组合 1"/>
            <p:cNvGrpSpPr/>
            <p:nvPr/>
          </p:nvGrpSpPr>
          <p:grpSpPr>
            <a:xfrm>
              <a:off x="4871070" y="1692005"/>
              <a:ext cx="1859414" cy="1727002"/>
              <a:chOff x="4871070" y="1692005"/>
              <a:chExt cx="1859414" cy="1727002"/>
            </a:xfrm>
          </p:grpSpPr>
          <p:sp>
            <p:nvSpPr>
              <p:cNvPr id="6" name="Freeform 50"/>
              <p:cNvSpPr/>
              <p:nvPr/>
            </p:nvSpPr>
            <p:spPr bwMode="auto">
              <a:xfrm>
                <a:off x="4871070" y="1692005"/>
                <a:ext cx="1859414" cy="1727002"/>
              </a:xfrm>
              <a:custGeom>
                <a:avLst/>
                <a:gdLst>
                  <a:gd name="T0" fmla="*/ 635 w 694"/>
                  <a:gd name="T1" fmla="*/ 186 h 645"/>
                  <a:gd name="T2" fmla="*/ 418 w 694"/>
                  <a:gd name="T3" fmla="*/ 29 h 645"/>
                  <a:gd name="T4" fmla="*/ 276 w 694"/>
                  <a:gd name="T5" fmla="*/ 29 h 645"/>
                  <a:gd name="T6" fmla="*/ 59 w 694"/>
                  <a:gd name="T7" fmla="*/ 186 h 645"/>
                  <a:gd name="T8" fmla="*/ 15 w 694"/>
                  <a:gd name="T9" fmla="*/ 321 h 645"/>
                  <a:gd name="T10" fmla="*/ 42 w 694"/>
                  <a:gd name="T11" fmla="*/ 402 h 645"/>
                  <a:gd name="T12" fmla="*/ 98 w 694"/>
                  <a:gd name="T13" fmla="*/ 576 h 645"/>
                  <a:gd name="T14" fmla="*/ 159 w 694"/>
                  <a:gd name="T15" fmla="*/ 645 h 645"/>
                  <a:gd name="T16" fmla="*/ 233 w 694"/>
                  <a:gd name="T17" fmla="*/ 589 h 645"/>
                  <a:gd name="T18" fmla="*/ 347 w 694"/>
                  <a:gd name="T19" fmla="*/ 562 h 645"/>
                  <a:gd name="T20" fmla="*/ 458 w 694"/>
                  <a:gd name="T21" fmla="*/ 587 h 645"/>
                  <a:gd name="T22" fmla="*/ 535 w 694"/>
                  <a:gd name="T23" fmla="*/ 645 h 645"/>
                  <a:gd name="T24" fmla="*/ 596 w 694"/>
                  <a:gd name="T25" fmla="*/ 576 h 645"/>
                  <a:gd name="T26" fmla="*/ 651 w 694"/>
                  <a:gd name="T27" fmla="*/ 406 h 645"/>
                  <a:gd name="T28" fmla="*/ 679 w 694"/>
                  <a:gd name="T29" fmla="*/ 321 h 645"/>
                  <a:gd name="T30" fmla="*/ 635 w 694"/>
                  <a:gd name="T31" fmla="*/ 186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645">
                    <a:moveTo>
                      <a:pt x="635" y="186"/>
                    </a:moveTo>
                    <a:cubicBezTo>
                      <a:pt x="418" y="29"/>
                      <a:pt x="418" y="29"/>
                      <a:pt x="418" y="29"/>
                    </a:cubicBezTo>
                    <a:cubicBezTo>
                      <a:pt x="379" y="0"/>
                      <a:pt x="315" y="0"/>
                      <a:pt x="276" y="29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20" y="215"/>
                      <a:pt x="0" y="275"/>
                      <a:pt x="15" y="321"/>
                    </a:cubicBezTo>
                    <a:cubicBezTo>
                      <a:pt x="42" y="402"/>
                      <a:pt x="42" y="402"/>
                      <a:pt x="42" y="402"/>
                    </a:cubicBezTo>
                    <a:cubicBezTo>
                      <a:pt x="98" y="576"/>
                      <a:pt x="98" y="576"/>
                      <a:pt x="98" y="576"/>
                    </a:cubicBezTo>
                    <a:cubicBezTo>
                      <a:pt x="107" y="605"/>
                      <a:pt x="131" y="630"/>
                      <a:pt x="159" y="645"/>
                    </a:cubicBezTo>
                    <a:cubicBezTo>
                      <a:pt x="180" y="622"/>
                      <a:pt x="205" y="603"/>
                      <a:pt x="233" y="589"/>
                    </a:cubicBezTo>
                    <a:cubicBezTo>
                      <a:pt x="268" y="572"/>
                      <a:pt x="306" y="562"/>
                      <a:pt x="347" y="562"/>
                    </a:cubicBezTo>
                    <a:cubicBezTo>
                      <a:pt x="387" y="562"/>
                      <a:pt x="424" y="571"/>
                      <a:pt x="458" y="587"/>
                    </a:cubicBezTo>
                    <a:cubicBezTo>
                      <a:pt x="487" y="601"/>
                      <a:pt x="514" y="621"/>
                      <a:pt x="535" y="645"/>
                    </a:cubicBezTo>
                    <a:cubicBezTo>
                      <a:pt x="563" y="630"/>
                      <a:pt x="587" y="605"/>
                      <a:pt x="596" y="576"/>
                    </a:cubicBezTo>
                    <a:cubicBezTo>
                      <a:pt x="651" y="406"/>
                      <a:pt x="651" y="406"/>
                      <a:pt x="651" y="406"/>
                    </a:cubicBezTo>
                    <a:cubicBezTo>
                      <a:pt x="679" y="321"/>
                      <a:pt x="679" y="321"/>
                      <a:pt x="679" y="321"/>
                    </a:cubicBezTo>
                    <a:cubicBezTo>
                      <a:pt x="694" y="275"/>
                      <a:pt x="674" y="215"/>
                      <a:pt x="635" y="186"/>
                    </a:cubicBezTo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文本框 82"/>
              <p:cNvSpPr txBox="1"/>
              <p:nvPr/>
            </p:nvSpPr>
            <p:spPr>
              <a:xfrm>
                <a:off x="5485234" y="1988840"/>
                <a:ext cx="494096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01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096547" y="2724956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671448" y="2552111"/>
              <a:ext cx="1625148" cy="1767744"/>
              <a:chOff x="3671448" y="2552111"/>
              <a:chExt cx="1625148" cy="1767744"/>
            </a:xfrm>
          </p:grpSpPr>
          <p:sp>
            <p:nvSpPr>
              <p:cNvPr id="4" name="Freeform 46"/>
              <p:cNvSpPr/>
              <p:nvPr/>
            </p:nvSpPr>
            <p:spPr bwMode="auto">
              <a:xfrm>
                <a:off x="3671448" y="2552111"/>
                <a:ext cx="1625148" cy="1767744"/>
              </a:xfrm>
              <a:custGeom>
                <a:avLst/>
                <a:gdLst>
                  <a:gd name="T0" fmla="*/ 540 w 607"/>
                  <a:gd name="T1" fmla="*/ 496 h 660"/>
                  <a:gd name="T2" fmla="*/ 607 w 607"/>
                  <a:gd name="T3" fmla="*/ 324 h 660"/>
                  <a:gd name="T4" fmla="*/ 546 w 607"/>
                  <a:gd name="T5" fmla="*/ 255 h 660"/>
                  <a:gd name="T6" fmla="*/ 490 w 607"/>
                  <a:gd name="T7" fmla="*/ 81 h 660"/>
                  <a:gd name="T8" fmla="*/ 418 w 607"/>
                  <a:gd name="T9" fmla="*/ 29 h 660"/>
                  <a:gd name="T10" fmla="*/ 275 w 607"/>
                  <a:gd name="T11" fmla="*/ 29 h 660"/>
                  <a:gd name="T12" fmla="*/ 59 w 607"/>
                  <a:gd name="T13" fmla="*/ 186 h 660"/>
                  <a:gd name="T14" fmla="*/ 15 w 607"/>
                  <a:gd name="T15" fmla="*/ 321 h 660"/>
                  <a:gd name="T16" fmla="*/ 98 w 607"/>
                  <a:gd name="T17" fmla="*/ 576 h 660"/>
                  <a:gd name="T18" fmla="*/ 213 w 607"/>
                  <a:gd name="T19" fmla="*/ 660 h 660"/>
                  <a:gd name="T20" fmla="*/ 297 w 607"/>
                  <a:gd name="T21" fmla="*/ 660 h 660"/>
                  <a:gd name="T22" fmla="*/ 480 w 607"/>
                  <a:gd name="T23" fmla="*/ 660 h 660"/>
                  <a:gd name="T24" fmla="*/ 570 w 607"/>
                  <a:gd name="T25" fmla="*/ 617 h 660"/>
                  <a:gd name="T26" fmla="*/ 543 w 607"/>
                  <a:gd name="T27" fmla="*/ 537 h 660"/>
                  <a:gd name="T28" fmla="*/ 540 w 607"/>
                  <a:gd name="T29" fmla="*/ 49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660">
                    <a:moveTo>
                      <a:pt x="540" y="496"/>
                    </a:moveTo>
                    <a:cubicBezTo>
                      <a:pt x="540" y="430"/>
                      <a:pt x="565" y="369"/>
                      <a:pt x="607" y="324"/>
                    </a:cubicBezTo>
                    <a:cubicBezTo>
                      <a:pt x="579" y="309"/>
                      <a:pt x="555" y="284"/>
                      <a:pt x="546" y="255"/>
                    </a:cubicBezTo>
                    <a:cubicBezTo>
                      <a:pt x="490" y="81"/>
                      <a:pt x="490" y="81"/>
                      <a:pt x="490" y="81"/>
                    </a:cubicBezTo>
                    <a:cubicBezTo>
                      <a:pt x="418" y="29"/>
                      <a:pt x="418" y="29"/>
                      <a:pt x="418" y="29"/>
                    </a:cubicBezTo>
                    <a:cubicBezTo>
                      <a:pt x="378" y="0"/>
                      <a:pt x="314" y="0"/>
                      <a:pt x="275" y="29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20" y="214"/>
                      <a:pt x="0" y="275"/>
                      <a:pt x="15" y="321"/>
                    </a:cubicBezTo>
                    <a:cubicBezTo>
                      <a:pt x="98" y="576"/>
                      <a:pt x="98" y="576"/>
                      <a:pt x="98" y="576"/>
                    </a:cubicBezTo>
                    <a:cubicBezTo>
                      <a:pt x="112" y="622"/>
                      <a:pt x="164" y="660"/>
                      <a:pt x="213" y="660"/>
                    </a:cubicBezTo>
                    <a:cubicBezTo>
                      <a:pt x="297" y="660"/>
                      <a:pt x="297" y="660"/>
                      <a:pt x="297" y="660"/>
                    </a:cubicBezTo>
                    <a:cubicBezTo>
                      <a:pt x="480" y="660"/>
                      <a:pt x="480" y="660"/>
                      <a:pt x="480" y="660"/>
                    </a:cubicBezTo>
                    <a:cubicBezTo>
                      <a:pt x="513" y="660"/>
                      <a:pt x="547" y="642"/>
                      <a:pt x="570" y="617"/>
                    </a:cubicBezTo>
                    <a:cubicBezTo>
                      <a:pt x="557" y="592"/>
                      <a:pt x="548" y="565"/>
                      <a:pt x="543" y="537"/>
                    </a:cubicBezTo>
                    <a:cubicBezTo>
                      <a:pt x="541" y="523"/>
                      <a:pt x="540" y="510"/>
                      <a:pt x="540" y="496"/>
                    </a:cubicBezTo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文本框 91"/>
              <p:cNvSpPr txBox="1"/>
              <p:nvPr/>
            </p:nvSpPr>
            <p:spPr>
              <a:xfrm>
                <a:off x="3885494" y="3025024"/>
                <a:ext cx="554470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05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3772918" y="3695556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116214" y="4204420"/>
              <a:ext cx="1665890" cy="1521030"/>
              <a:chOff x="4116214" y="4204420"/>
              <a:chExt cx="1665890" cy="1521030"/>
            </a:xfrm>
          </p:grpSpPr>
          <p:sp>
            <p:nvSpPr>
              <p:cNvPr id="3" name="Freeform 44"/>
              <p:cNvSpPr/>
              <p:nvPr/>
            </p:nvSpPr>
            <p:spPr bwMode="auto">
              <a:xfrm>
                <a:off x="4116214" y="4204420"/>
                <a:ext cx="1665890" cy="1521030"/>
              </a:xfrm>
              <a:custGeom>
                <a:avLst/>
                <a:gdLst>
                  <a:gd name="T0" fmla="*/ 583 w 622"/>
                  <a:gd name="T1" fmla="*/ 130 h 568"/>
                  <a:gd name="T2" fmla="*/ 404 w 622"/>
                  <a:gd name="T3" fmla="*/ 0 h 568"/>
                  <a:gd name="T4" fmla="*/ 314 w 622"/>
                  <a:gd name="T5" fmla="*/ 43 h 568"/>
                  <a:gd name="T6" fmla="*/ 131 w 622"/>
                  <a:gd name="T7" fmla="*/ 43 h 568"/>
                  <a:gd name="T8" fmla="*/ 59 w 622"/>
                  <a:gd name="T9" fmla="*/ 95 h 568"/>
                  <a:gd name="T10" fmla="*/ 15 w 622"/>
                  <a:gd name="T11" fmla="*/ 230 h 568"/>
                  <a:gd name="T12" fmla="*/ 98 w 622"/>
                  <a:gd name="T13" fmla="*/ 485 h 568"/>
                  <a:gd name="T14" fmla="*/ 213 w 622"/>
                  <a:gd name="T15" fmla="*/ 568 h 568"/>
                  <a:gd name="T16" fmla="*/ 481 w 622"/>
                  <a:gd name="T17" fmla="*/ 568 h 568"/>
                  <a:gd name="T18" fmla="*/ 596 w 622"/>
                  <a:gd name="T19" fmla="*/ 485 h 568"/>
                  <a:gd name="T20" fmla="*/ 622 w 622"/>
                  <a:gd name="T21" fmla="*/ 404 h 568"/>
                  <a:gd name="T22" fmla="*/ 567 w 622"/>
                  <a:gd name="T23" fmla="*/ 234 h 568"/>
                  <a:gd name="T24" fmla="*/ 583 w 622"/>
                  <a:gd name="T25" fmla="*/ 13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2" h="568">
                    <a:moveTo>
                      <a:pt x="583" y="130"/>
                    </a:moveTo>
                    <a:cubicBezTo>
                      <a:pt x="506" y="116"/>
                      <a:pt x="441" y="67"/>
                      <a:pt x="404" y="0"/>
                    </a:cubicBezTo>
                    <a:cubicBezTo>
                      <a:pt x="381" y="25"/>
                      <a:pt x="347" y="43"/>
                      <a:pt x="314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20" y="123"/>
                      <a:pt x="0" y="184"/>
                      <a:pt x="15" y="230"/>
                    </a:cubicBezTo>
                    <a:cubicBezTo>
                      <a:pt x="98" y="485"/>
                      <a:pt x="98" y="485"/>
                      <a:pt x="98" y="485"/>
                    </a:cubicBezTo>
                    <a:cubicBezTo>
                      <a:pt x="113" y="531"/>
                      <a:pt x="165" y="568"/>
                      <a:pt x="213" y="568"/>
                    </a:cubicBezTo>
                    <a:cubicBezTo>
                      <a:pt x="481" y="568"/>
                      <a:pt x="481" y="568"/>
                      <a:pt x="481" y="568"/>
                    </a:cubicBezTo>
                    <a:cubicBezTo>
                      <a:pt x="529" y="568"/>
                      <a:pt x="581" y="531"/>
                      <a:pt x="596" y="485"/>
                    </a:cubicBezTo>
                    <a:cubicBezTo>
                      <a:pt x="622" y="404"/>
                      <a:pt x="622" y="404"/>
                      <a:pt x="622" y="404"/>
                    </a:cubicBezTo>
                    <a:cubicBezTo>
                      <a:pt x="567" y="234"/>
                      <a:pt x="567" y="234"/>
                      <a:pt x="567" y="234"/>
                    </a:cubicBezTo>
                    <a:cubicBezTo>
                      <a:pt x="556" y="201"/>
                      <a:pt x="563" y="161"/>
                      <a:pt x="583" y="130"/>
                    </a:cubicBezTo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文本框 84"/>
              <p:cNvSpPr txBox="1"/>
              <p:nvPr/>
            </p:nvSpPr>
            <p:spPr>
              <a:xfrm>
                <a:off x="4372605" y="4637657"/>
                <a:ext cx="539980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04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228175" y="5198917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605555" y="4225923"/>
              <a:ext cx="1845833" cy="1513108"/>
              <a:chOff x="5605555" y="4225923"/>
              <a:chExt cx="1845833" cy="1513108"/>
            </a:xfrm>
          </p:grpSpPr>
          <p:sp>
            <p:nvSpPr>
              <p:cNvPr id="5" name="Freeform 48"/>
              <p:cNvSpPr/>
              <p:nvPr/>
            </p:nvSpPr>
            <p:spPr bwMode="auto">
              <a:xfrm>
                <a:off x="5605555" y="4225923"/>
                <a:ext cx="1845833" cy="1513108"/>
              </a:xfrm>
              <a:custGeom>
                <a:avLst/>
                <a:gdLst>
                  <a:gd name="T0" fmla="*/ 630 w 689"/>
                  <a:gd name="T1" fmla="*/ 91 h 565"/>
                  <a:gd name="T2" fmla="*/ 562 w 689"/>
                  <a:gd name="T3" fmla="*/ 41 h 565"/>
                  <a:gd name="T4" fmla="*/ 383 w 689"/>
                  <a:gd name="T5" fmla="*/ 41 h 565"/>
                  <a:gd name="T6" fmla="*/ 294 w 689"/>
                  <a:gd name="T7" fmla="*/ 0 h 565"/>
                  <a:gd name="T8" fmla="*/ 110 w 689"/>
                  <a:gd name="T9" fmla="*/ 124 h 565"/>
                  <a:gd name="T10" fmla="*/ 73 w 689"/>
                  <a:gd name="T11" fmla="*/ 126 h 565"/>
                  <a:gd name="T12" fmla="*/ 27 w 689"/>
                  <a:gd name="T13" fmla="*/ 122 h 565"/>
                  <a:gd name="T14" fmla="*/ 11 w 689"/>
                  <a:gd name="T15" fmla="*/ 226 h 565"/>
                  <a:gd name="T16" fmla="*/ 66 w 689"/>
                  <a:gd name="T17" fmla="*/ 396 h 565"/>
                  <a:gd name="T18" fmla="*/ 94 w 689"/>
                  <a:gd name="T19" fmla="*/ 481 h 565"/>
                  <a:gd name="T20" fmla="*/ 209 w 689"/>
                  <a:gd name="T21" fmla="*/ 565 h 565"/>
                  <a:gd name="T22" fmla="*/ 477 w 689"/>
                  <a:gd name="T23" fmla="*/ 565 h 565"/>
                  <a:gd name="T24" fmla="*/ 592 w 689"/>
                  <a:gd name="T25" fmla="*/ 481 h 565"/>
                  <a:gd name="T26" fmla="*/ 674 w 689"/>
                  <a:gd name="T27" fmla="*/ 226 h 565"/>
                  <a:gd name="T28" fmla="*/ 630 w 689"/>
                  <a:gd name="T29" fmla="*/ 9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9" h="565">
                    <a:moveTo>
                      <a:pt x="630" y="91"/>
                    </a:moveTo>
                    <a:cubicBezTo>
                      <a:pt x="562" y="41"/>
                      <a:pt x="562" y="41"/>
                      <a:pt x="562" y="41"/>
                    </a:cubicBezTo>
                    <a:cubicBezTo>
                      <a:pt x="383" y="41"/>
                      <a:pt x="383" y="41"/>
                      <a:pt x="383" y="41"/>
                    </a:cubicBezTo>
                    <a:cubicBezTo>
                      <a:pt x="351" y="41"/>
                      <a:pt x="317" y="24"/>
                      <a:pt x="294" y="0"/>
                    </a:cubicBezTo>
                    <a:cubicBezTo>
                      <a:pt x="255" y="65"/>
                      <a:pt x="189" y="112"/>
                      <a:pt x="110" y="124"/>
                    </a:cubicBezTo>
                    <a:cubicBezTo>
                      <a:pt x="98" y="125"/>
                      <a:pt x="86" y="126"/>
                      <a:pt x="73" y="126"/>
                    </a:cubicBezTo>
                    <a:cubicBezTo>
                      <a:pt x="57" y="126"/>
                      <a:pt x="42" y="125"/>
                      <a:pt x="27" y="122"/>
                    </a:cubicBezTo>
                    <a:cubicBezTo>
                      <a:pt x="7" y="153"/>
                      <a:pt x="0" y="193"/>
                      <a:pt x="11" y="226"/>
                    </a:cubicBezTo>
                    <a:cubicBezTo>
                      <a:pt x="66" y="396"/>
                      <a:pt x="66" y="396"/>
                      <a:pt x="66" y="396"/>
                    </a:cubicBezTo>
                    <a:cubicBezTo>
                      <a:pt x="94" y="481"/>
                      <a:pt x="94" y="481"/>
                      <a:pt x="94" y="481"/>
                    </a:cubicBezTo>
                    <a:cubicBezTo>
                      <a:pt x="109" y="527"/>
                      <a:pt x="160" y="565"/>
                      <a:pt x="209" y="565"/>
                    </a:cubicBezTo>
                    <a:cubicBezTo>
                      <a:pt x="477" y="565"/>
                      <a:pt x="477" y="565"/>
                      <a:pt x="477" y="565"/>
                    </a:cubicBezTo>
                    <a:cubicBezTo>
                      <a:pt x="525" y="565"/>
                      <a:pt x="577" y="527"/>
                      <a:pt x="592" y="481"/>
                    </a:cubicBezTo>
                    <a:cubicBezTo>
                      <a:pt x="674" y="226"/>
                      <a:pt x="674" y="226"/>
                      <a:pt x="674" y="226"/>
                    </a:cubicBezTo>
                    <a:cubicBezTo>
                      <a:pt x="689" y="180"/>
                      <a:pt x="669" y="119"/>
                      <a:pt x="630" y="91"/>
                    </a:cubicBezTo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文本框 95"/>
              <p:cNvSpPr txBox="1"/>
              <p:nvPr/>
            </p:nvSpPr>
            <p:spPr>
              <a:xfrm>
                <a:off x="6615205" y="4637657"/>
                <a:ext cx="552055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03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688025" y="5137253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304957" y="2570219"/>
              <a:ext cx="1614963" cy="1765481"/>
              <a:chOff x="6304957" y="2570219"/>
              <a:chExt cx="1614963" cy="1765481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6304957" y="2570219"/>
                <a:ext cx="1614963" cy="1765481"/>
              </a:xfrm>
              <a:custGeom>
                <a:avLst/>
                <a:gdLst>
                  <a:gd name="T0" fmla="*/ 544 w 603"/>
                  <a:gd name="T1" fmla="*/ 186 h 659"/>
                  <a:gd name="T2" fmla="*/ 327 w 603"/>
                  <a:gd name="T3" fmla="*/ 28 h 659"/>
                  <a:gd name="T4" fmla="*/ 185 w 603"/>
                  <a:gd name="T5" fmla="*/ 28 h 659"/>
                  <a:gd name="T6" fmla="*/ 116 w 603"/>
                  <a:gd name="T7" fmla="*/ 78 h 659"/>
                  <a:gd name="T8" fmla="*/ 61 w 603"/>
                  <a:gd name="T9" fmla="*/ 248 h 659"/>
                  <a:gd name="T10" fmla="*/ 0 w 603"/>
                  <a:gd name="T11" fmla="*/ 317 h 659"/>
                  <a:gd name="T12" fmla="*/ 67 w 603"/>
                  <a:gd name="T13" fmla="*/ 489 h 659"/>
                  <a:gd name="T14" fmla="*/ 64 w 603"/>
                  <a:gd name="T15" fmla="*/ 531 h 659"/>
                  <a:gd name="T16" fmla="*/ 33 w 603"/>
                  <a:gd name="T17" fmla="*/ 618 h 659"/>
                  <a:gd name="T18" fmla="*/ 122 w 603"/>
                  <a:gd name="T19" fmla="*/ 659 h 659"/>
                  <a:gd name="T20" fmla="*/ 301 w 603"/>
                  <a:gd name="T21" fmla="*/ 659 h 659"/>
                  <a:gd name="T22" fmla="*/ 390 w 603"/>
                  <a:gd name="T23" fmla="*/ 659 h 659"/>
                  <a:gd name="T24" fmla="*/ 505 w 603"/>
                  <a:gd name="T25" fmla="*/ 576 h 659"/>
                  <a:gd name="T26" fmla="*/ 588 w 603"/>
                  <a:gd name="T27" fmla="*/ 321 h 659"/>
                  <a:gd name="T28" fmla="*/ 544 w 603"/>
                  <a:gd name="T29" fmla="*/ 186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3" h="659">
                    <a:moveTo>
                      <a:pt x="544" y="186"/>
                    </a:moveTo>
                    <a:cubicBezTo>
                      <a:pt x="327" y="28"/>
                      <a:pt x="327" y="28"/>
                      <a:pt x="327" y="28"/>
                    </a:cubicBezTo>
                    <a:cubicBezTo>
                      <a:pt x="288" y="0"/>
                      <a:pt x="224" y="0"/>
                      <a:pt x="185" y="28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61" y="248"/>
                      <a:pt x="61" y="248"/>
                      <a:pt x="61" y="248"/>
                    </a:cubicBezTo>
                    <a:cubicBezTo>
                      <a:pt x="52" y="277"/>
                      <a:pt x="28" y="302"/>
                      <a:pt x="0" y="317"/>
                    </a:cubicBezTo>
                    <a:cubicBezTo>
                      <a:pt x="42" y="362"/>
                      <a:pt x="67" y="423"/>
                      <a:pt x="67" y="489"/>
                    </a:cubicBezTo>
                    <a:cubicBezTo>
                      <a:pt x="67" y="504"/>
                      <a:pt x="66" y="518"/>
                      <a:pt x="64" y="531"/>
                    </a:cubicBezTo>
                    <a:cubicBezTo>
                      <a:pt x="59" y="562"/>
                      <a:pt x="48" y="591"/>
                      <a:pt x="33" y="618"/>
                    </a:cubicBezTo>
                    <a:cubicBezTo>
                      <a:pt x="56" y="642"/>
                      <a:pt x="90" y="659"/>
                      <a:pt x="122" y="659"/>
                    </a:cubicBezTo>
                    <a:cubicBezTo>
                      <a:pt x="301" y="659"/>
                      <a:pt x="301" y="659"/>
                      <a:pt x="301" y="659"/>
                    </a:cubicBezTo>
                    <a:cubicBezTo>
                      <a:pt x="390" y="659"/>
                      <a:pt x="390" y="659"/>
                      <a:pt x="390" y="659"/>
                    </a:cubicBezTo>
                    <a:cubicBezTo>
                      <a:pt x="438" y="659"/>
                      <a:pt x="490" y="622"/>
                      <a:pt x="505" y="576"/>
                    </a:cubicBezTo>
                    <a:cubicBezTo>
                      <a:pt x="588" y="321"/>
                      <a:pt x="588" y="321"/>
                      <a:pt x="588" y="321"/>
                    </a:cubicBezTo>
                    <a:cubicBezTo>
                      <a:pt x="603" y="275"/>
                      <a:pt x="583" y="214"/>
                      <a:pt x="544" y="186"/>
                    </a:cubicBezTo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</a:endParaRPr>
              </a:p>
            </p:txBody>
          </p:sp>
          <p:sp>
            <p:nvSpPr>
              <p:cNvPr id="14" name="文本框 93"/>
              <p:cNvSpPr txBox="1"/>
              <p:nvPr/>
            </p:nvSpPr>
            <p:spPr>
              <a:xfrm>
                <a:off x="7161853" y="3025024"/>
                <a:ext cx="541188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02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325627" y="3632928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</a:p>
            </p:txBody>
          </p:sp>
        </p:grpSp>
      </p:grpSp>
      <p:sp>
        <p:nvSpPr>
          <p:cNvPr id="39" name="Freeform 407"/>
          <p:cNvSpPr>
            <a:spLocks noEditPoints="1"/>
          </p:cNvSpPr>
          <p:nvPr/>
        </p:nvSpPr>
        <p:spPr bwMode="auto">
          <a:xfrm>
            <a:off x="5472561" y="3582824"/>
            <a:ext cx="674465" cy="581435"/>
          </a:xfrm>
          <a:custGeom>
            <a:avLst/>
            <a:gdLst>
              <a:gd name="T0" fmla="*/ 127 w 145"/>
              <a:gd name="T1" fmla="*/ 0 h 125"/>
              <a:gd name="T2" fmla="*/ 140 w 145"/>
              <a:gd name="T3" fmla="*/ 103 h 125"/>
              <a:gd name="T4" fmla="*/ 103 w 145"/>
              <a:gd name="T5" fmla="*/ 115 h 125"/>
              <a:gd name="T6" fmla="*/ 43 w 145"/>
              <a:gd name="T7" fmla="*/ 115 h 125"/>
              <a:gd name="T8" fmla="*/ 6 w 145"/>
              <a:gd name="T9" fmla="*/ 103 h 125"/>
              <a:gd name="T10" fmla="*/ 17 w 145"/>
              <a:gd name="T11" fmla="*/ 0 h 125"/>
              <a:gd name="T12" fmla="*/ 89 w 145"/>
              <a:gd name="T13" fmla="*/ 20 h 125"/>
              <a:gd name="T14" fmla="*/ 89 w 145"/>
              <a:gd name="T15" fmla="*/ 29 h 125"/>
              <a:gd name="T16" fmla="*/ 101 w 145"/>
              <a:gd name="T17" fmla="*/ 40 h 125"/>
              <a:gd name="T18" fmla="*/ 114 w 145"/>
              <a:gd name="T19" fmla="*/ 40 h 125"/>
              <a:gd name="T20" fmla="*/ 111 w 145"/>
              <a:gd name="T21" fmla="*/ 20 h 125"/>
              <a:gd name="T22" fmla="*/ 100 w 145"/>
              <a:gd name="T23" fmla="*/ 20 h 125"/>
              <a:gd name="T24" fmla="*/ 90 w 145"/>
              <a:gd name="T25" fmla="*/ 46 h 125"/>
              <a:gd name="T26" fmla="*/ 90 w 145"/>
              <a:gd name="T27" fmla="*/ 59 h 125"/>
              <a:gd name="T28" fmla="*/ 105 w 145"/>
              <a:gd name="T29" fmla="*/ 71 h 125"/>
              <a:gd name="T30" fmla="*/ 120 w 145"/>
              <a:gd name="T31" fmla="*/ 71 h 125"/>
              <a:gd name="T32" fmla="*/ 114 w 145"/>
              <a:gd name="T33" fmla="*/ 46 h 125"/>
              <a:gd name="T34" fmla="*/ 103 w 145"/>
              <a:gd name="T35" fmla="*/ 46 h 125"/>
              <a:gd name="T36" fmla="*/ 61 w 145"/>
              <a:gd name="T37" fmla="*/ 46 h 125"/>
              <a:gd name="T38" fmla="*/ 59 w 145"/>
              <a:gd name="T39" fmla="*/ 59 h 125"/>
              <a:gd name="T40" fmla="*/ 74 w 145"/>
              <a:gd name="T41" fmla="*/ 71 h 125"/>
              <a:gd name="T42" fmla="*/ 87 w 145"/>
              <a:gd name="T43" fmla="*/ 71 h 125"/>
              <a:gd name="T44" fmla="*/ 85 w 145"/>
              <a:gd name="T45" fmla="*/ 46 h 125"/>
              <a:gd name="T46" fmla="*/ 74 w 145"/>
              <a:gd name="T47" fmla="*/ 46 h 125"/>
              <a:gd name="T48" fmla="*/ 32 w 145"/>
              <a:gd name="T49" fmla="*/ 46 h 125"/>
              <a:gd name="T50" fmla="*/ 30 w 145"/>
              <a:gd name="T51" fmla="*/ 59 h 125"/>
              <a:gd name="T52" fmla="*/ 41 w 145"/>
              <a:gd name="T53" fmla="*/ 71 h 125"/>
              <a:gd name="T54" fmla="*/ 54 w 145"/>
              <a:gd name="T55" fmla="*/ 71 h 125"/>
              <a:gd name="T56" fmla="*/ 55 w 145"/>
              <a:gd name="T57" fmla="*/ 46 h 125"/>
              <a:gd name="T58" fmla="*/ 43 w 145"/>
              <a:gd name="T59" fmla="*/ 46 h 125"/>
              <a:gd name="T60" fmla="*/ 61 w 145"/>
              <a:gd name="T61" fmla="*/ 20 h 125"/>
              <a:gd name="T62" fmla="*/ 61 w 145"/>
              <a:gd name="T63" fmla="*/ 29 h 125"/>
              <a:gd name="T64" fmla="*/ 72 w 145"/>
              <a:gd name="T65" fmla="*/ 40 h 125"/>
              <a:gd name="T66" fmla="*/ 85 w 145"/>
              <a:gd name="T67" fmla="*/ 40 h 125"/>
              <a:gd name="T68" fmla="*/ 83 w 145"/>
              <a:gd name="T69" fmla="*/ 20 h 125"/>
              <a:gd name="T70" fmla="*/ 72 w 145"/>
              <a:gd name="T71" fmla="*/ 20 h 125"/>
              <a:gd name="T72" fmla="*/ 35 w 145"/>
              <a:gd name="T73" fmla="*/ 20 h 125"/>
              <a:gd name="T74" fmla="*/ 33 w 145"/>
              <a:gd name="T75" fmla="*/ 29 h 125"/>
              <a:gd name="T76" fmla="*/ 44 w 145"/>
              <a:gd name="T77" fmla="*/ 40 h 125"/>
              <a:gd name="T78" fmla="*/ 55 w 145"/>
              <a:gd name="T79" fmla="*/ 40 h 125"/>
              <a:gd name="T80" fmla="*/ 57 w 145"/>
              <a:gd name="T81" fmla="*/ 20 h 125"/>
              <a:gd name="T82" fmla="*/ 46 w 145"/>
              <a:gd name="T83" fmla="*/ 20 h 125"/>
              <a:gd name="T84" fmla="*/ 118 w 145"/>
              <a:gd name="T85" fmla="*/ 13 h 125"/>
              <a:gd name="T86" fmla="*/ 133 w 145"/>
              <a:gd name="T87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5" h="125">
                <a:moveTo>
                  <a:pt x="21" y="0"/>
                </a:moveTo>
                <a:lnTo>
                  <a:pt x="123" y="0"/>
                </a:lnTo>
                <a:lnTo>
                  <a:pt x="127" y="0"/>
                </a:lnTo>
                <a:lnTo>
                  <a:pt x="129" y="5"/>
                </a:lnTo>
                <a:lnTo>
                  <a:pt x="145" y="86"/>
                </a:lnTo>
                <a:lnTo>
                  <a:pt x="140" y="103"/>
                </a:lnTo>
                <a:lnTo>
                  <a:pt x="87" y="103"/>
                </a:lnTo>
                <a:lnTo>
                  <a:pt x="87" y="115"/>
                </a:lnTo>
                <a:lnTo>
                  <a:pt x="103" y="115"/>
                </a:lnTo>
                <a:lnTo>
                  <a:pt x="103" y="125"/>
                </a:lnTo>
                <a:lnTo>
                  <a:pt x="43" y="125"/>
                </a:lnTo>
                <a:lnTo>
                  <a:pt x="43" y="115"/>
                </a:lnTo>
                <a:lnTo>
                  <a:pt x="61" y="115"/>
                </a:lnTo>
                <a:lnTo>
                  <a:pt x="61" y="103"/>
                </a:lnTo>
                <a:lnTo>
                  <a:pt x="6" y="103"/>
                </a:lnTo>
                <a:lnTo>
                  <a:pt x="0" y="86"/>
                </a:lnTo>
                <a:lnTo>
                  <a:pt x="15" y="5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89" y="20"/>
                </a:moveTo>
                <a:lnTo>
                  <a:pt x="89" y="20"/>
                </a:lnTo>
                <a:lnTo>
                  <a:pt x="89" y="29"/>
                </a:lnTo>
                <a:lnTo>
                  <a:pt x="89" y="29"/>
                </a:lnTo>
                <a:lnTo>
                  <a:pt x="90" y="40"/>
                </a:lnTo>
                <a:lnTo>
                  <a:pt x="90" y="40"/>
                </a:lnTo>
                <a:lnTo>
                  <a:pt x="101" y="40"/>
                </a:lnTo>
                <a:lnTo>
                  <a:pt x="101" y="40"/>
                </a:lnTo>
                <a:lnTo>
                  <a:pt x="114" y="40"/>
                </a:lnTo>
                <a:lnTo>
                  <a:pt x="114" y="40"/>
                </a:lnTo>
                <a:lnTo>
                  <a:pt x="112" y="29"/>
                </a:lnTo>
                <a:lnTo>
                  <a:pt x="112" y="29"/>
                </a:lnTo>
                <a:lnTo>
                  <a:pt x="111" y="20"/>
                </a:lnTo>
                <a:lnTo>
                  <a:pt x="111" y="20"/>
                </a:lnTo>
                <a:lnTo>
                  <a:pt x="100" y="20"/>
                </a:lnTo>
                <a:lnTo>
                  <a:pt x="100" y="20"/>
                </a:lnTo>
                <a:lnTo>
                  <a:pt x="89" y="20"/>
                </a:lnTo>
                <a:lnTo>
                  <a:pt x="89" y="20"/>
                </a:lnTo>
                <a:close/>
                <a:moveTo>
                  <a:pt x="90" y="46"/>
                </a:moveTo>
                <a:lnTo>
                  <a:pt x="90" y="46"/>
                </a:lnTo>
                <a:lnTo>
                  <a:pt x="90" y="59"/>
                </a:lnTo>
                <a:lnTo>
                  <a:pt x="90" y="59"/>
                </a:lnTo>
                <a:lnTo>
                  <a:pt x="92" y="71"/>
                </a:lnTo>
                <a:lnTo>
                  <a:pt x="92" y="71"/>
                </a:lnTo>
                <a:lnTo>
                  <a:pt x="105" y="71"/>
                </a:lnTo>
                <a:lnTo>
                  <a:pt x="105" y="71"/>
                </a:lnTo>
                <a:lnTo>
                  <a:pt x="120" y="71"/>
                </a:lnTo>
                <a:lnTo>
                  <a:pt x="120" y="71"/>
                </a:lnTo>
                <a:lnTo>
                  <a:pt x="118" y="59"/>
                </a:lnTo>
                <a:lnTo>
                  <a:pt x="118" y="59"/>
                </a:lnTo>
                <a:lnTo>
                  <a:pt x="114" y="46"/>
                </a:lnTo>
                <a:lnTo>
                  <a:pt x="114" y="46"/>
                </a:lnTo>
                <a:lnTo>
                  <a:pt x="103" y="46"/>
                </a:lnTo>
                <a:lnTo>
                  <a:pt x="103" y="46"/>
                </a:lnTo>
                <a:lnTo>
                  <a:pt x="90" y="46"/>
                </a:lnTo>
                <a:lnTo>
                  <a:pt x="90" y="46"/>
                </a:lnTo>
                <a:close/>
                <a:moveTo>
                  <a:pt x="61" y="46"/>
                </a:moveTo>
                <a:lnTo>
                  <a:pt x="61" y="46"/>
                </a:lnTo>
                <a:lnTo>
                  <a:pt x="59" y="59"/>
                </a:lnTo>
                <a:lnTo>
                  <a:pt x="59" y="59"/>
                </a:lnTo>
                <a:lnTo>
                  <a:pt x="59" y="71"/>
                </a:lnTo>
                <a:lnTo>
                  <a:pt x="59" y="71"/>
                </a:lnTo>
                <a:lnTo>
                  <a:pt x="74" y="71"/>
                </a:lnTo>
                <a:lnTo>
                  <a:pt x="74" y="71"/>
                </a:lnTo>
                <a:lnTo>
                  <a:pt x="87" y="71"/>
                </a:lnTo>
                <a:lnTo>
                  <a:pt x="87" y="71"/>
                </a:lnTo>
                <a:lnTo>
                  <a:pt x="87" y="59"/>
                </a:lnTo>
                <a:lnTo>
                  <a:pt x="87" y="59"/>
                </a:lnTo>
                <a:lnTo>
                  <a:pt x="85" y="46"/>
                </a:lnTo>
                <a:lnTo>
                  <a:pt x="85" y="46"/>
                </a:lnTo>
                <a:lnTo>
                  <a:pt x="74" y="46"/>
                </a:lnTo>
                <a:lnTo>
                  <a:pt x="74" y="46"/>
                </a:lnTo>
                <a:lnTo>
                  <a:pt x="61" y="46"/>
                </a:lnTo>
                <a:lnTo>
                  <a:pt x="61" y="46"/>
                </a:lnTo>
                <a:close/>
                <a:moveTo>
                  <a:pt x="32" y="46"/>
                </a:moveTo>
                <a:lnTo>
                  <a:pt x="32" y="46"/>
                </a:lnTo>
                <a:lnTo>
                  <a:pt x="30" y="59"/>
                </a:lnTo>
                <a:lnTo>
                  <a:pt x="30" y="59"/>
                </a:lnTo>
                <a:lnTo>
                  <a:pt x="26" y="71"/>
                </a:lnTo>
                <a:lnTo>
                  <a:pt x="26" y="71"/>
                </a:lnTo>
                <a:lnTo>
                  <a:pt x="41" y="71"/>
                </a:lnTo>
                <a:lnTo>
                  <a:pt x="41" y="71"/>
                </a:lnTo>
                <a:lnTo>
                  <a:pt x="54" y="71"/>
                </a:lnTo>
                <a:lnTo>
                  <a:pt x="54" y="71"/>
                </a:lnTo>
                <a:lnTo>
                  <a:pt x="55" y="59"/>
                </a:lnTo>
                <a:lnTo>
                  <a:pt x="55" y="59"/>
                </a:lnTo>
                <a:lnTo>
                  <a:pt x="55" y="46"/>
                </a:lnTo>
                <a:lnTo>
                  <a:pt x="55" y="46"/>
                </a:lnTo>
                <a:lnTo>
                  <a:pt x="43" y="46"/>
                </a:lnTo>
                <a:lnTo>
                  <a:pt x="43" y="46"/>
                </a:lnTo>
                <a:lnTo>
                  <a:pt x="32" y="46"/>
                </a:lnTo>
                <a:lnTo>
                  <a:pt x="32" y="46"/>
                </a:lnTo>
                <a:close/>
                <a:moveTo>
                  <a:pt x="61" y="20"/>
                </a:moveTo>
                <a:lnTo>
                  <a:pt x="61" y="20"/>
                </a:lnTo>
                <a:lnTo>
                  <a:pt x="61" y="29"/>
                </a:lnTo>
                <a:lnTo>
                  <a:pt x="61" y="29"/>
                </a:lnTo>
                <a:lnTo>
                  <a:pt x="61" y="40"/>
                </a:lnTo>
                <a:lnTo>
                  <a:pt x="61" y="40"/>
                </a:lnTo>
                <a:lnTo>
                  <a:pt x="72" y="40"/>
                </a:lnTo>
                <a:lnTo>
                  <a:pt x="72" y="40"/>
                </a:lnTo>
                <a:lnTo>
                  <a:pt x="85" y="40"/>
                </a:lnTo>
                <a:lnTo>
                  <a:pt x="85" y="40"/>
                </a:lnTo>
                <a:lnTo>
                  <a:pt x="85" y="29"/>
                </a:lnTo>
                <a:lnTo>
                  <a:pt x="85" y="29"/>
                </a:lnTo>
                <a:lnTo>
                  <a:pt x="83" y="20"/>
                </a:lnTo>
                <a:lnTo>
                  <a:pt x="83" y="20"/>
                </a:lnTo>
                <a:lnTo>
                  <a:pt x="72" y="20"/>
                </a:lnTo>
                <a:lnTo>
                  <a:pt x="72" y="20"/>
                </a:lnTo>
                <a:lnTo>
                  <a:pt x="61" y="20"/>
                </a:lnTo>
                <a:lnTo>
                  <a:pt x="61" y="20"/>
                </a:lnTo>
                <a:close/>
                <a:moveTo>
                  <a:pt x="35" y="20"/>
                </a:moveTo>
                <a:lnTo>
                  <a:pt x="35" y="20"/>
                </a:lnTo>
                <a:lnTo>
                  <a:pt x="33" y="29"/>
                </a:lnTo>
                <a:lnTo>
                  <a:pt x="33" y="29"/>
                </a:lnTo>
                <a:lnTo>
                  <a:pt x="32" y="40"/>
                </a:lnTo>
                <a:lnTo>
                  <a:pt x="32" y="40"/>
                </a:lnTo>
                <a:lnTo>
                  <a:pt x="44" y="40"/>
                </a:lnTo>
                <a:lnTo>
                  <a:pt x="44" y="40"/>
                </a:lnTo>
                <a:lnTo>
                  <a:pt x="55" y="40"/>
                </a:lnTo>
                <a:lnTo>
                  <a:pt x="55" y="40"/>
                </a:lnTo>
                <a:lnTo>
                  <a:pt x="57" y="29"/>
                </a:lnTo>
                <a:lnTo>
                  <a:pt x="57" y="29"/>
                </a:lnTo>
                <a:lnTo>
                  <a:pt x="57" y="20"/>
                </a:lnTo>
                <a:lnTo>
                  <a:pt x="57" y="20"/>
                </a:lnTo>
                <a:lnTo>
                  <a:pt x="46" y="20"/>
                </a:lnTo>
                <a:lnTo>
                  <a:pt x="46" y="20"/>
                </a:lnTo>
                <a:lnTo>
                  <a:pt x="35" y="20"/>
                </a:lnTo>
                <a:lnTo>
                  <a:pt x="35" y="20"/>
                </a:lnTo>
                <a:close/>
                <a:moveTo>
                  <a:pt x="118" y="13"/>
                </a:moveTo>
                <a:lnTo>
                  <a:pt x="26" y="13"/>
                </a:lnTo>
                <a:lnTo>
                  <a:pt x="15" y="81"/>
                </a:lnTo>
                <a:lnTo>
                  <a:pt x="133" y="81"/>
                </a:lnTo>
                <a:lnTo>
                  <a:pt x="118" y="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7079072" y="1770746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148424" y="3239725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761619" y="4789875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56712" y="4982477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55844" y="3365597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2" grpId="0"/>
      <p:bldP spid="43" grpId="0"/>
      <p:bldP spid="44" grpId="0"/>
      <p:bldP spid="45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PPT背景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98" y="1958467"/>
            <a:ext cx="7616432" cy="3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734867" y="1610498"/>
            <a:ext cx="1895070" cy="2560443"/>
            <a:chOff x="2734867" y="1610498"/>
            <a:chExt cx="1895070" cy="2560443"/>
          </a:xfrm>
        </p:grpSpPr>
        <p:pic>
          <p:nvPicPr>
            <p:cNvPr id="4" name="Picture 5" descr="E:\PPT背景\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2734867" y="1610498"/>
              <a:ext cx="1895070" cy="2560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本框 24"/>
            <p:cNvSpPr txBox="1"/>
            <p:nvPr/>
          </p:nvSpPr>
          <p:spPr>
            <a:xfrm rot="1621748">
              <a:off x="2943075" y="2512982"/>
              <a:ext cx="1457368" cy="42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关键内容</a:t>
              </a:r>
            </a:p>
          </p:txBody>
        </p:sp>
        <p:sp>
          <p:nvSpPr>
            <p:cNvPr id="29" name="Freeform 334"/>
            <p:cNvSpPr>
              <a:spLocks noEditPoints="1"/>
            </p:cNvSpPr>
            <p:nvPr/>
          </p:nvSpPr>
          <p:spPr bwMode="auto">
            <a:xfrm rot="1980663">
              <a:off x="3402820" y="3414521"/>
              <a:ext cx="659553" cy="621009"/>
            </a:xfrm>
            <a:custGeom>
              <a:avLst/>
              <a:gdLst>
                <a:gd name="T0" fmla="*/ 83 w 154"/>
                <a:gd name="T1" fmla="*/ 36 h 145"/>
                <a:gd name="T2" fmla="*/ 51 w 154"/>
                <a:gd name="T3" fmla="*/ 66 h 145"/>
                <a:gd name="T4" fmla="*/ 26 w 154"/>
                <a:gd name="T5" fmla="*/ 73 h 145"/>
                <a:gd name="T6" fmla="*/ 22 w 154"/>
                <a:gd name="T7" fmla="*/ 35 h 145"/>
                <a:gd name="T8" fmla="*/ 50 w 154"/>
                <a:gd name="T9" fmla="*/ 18 h 145"/>
                <a:gd name="T10" fmla="*/ 37 w 154"/>
                <a:gd name="T11" fmla="*/ 145 h 145"/>
                <a:gd name="T12" fmla="*/ 154 w 154"/>
                <a:gd name="T13" fmla="*/ 123 h 145"/>
                <a:gd name="T14" fmla="*/ 121 w 154"/>
                <a:gd name="T15" fmla="*/ 106 h 145"/>
                <a:gd name="T16" fmla="*/ 143 w 154"/>
                <a:gd name="T17" fmla="*/ 103 h 145"/>
                <a:gd name="T18" fmla="*/ 140 w 154"/>
                <a:gd name="T19" fmla="*/ 82 h 145"/>
                <a:gd name="T20" fmla="*/ 107 w 154"/>
                <a:gd name="T21" fmla="*/ 55 h 145"/>
                <a:gd name="T22" fmla="*/ 75 w 154"/>
                <a:gd name="T23" fmla="*/ 58 h 145"/>
                <a:gd name="T24" fmla="*/ 53 w 154"/>
                <a:gd name="T25" fmla="*/ 86 h 145"/>
                <a:gd name="T26" fmla="*/ 31 w 154"/>
                <a:gd name="T27" fmla="*/ 95 h 145"/>
                <a:gd name="T28" fmla="*/ 22 w 154"/>
                <a:gd name="T29" fmla="*/ 117 h 145"/>
                <a:gd name="T30" fmla="*/ 37 w 154"/>
                <a:gd name="T31" fmla="*/ 145 h 145"/>
                <a:gd name="T32" fmla="*/ 29 w 154"/>
                <a:gd name="T33" fmla="*/ 117 h 145"/>
                <a:gd name="T34" fmla="*/ 48 w 154"/>
                <a:gd name="T35" fmla="*/ 92 h 145"/>
                <a:gd name="T36" fmla="*/ 33 w 154"/>
                <a:gd name="T37" fmla="*/ 123 h 145"/>
                <a:gd name="T38" fmla="*/ 66 w 154"/>
                <a:gd name="T39" fmla="*/ 103 h 145"/>
                <a:gd name="T40" fmla="*/ 77 w 154"/>
                <a:gd name="T41" fmla="*/ 69 h 145"/>
                <a:gd name="T42" fmla="*/ 70 w 154"/>
                <a:gd name="T43" fmla="*/ 71 h 145"/>
                <a:gd name="T44" fmla="*/ 66 w 154"/>
                <a:gd name="T45" fmla="*/ 103 h 145"/>
                <a:gd name="T46" fmla="*/ 28 w 154"/>
                <a:gd name="T47" fmla="*/ 11 h 145"/>
                <a:gd name="T48" fmla="*/ 35 w 154"/>
                <a:gd name="T49" fmla="*/ 16 h 145"/>
                <a:gd name="T50" fmla="*/ 33 w 154"/>
                <a:gd name="T51" fmla="*/ 3 h 145"/>
                <a:gd name="T52" fmla="*/ 4 w 154"/>
                <a:gd name="T53" fmla="*/ 36 h 145"/>
                <a:gd name="T54" fmla="*/ 15 w 154"/>
                <a:gd name="T55" fmla="*/ 38 h 145"/>
                <a:gd name="T56" fmla="*/ 9 w 154"/>
                <a:gd name="T57" fmla="*/ 29 h 145"/>
                <a:gd name="T58" fmla="*/ 2 w 154"/>
                <a:gd name="T59" fmla="*/ 75 h 145"/>
                <a:gd name="T60" fmla="*/ 20 w 154"/>
                <a:gd name="T61" fmla="*/ 75 h 145"/>
                <a:gd name="T62" fmla="*/ 9 w 154"/>
                <a:gd name="T63" fmla="*/ 64 h 145"/>
                <a:gd name="T64" fmla="*/ 101 w 154"/>
                <a:gd name="T65" fmla="*/ 27 h 145"/>
                <a:gd name="T66" fmla="*/ 83 w 154"/>
                <a:gd name="T67" fmla="*/ 29 h 145"/>
                <a:gd name="T68" fmla="*/ 90 w 154"/>
                <a:gd name="T69" fmla="*/ 40 h 145"/>
                <a:gd name="T70" fmla="*/ 101 w 154"/>
                <a:gd name="T71" fmla="*/ 27 h 145"/>
                <a:gd name="T72" fmla="*/ 22 w 154"/>
                <a:gd name="T73" fmla="*/ 25 h 145"/>
                <a:gd name="T74" fmla="*/ 13 w 154"/>
                <a:gd name="T75" fmla="*/ 49 h 145"/>
                <a:gd name="T76" fmla="*/ 4 w 154"/>
                <a:gd name="T77" fmla="*/ 55 h 145"/>
                <a:gd name="T78" fmla="*/ 26 w 154"/>
                <a:gd name="T79" fmla="*/ 81 h 145"/>
                <a:gd name="T80" fmla="*/ 85 w 154"/>
                <a:gd name="T81" fmla="*/ 14 h 145"/>
                <a:gd name="T82" fmla="*/ 81 w 154"/>
                <a:gd name="T83" fmla="*/ 25 h 145"/>
                <a:gd name="T84" fmla="*/ 53 w 154"/>
                <a:gd name="T85" fmla="*/ 13 h 145"/>
                <a:gd name="T86" fmla="*/ 48 w 154"/>
                <a:gd name="T87" fmla="*/ 3 h 145"/>
                <a:gd name="T88" fmla="*/ 61 w 154"/>
                <a:gd name="T89" fmla="*/ 9 h 145"/>
                <a:gd name="T90" fmla="*/ 72 w 154"/>
                <a:gd name="T91" fmla="*/ 18 h 145"/>
                <a:gd name="T92" fmla="*/ 70 w 154"/>
                <a:gd name="T93" fmla="*/ 0 h 145"/>
                <a:gd name="T94" fmla="*/ 42 w 154"/>
                <a:gd name="T95" fmla="*/ 31 h 145"/>
                <a:gd name="T96" fmla="*/ 79 w 154"/>
                <a:gd name="T97" fmla="*/ 38 h 145"/>
                <a:gd name="T98" fmla="*/ 46 w 154"/>
                <a:gd name="T99" fmla="*/ 24 h 145"/>
                <a:gd name="T100" fmla="*/ 39 w 154"/>
                <a:gd name="T101" fmla="*/ 75 h 145"/>
                <a:gd name="T102" fmla="*/ 22 w 154"/>
                <a:gd name="T103" fmla="*/ 53 h 145"/>
                <a:gd name="T104" fmla="*/ 39 w 154"/>
                <a:gd name="T105" fmla="*/ 75 h 145"/>
                <a:gd name="T106" fmla="*/ 28 w 154"/>
                <a:gd name="T107" fmla="*/ 40 h 145"/>
                <a:gd name="T108" fmla="*/ 22 w 154"/>
                <a:gd name="T109" fmla="*/ 4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" h="145">
                  <a:moveTo>
                    <a:pt x="62" y="20"/>
                  </a:moveTo>
                  <a:lnTo>
                    <a:pt x="62" y="20"/>
                  </a:lnTo>
                  <a:lnTo>
                    <a:pt x="72" y="24"/>
                  </a:lnTo>
                  <a:lnTo>
                    <a:pt x="77" y="29"/>
                  </a:lnTo>
                  <a:lnTo>
                    <a:pt x="83" y="3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72" y="49"/>
                  </a:lnTo>
                  <a:lnTo>
                    <a:pt x="61" y="57"/>
                  </a:lnTo>
                  <a:lnTo>
                    <a:pt x="51" y="66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26" y="73"/>
                  </a:lnTo>
                  <a:lnTo>
                    <a:pt x="20" y="64"/>
                  </a:lnTo>
                  <a:lnTo>
                    <a:pt x="18" y="5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5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7" y="20"/>
                  </a:lnTo>
                  <a:lnTo>
                    <a:pt x="44" y="18"/>
                  </a:lnTo>
                  <a:lnTo>
                    <a:pt x="50" y="18"/>
                  </a:lnTo>
                  <a:lnTo>
                    <a:pt x="57" y="18"/>
                  </a:lnTo>
                  <a:lnTo>
                    <a:pt x="62" y="20"/>
                  </a:lnTo>
                  <a:lnTo>
                    <a:pt x="62" y="20"/>
                  </a:lnTo>
                  <a:close/>
                  <a:moveTo>
                    <a:pt x="37" y="145"/>
                  </a:moveTo>
                  <a:lnTo>
                    <a:pt x="3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52" y="137"/>
                  </a:lnTo>
                  <a:lnTo>
                    <a:pt x="154" y="130"/>
                  </a:lnTo>
                  <a:lnTo>
                    <a:pt x="154" y="123"/>
                  </a:lnTo>
                  <a:lnTo>
                    <a:pt x="152" y="117"/>
                  </a:lnTo>
                  <a:lnTo>
                    <a:pt x="147" y="112"/>
                  </a:lnTo>
                  <a:lnTo>
                    <a:pt x="141" y="108"/>
                  </a:lnTo>
                  <a:lnTo>
                    <a:pt x="132" y="106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27" y="104"/>
                  </a:lnTo>
                  <a:lnTo>
                    <a:pt x="132" y="103"/>
                  </a:lnTo>
                  <a:lnTo>
                    <a:pt x="138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99"/>
                  </a:lnTo>
                  <a:lnTo>
                    <a:pt x="143" y="99"/>
                  </a:lnTo>
                  <a:lnTo>
                    <a:pt x="141" y="90"/>
                  </a:lnTo>
                  <a:lnTo>
                    <a:pt x="140" y="82"/>
                  </a:lnTo>
                  <a:lnTo>
                    <a:pt x="134" y="73"/>
                  </a:lnTo>
                  <a:lnTo>
                    <a:pt x="129" y="68"/>
                  </a:lnTo>
                  <a:lnTo>
                    <a:pt x="123" y="62"/>
                  </a:lnTo>
                  <a:lnTo>
                    <a:pt x="114" y="57"/>
                  </a:lnTo>
                  <a:lnTo>
                    <a:pt x="107" y="55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8" y="55"/>
                  </a:lnTo>
                  <a:lnTo>
                    <a:pt x="83" y="57"/>
                  </a:lnTo>
                  <a:lnTo>
                    <a:pt x="75" y="58"/>
                  </a:lnTo>
                  <a:lnTo>
                    <a:pt x="70" y="62"/>
                  </a:lnTo>
                  <a:lnTo>
                    <a:pt x="64" y="68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46" y="86"/>
                  </a:lnTo>
                  <a:lnTo>
                    <a:pt x="40" y="88"/>
                  </a:lnTo>
                  <a:lnTo>
                    <a:pt x="35" y="92"/>
                  </a:lnTo>
                  <a:lnTo>
                    <a:pt x="31" y="95"/>
                  </a:lnTo>
                  <a:lnTo>
                    <a:pt x="26" y="101"/>
                  </a:lnTo>
                  <a:lnTo>
                    <a:pt x="24" y="106"/>
                  </a:lnTo>
                  <a:lnTo>
                    <a:pt x="22" y="112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26"/>
                  </a:lnTo>
                  <a:lnTo>
                    <a:pt x="26" y="134"/>
                  </a:lnTo>
                  <a:lnTo>
                    <a:pt x="31" y="141"/>
                  </a:lnTo>
                  <a:lnTo>
                    <a:pt x="37" y="145"/>
                  </a:lnTo>
                  <a:lnTo>
                    <a:pt x="37" y="145"/>
                  </a:lnTo>
                  <a:close/>
                  <a:moveTo>
                    <a:pt x="37" y="136"/>
                  </a:moveTo>
                  <a:lnTo>
                    <a:pt x="37" y="136"/>
                  </a:lnTo>
                  <a:lnTo>
                    <a:pt x="31" y="130"/>
                  </a:lnTo>
                  <a:lnTo>
                    <a:pt x="29" y="123"/>
                  </a:lnTo>
                  <a:lnTo>
                    <a:pt x="29" y="117"/>
                  </a:lnTo>
                  <a:lnTo>
                    <a:pt x="29" y="110"/>
                  </a:lnTo>
                  <a:lnTo>
                    <a:pt x="33" y="104"/>
                  </a:lnTo>
                  <a:lnTo>
                    <a:pt x="37" y="99"/>
                  </a:lnTo>
                  <a:lnTo>
                    <a:pt x="42" y="95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0" y="101"/>
                  </a:lnTo>
                  <a:lnTo>
                    <a:pt x="35" y="110"/>
                  </a:lnTo>
                  <a:lnTo>
                    <a:pt x="33" y="115"/>
                  </a:lnTo>
                  <a:lnTo>
                    <a:pt x="33" y="123"/>
                  </a:lnTo>
                  <a:lnTo>
                    <a:pt x="35" y="128"/>
                  </a:lnTo>
                  <a:lnTo>
                    <a:pt x="37" y="136"/>
                  </a:lnTo>
                  <a:lnTo>
                    <a:pt x="37" y="136"/>
                  </a:lnTo>
                  <a:close/>
                  <a:moveTo>
                    <a:pt x="66" y="103"/>
                  </a:moveTo>
                  <a:lnTo>
                    <a:pt x="66" y="103"/>
                  </a:lnTo>
                  <a:lnTo>
                    <a:pt x="64" y="95"/>
                  </a:lnTo>
                  <a:lnTo>
                    <a:pt x="66" y="88"/>
                  </a:lnTo>
                  <a:lnTo>
                    <a:pt x="66" y="82"/>
                  </a:lnTo>
                  <a:lnTo>
                    <a:pt x="70" y="77"/>
                  </a:lnTo>
                  <a:lnTo>
                    <a:pt x="77" y="69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1" y="64"/>
                  </a:lnTo>
                  <a:lnTo>
                    <a:pt x="73" y="68"/>
                  </a:lnTo>
                  <a:lnTo>
                    <a:pt x="70" y="71"/>
                  </a:lnTo>
                  <a:lnTo>
                    <a:pt x="64" y="77"/>
                  </a:lnTo>
                  <a:lnTo>
                    <a:pt x="62" y="82"/>
                  </a:lnTo>
                  <a:lnTo>
                    <a:pt x="61" y="90"/>
                  </a:lnTo>
                  <a:lnTo>
                    <a:pt x="62" y="95"/>
                  </a:lnTo>
                  <a:lnTo>
                    <a:pt x="66" y="103"/>
                  </a:lnTo>
                  <a:lnTo>
                    <a:pt x="66" y="103"/>
                  </a:lnTo>
                  <a:close/>
                  <a:moveTo>
                    <a:pt x="28" y="2"/>
                  </a:moveTo>
                  <a:lnTo>
                    <a:pt x="28" y="2"/>
                  </a:lnTo>
                  <a:lnTo>
                    <a:pt x="29" y="5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5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9" y="42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1"/>
                  </a:lnTo>
                  <a:lnTo>
                    <a:pt x="9" y="29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2" y="75"/>
                  </a:moveTo>
                  <a:lnTo>
                    <a:pt x="2" y="75"/>
                  </a:lnTo>
                  <a:lnTo>
                    <a:pt x="6" y="75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9" y="64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5"/>
                  </a:lnTo>
                  <a:lnTo>
                    <a:pt x="2" y="75"/>
                  </a:lnTo>
                  <a:close/>
                  <a:moveTo>
                    <a:pt x="101" y="27"/>
                  </a:moveTo>
                  <a:lnTo>
                    <a:pt x="101" y="27"/>
                  </a:lnTo>
                  <a:lnTo>
                    <a:pt x="97" y="27"/>
                  </a:lnTo>
                  <a:lnTo>
                    <a:pt x="92" y="27"/>
                  </a:lnTo>
                  <a:lnTo>
                    <a:pt x="88" y="27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97" y="36"/>
                  </a:lnTo>
                  <a:lnTo>
                    <a:pt x="101" y="33"/>
                  </a:lnTo>
                  <a:lnTo>
                    <a:pt x="101" y="27"/>
                  </a:lnTo>
                  <a:lnTo>
                    <a:pt x="101" y="27"/>
                  </a:lnTo>
                  <a:close/>
                  <a:moveTo>
                    <a:pt x="15" y="20"/>
                  </a:moveTo>
                  <a:lnTo>
                    <a:pt x="20" y="29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4" y="55"/>
                  </a:moveTo>
                  <a:lnTo>
                    <a:pt x="13" y="49"/>
                  </a:lnTo>
                  <a:lnTo>
                    <a:pt x="13" y="49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8"/>
                  </a:lnTo>
                  <a:lnTo>
                    <a:pt x="4" y="55"/>
                  </a:lnTo>
                  <a:lnTo>
                    <a:pt x="4" y="55"/>
                  </a:lnTo>
                  <a:close/>
                  <a:moveTo>
                    <a:pt x="20" y="88"/>
                  </a:moveTo>
                  <a:lnTo>
                    <a:pt x="29" y="82"/>
                  </a:lnTo>
                  <a:lnTo>
                    <a:pt x="29" y="82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4" y="77"/>
                  </a:ln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5" y="14"/>
                  </a:moveTo>
                  <a:lnTo>
                    <a:pt x="73" y="20"/>
                  </a:lnTo>
                  <a:lnTo>
                    <a:pt x="73" y="20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81" y="25"/>
                  </a:lnTo>
                  <a:lnTo>
                    <a:pt x="85" y="14"/>
                  </a:lnTo>
                  <a:lnTo>
                    <a:pt x="85" y="14"/>
                  </a:lnTo>
                  <a:close/>
                  <a:moveTo>
                    <a:pt x="48" y="3"/>
                  </a:moveTo>
                  <a:lnTo>
                    <a:pt x="53" y="13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48" y="3"/>
                  </a:lnTo>
                  <a:lnTo>
                    <a:pt x="48" y="3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68" y="3"/>
                  </a:lnTo>
                  <a:lnTo>
                    <a:pt x="64" y="5"/>
                  </a:lnTo>
                  <a:lnTo>
                    <a:pt x="61" y="9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3" y="13"/>
                  </a:lnTo>
                  <a:lnTo>
                    <a:pt x="73" y="9"/>
                  </a:lnTo>
                  <a:lnTo>
                    <a:pt x="73" y="3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7" y="33"/>
                  </a:lnTo>
                  <a:lnTo>
                    <a:pt x="42" y="31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66" y="31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3" y="31"/>
                  </a:lnTo>
                  <a:lnTo>
                    <a:pt x="68" y="27"/>
                  </a:lnTo>
                  <a:lnTo>
                    <a:pt x="61" y="24"/>
                  </a:lnTo>
                  <a:lnTo>
                    <a:pt x="53" y="22"/>
                  </a:lnTo>
                  <a:lnTo>
                    <a:pt x="46" y="24"/>
                  </a:lnTo>
                  <a:lnTo>
                    <a:pt x="40" y="25"/>
                  </a:lnTo>
                  <a:lnTo>
                    <a:pt x="35" y="31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1" y="69"/>
                  </a:lnTo>
                  <a:lnTo>
                    <a:pt x="28" y="6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8"/>
                  </a:lnTo>
                  <a:lnTo>
                    <a:pt x="26" y="66"/>
                  </a:lnTo>
                  <a:lnTo>
                    <a:pt x="31" y="71"/>
                  </a:lnTo>
                  <a:lnTo>
                    <a:pt x="35" y="75"/>
                  </a:lnTo>
                  <a:lnTo>
                    <a:pt x="39" y="75"/>
                  </a:lnTo>
                  <a:lnTo>
                    <a:pt x="39" y="75"/>
                  </a:lnTo>
                  <a:close/>
                  <a:moveTo>
                    <a:pt x="26" y="57"/>
                  </a:moveTo>
                  <a:lnTo>
                    <a:pt x="26" y="57"/>
                  </a:lnTo>
                  <a:lnTo>
                    <a:pt x="26" y="47"/>
                  </a:lnTo>
                  <a:lnTo>
                    <a:pt x="28" y="4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8" y="33"/>
                  </a:lnTo>
                  <a:lnTo>
                    <a:pt x="24" y="40"/>
                  </a:lnTo>
                  <a:lnTo>
                    <a:pt x="22" y="49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09948" y="1759955"/>
            <a:ext cx="1895070" cy="2560443"/>
            <a:chOff x="5109948" y="1759955"/>
            <a:chExt cx="1895070" cy="2560443"/>
          </a:xfrm>
        </p:grpSpPr>
        <p:pic>
          <p:nvPicPr>
            <p:cNvPr id="5" name="Picture 5" descr="E:\PPT背景\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5109948" y="1759955"/>
              <a:ext cx="1895070" cy="2560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本框 26"/>
            <p:cNvSpPr txBox="1"/>
            <p:nvPr/>
          </p:nvSpPr>
          <p:spPr>
            <a:xfrm rot="21262676">
              <a:off x="5346169" y="2778645"/>
              <a:ext cx="1457368" cy="42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关键内容</a:t>
              </a:r>
            </a:p>
          </p:txBody>
        </p:sp>
        <p:sp>
          <p:nvSpPr>
            <p:cNvPr id="30" name="Freeform 434"/>
            <p:cNvSpPr>
              <a:spLocks noEditPoints="1"/>
            </p:cNvSpPr>
            <p:nvPr/>
          </p:nvSpPr>
          <p:spPr bwMode="auto">
            <a:xfrm>
              <a:off x="6380455" y="3520570"/>
              <a:ext cx="582462" cy="573896"/>
            </a:xfrm>
            <a:custGeom>
              <a:avLst/>
              <a:gdLst>
                <a:gd name="T0" fmla="*/ 118 w 136"/>
                <a:gd name="T1" fmla="*/ 94 h 134"/>
                <a:gd name="T2" fmla="*/ 118 w 136"/>
                <a:gd name="T3" fmla="*/ 94 h 134"/>
                <a:gd name="T4" fmla="*/ 114 w 136"/>
                <a:gd name="T5" fmla="*/ 103 h 134"/>
                <a:gd name="T6" fmla="*/ 108 w 136"/>
                <a:gd name="T7" fmla="*/ 110 h 134"/>
                <a:gd name="T8" fmla="*/ 103 w 136"/>
                <a:gd name="T9" fmla="*/ 117 h 134"/>
                <a:gd name="T10" fmla="*/ 96 w 136"/>
                <a:gd name="T11" fmla="*/ 123 h 134"/>
                <a:gd name="T12" fmla="*/ 88 w 136"/>
                <a:gd name="T13" fmla="*/ 127 h 134"/>
                <a:gd name="T14" fmla="*/ 79 w 136"/>
                <a:gd name="T15" fmla="*/ 130 h 134"/>
                <a:gd name="T16" fmla="*/ 70 w 136"/>
                <a:gd name="T17" fmla="*/ 132 h 134"/>
                <a:gd name="T18" fmla="*/ 61 w 136"/>
                <a:gd name="T19" fmla="*/ 134 h 134"/>
                <a:gd name="T20" fmla="*/ 61 w 136"/>
                <a:gd name="T21" fmla="*/ 134 h 134"/>
                <a:gd name="T22" fmla="*/ 48 w 136"/>
                <a:gd name="T23" fmla="*/ 132 h 134"/>
                <a:gd name="T24" fmla="*/ 37 w 136"/>
                <a:gd name="T25" fmla="*/ 128 h 134"/>
                <a:gd name="T26" fmla="*/ 28 w 136"/>
                <a:gd name="T27" fmla="*/ 123 h 134"/>
                <a:gd name="T28" fmla="*/ 19 w 136"/>
                <a:gd name="T29" fmla="*/ 116 h 134"/>
                <a:gd name="T30" fmla="*/ 11 w 136"/>
                <a:gd name="T31" fmla="*/ 106 h 134"/>
                <a:gd name="T32" fmla="*/ 6 w 136"/>
                <a:gd name="T33" fmla="*/ 95 h 134"/>
                <a:gd name="T34" fmla="*/ 2 w 136"/>
                <a:gd name="T35" fmla="*/ 84 h 134"/>
                <a:gd name="T36" fmla="*/ 0 w 136"/>
                <a:gd name="T37" fmla="*/ 72 h 134"/>
                <a:gd name="T38" fmla="*/ 0 w 136"/>
                <a:gd name="T39" fmla="*/ 72 h 134"/>
                <a:gd name="T40" fmla="*/ 2 w 136"/>
                <a:gd name="T41" fmla="*/ 61 h 134"/>
                <a:gd name="T42" fmla="*/ 4 w 136"/>
                <a:gd name="T43" fmla="*/ 49 h 134"/>
                <a:gd name="T44" fmla="*/ 9 w 136"/>
                <a:gd name="T45" fmla="*/ 40 h 134"/>
                <a:gd name="T46" fmla="*/ 17 w 136"/>
                <a:gd name="T47" fmla="*/ 31 h 134"/>
                <a:gd name="T48" fmla="*/ 26 w 136"/>
                <a:gd name="T49" fmla="*/ 24 h 134"/>
                <a:gd name="T50" fmla="*/ 35 w 136"/>
                <a:gd name="T51" fmla="*/ 18 h 134"/>
                <a:gd name="T52" fmla="*/ 46 w 136"/>
                <a:gd name="T53" fmla="*/ 13 h 134"/>
                <a:gd name="T54" fmla="*/ 57 w 136"/>
                <a:gd name="T55" fmla="*/ 11 h 134"/>
                <a:gd name="T56" fmla="*/ 59 w 136"/>
                <a:gd name="T57" fmla="*/ 72 h 134"/>
                <a:gd name="T58" fmla="*/ 59 w 136"/>
                <a:gd name="T59" fmla="*/ 75 h 134"/>
                <a:gd name="T60" fmla="*/ 118 w 136"/>
                <a:gd name="T61" fmla="*/ 94 h 134"/>
                <a:gd name="T62" fmla="*/ 118 w 136"/>
                <a:gd name="T63" fmla="*/ 94 h 134"/>
                <a:gd name="T64" fmla="*/ 64 w 136"/>
                <a:gd name="T65" fmla="*/ 0 h 134"/>
                <a:gd name="T66" fmla="*/ 66 w 136"/>
                <a:gd name="T67" fmla="*/ 59 h 134"/>
                <a:gd name="T68" fmla="*/ 121 w 136"/>
                <a:gd name="T69" fmla="*/ 46 h 134"/>
                <a:gd name="T70" fmla="*/ 121 w 136"/>
                <a:gd name="T71" fmla="*/ 46 h 134"/>
                <a:gd name="T72" fmla="*/ 119 w 136"/>
                <a:gd name="T73" fmla="*/ 37 h 134"/>
                <a:gd name="T74" fmla="*/ 114 w 136"/>
                <a:gd name="T75" fmla="*/ 29 h 134"/>
                <a:gd name="T76" fmla="*/ 108 w 136"/>
                <a:gd name="T77" fmla="*/ 20 h 134"/>
                <a:gd name="T78" fmla="*/ 101 w 136"/>
                <a:gd name="T79" fmla="*/ 15 h 134"/>
                <a:gd name="T80" fmla="*/ 94 w 136"/>
                <a:gd name="T81" fmla="*/ 9 h 134"/>
                <a:gd name="T82" fmla="*/ 85 w 136"/>
                <a:gd name="T83" fmla="*/ 4 h 134"/>
                <a:gd name="T84" fmla="*/ 75 w 136"/>
                <a:gd name="T85" fmla="*/ 2 h 134"/>
                <a:gd name="T86" fmla="*/ 64 w 136"/>
                <a:gd name="T87" fmla="*/ 0 h 134"/>
                <a:gd name="T88" fmla="*/ 64 w 136"/>
                <a:gd name="T89" fmla="*/ 0 h 134"/>
                <a:gd name="T90" fmla="*/ 136 w 136"/>
                <a:gd name="T91" fmla="*/ 61 h 134"/>
                <a:gd name="T92" fmla="*/ 83 w 136"/>
                <a:gd name="T93" fmla="*/ 72 h 134"/>
                <a:gd name="T94" fmla="*/ 134 w 136"/>
                <a:gd name="T95" fmla="*/ 88 h 134"/>
                <a:gd name="T96" fmla="*/ 134 w 136"/>
                <a:gd name="T97" fmla="*/ 88 h 134"/>
                <a:gd name="T98" fmla="*/ 136 w 136"/>
                <a:gd name="T99" fmla="*/ 79 h 134"/>
                <a:gd name="T100" fmla="*/ 136 w 136"/>
                <a:gd name="T101" fmla="*/ 72 h 134"/>
                <a:gd name="T102" fmla="*/ 136 w 136"/>
                <a:gd name="T103" fmla="*/ 72 h 134"/>
                <a:gd name="T104" fmla="*/ 136 w 136"/>
                <a:gd name="T105" fmla="*/ 61 h 134"/>
                <a:gd name="T106" fmla="*/ 136 w 136"/>
                <a:gd name="T107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" h="134">
                  <a:moveTo>
                    <a:pt x="118" y="94"/>
                  </a:moveTo>
                  <a:lnTo>
                    <a:pt x="118" y="94"/>
                  </a:lnTo>
                  <a:lnTo>
                    <a:pt x="114" y="103"/>
                  </a:lnTo>
                  <a:lnTo>
                    <a:pt x="108" y="110"/>
                  </a:lnTo>
                  <a:lnTo>
                    <a:pt x="103" y="117"/>
                  </a:lnTo>
                  <a:lnTo>
                    <a:pt x="96" y="123"/>
                  </a:lnTo>
                  <a:lnTo>
                    <a:pt x="88" y="127"/>
                  </a:lnTo>
                  <a:lnTo>
                    <a:pt x="79" y="130"/>
                  </a:lnTo>
                  <a:lnTo>
                    <a:pt x="70" y="132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48" y="132"/>
                  </a:lnTo>
                  <a:lnTo>
                    <a:pt x="37" y="128"/>
                  </a:lnTo>
                  <a:lnTo>
                    <a:pt x="28" y="123"/>
                  </a:lnTo>
                  <a:lnTo>
                    <a:pt x="19" y="116"/>
                  </a:lnTo>
                  <a:lnTo>
                    <a:pt x="11" y="106"/>
                  </a:lnTo>
                  <a:lnTo>
                    <a:pt x="6" y="95"/>
                  </a:lnTo>
                  <a:lnTo>
                    <a:pt x="2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61"/>
                  </a:lnTo>
                  <a:lnTo>
                    <a:pt x="4" y="49"/>
                  </a:lnTo>
                  <a:lnTo>
                    <a:pt x="9" y="40"/>
                  </a:lnTo>
                  <a:lnTo>
                    <a:pt x="17" y="31"/>
                  </a:lnTo>
                  <a:lnTo>
                    <a:pt x="26" y="24"/>
                  </a:lnTo>
                  <a:lnTo>
                    <a:pt x="35" y="18"/>
                  </a:lnTo>
                  <a:lnTo>
                    <a:pt x="46" y="13"/>
                  </a:lnTo>
                  <a:lnTo>
                    <a:pt x="57" y="11"/>
                  </a:lnTo>
                  <a:lnTo>
                    <a:pt x="59" y="72"/>
                  </a:lnTo>
                  <a:lnTo>
                    <a:pt x="59" y="75"/>
                  </a:lnTo>
                  <a:lnTo>
                    <a:pt x="118" y="94"/>
                  </a:lnTo>
                  <a:lnTo>
                    <a:pt x="118" y="94"/>
                  </a:lnTo>
                  <a:close/>
                  <a:moveTo>
                    <a:pt x="64" y="0"/>
                  </a:moveTo>
                  <a:lnTo>
                    <a:pt x="66" y="59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9" y="37"/>
                  </a:lnTo>
                  <a:lnTo>
                    <a:pt x="114" y="29"/>
                  </a:lnTo>
                  <a:lnTo>
                    <a:pt x="108" y="20"/>
                  </a:lnTo>
                  <a:lnTo>
                    <a:pt x="101" y="15"/>
                  </a:lnTo>
                  <a:lnTo>
                    <a:pt x="94" y="9"/>
                  </a:lnTo>
                  <a:lnTo>
                    <a:pt x="85" y="4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36" y="61"/>
                  </a:moveTo>
                  <a:lnTo>
                    <a:pt x="83" y="72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6" y="79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1"/>
                  </a:lnTo>
                  <a:lnTo>
                    <a:pt x="13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18412" y="1600704"/>
            <a:ext cx="1895070" cy="2560443"/>
            <a:chOff x="7518412" y="1600704"/>
            <a:chExt cx="1895070" cy="2560443"/>
          </a:xfrm>
        </p:grpSpPr>
        <p:pic>
          <p:nvPicPr>
            <p:cNvPr id="6" name="Picture 5" descr="E:\PPT背景\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1888">
              <a:off x="7518412" y="1600704"/>
              <a:ext cx="1895070" cy="2560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本框 27"/>
            <p:cNvSpPr txBox="1"/>
            <p:nvPr/>
          </p:nvSpPr>
          <p:spPr>
            <a:xfrm rot="1110976">
              <a:off x="7776956" y="2715651"/>
              <a:ext cx="1457368" cy="42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关键内容</a:t>
              </a:r>
            </a:p>
          </p:txBody>
        </p:sp>
        <p:sp>
          <p:nvSpPr>
            <p:cNvPr id="31" name="Freeform 452"/>
            <p:cNvSpPr>
              <a:spLocks noEditPoints="1"/>
            </p:cNvSpPr>
            <p:nvPr/>
          </p:nvSpPr>
          <p:spPr bwMode="auto">
            <a:xfrm rot="981097">
              <a:off x="8287621" y="3533418"/>
              <a:ext cx="612445" cy="548200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4" name="TextBox 5"/>
          <p:cNvSpPr txBox="1"/>
          <p:nvPr/>
        </p:nvSpPr>
        <p:spPr>
          <a:xfrm>
            <a:off x="2278782" y="4633555"/>
            <a:ext cx="2287357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输入内容，或复制内容后右键选择只保留文本粘贴内容。输入内容，或复制内容后右键选择只保留文本粘贴内容。输入内容，或复制内容后右键选择只保留文本粘贴内容。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5031985" y="4633554"/>
            <a:ext cx="2287357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输入内容，或复制内容后右键选择只保留文本粘贴内容。输入内容，或复制内容后右键选择只保留文本粘贴内容。输入内容，或复制内容后右键选择只保留文本粘贴内容。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7840297" y="4633554"/>
            <a:ext cx="2287357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输入内容，或复制内容后右键选择只保留文本粘贴内容。输入内容，或复制内容后右键选择只保留文本粘贴内容。输入内容，或复制内容后右键选择只保留文本粘贴内容。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463358" y="4526902"/>
            <a:ext cx="0" cy="14093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727054" y="4526902"/>
            <a:ext cx="0" cy="14093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048822" y="1866686"/>
            <a:ext cx="4008403" cy="4009617"/>
            <a:chOff x="4048822" y="1866686"/>
            <a:chExt cx="4008403" cy="4009617"/>
          </a:xfrm>
        </p:grpSpPr>
        <p:sp>
          <p:nvSpPr>
            <p:cNvPr id="2" name="Freeform 106"/>
            <p:cNvSpPr>
              <a:spLocks noEditPoints="1"/>
            </p:cNvSpPr>
            <p:nvPr/>
          </p:nvSpPr>
          <p:spPr bwMode="auto">
            <a:xfrm>
              <a:off x="4048822" y="1866686"/>
              <a:ext cx="4008403" cy="4009617"/>
            </a:xfrm>
            <a:custGeom>
              <a:avLst/>
              <a:gdLst>
                <a:gd name="T0" fmla="*/ 252 w 504"/>
                <a:gd name="T1" fmla="*/ 366 h 504"/>
                <a:gd name="T2" fmla="*/ 138 w 504"/>
                <a:gd name="T3" fmla="*/ 251 h 504"/>
                <a:gd name="T4" fmla="*/ 138 w 504"/>
                <a:gd name="T5" fmla="*/ 249 h 504"/>
                <a:gd name="T6" fmla="*/ 250 w 504"/>
                <a:gd name="T7" fmla="*/ 138 h 504"/>
                <a:gd name="T8" fmla="*/ 254 w 504"/>
                <a:gd name="T9" fmla="*/ 138 h 504"/>
                <a:gd name="T10" fmla="*/ 366 w 504"/>
                <a:gd name="T11" fmla="*/ 249 h 504"/>
                <a:gd name="T12" fmla="*/ 366 w 504"/>
                <a:gd name="T13" fmla="*/ 250 h 504"/>
                <a:gd name="T14" fmla="*/ 252 w 504"/>
                <a:gd name="T15" fmla="*/ 366 h 504"/>
                <a:gd name="T16" fmla="*/ 308 w 504"/>
                <a:gd name="T17" fmla="*/ 0 h 504"/>
                <a:gd name="T18" fmla="*/ 195 w 504"/>
                <a:gd name="T19" fmla="*/ 0 h 504"/>
                <a:gd name="T20" fmla="*/ 182 w 504"/>
                <a:gd name="T21" fmla="*/ 13 h 504"/>
                <a:gd name="T22" fmla="*/ 182 w 504"/>
                <a:gd name="T23" fmla="*/ 69 h 504"/>
                <a:gd name="T24" fmla="*/ 71 w 504"/>
                <a:gd name="T25" fmla="*/ 180 h 504"/>
                <a:gd name="T26" fmla="*/ 13 w 504"/>
                <a:gd name="T27" fmla="*/ 180 h 504"/>
                <a:gd name="T28" fmla="*/ 0 w 504"/>
                <a:gd name="T29" fmla="*/ 193 h 504"/>
                <a:gd name="T30" fmla="*/ 0 w 504"/>
                <a:gd name="T31" fmla="*/ 305 h 504"/>
                <a:gd name="T32" fmla="*/ 13 w 504"/>
                <a:gd name="T33" fmla="*/ 318 h 504"/>
                <a:gd name="T34" fmla="*/ 69 w 504"/>
                <a:gd name="T35" fmla="*/ 318 h 504"/>
                <a:gd name="T36" fmla="*/ 182 w 504"/>
                <a:gd name="T37" fmla="*/ 433 h 504"/>
                <a:gd name="T38" fmla="*/ 182 w 504"/>
                <a:gd name="T39" fmla="*/ 491 h 504"/>
                <a:gd name="T40" fmla="*/ 195 w 504"/>
                <a:gd name="T41" fmla="*/ 504 h 504"/>
                <a:gd name="T42" fmla="*/ 308 w 504"/>
                <a:gd name="T43" fmla="*/ 504 h 504"/>
                <a:gd name="T44" fmla="*/ 320 w 504"/>
                <a:gd name="T45" fmla="*/ 491 h 504"/>
                <a:gd name="T46" fmla="*/ 320 w 504"/>
                <a:gd name="T47" fmla="*/ 434 h 504"/>
                <a:gd name="T48" fmla="*/ 435 w 504"/>
                <a:gd name="T49" fmla="*/ 318 h 504"/>
                <a:gd name="T50" fmla="*/ 491 w 504"/>
                <a:gd name="T51" fmla="*/ 318 h 504"/>
                <a:gd name="T52" fmla="*/ 504 w 504"/>
                <a:gd name="T53" fmla="*/ 305 h 504"/>
                <a:gd name="T54" fmla="*/ 504 w 504"/>
                <a:gd name="T55" fmla="*/ 193 h 504"/>
                <a:gd name="T56" fmla="*/ 491 w 504"/>
                <a:gd name="T57" fmla="*/ 180 h 504"/>
                <a:gd name="T58" fmla="*/ 433 w 504"/>
                <a:gd name="T59" fmla="*/ 180 h 504"/>
                <a:gd name="T60" fmla="*/ 320 w 504"/>
                <a:gd name="T61" fmla="*/ 69 h 504"/>
                <a:gd name="T62" fmla="*/ 320 w 504"/>
                <a:gd name="T63" fmla="*/ 13 h 504"/>
                <a:gd name="T64" fmla="*/ 308 w 504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4" h="504">
                  <a:moveTo>
                    <a:pt x="252" y="366"/>
                  </a:moveTo>
                  <a:cubicBezTo>
                    <a:pt x="188" y="365"/>
                    <a:pt x="138" y="314"/>
                    <a:pt x="138" y="251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9" y="185"/>
                    <a:pt x="186" y="138"/>
                    <a:pt x="250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317" y="138"/>
                    <a:pt x="365" y="186"/>
                    <a:pt x="366" y="249"/>
                  </a:cubicBezTo>
                  <a:cubicBezTo>
                    <a:pt x="366" y="250"/>
                    <a:pt x="366" y="250"/>
                    <a:pt x="366" y="250"/>
                  </a:cubicBezTo>
                  <a:cubicBezTo>
                    <a:pt x="366" y="314"/>
                    <a:pt x="316" y="365"/>
                    <a:pt x="252" y="366"/>
                  </a:cubicBezTo>
                  <a:moveTo>
                    <a:pt x="308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88" y="0"/>
                    <a:pt x="182" y="6"/>
                    <a:pt x="182" y="1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133"/>
                    <a:pt x="135" y="180"/>
                    <a:pt x="71" y="180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6" y="180"/>
                    <a:pt x="0" y="186"/>
                    <a:pt x="0" y="193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12"/>
                    <a:pt x="6" y="318"/>
                    <a:pt x="13" y="318"/>
                  </a:cubicBezTo>
                  <a:cubicBezTo>
                    <a:pt x="69" y="318"/>
                    <a:pt x="69" y="318"/>
                    <a:pt x="69" y="318"/>
                  </a:cubicBezTo>
                  <a:cubicBezTo>
                    <a:pt x="132" y="319"/>
                    <a:pt x="182" y="369"/>
                    <a:pt x="182" y="433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8"/>
                    <a:pt x="188" y="504"/>
                    <a:pt x="195" y="504"/>
                  </a:cubicBezTo>
                  <a:cubicBezTo>
                    <a:pt x="308" y="504"/>
                    <a:pt x="308" y="504"/>
                    <a:pt x="308" y="504"/>
                  </a:cubicBezTo>
                  <a:cubicBezTo>
                    <a:pt x="315" y="504"/>
                    <a:pt x="320" y="498"/>
                    <a:pt x="320" y="491"/>
                  </a:cubicBezTo>
                  <a:cubicBezTo>
                    <a:pt x="320" y="434"/>
                    <a:pt x="320" y="434"/>
                    <a:pt x="320" y="434"/>
                  </a:cubicBezTo>
                  <a:cubicBezTo>
                    <a:pt x="320" y="369"/>
                    <a:pt x="371" y="319"/>
                    <a:pt x="435" y="318"/>
                  </a:cubicBezTo>
                  <a:cubicBezTo>
                    <a:pt x="491" y="318"/>
                    <a:pt x="491" y="318"/>
                    <a:pt x="491" y="318"/>
                  </a:cubicBezTo>
                  <a:cubicBezTo>
                    <a:pt x="498" y="318"/>
                    <a:pt x="504" y="312"/>
                    <a:pt x="504" y="305"/>
                  </a:cubicBezTo>
                  <a:cubicBezTo>
                    <a:pt x="504" y="193"/>
                    <a:pt x="504" y="193"/>
                    <a:pt x="504" y="193"/>
                  </a:cubicBezTo>
                  <a:cubicBezTo>
                    <a:pt x="504" y="186"/>
                    <a:pt x="498" y="180"/>
                    <a:pt x="491" y="180"/>
                  </a:cubicBezTo>
                  <a:cubicBezTo>
                    <a:pt x="433" y="180"/>
                    <a:pt x="433" y="180"/>
                    <a:pt x="433" y="180"/>
                  </a:cubicBezTo>
                  <a:cubicBezTo>
                    <a:pt x="369" y="180"/>
                    <a:pt x="321" y="132"/>
                    <a:pt x="320" y="69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6"/>
                    <a:pt x="315" y="0"/>
                    <a:pt x="308" y="0"/>
                  </a:cubicBezTo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428503" y="3860688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  <p:sp>
          <p:nvSpPr>
            <p:cNvPr id="41" name="Freeform 348"/>
            <p:cNvSpPr>
              <a:spLocks noEditPoints="1"/>
            </p:cNvSpPr>
            <p:nvPr/>
          </p:nvSpPr>
          <p:spPr bwMode="auto">
            <a:xfrm>
              <a:off x="5778144" y="3269208"/>
              <a:ext cx="665295" cy="455411"/>
            </a:xfrm>
            <a:custGeom>
              <a:avLst/>
              <a:gdLst>
                <a:gd name="T0" fmla="*/ 130 w 168"/>
                <a:gd name="T1" fmla="*/ 0 h 115"/>
                <a:gd name="T2" fmla="*/ 123 w 168"/>
                <a:gd name="T3" fmla="*/ 46 h 115"/>
                <a:gd name="T4" fmla="*/ 57 w 168"/>
                <a:gd name="T5" fmla="*/ 70 h 115"/>
                <a:gd name="T6" fmla="*/ 66 w 168"/>
                <a:gd name="T7" fmla="*/ 108 h 115"/>
                <a:gd name="T8" fmla="*/ 55 w 168"/>
                <a:gd name="T9" fmla="*/ 114 h 115"/>
                <a:gd name="T10" fmla="*/ 38 w 168"/>
                <a:gd name="T11" fmla="*/ 103 h 115"/>
                <a:gd name="T12" fmla="*/ 29 w 168"/>
                <a:gd name="T13" fmla="*/ 62 h 115"/>
                <a:gd name="T14" fmla="*/ 22 w 168"/>
                <a:gd name="T15" fmla="*/ 35 h 115"/>
                <a:gd name="T16" fmla="*/ 161 w 168"/>
                <a:gd name="T17" fmla="*/ 71 h 115"/>
                <a:gd name="T18" fmla="*/ 167 w 168"/>
                <a:gd name="T19" fmla="*/ 77 h 115"/>
                <a:gd name="T20" fmla="*/ 165 w 168"/>
                <a:gd name="T21" fmla="*/ 82 h 115"/>
                <a:gd name="T22" fmla="*/ 157 w 168"/>
                <a:gd name="T23" fmla="*/ 86 h 115"/>
                <a:gd name="T24" fmla="*/ 137 w 168"/>
                <a:gd name="T25" fmla="*/ 79 h 115"/>
                <a:gd name="T26" fmla="*/ 135 w 168"/>
                <a:gd name="T27" fmla="*/ 70 h 115"/>
                <a:gd name="T28" fmla="*/ 139 w 168"/>
                <a:gd name="T29" fmla="*/ 66 h 115"/>
                <a:gd name="T30" fmla="*/ 161 w 168"/>
                <a:gd name="T31" fmla="*/ 71 h 115"/>
                <a:gd name="T32" fmla="*/ 145 w 168"/>
                <a:gd name="T33" fmla="*/ 24 h 115"/>
                <a:gd name="T34" fmla="*/ 137 w 168"/>
                <a:gd name="T35" fmla="*/ 20 h 115"/>
                <a:gd name="T36" fmla="*/ 135 w 168"/>
                <a:gd name="T37" fmla="*/ 15 h 115"/>
                <a:gd name="T38" fmla="*/ 141 w 168"/>
                <a:gd name="T39" fmla="*/ 9 h 115"/>
                <a:gd name="T40" fmla="*/ 159 w 168"/>
                <a:gd name="T41" fmla="*/ 2 h 115"/>
                <a:gd name="T42" fmla="*/ 167 w 168"/>
                <a:gd name="T43" fmla="*/ 7 h 115"/>
                <a:gd name="T44" fmla="*/ 167 w 168"/>
                <a:gd name="T45" fmla="*/ 15 h 115"/>
                <a:gd name="T46" fmla="*/ 145 w 168"/>
                <a:gd name="T47" fmla="*/ 24 h 115"/>
                <a:gd name="T48" fmla="*/ 145 w 168"/>
                <a:gd name="T49" fmla="*/ 51 h 115"/>
                <a:gd name="T50" fmla="*/ 137 w 168"/>
                <a:gd name="T51" fmla="*/ 48 h 115"/>
                <a:gd name="T52" fmla="*/ 137 w 168"/>
                <a:gd name="T53" fmla="*/ 40 h 115"/>
                <a:gd name="T54" fmla="*/ 145 w 168"/>
                <a:gd name="T55" fmla="*/ 37 h 115"/>
                <a:gd name="T56" fmla="*/ 163 w 168"/>
                <a:gd name="T57" fmla="*/ 37 h 115"/>
                <a:gd name="T58" fmla="*/ 168 w 168"/>
                <a:gd name="T59" fmla="*/ 44 h 115"/>
                <a:gd name="T60" fmla="*/ 167 w 168"/>
                <a:gd name="T61" fmla="*/ 49 h 115"/>
                <a:gd name="T62" fmla="*/ 145 w 168"/>
                <a:gd name="T63" fmla="*/ 51 h 115"/>
                <a:gd name="T64" fmla="*/ 13 w 168"/>
                <a:gd name="T65" fmla="*/ 31 h 115"/>
                <a:gd name="T66" fmla="*/ 16 w 168"/>
                <a:gd name="T67" fmla="*/ 35 h 115"/>
                <a:gd name="T68" fmla="*/ 14 w 168"/>
                <a:gd name="T69" fmla="*/ 64 h 115"/>
                <a:gd name="T70" fmla="*/ 3 w 168"/>
                <a:gd name="T71" fmla="*/ 64 h 115"/>
                <a:gd name="T72" fmla="*/ 0 w 168"/>
                <a:gd name="T73" fmla="*/ 35 h 115"/>
                <a:gd name="T74" fmla="*/ 3 w 168"/>
                <a:gd name="T75" fmla="*/ 31 h 115"/>
                <a:gd name="T76" fmla="*/ 47 w 168"/>
                <a:gd name="T77" fmla="*/ 75 h 115"/>
                <a:gd name="T78" fmla="*/ 53 w 168"/>
                <a:gd name="T79" fmla="*/ 104 h 115"/>
                <a:gd name="T80" fmla="*/ 58 w 168"/>
                <a:gd name="T81" fmla="*/ 106 h 115"/>
                <a:gd name="T82" fmla="*/ 60 w 168"/>
                <a:gd name="T83" fmla="*/ 103 h 115"/>
                <a:gd name="T84" fmla="*/ 57 w 168"/>
                <a:gd name="T85" fmla="*/ 90 h 115"/>
                <a:gd name="T86" fmla="*/ 53 w 168"/>
                <a:gd name="T87" fmla="*/ 73 h 115"/>
                <a:gd name="T88" fmla="*/ 49 w 168"/>
                <a:gd name="T89" fmla="*/ 73 h 115"/>
                <a:gd name="T90" fmla="*/ 106 w 168"/>
                <a:gd name="T91" fmla="*/ 16 h 115"/>
                <a:gd name="T92" fmla="*/ 102 w 168"/>
                <a:gd name="T93" fmla="*/ 46 h 115"/>
                <a:gd name="T94" fmla="*/ 106 w 168"/>
                <a:gd name="T95" fmla="*/ 75 h 115"/>
                <a:gd name="T96" fmla="*/ 112 w 168"/>
                <a:gd name="T97" fmla="*/ 79 h 115"/>
                <a:gd name="T98" fmla="*/ 113 w 168"/>
                <a:gd name="T99" fmla="*/ 73 h 115"/>
                <a:gd name="T100" fmla="*/ 110 w 168"/>
                <a:gd name="T101" fmla="*/ 46 h 115"/>
                <a:gd name="T102" fmla="*/ 113 w 168"/>
                <a:gd name="T103" fmla="*/ 18 h 115"/>
                <a:gd name="T104" fmla="*/ 112 w 168"/>
                <a:gd name="T105" fmla="*/ 15 h 115"/>
                <a:gd name="T106" fmla="*/ 106 w 168"/>
                <a:gd name="T107" fmla="*/ 1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15">
                  <a:moveTo>
                    <a:pt x="22" y="35"/>
                  </a:moveTo>
                  <a:lnTo>
                    <a:pt x="22" y="35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4" y="22"/>
                  </a:lnTo>
                  <a:lnTo>
                    <a:pt x="123" y="46"/>
                  </a:lnTo>
                  <a:lnTo>
                    <a:pt x="124" y="68"/>
                  </a:lnTo>
                  <a:lnTo>
                    <a:pt x="130" y="9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60" y="90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0" y="112"/>
                  </a:lnTo>
                  <a:lnTo>
                    <a:pt x="55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38" y="103"/>
                  </a:lnTo>
                  <a:lnTo>
                    <a:pt x="35" y="90"/>
                  </a:lnTo>
                  <a:lnTo>
                    <a:pt x="31" y="77"/>
                  </a:lnTo>
                  <a:lnTo>
                    <a:pt x="29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35"/>
                  </a:lnTo>
                  <a:lnTo>
                    <a:pt x="22" y="35"/>
                  </a:lnTo>
                  <a:close/>
                  <a:moveTo>
                    <a:pt x="161" y="71"/>
                  </a:moveTo>
                  <a:lnTo>
                    <a:pt x="161" y="71"/>
                  </a:lnTo>
                  <a:lnTo>
                    <a:pt x="165" y="71"/>
                  </a:lnTo>
                  <a:lnTo>
                    <a:pt x="167" y="75"/>
                  </a:lnTo>
                  <a:lnTo>
                    <a:pt x="167" y="77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5" y="82"/>
                  </a:lnTo>
                  <a:lnTo>
                    <a:pt x="163" y="84"/>
                  </a:lnTo>
                  <a:lnTo>
                    <a:pt x="159" y="86"/>
                  </a:lnTo>
                  <a:lnTo>
                    <a:pt x="157" y="86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37" y="79"/>
                  </a:lnTo>
                  <a:lnTo>
                    <a:pt x="135" y="75"/>
                  </a:lnTo>
                  <a:lnTo>
                    <a:pt x="135" y="73"/>
                  </a:lnTo>
                  <a:lnTo>
                    <a:pt x="135" y="70"/>
                  </a:lnTo>
                  <a:lnTo>
                    <a:pt x="135" y="70"/>
                  </a:lnTo>
                  <a:lnTo>
                    <a:pt x="137" y="68"/>
                  </a:lnTo>
                  <a:lnTo>
                    <a:pt x="139" y="66"/>
                  </a:lnTo>
                  <a:lnTo>
                    <a:pt x="143" y="64"/>
                  </a:lnTo>
                  <a:lnTo>
                    <a:pt x="145" y="64"/>
                  </a:lnTo>
                  <a:lnTo>
                    <a:pt x="161" y="71"/>
                  </a:lnTo>
                  <a:lnTo>
                    <a:pt x="161" y="71"/>
                  </a:lnTo>
                  <a:close/>
                  <a:moveTo>
                    <a:pt x="145" y="24"/>
                  </a:moveTo>
                  <a:lnTo>
                    <a:pt x="145" y="24"/>
                  </a:lnTo>
                  <a:lnTo>
                    <a:pt x="143" y="24"/>
                  </a:lnTo>
                  <a:lnTo>
                    <a:pt x="139" y="22"/>
                  </a:lnTo>
                  <a:lnTo>
                    <a:pt x="137" y="20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5"/>
                  </a:lnTo>
                  <a:lnTo>
                    <a:pt x="135" y="13"/>
                  </a:lnTo>
                  <a:lnTo>
                    <a:pt x="137" y="9"/>
                  </a:lnTo>
                  <a:lnTo>
                    <a:pt x="141" y="9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9" y="2"/>
                  </a:lnTo>
                  <a:lnTo>
                    <a:pt x="163" y="4"/>
                  </a:lnTo>
                  <a:lnTo>
                    <a:pt x="165" y="5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5" y="16"/>
                  </a:lnTo>
                  <a:lnTo>
                    <a:pt x="161" y="18"/>
                  </a:lnTo>
                  <a:lnTo>
                    <a:pt x="145" y="24"/>
                  </a:lnTo>
                  <a:lnTo>
                    <a:pt x="145" y="24"/>
                  </a:lnTo>
                  <a:close/>
                  <a:moveTo>
                    <a:pt x="145" y="51"/>
                  </a:moveTo>
                  <a:lnTo>
                    <a:pt x="145" y="51"/>
                  </a:lnTo>
                  <a:lnTo>
                    <a:pt x="141" y="51"/>
                  </a:lnTo>
                  <a:lnTo>
                    <a:pt x="139" y="49"/>
                  </a:lnTo>
                  <a:lnTo>
                    <a:pt x="137" y="48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1" y="37"/>
                  </a:lnTo>
                  <a:lnTo>
                    <a:pt x="145" y="37"/>
                  </a:lnTo>
                  <a:lnTo>
                    <a:pt x="161" y="37"/>
                  </a:lnTo>
                  <a:lnTo>
                    <a:pt x="161" y="37"/>
                  </a:lnTo>
                  <a:lnTo>
                    <a:pt x="163" y="37"/>
                  </a:lnTo>
                  <a:lnTo>
                    <a:pt x="167" y="38"/>
                  </a:lnTo>
                  <a:lnTo>
                    <a:pt x="168" y="40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8"/>
                  </a:lnTo>
                  <a:lnTo>
                    <a:pt x="167" y="49"/>
                  </a:lnTo>
                  <a:lnTo>
                    <a:pt x="163" y="51"/>
                  </a:lnTo>
                  <a:lnTo>
                    <a:pt x="161" y="51"/>
                  </a:lnTo>
                  <a:lnTo>
                    <a:pt x="145" y="51"/>
                  </a:lnTo>
                  <a:lnTo>
                    <a:pt x="145" y="51"/>
                  </a:lnTo>
                  <a:close/>
                  <a:moveTo>
                    <a:pt x="3" y="31"/>
                  </a:moveTo>
                  <a:lnTo>
                    <a:pt x="13" y="31"/>
                  </a:lnTo>
                  <a:lnTo>
                    <a:pt x="13" y="31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4" y="64"/>
                  </a:lnTo>
                  <a:lnTo>
                    <a:pt x="1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3" y="31"/>
                  </a:lnTo>
                  <a:lnTo>
                    <a:pt x="3" y="31"/>
                  </a:lnTo>
                  <a:close/>
                  <a:moveTo>
                    <a:pt x="47" y="75"/>
                  </a:moveTo>
                  <a:lnTo>
                    <a:pt x="47" y="75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55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49" y="73"/>
                  </a:lnTo>
                  <a:lnTo>
                    <a:pt x="47" y="75"/>
                  </a:lnTo>
                  <a:lnTo>
                    <a:pt x="47" y="75"/>
                  </a:lnTo>
                  <a:close/>
                  <a:moveTo>
                    <a:pt x="106" y="16"/>
                  </a:moveTo>
                  <a:lnTo>
                    <a:pt x="106" y="16"/>
                  </a:lnTo>
                  <a:lnTo>
                    <a:pt x="104" y="31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4" y="60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8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3" y="77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60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2" y="33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08" y="15"/>
                  </a:lnTo>
                  <a:lnTo>
                    <a:pt x="106" y="16"/>
                  </a:lnTo>
                  <a:lnTo>
                    <a:pt x="106" y="16"/>
                  </a:lnTo>
                  <a:close/>
                </a:path>
              </a:pathLst>
            </a:custGeom>
            <a:solidFill>
              <a:srgbClr val="0076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90950" y="2468310"/>
            <a:ext cx="1234795" cy="1053467"/>
            <a:chOff x="3790950" y="2468310"/>
            <a:chExt cx="1234795" cy="1053467"/>
          </a:xfrm>
        </p:grpSpPr>
        <p:sp>
          <p:nvSpPr>
            <p:cNvPr id="8" name="Freeform 108"/>
            <p:cNvSpPr/>
            <p:nvPr/>
          </p:nvSpPr>
          <p:spPr bwMode="auto">
            <a:xfrm flipH="1">
              <a:off x="3790950" y="3021467"/>
              <a:ext cx="1234795" cy="500310"/>
            </a:xfrm>
            <a:custGeom>
              <a:avLst/>
              <a:gdLst>
                <a:gd name="T0" fmla="*/ 5 w 159"/>
                <a:gd name="T1" fmla="*/ 49 h 59"/>
                <a:gd name="T2" fmla="*/ 7 w 159"/>
                <a:gd name="T3" fmla="*/ 49 h 59"/>
                <a:gd name="T4" fmla="*/ 39 w 159"/>
                <a:gd name="T5" fmla="*/ 0 h 59"/>
                <a:gd name="T6" fmla="*/ 39 w 159"/>
                <a:gd name="T7" fmla="*/ 1 h 59"/>
                <a:gd name="T8" fmla="*/ 39 w 159"/>
                <a:gd name="T9" fmla="*/ 0 h 59"/>
                <a:gd name="T10" fmla="*/ 159 w 159"/>
                <a:gd name="T11" fmla="*/ 0 h 59"/>
                <a:gd name="T12" fmla="*/ 159 w 159"/>
                <a:gd name="T13" fmla="*/ 1 h 59"/>
                <a:gd name="T14" fmla="*/ 39 w 159"/>
                <a:gd name="T15" fmla="*/ 1 h 59"/>
                <a:gd name="T16" fmla="*/ 8 w 159"/>
                <a:gd name="T17" fmla="*/ 50 h 59"/>
                <a:gd name="T18" fmla="*/ 10 w 159"/>
                <a:gd name="T19" fmla="*/ 54 h 59"/>
                <a:gd name="T20" fmla="*/ 5 w 159"/>
                <a:gd name="T21" fmla="*/ 59 h 59"/>
                <a:gd name="T22" fmla="*/ 0 w 159"/>
                <a:gd name="T23" fmla="*/ 54 h 59"/>
                <a:gd name="T24" fmla="*/ 5 w 159"/>
                <a:gd name="T2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893106" y="2468310"/>
              <a:ext cx="505651" cy="484628"/>
              <a:chOff x="4019550" y="5668963"/>
              <a:chExt cx="725488" cy="695325"/>
            </a:xfrm>
            <a:solidFill>
              <a:schemeClr val="bg1">
                <a:lumMod val="50000"/>
              </a:schemeClr>
            </a:solidFill>
          </p:grpSpPr>
          <p:sp>
            <p:nvSpPr>
              <p:cNvPr id="12" name="Freeform 226"/>
              <p:cNvSpPr/>
              <p:nvPr/>
            </p:nvSpPr>
            <p:spPr bwMode="auto">
              <a:xfrm>
                <a:off x="4079875" y="5668963"/>
                <a:ext cx="646113" cy="695325"/>
              </a:xfrm>
              <a:custGeom>
                <a:avLst/>
                <a:gdLst>
                  <a:gd name="T0" fmla="*/ 253 w 407"/>
                  <a:gd name="T1" fmla="*/ 0 h 438"/>
                  <a:gd name="T2" fmla="*/ 225 w 407"/>
                  <a:gd name="T3" fmla="*/ 0 h 438"/>
                  <a:gd name="T4" fmla="*/ 225 w 407"/>
                  <a:gd name="T5" fmla="*/ 334 h 438"/>
                  <a:gd name="T6" fmla="*/ 0 w 407"/>
                  <a:gd name="T7" fmla="*/ 334 h 438"/>
                  <a:gd name="T8" fmla="*/ 64 w 407"/>
                  <a:gd name="T9" fmla="*/ 438 h 438"/>
                  <a:gd name="T10" fmla="*/ 343 w 407"/>
                  <a:gd name="T11" fmla="*/ 438 h 438"/>
                  <a:gd name="T12" fmla="*/ 407 w 407"/>
                  <a:gd name="T13" fmla="*/ 334 h 438"/>
                  <a:gd name="T14" fmla="*/ 253 w 407"/>
                  <a:gd name="T15" fmla="*/ 334 h 438"/>
                  <a:gd name="T16" fmla="*/ 253 w 407"/>
                  <a:gd name="T17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438">
                    <a:moveTo>
                      <a:pt x="253" y="0"/>
                    </a:moveTo>
                    <a:lnTo>
                      <a:pt x="225" y="0"/>
                    </a:lnTo>
                    <a:lnTo>
                      <a:pt x="225" y="334"/>
                    </a:lnTo>
                    <a:lnTo>
                      <a:pt x="0" y="334"/>
                    </a:lnTo>
                    <a:lnTo>
                      <a:pt x="64" y="438"/>
                    </a:lnTo>
                    <a:lnTo>
                      <a:pt x="343" y="438"/>
                    </a:lnTo>
                    <a:lnTo>
                      <a:pt x="407" y="334"/>
                    </a:lnTo>
                    <a:lnTo>
                      <a:pt x="253" y="334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27"/>
              <p:cNvSpPr/>
              <p:nvPr/>
            </p:nvSpPr>
            <p:spPr bwMode="auto">
              <a:xfrm>
                <a:off x="4019550" y="5695950"/>
                <a:ext cx="384175" cy="458788"/>
              </a:xfrm>
              <a:custGeom>
                <a:avLst/>
                <a:gdLst>
                  <a:gd name="T0" fmla="*/ 242 w 242"/>
                  <a:gd name="T1" fmla="*/ 0 h 289"/>
                  <a:gd name="T2" fmla="*/ 0 w 242"/>
                  <a:gd name="T3" fmla="*/ 289 h 289"/>
                  <a:gd name="T4" fmla="*/ 242 w 242"/>
                  <a:gd name="T5" fmla="*/ 289 h 289"/>
                  <a:gd name="T6" fmla="*/ 242 w 242"/>
                  <a:gd name="T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289">
                    <a:moveTo>
                      <a:pt x="242" y="0"/>
                    </a:moveTo>
                    <a:lnTo>
                      <a:pt x="0" y="289"/>
                    </a:lnTo>
                    <a:lnTo>
                      <a:pt x="242" y="289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28"/>
              <p:cNvSpPr/>
              <p:nvPr/>
            </p:nvSpPr>
            <p:spPr bwMode="auto">
              <a:xfrm>
                <a:off x="4519613" y="5880100"/>
                <a:ext cx="225425" cy="269875"/>
              </a:xfrm>
              <a:custGeom>
                <a:avLst/>
                <a:gdLst>
                  <a:gd name="T0" fmla="*/ 0 w 142"/>
                  <a:gd name="T1" fmla="*/ 0 h 170"/>
                  <a:gd name="T2" fmla="*/ 0 w 142"/>
                  <a:gd name="T3" fmla="*/ 170 h 170"/>
                  <a:gd name="T4" fmla="*/ 142 w 142"/>
                  <a:gd name="T5" fmla="*/ 170 h 170"/>
                  <a:gd name="T6" fmla="*/ 0 w 142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117894" y="4199242"/>
            <a:ext cx="1264086" cy="1198380"/>
            <a:chOff x="7117894" y="4199242"/>
            <a:chExt cx="1264086" cy="1198380"/>
          </a:xfrm>
        </p:grpSpPr>
        <p:sp>
          <p:nvSpPr>
            <p:cNvPr id="9" name="Freeform 108"/>
            <p:cNvSpPr/>
            <p:nvPr/>
          </p:nvSpPr>
          <p:spPr bwMode="auto">
            <a:xfrm flipV="1">
              <a:off x="7117894" y="4199242"/>
              <a:ext cx="1264086" cy="469934"/>
            </a:xfrm>
            <a:custGeom>
              <a:avLst/>
              <a:gdLst>
                <a:gd name="T0" fmla="*/ 5 w 159"/>
                <a:gd name="T1" fmla="*/ 49 h 59"/>
                <a:gd name="T2" fmla="*/ 7 w 159"/>
                <a:gd name="T3" fmla="*/ 49 h 59"/>
                <a:gd name="T4" fmla="*/ 39 w 159"/>
                <a:gd name="T5" fmla="*/ 0 h 59"/>
                <a:gd name="T6" fmla="*/ 39 w 159"/>
                <a:gd name="T7" fmla="*/ 1 h 59"/>
                <a:gd name="T8" fmla="*/ 39 w 159"/>
                <a:gd name="T9" fmla="*/ 0 h 59"/>
                <a:gd name="T10" fmla="*/ 159 w 159"/>
                <a:gd name="T11" fmla="*/ 0 h 59"/>
                <a:gd name="T12" fmla="*/ 159 w 159"/>
                <a:gd name="T13" fmla="*/ 1 h 59"/>
                <a:gd name="T14" fmla="*/ 39 w 159"/>
                <a:gd name="T15" fmla="*/ 1 h 59"/>
                <a:gd name="T16" fmla="*/ 8 w 159"/>
                <a:gd name="T17" fmla="*/ 50 h 59"/>
                <a:gd name="T18" fmla="*/ 10 w 159"/>
                <a:gd name="T19" fmla="*/ 54 h 59"/>
                <a:gd name="T20" fmla="*/ 5 w 159"/>
                <a:gd name="T21" fmla="*/ 59 h 59"/>
                <a:gd name="T22" fmla="*/ 0 w 159"/>
                <a:gd name="T23" fmla="*/ 54 h 59"/>
                <a:gd name="T24" fmla="*/ 5 w 159"/>
                <a:gd name="T2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7524594" y="4948409"/>
              <a:ext cx="542878" cy="449213"/>
            </a:xfrm>
            <a:custGeom>
              <a:avLst/>
              <a:gdLst>
                <a:gd name="T0" fmla="*/ 527 w 851"/>
                <a:gd name="T1" fmla="*/ 282 h 706"/>
                <a:gd name="T2" fmla="*/ 307 w 851"/>
                <a:gd name="T3" fmla="*/ 0 h 706"/>
                <a:gd name="T4" fmla="*/ 246 w 851"/>
                <a:gd name="T5" fmla="*/ 0 h 706"/>
                <a:gd name="T6" fmla="*/ 358 w 851"/>
                <a:gd name="T7" fmla="*/ 297 h 706"/>
                <a:gd name="T8" fmla="*/ 127 w 851"/>
                <a:gd name="T9" fmla="*/ 317 h 706"/>
                <a:gd name="T10" fmla="*/ 41 w 851"/>
                <a:gd name="T11" fmla="*/ 231 h 706"/>
                <a:gd name="T12" fmla="*/ 0 w 851"/>
                <a:gd name="T13" fmla="*/ 231 h 706"/>
                <a:gd name="T14" fmla="*/ 36 w 851"/>
                <a:gd name="T15" fmla="*/ 353 h 706"/>
                <a:gd name="T16" fmla="*/ 0 w 851"/>
                <a:gd name="T17" fmla="*/ 474 h 706"/>
                <a:gd name="T18" fmla="*/ 41 w 851"/>
                <a:gd name="T19" fmla="*/ 474 h 706"/>
                <a:gd name="T20" fmla="*/ 127 w 851"/>
                <a:gd name="T21" fmla="*/ 390 h 706"/>
                <a:gd name="T22" fmla="*/ 358 w 851"/>
                <a:gd name="T23" fmla="*/ 409 h 706"/>
                <a:gd name="T24" fmla="*/ 246 w 851"/>
                <a:gd name="T25" fmla="*/ 706 h 706"/>
                <a:gd name="T26" fmla="*/ 307 w 851"/>
                <a:gd name="T27" fmla="*/ 706 h 706"/>
                <a:gd name="T28" fmla="*/ 527 w 851"/>
                <a:gd name="T29" fmla="*/ 425 h 706"/>
                <a:gd name="T30" fmla="*/ 527 w 851"/>
                <a:gd name="T31" fmla="*/ 425 h 706"/>
                <a:gd name="T32" fmla="*/ 571 w 851"/>
                <a:gd name="T33" fmla="*/ 425 h 706"/>
                <a:gd name="T34" fmla="*/ 610 w 851"/>
                <a:gd name="T35" fmla="*/ 423 h 706"/>
                <a:gd name="T36" fmla="*/ 646 w 851"/>
                <a:gd name="T37" fmla="*/ 420 h 706"/>
                <a:gd name="T38" fmla="*/ 680 w 851"/>
                <a:gd name="T39" fmla="*/ 416 h 706"/>
                <a:gd name="T40" fmla="*/ 709 w 851"/>
                <a:gd name="T41" fmla="*/ 411 h 706"/>
                <a:gd name="T42" fmla="*/ 736 w 851"/>
                <a:gd name="T43" fmla="*/ 405 h 706"/>
                <a:gd name="T44" fmla="*/ 760 w 851"/>
                <a:gd name="T45" fmla="*/ 398 h 706"/>
                <a:gd name="T46" fmla="*/ 780 w 851"/>
                <a:gd name="T47" fmla="*/ 391 h 706"/>
                <a:gd name="T48" fmla="*/ 798 w 851"/>
                <a:gd name="T49" fmla="*/ 384 h 706"/>
                <a:gd name="T50" fmla="*/ 812 w 851"/>
                <a:gd name="T51" fmla="*/ 377 h 706"/>
                <a:gd name="T52" fmla="*/ 834 w 851"/>
                <a:gd name="T53" fmla="*/ 366 h 706"/>
                <a:gd name="T54" fmla="*/ 847 w 851"/>
                <a:gd name="T55" fmla="*/ 356 h 706"/>
                <a:gd name="T56" fmla="*/ 851 w 851"/>
                <a:gd name="T57" fmla="*/ 353 h 706"/>
                <a:gd name="T58" fmla="*/ 851 w 851"/>
                <a:gd name="T59" fmla="*/ 353 h 706"/>
                <a:gd name="T60" fmla="*/ 847 w 851"/>
                <a:gd name="T61" fmla="*/ 350 h 706"/>
                <a:gd name="T62" fmla="*/ 834 w 851"/>
                <a:gd name="T63" fmla="*/ 341 h 706"/>
                <a:gd name="T64" fmla="*/ 812 w 851"/>
                <a:gd name="T65" fmla="*/ 328 h 706"/>
                <a:gd name="T66" fmla="*/ 798 w 851"/>
                <a:gd name="T67" fmla="*/ 321 h 706"/>
                <a:gd name="T68" fmla="*/ 780 w 851"/>
                <a:gd name="T69" fmla="*/ 314 h 706"/>
                <a:gd name="T70" fmla="*/ 760 w 851"/>
                <a:gd name="T71" fmla="*/ 307 h 706"/>
                <a:gd name="T72" fmla="*/ 736 w 851"/>
                <a:gd name="T73" fmla="*/ 301 h 706"/>
                <a:gd name="T74" fmla="*/ 709 w 851"/>
                <a:gd name="T75" fmla="*/ 294 h 706"/>
                <a:gd name="T76" fmla="*/ 680 w 851"/>
                <a:gd name="T77" fmla="*/ 290 h 706"/>
                <a:gd name="T78" fmla="*/ 646 w 851"/>
                <a:gd name="T79" fmla="*/ 286 h 706"/>
                <a:gd name="T80" fmla="*/ 610 w 851"/>
                <a:gd name="T81" fmla="*/ 283 h 706"/>
                <a:gd name="T82" fmla="*/ 571 w 851"/>
                <a:gd name="T83" fmla="*/ 282 h 706"/>
                <a:gd name="T84" fmla="*/ 527 w 851"/>
                <a:gd name="T85" fmla="*/ 282 h 706"/>
                <a:gd name="T86" fmla="*/ 527 w 851"/>
                <a:gd name="T87" fmla="*/ 28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1" h="706">
                  <a:moveTo>
                    <a:pt x="527" y="282"/>
                  </a:moveTo>
                  <a:lnTo>
                    <a:pt x="307" y="0"/>
                  </a:lnTo>
                  <a:lnTo>
                    <a:pt x="246" y="0"/>
                  </a:lnTo>
                  <a:lnTo>
                    <a:pt x="358" y="297"/>
                  </a:lnTo>
                  <a:lnTo>
                    <a:pt x="127" y="317"/>
                  </a:lnTo>
                  <a:lnTo>
                    <a:pt x="41" y="231"/>
                  </a:lnTo>
                  <a:lnTo>
                    <a:pt x="0" y="231"/>
                  </a:lnTo>
                  <a:lnTo>
                    <a:pt x="36" y="353"/>
                  </a:lnTo>
                  <a:lnTo>
                    <a:pt x="0" y="474"/>
                  </a:lnTo>
                  <a:lnTo>
                    <a:pt x="41" y="474"/>
                  </a:lnTo>
                  <a:lnTo>
                    <a:pt x="127" y="390"/>
                  </a:lnTo>
                  <a:lnTo>
                    <a:pt x="358" y="409"/>
                  </a:lnTo>
                  <a:lnTo>
                    <a:pt x="246" y="706"/>
                  </a:lnTo>
                  <a:lnTo>
                    <a:pt x="307" y="706"/>
                  </a:lnTo>
                  <a:lnTo>
                    <a:pt x="527" y="425"/>
                  </a:lnTo>
                  <a:lnTo>
                    <a:pt x="527" y="425"/>
                  </a:lnTo>
                  <a:lnTo>
                    <a:pt x="571" y="425"/>
                  </a:lnTo>
                  <a:lnTo>
                    <a:pt x="610" y="423"/>
                  </a:lnTo>
                  <a:lnTo>
                    <a:pt x="646" y="420"/>
                  </a:lnTo>
                  <a:lnTo>
                    <a:pt x="680" y="416"/>
                  </a:lnTo>
                  <a:lnTo>
                    <a:pt x="709" y="411"/>
                  </a:lnTo>
                  <a:lnTo>
                    <a:pt x="736" y="405"/>
                  </a:lnTo>
                  <a:lnTo>
                    <a:pt x="760" y="398"/>
                  </a:lnTo>
                  <a:lnTo>
                    <a:pt x="780" y="391"/>
                  </a:lnTo>
                  <a:lnTo>
                    <a:pt x="798" y="384"/>
                  </a:lnTo>
                  <a:lnTo>
                    <a:pt x="812" y="377"/>
                  </a:lnTo>
                  <a:lnTo>
                    <a:pt x="834" y="366"/>
                  </a:lnTo>
                  <a:lnTo>
                    <a:pt x="847" y="356"/>
                  </a:lnTo>
                  <a:lnTo>
                    <a:pt x="851" y="353"/>
                  </a:lnTo>
                  <a:lnTo>
                    <a:pt x="851" y="353"/>
                  </a:lnTo>
                  <a:lnTo>
                    <a:pt x="847" y="350"/>
                  </a:lnTo>
                  <a:lnTo>
                    <a:pt x="834" y="341"/>
                  </a:lnTo>
                  <a:lnTo>
                    <a:pt x="812" y="328"/>
                  </a:lnTo>
                  <a:lnTo>
                    <a:pt x="798" y="321"/>
                  </a:lnTo>
                  <a:lnTo>
                    <a:pt x="780" y="314"/>
                  </a:lnTo>
                  <a:lnTo>
                    <a:pt x="760" y="307"/>
                  </a:lnTo>
                  <a:lnTo>
                    <a:pt x="736" y="301"/>
                  </a:lnTo>
                  <a:lnTo>
                    <a:pt x="709" y="294"/>
                  </a:lnTo>
                  <a:lnTo>
                    <a:pt x="680" y="290"/>
                  </a:lnTo>
                  <a:lnTo>
                    <a:pt x="646" y="286"/>
                  </a:lnTo>
                  <a:lnTo>
                    <a:pt x="610" y="283"/>
                  </a:lnTo>
                  <a:lnTo>
                    <a:pt x="571" y="282"/>
                  </a:lnTo>
                  <a:lnTo>
                    <a:pt x="527" y="282"/>
                  </a:lnTo>
                  <a:lnTo>
                    <a:pt x="527" y="28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85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19134" y="1772817"/>
            <a:ext cx="1264086" cy="937807"/>
            <a:chOff x="6419134" y="1772817"/>
            <a:chExt cx="1264086" cy="937807"/>
          </a:xfrm>
        </p:grpSpPr>
        <p:sp>
          <p:nvSpPr>
            <p:cNvPr id="7" name="Freeform 108"/>
            <p:cNvSpPr/>
            <p:nvPr/>
          </p:nvSpPr>
          <p:spPr bwMode="auto">
            <a:xfrm>
              <a:off x="6419134" y="2240690"/>
              <a:ext cx="1264086" cy="469934"/>
            </a:xfrm>
            <a:custGeom>
              <a:avLst/>
              <a:gdLst>
                <a:gd name="T0" fmla="*/ 5 w 159"/>
                <a:gd name="T1" fmla="*/ 49 h 59"/>
                <a:gd name="T2" fmla="*/ 7 w 159"/>
                <a:gd name="T3" fmla="*/ 49 h 59"/>
                <a:gd name="T4" fmla="*/ 39 w 159"/>
                <a:gd name="T5" fmla="*/ 0 h 59"/>
                <a:gd name="T6" fmla="*/ 39 w 159"/>
                <a:gd name="T7" fmla="*/ 1 h 59"/>
                <a:gd name="T8" fmla="*/ 39 w 159"/>
                <a:gd name="T9" fmla="*/ 0 h 59"/>
                <a:gd name="T10" fmla="*/ 159 w 159"/>
                <a:gd name="T11" fmla="*/ 0 h 59"/>
                <a:gd name="T12" fmla="*/ 159 w 159"/>
                <a:gd name="T13" fmla="*/ 1 h 59"/>
                <a:gd name="T14" fmla="*/ 39 w 159"/>
                <a:gd name="T15" fmla="*/ 1 h 59"/>
                <a:gd name="T16" fmla="*/ 8 w 159"/>
                <a:gd name="T17" fmla="*/ 50 h 59"/>
                <a:gd name="T18" fmla="*/ 10 w 159"/>
                <a:gd name="T19" fmla="*/ 54 h 59"/>
                <a:gd name="T20" fmla="*/ 5 w 159"/>
                <a:gd name="T21" fmla="*/ 59 h 59"/>
                <a:gd name="T22" fmla="*/ 0 w 159"/>
                <a:gd name="T23" fmla="*/ 54 h 59"/>
                <a:gd name="T24" fmla="*/ 5 w 159"/>
                <a:gd name="T2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778701" y="1772817"/>
              <a:ext cx="625980" cy="344641"/>
              <a:chOff x="4256088" y="117475"/>
              <a:chExt cx="565150" cy="311151"/>
            </a:xfrm>
            <a:solidFill>
              <a:schemeClr val="bg1">
                <a:lumMod val="50000"/>
              </a:schemeClr>
            </a:solidFill>
          </p:grpSpPr>
          <p:sp>
            <p:nvSpPr>
              <p:cNvPr id="18" name="Freeform 28"/>
              <p:cNvSpPr>
                <a:spLocks noEditPoints="1"/>
              </p:cNvSpPr>
              <p:nvPr/>
            </p:nvSpPr>
            <p:spPr bwMode="auto">
              <a:xfrm>
                <a:off x="4256088" y="117475"/>
                <a:ext cx="565150" cy="282575"/>
              </a:xfrm>
              <a:custGeom>
                <a:avLst/>
                <a:gdLst>
                  <a:gd name="T0" fmla="*/ 1064 w 1068"/>
                  <a:gd name="T1" fmla="*/ 441 h 534"/>
                  <a:gd name="T2" fmla="*/ 1043 w 1068"/>
                  <a:gd name="T3" fmla="*/ 426 h 534"/>
                  <a:gd name="T4" fmla="*/ 1036 w 1068"/>
                  <a:gd name="T5" fmla="*/ 426 h 534"/>
                  <a:gd name="T6" fmla="*/ 1005 w 1068"/>
                  <a:gd name="T7" fmla="*/ 332 h 534"/>
                  <a:gd name="T8" fmla="*/ 970 w 1068"/>
                  <a:gd name="T9" fmla="*/ 279 h 534"/>
                  <a:gd name="T10" fmla="*/ 918 w 1068"/>
                  <a:gd name="T11" fmla="*/ 237 h 534"/>
                  <a:gd name="T12" fmla="*/ 875 w 1068"/>
                  <a:gd name="T13" fmla="*/ 195 h 534"/>
                  <a:gd name="T14" fmla="*/ 807 w 1068"/>
                  <a:gd name="T15" fmla="*/ 102 h 534"/>
                  <a:gd name="T16" fmla="*/ 723 w 1068"/>
                  <a:gd name="T17" fmla="*/ 39 h 534"/>
                  <a:gd name="T18" fmla="*/ 627 w 1068"/>
                  <a:gd name="T19" fmla="*/ 5 h 534"/>
                  <a:gd name="T20" fmla="*/ 524 w 1068"/>
                  <a:gd name="T21" fmla="*/ 1 h 534"/>
                  <a:gd name="T22" fmla="*/ 424 w 1068"/>
                  <a:gd name="T23" fmla="*/ 26 h 534"/>
                  <a:gd name="T24" fmla="*/ 331 w 1068"/>
                  <a:gd name="T25" fmla="*/ 78 h 534"/>
                  <a:gd name="T26" fmla="*/ 253 w 1068"/>
                  <a:gd name="T27" fmla="*/ 157 h 534"/>
                  <a:gd name="T28" fmla="*/ 208 w 1068"/>
                  <a:gd name="T29" fmla="*/ 234 h 534"/>
                  <a:gd name="T30" fmla="*/ 152 w 1068"/>
                  <a:gd name="T31" fmla="*/ 241 h 534"/>
                  <a:gd name="T32" fmla="*/ 105 w 1068"/>
                  <a:gd name="T33" fmla="*/ 262 h 534"/>
                  <a:gd name="T34" fmla="*/ 54 w 1068"/>
                  <a:gd name="T35" fmla="*/ 312 h 534"/>
                  <a:gd name="T36" fmla="*/ 14 w 1068"/>
                  <a:gd name="T37" fmla="*/ 405 h 534"/>
                  <a:gd name="T38" fmla="*/ 0 w 1068"/>
                  <a:gd name="T39" fmla="*/ 508 h 534"/>
                  <a:gd name="T40" fmla="*/ 135 w 1068"/>
                  <a:gd name="T41" fmla="*/ 521 h 534"/>
                  <a:gd name="T42" fmla="*/ 126 w 1068"/>
                  <a:gd name="T43" fmla="*/ 478 h 534"/>
                  <a:gd name="T44" fmla="*/ 138 w 1068"/>
                  <a:gd name="T45" fmla="*/ 426 h 534"/>
                  <a:gd name="T46" fmla="*/ 167 w 1068"/>
                  <a:gd name="T47" fmla="*/ 385 h 534"/>
                  <a:gd name="T48" fmla="*/ 211 w 1068"/>
                  <a:gd name="T49" fmla="*/ 357 h 534"/>
                  <a:gd name="T50" fmla="*/ 262 w 1068"/>
                  <a:gd name="T51" fmla="*/ 347 h 534"/>
                  <a:gd name="T52" fmla="*/ 303 w 1068"/>
                  <a:gd name="T53" fmla="*/ 353 h 534"/>
                  <a:gd name="T54" fmla="*/ 349 w 1068"/>
                  <a:gd name="T55" fmla="*/ 377 h 534"/>
                  <a:gd name="T56" fmla="*/ 383 w 1068"/>
                  <a:gd name="T57" fmla="*/ 415 h 534"/>
                  <a:gd name="T58" fmla="*/ 398 w 1068"/>
                  <a:gd name="T59" fmla="*/ 464 h 534"/>
                  <a:gd name="T60" fmla="*/ 396 w 1068"/>
                  <a:gd name="T61" fmla="*/ 507 h 534"/>
                  <a:gd name="T62" fmla="*/ 722 w 1068"/>
                  <a:gd name="T63" fmla="*/ 534 h 534"/>
                  <a:gd name="T64" fmla="*/ 708 w 1068"/>
                  <a:gd name="T65" fmla="*/ 478 h 534"/>
                  <a:gd name="T66" fmla="*/ 715 w 1068"/>
                  <a:gd name="T67" fmla="*/ 438 h 534"/>
                  <a:gd name="T68" fmla="*/ 739 w 1068"/>
                  <a:gd name="T69" fmla="*/ 394 h 534"/>
                  <a:gd name="T70" fmla="*/ 779 w 1068"/>
                  <a:gd name="T71" fmla="*/ 363 h 534"/>
                  <a:gd name="T72" fmla="*/ 831 w 1068"/>
                  <a:gd name="T73" fmla="*/ 347 h 534"/>
                  <a:gd name="T74" fmla="*/ 871 w 1068"/>
                  <a:gd name="T75" fmla="*/ 349 h 534"/>
                  <a:gd name="T76" fmla="*/ 917 w 1068"/>
                  <a:gd name="T77" fmla="*/ 367 h 534"/>
                  <a:gd name="T78" fmla="*/ 953 w 1068"/>
                  <a:gd name="T79" fmla="*/ 399 h 534"/>
                  <a:gd name="T80" fmla="*/ 976 w 1068"/>
                  <a:gd name="T81" fmla="*/ 441 h 534"/>
                  <a:gd name="T82" fmla="*/ 981 w 1068"/>
                  <a:gd name="T83" fmla="*/ 476 h 534"/>
                  <a:gd name="T84" fmla="*/ 980 w 1068"/>
                  <a:gd name="T85" fmla="*/ 492 h 534"/>
                  <a:gd name="T86" fmla="*/ 1040 w 1068"/>
                  <a:gd name="T87" fmla="*/ 534 h 534"/>
                  <a:gd name="T88" fmla="*/ 1050 w 1068"/>
                  <a:gd name="T89" fmla="*/ 518 h 534"/>
                  <a:gd name="T90" fmla="*/ 1067 w 1068"/>
                  <a:gd name="T91" fmla="*/ 496 h 534"/>
                  <a:gd name="T92" fmla="*/ 530 w 1068"/>
                  <a:gd name="T93" fmla="*/ 258 h 534"/>
                  <a:gd name="T94" fmla="*/ 286 w 1068"/>
                  <a:gd name="T95" fmla="*/ 255 h 534"/>
                  <a:gd name="T96" fmla="*/ 306 w 1068"/>
                  <a:gd name="T97" fmla="*/ 195 h 534"/>
                  <a:gd name="T98" fmla="*/ 356 w 1068"/>
                  <a:gd name="T99" fmla="*/ 137 h 534"/>
                  <a:gd name="T100" fmla="*/ 433 w 1068"/>
                  <a:gd name="T101" fmla="*/ 94 h 534"/>
                  <a:gd name="T102" fmla="*/ 530 w 1068"/>
                  <a:gd name="T103" fmla="*/ 73 h 534"/>
                  <a:gd name="T104" fmla="*/ 589 w 1068"/>
                  <a:gd name="T105" fmla="*/ 74 h 534"/>
                  <a:gd name="T106" fmla="*/ 679 w 1068"/>
                  <a:gd name="T107" fmla="*/ 98 h 534"/>
                  <a:gd name="T108" fmla="*/ 750 w 1068"/>
                  <a:gd name="T109" fmla="*/ 143 h 534"/>
                  <a:gd name="T110" fmla="*/ 796 w 1068"/>
                  <a:gd name="T111" fmla="*/ 199 h 534"/>
                  <a:gd name="T112" fmla="*/ 816 w 1068"/>
                  <a:gd name="T113" fmla="*/ 25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68" h="534">
                    <a:moveTo>
                      <a:pt x="1068" y="464"/>
                    </a:moveTo>
                    <a:lnTo>
                      <a:pt x="1068" y="464"/>
                    </a:lnTo>
                    <a:lnTo>
                      <a:pt x="1067" y="451"/>
                    </a:lnTo>
                    <a:lnTo>
                      <a:pt x="1064" y="441"/>
                    </a:lnTo>
                    <a:lnTo>
                      <a:pt x="1058" y="434"/>
                    </a:lnTo>
                    <a:lnTo>
                      <a:pt x="1053" y="430"/>
                    </a:lnTo>
                    <a:lnTo>
                      <a:pt x="1047" y="427"/>
                    </a:lnTo>
                    <a:lnTo>
                      <a:pt x="1043" y="426"/>
                    </a:lnTo>
                    <a:lnTo>
                      <a:pt x="1037" y="426"/>
                    </a:lnTo>
                    <a:lnTo>
                      <a:pt x="1037" y="426"/>
                    </a:lnTo>
                    <a:lnTo>
                      <a:pt x="1036" y="426"/>
                    </a:lnTo>
                    <a:lnTo>
                      <a:pt x="1036" y="426"/>
                    </a:lnTo>
                    <a:lnTo>
                      <a:pt x="1029" y="394"/>
                    </a:lnTo>
                    <a:lnTo>
                      <a:pt x="1019" y="361"/>
                    </a:lnTo>
                    <a:lnTo>
                      <a:pt x="1012" y="346"/>
                    </a:lnTo>
                    <a:lnTo>
                      <a:pt x="1005" y="332"/>
                    </a:lnTo>
                    <a:lnTo>
                      <a:pt x="998" y="318"/>
                    </a:lnTo>
                    <a:lnTo>
                      <a:pt x="990" y="304"/>
                    </a:lnTo>
                    <a:lnTo>
                      <a:pt x="980" y="290"/>
                    </a:lnTo>
                    <a:lnTo>
                      <a:pt x="970" y="279"/>
                    </a:lnTo>
                    <a:lnTo>
                      <a:pt x="959" y="266"/>
                    </a:lnTo>
                    <a:lnTo>
                      <a:pt x="946" y="256"/>
                    </a:lnTo>
                    <a:lnTo>
                      <a:pt x="934" y="246"/>
                    </a:lnTo>
                    <a:lnTo>
                      <a:pt x="918" y="237"/>
                    </a:lnTo>
                    <a:lnTo>
                      <a:pt x="904" y="228"/>
                    </a:lnTo>
                    <a:lnTo>
                      <a:pt x="887" y="223"/>
                    </a:lnTo>
                    <a:lnTo>
                      <a:pt x="887" y="223"/>
                    </a:lnTo>
                    <a:lnTo>
                      <a:pt x="875" y="195"/>
                    </a:lnTo>
                    <a:lnTo>
                      <a:pt x="861" y="168"/>
                    </a:lnTo>
                    <a:lnTo>
                      <a:pt x="844" y="144"/>
                    </a:lnTo>
                    <a:lnTo>
                      <a:pt x="827" y="122"/>
                    </a:lnTo>
                    <a:lnTo>
                      <a:pt x="807" y="102"/>
                    </a:lnTo>
                    <a:lnTo>
                      <a:pt x="788" y="82"/>
                    </a:lnTo>
                    <a:lnTo>
                      <a:pt x="768" y="67"/>
                    </a:lnTo>
                    <a:lnTo>
                      <a:pt x="746" y="52"/>
                    </a:lnTo>
                    <a:lnTo>
                      <a:pt x="723" y="39"/>
                    </a:lnTo>
                    <a:lnTo>
                      <a:pt x="700" y="28"/>
                    </a:lnTo>
                    <a:lnTo>
                      <a:pt x="676" y="19"/>
                    </a:lnTo>
                    <a:lnTo>
                      <a:pt x="651" y="11"/>
                    </a:lnTo>
                    <a:lnTo>
                      <a:pt x="627" y="5"/>
                    </a:lnTo>
                    <a:lnTo>
                      <a:pt x="602" y="3"/>
                    </a:lnTo>
                    <a:lnTo>
                      <a:pt x="575" y="0"/>
                    </a:lnTo>
                    <a:lnTo>
                      <a:pt x="550" y="0"/>
                    </a:lnTo>
                    <a:lnTo>
                      <a:pt x="524" y="1"/>
                    </a:lnTo>
                    <a:lnTo>
                      <a:pt x="498" y="5"/>
                    </a:lnTo>
                    <a:lnTo>
                      <a:pt x="473" y="10"/>
                    </a:lnTo>
                    <a:lnTo>
                      <a:pt x="447" y="17"/>
                    </a:lnTo>
                    <a:lnTo>
                      <a:pt x="424" y="26"/>
                    </a:lnTo>
                    <a:lnTo>
                      <a:pt x="398" y="36"/>
                    </a:lnTo>
                    <a:lnTo>
                      <a:pt x="376" y="49"/>
                    </a:lnTo>
                    <a:lnTo>
                      <a:pt x="352" y="61"/>
                    </a:lnTo>
                    <a:lnTo>
                      <a:pt x="331" y="78"/>
                    </a:lnTo>
                    <a:lnTo>
                      <a:pt x="310" y="95"/>
                    </a:lnTo>
                    <a:lnTo>
                      <a:pt x="289" y="113"/>
                    </a:lnTo>
                    <a:lnTo>
                      <a:pt x="271" y="134"/>
                    </a:lnTo>
                    <a:lnTo>
                      <a:pt x="253" y="157"/>
                    </a:lnTo>
                    <a:lnTo>
                      <a:pt x="236" y="181"/>
                    </a:lnTo>
                    <a:lnTo>
                      <a:pt x="222" y="207"/>
                    </a:lnTo>
                    <a:lnTo>
                      <a:pt x="208" y="234"/>
                    </a:lnTo>
                    <a:lnTo>
                      <a:pt x="208" y="234"/>
                    </a:lnTo>
                    <a:lnTo>
                      <a:pt x="192" y="234"/>
                    </a:lnTo>
                    <a:lnTo>
                      <a:pt x="178" y="235"/>
                    </a:lnTo>
                    <a:lnTo>
                      <a:pt x="164" y="238"/>
                    </a:lnTo>
                    <a:lnTo>
                      <a:pt x="152" y="241"/>
                    </a:lnTo>
                    <a:lnTo>
                      <a:pt x="139" y="245"/>
                    </a:lnTo>
                    <a:lnTo>
                      <a:pt x="126" y="251"/>
                    </a:lnTo>
                    <a:lnTo>
                      <a:pt x="115" y="256"/>
                    </a:lnTo>
                    <a:lnTo>
                      <a:pt x="105" y="262"/>
                    </a:lnTo>
                    <a:lnTo>
                      <a:pt x="96" y="269"/>
                    </a:lnTo>
                    <a:lnTo>
                      <a:pt x="86" y="277"/>
                    </a:lnTo>
                    <a:lnTo>
                      <a:pt x="69" y="294"/>
                    </a:lnTo>
                    <a:lnTo>
                      <a:pt x="54" y="312"/>
                    </a:lnTo>
                    <a:lnTo>
                      <a:pt x="41" y="333"/>
                    </a:lnTo>
                    <a:lnTo>
                      <a:pt x="30" y="357"/>
                    </a:lnTo>
                    <a:lnTo>
                      <a:pt x="21" y="381"/>
                    </a:lnTo>
                    <a:lnTo>
                      <a:pt x="14" y="405"/>
                    </a:lnTo>
                    <a:lnTo>
                      <a:pt x="9" y="431"/>
                    </a:lnTo>
                    <a:lnTo>
                      <a:pt x="5" y="457"/>
                    </a:lnTo>
                    <a:lnTo>
                      <a:pt x="2" y="483"/>
                    </a:lnTo>
                    <a:lnTo>
                      <a:pt x="0" y="508"/>
                    </a:lnTo>
                    <a:lnTo>
                      <a:pt x="0" y="534"/>
                    </a:lnTo>
                    <a:lnTo>
                      <a:pt x="141" y="534"/>
                    </a:lnTo>
                    <a:lnTo>
                      <a:pt x="141" y="534"/>
                    </a:lnTo>
                    <a:lnTo>
                      <a:pt x="135" y="521"/>
                    </a:lnTo>
                    <a:lnTo>
                      <a:pt x="131" y="507"/>
                    </a:lnTo>
                    <a:lnTo>
                      <a:pt x="128" y="492"/>
                    </a:lnTo>
                    <a:lnTo>
                      <a:pt x="126" y="478"/>
                    </a:lnTo>
                    <a:lnTo>
                      <a:pt x="126" y="478"/>
                    </a:lnTo>
                    <a:lnTo>
                      <a:pt x="128" y="464"/>
                    </a:lnTo>
                    <a:lnTo>
                      <a:pt x="129" y="451"/>
                    </a:lnTo>
                    <a:lnTo>
                      <a:pt x="134" y="438"/>
                    </a:lnTo>
                    <a:lnTo>
                      <a:pt x="138" y="426"/>
                    </a:lnTo>
                    <a:lnTo>
                      <a:pt x="143" y="415"/>
                    </a:lnTo>
                    <a:lnTo>
                      <a:pt x="150" y="405"/>
                    </a:lnTo>
                    <a:lnTo>
                      <a:pt x="157" y="394"/>
                    </a:lnTo>
                    <a:lnTo>
                      <a:pt x="167" y="385"/>
                    </a:lnTo>
                    <a:lnTo>
                      <a:pt x="177" y="377"/>
                    </a:lnTo>
                    <a:lnTo>
                      <a:pt x="187" y="368"/>
                    </a:lnTo>
                    <a:lnTo>
                      <a:pt x="198" y="363"/>
                    </a:lnTo>
                    <a:lnTo>
                      <a:pt x="211" y="357"/>
                    </a:lnTo>
                    <a:lnTo>
                      <a:pt x="223" y="353"/>
                    </a:lnTo>
                    <a:lnTo>
                      <a:pt x="236" y="349"/>
                    </a:lnTo>
                    <a:lnTo>
                      <a:pt x="250" y="347"/>
                    </a:lnTo>
                    <a:lnTo>
                      <a:pt x="262" y="347"/>
                    </a:lnTo>
                    <a:lnTo>
                      <a:pt x="262" y="347"/>
                    </a:lnTo>
                    <a:lnTo>
                      <a:pt x="276" y="347"/>
                    </a:lnTo>
                    <a:lnTo>
                      <a:pt x="290" y="349"/>
                    </a:lnTo>
                    <a:lnTo>
                      <a:pt x="303" y="353"/>
                    </a:lnTo>
                    <a:lnTo>
                      <a:pt x="316" y="357"/>
                    </a:lnTo>
                    <a:lnTo>
                      <a:pt x="328" y="363"/>
                    </a:lnTo>
                    <a:lnTo>
                      <a:pt x="339" y="368"/>
                    </a:lnTo>
                    <a:lnTo>
                      <a:pt x="349" y="377"/>
                    </a:lnTo>
                    <a:lnTo>
                      <a:pt x="359" y="385"/>
                    </a:lnTo>
                    <a:lnTo>
                      <a:pt x="369" y="394"/>
                    </a:lnTo>
                    <a:lnTo>
                      <a:pt x="376" y="405"/>
                    </a:lnTo>
                    <a:lnTo>
                      <a:pt x="383" y="415"/>
                    </a:lnTo>
                    <a:lnTo>
                      <a:pt x="389" y="426"/>
                    </a:lnTo>
                    <a:lnTo>
                      <a:pt x="393" y="438"/>
                    </a:lnTo>
                    <a:lnTo>
                      <a:pt x="397" y="451"/>
                    </a:lnTo>
                    <a:lnTo>
                      <a:pt x="398" y="464"/>
                    </a:lnTo>
                    <a:lnTo>
                      <a:pt x="400" y="478"/>
                    </a:lnTo>
                    <a:lnTo>
                      <a:pt x="400" y="478"/>
                    </a:lnTo>
                    <a:lnTo>
                      <a:pt x="398" y="492"/>
                    </a:lnTo>
                    <a:lnTo>
                      <a:pt x="396" y="507"/>
                    </a:lnTo>
                    <a:lnTo>
                      <a:pt x="391" y="521"/>
                    </a:lnTo>
                    <a:lnTo>
                      <a:pt x="386" y="534"/>
                    </a:lnTo>
                    <a:lnTo>
                      <a:pt x="722" y="534"/>
                    </a:lnTo>
                    <a:lnTo>
                      <a:pt x="722" y="534"/>
                    </a:lnTo>
                    <a:lnTo>
                      <a:pt x="716" y="521"/>
                    </a:lnTo>
                    <a:lnTo>
                      <a:pt x="712" y="507"/>
                    </a:lnTo>
                    <a:lnTo>
                      <a:pt x="709" y="492"/>
                    </a:lnTo>
                    <a:lnTo>
                      <a:pt x="708" y="478"/>
                    </a:lnTo>
                    <a:lnTo>
                      <a:pt x="708" y="478"/>
                    </a:lnTo>
                    <a:lnTo>
                      <a:pt x="709" y="464"/>
                    </a:lnTo>
                    <a:lnTo>
                      <a:pt x="711" y="451"/>
                    </a:lnTo>
                    <a:lnTo>
                      <a:pt x="715" y="438"/>
                    </a:lnTo>
                    <a:lnTo>
                      <a:pt x="719" y="426"/>
                    </a:lnTo>
                    <a:lnTo>
                      <a:pt x="725" y="415"/>
                    </a:lnTo>
                    <a:lnTo>
                      <a:pt x="732" y="405"/>
                    </a:lnTo>
                    <a:lnTo>
                      <a:pt x="739" y="394"/>
                    </a:lnTo>
                    <a:lnTo>
                      <a:pt x="749" y="385"/>
                    </a:lnTo>
                    <a:lnTo>
                      <a:pt x="758" y="377"/>
                    </a:lnTo>
                    <a:lnTo>
                      <a:pt x="768" y="368"/>
                    </a:lnTo>
                    <a:lnTo>
                      <a:pt x="779" y="363"/>
                    </a:lnTo>
                    <a:lnTo>
                      <a:pt x="792" y="357"/>
                    </a:lnTo>
                    <a:lnTo>
                      <a:pt x="805" y="353"/>
                    </a:lnTo>
                    <a:lnTo>
                      <a:pt x="817" y="349"/>
                    </a:lnTo>
                    <a:lnTo>
                      <a:pt x="831" y="347"/>
                    </a:lnTo>
                    <a:lnTo>
                      <a:pt x="844" y="347"/>
                    </a:lnTo>
                    <a:lnTo>
                      <a:pt x="844" y="347"/>
                    </a:lnTo>
                    <a:lnTo>
                      <a:pt x="858" y="347"/>
                    </a:lnTo>
                    <a:lnTo>
                      <a:pt x="871" y="349"/>
                    </a:lnTo>
                    <a:lnTo>
                      <a:pt x="883" y="351"/>
                    </a:lnTo>
                    <a:lnTo>
                      <a:pt x="894" y="356"/>
                    </a:lnTo>
                    <a:lnTo>
                      <a:pt x="907" y="361"/>
                    </a:lnTo>
                    <a:lnTo>
                      <a:pt x="917" y="367"/>
                    </a:lnTo>
                    <a:lnTo>
                      <a:pt x="928" y="374"/>
                    </a:lnTo>
                    <a:lnTo>
                      <a:pt x="936" y="381"/>
                    </a:lnTo>
                    <a:lnTo>
                      <a:pt x="946" y="389"/>
                    </a:lnTo>
                    <a:lnTo>
                      <a:pt x="953" y="399"/>
                    </a:lnTo>
                    <a:lnTo>
                      <a:pt x="960" y="409"/>
                    </a:lnTo>
                    <a:lnTo>
                      <a:pt x="967" y="419"/>
                    </a:lnTo>
                    <a:lnTo>
                      <a:pt x="971" y="430"/>
                    </a:lnTo>
                    <a:lnTo>
                      <a:pt x="976" y="441"/>
                    </a:lnTo>
                    <a:lnTo>
                      <a:pt x="978" y="454"/>
                    </a:lnTo>
                    <a:lnTo>
                      <a:pt x="980" y="465"/>
                    </a:lnTo>
                    <a:lnTo>
                      <a:pt x="980" y="465"/>
                    </a:lnTo>
                    <a:lnTo>
                      <a:pt x="981" y="476"/>
                    </a:lnTo>
                    <a:lnTo>
                      <a:pt x="981" y="476"/>
                    </a:lnTo>
                    <a:lnTo>
                      <a:pt x="981" y="478"/>
                    </a:lnTo>
                    <a:lnTo>
                      <a:pt x="981" y="478"/>
                    </a:lnTo>
                    <a:lnTo>
                      <a:pt x="980" y="492"/>
                    </a:lnTo>
                    <a:lnTo>
                      <a:pt x="977" y="507"/>
                    </a:lnTo>
                    <a:lnTo>
                      <a:pt x="973" y="521"/>
                    </a:lnTo>
                    <a:lnTo>
                      <a:pt x="967" y="534"/>
                    </a:lnTo>
                    <a:lnTo>
                      <a:pt x="1040" y="534"/>
                    </a:lnTo>
                    <a:lnTo>
                      <a:pt x="1040" y="534"/>
                    </a:lnTo>
                    <a:lnTo>
                      <a:pt x="1041" y="521"/>
                    </a:lnTo>
                    <a:lnTo>
                      <a:pt x="1041" y="521"/>
                    </a:lnTo>
                    <a:lnTo>
                      <a:pt x="1050" y="518"/>
                    </a:lnTo>
                    <a:lnTo>
                      <a:pt x="1055" y="515"/>
                    </a:lnTo>
                    <a:lnTo>
                      <a:pt x="1061" y="510"/>
                    </a:lnTo>
                    <a:lnTo>
                      <a:pt x="1064" y="503"/>
                    </a:lnTo>
                    <a:lnTo>
                      <a:pt x="1067" y="496"/>
                    </a:lnTo>
                    <a:lnTo>
                      <a:pt x="1068" y="486"/>
                    </a:lnTo>
                    <a:lnTo>
                      <a:pt x="1068" y="464"/>
                    </a:lnTo>
                    <a:lnTo>
                      <a:pt x="1068" y="464"/>
                    </a:lnTo>
                    <a:close/>
                    <a:moveTo>
                      <a:pt x="530" y="258"/>
                    </a:moveTo>
                    <a:lnTo>
                      <a:pt x="288" y="258"/>
                    </a:lnTo>
                    <a:lnTo>
                      <a:pt x="288" y="258"/>
                    </a:lnTo>
                    <a:lnTo>
                      <a:pt x="286" y="255"/>
                    </a:lnTo>
                    <a:lnTo>
                      <a:pt x="286" y="255"/>
                    </a:lnTo>
                    <a:lnTo>
                      <a:pt x="288" y="239"/>
                    </a:lnTo>
                    <a:lnTo>
                      <a:pt x="292" y="224"/>
                    </a:lnTo>
                    <a:lnTo>
                      <a:pt x="297" y="209"/>
                    </a:lnTo>
                    <a:lnTo>
                      <a:pt x="306" y="195"/>
                    </a:lnTo>
                    <a:lnTo>
                      <a:pt x="316" y="179"/>
                    </a:lnTo>
                    <a:lnTo>
                      <a:pt x="327" y="165"/>
                    </a:lnTo>
                    <a:lnTo>
                      <a:pt x="341" y="151"/>
                    </a:lnTo>
                    <a:lnTo>
                      <a:pt x="356" y="137"/>
                    </a:lnTo>
                    <a:lnTo>
                      <a:pt x="373" y="124"/>
                    </a:lnTo>
                    <a:lnTo>
                      <a:pt x="391" y="113"/>
                    </a:lnTo>
                    <a:lnTo>
                      <a:pt x="412" y="103"/>
                    </a:lnTo>
                    <a:lnTo>
                      <a:pt x="433" y="94"/>
                    </a:lnTo>
                    <a:lnTo>
                      <a:pt x="456" y="85"/>
                    </a:lnTo>
                    <a:lnTo>
                      <a:pt x="480" y="80"/>
                    </a:lnTo>
                    <a:lnTo>
                      <a:pt x="505" y="75"/>
                    </a:lnTo>
                    <a:lnTo>
                      <a:pt x="530" y="73"/>
                    </a:lnTo>
                    <a:lnTo>
                      <a:pt x="530" y="258"/>
                    </a:lnTo>
                    <a:close/>
                    <a:moveTo>
                      <a:pt x="589" y="258"/>
                    </a:moveTo>
                    <a:lnTo>
                      <a:pt x="589" y="74"/>
                    </a:lnTo>
                    <a:lnTo>
                      <a:pt x="589" y="74"/>
                    </a:lnTo>
                    <a:lnTo>
                      <a:pt x="614" y="77"/>
                    </a:lnTo>
                    <a:lnTo>
                      <a:pt x="637" y="82"/>
                    </a:lnTo>
                    <a:lnTo>
                      <a:pt x="659" y="89"/>
                    </a:lnTo>
                    <a:lnTo>
                      <a:pt x="679" y="98"/>
                    </a:lnTo>
                    <a:lnTo>
                      <a:pt x="698" y="108"/>
                    </a:lnTo>
                    <a:lnTo>
                      <a:pt x="718" y="117"/>
                    </a:lnTo>
                    <a:lnTo>
                      <a:pt x="735" y="130"/>
                    </a:lnTo>
                    <a:lnTo>
                      <a:pt x="750" y="143"/>
                    </a:lnTo>
                    <a:lnTo>
                      <a:pt x="764" y="155"/>
                    </a:lnTo>
                    <a:lnTo>
                      <a:pt x="777" y="169"/>
                    </a:lnTo>
                    <a:lnTo>
                      <a:pt x="788" y="183"/>
                    </a:lnTo>
                    <a:lnTo>
                      <a:pt x="796" y="199"/>
                    </a:lnTo>
                    <a:lnTo>
                      <a:pt x="805" y="213"/>
                    </a:lnTo>
                    <a:lnTo>
                      <a:pt x="810" y="228"/>
                    </a:lnTo>
                    <a:lnTo>
                      <a:pt x="814" y="242"/>
                    </a:lnTo>
                    <a:lnTo>
                      <a:pt x="816" y="258"/>
                    </a:lnTo>
                    <a:lnTo>
                      <a:pt x="58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Freeform 29"/>
              <p:cNvSpPr>
                <a:spLocks noEditPoints="1"/>
              </p:cNvSpPr>
              <p:nvPr/>
            </p:nvSpPr>
            <p:spPr bwMode="auto">
              <a:xfrm>
                <a:off x="4641851" y="312738"/>
                <a:ext cx="122238" cy="115888"/>
              </a:xfrm>
              <a:custGeom>
                <a:avLst/>
                <a:gdLst>
                  <a:gd name="T0" fmla="*/ 115 w 231"/>
                  <a:gd name="T1" fmla="*/ 0 h 221"/>
                  <a:gd name="T2" fmla="*/ 92 w 231"/>
                  <a:gd name="T3" fmla="*/ 1 h 221"/>
                  <a:gd name="T4" fmla="*/ 70 w 231"/>
                  <a:gd name="T5" fmla="*/ 8 h 221"/>
                  <a:gd name="T6" fmla="*/ 50 w 231"/>
                  <a:gd name="T7" fmla="*/ 18 h 221"/>
                  <a:gd name="T8" fmla="*/ 34 w 231"/>
                  <a:gd name="T9" fmla="*/ 32 h 221"/>
                  <a:gd name="T10" fmla="*/ 20 w 231"/>
                  <a:gd name="T11" fmla="*/ 48 h 221"/>
                  <a:gd name="T12" fmla="*/ 8 w 231"/>
                  <a:gd name="T13" fmla="*/ 67 h 221"/>
                  <a:gd name="T14" fmla="*/ 1 w 231"/>
                  <a:gd name="T15" fmla="*/ 88 h 221"/>
                  <a:gd name="T16" fmla="*/ 0 w 231"/>
                  <a:gd name="T17" fmla="*/ 111 h 221"/>
                  <a:gd name="T18" fmla="*/ 0 w 231"/>
                  <a:gd name="T19" fmla="*/ 122 h 221"/>
                  <a:gd name="T20" fmla="*/ 4 w 231"/>
                  <a:gd name="T21" fmla="*/ 143 h 221"/>
                  <a:gd name="T22" fmla="*/ 14 w 231"/>
                  <a:gd name="T23" fmla="*/ 162 h 221"/>
                  <a:gd name="T24" fmla="*/ 27 w 231"/>
                  <a:gd name="T25" fmla="*/ 181 h 221"/>
                  <a:gd name="T26" fmla="*/ 42 w 231"/>
                  <a:gd name="T27" fmla="*/ 195 h 221"/>
                  <a:gd name="T28" fmla="*/ 60 w 231"/>
                  <a:gd name="T29" fmla="*/ 207 h 221"/>
                  <a:gd name="T30" fmla="*/ 81 w 231"/>
                  <a:gd name="T31" fmla="*/ 216 h 221"/>
                  <a:gd name="T32" fmla="*/ 104 w 231"/>
                  <a:gd name="T33" fmla="*/ 220 h 221"/>
                  <a:gd name="T34" fmla="*/ 115 w 231"/>
                  <a:gd name="T35" fmla="*/ 221 h 221"/>
                  <a:gd name="T36" fmla="*/ 139 w 231"/>
                  <a:gd name="T37" fmla="*/ 218 h 221"/>
                  <a:gd name="T38" fmla="*/ 161 w 231"/>
                  <a:gd name="T39" fmla="*/ 211 h 221"/>
                  <a:gd name="T40" fmla="*/ 181 w 231"/>
                  <a:gd name="T41" fmla="*/ 202 h 221"/>
                  <a:gd name="T42" fmla="*/ 198 w 231"/>
                  <a:gd name="T43" fmla="*/ 188 h 221"/>
                  <a:gd name="T44" fmla="*/ 212 w 231"/>
                  <a:gd name="T45" fmla="*/ 172 h 221"/>
                  <a:gd name="T46" fmla="*/ 223 w 231"/>
                  <a:gd name="T47" fmla="*/ 153 h 221"/>
                  <a:gd name="T48" fmla="*/ 228 w 231"/>
                  <a:gd name="T49" fmla="*/ 132 h 221"/>
                  <a:gd name="T50" fmla="*/ 231 w 231"/>
                  <a:gd name="T51" fmla="*/ 111 h 221"/>
                  <a:gd name="T52" fmla="*/ 231 w 231"/>
                  <a:gd name="T53" fmla="*/ 98 h 221"/>
                  <a:gd name="T54" fmla="*/ 226 w 231"/>
                  <a:gd name="T55" fmla="*/ 77 h 221"/>
                  <a:gd name="T56" fmla="*/ 217 w 231"/>
                  <a:gd name="T57" fmla="*/ 57 h 221"/>
                  <a:gd name="T58" fmla="*/ 205 w 231"/>
                  <a:gd name="T59" fmla="*/ 39 h 221"/>
                  <a:gd name="T60" fmla="*/ 189 w 231"/>
                  <a:gd name="T61" fmla="*/ 25 h 221"/>
                  <a:gd name="T62" fmla="*/ 171 w 231"/>
                  <a:gd name="T63" fmla="*/ 13 h 221"/>
                  <a:gd name="T64" fmla="*/ 150 w 231"/>
                  <a:gd name="T65" fmla="*/ 4 h 221"/>
                  <a:gd name="T66" fmla="*/ 128 w 231"/>
                  <a:gd name="T67" fmla="*/ 0 h 221"/>
                  <a:gd name="T68" fmla="*/ 115 w 231"/>
                  <a:gd name="T69" fmla="*/ 0 h 221"/>
                  <a:gd name="T70" fmla="*/ 116 w 231"/>
                  <a:gd name="T71" fmla="*/ 153 h 221"/>
                  <a:gd name="T72" fmla="*/ 98 w 231"/>
                  <a:gd name="T73" fmla="*/ 148 h 221"/>
                  <a:gd name="T74" fmla="*/ 84 w 231"/>
                  <a:gd name="T75" fmla="*/ 139 h 221"/>
                  <a:gd name="T76" fmla="*/ 74 w 231"/>
                  <a:gd name="T77" fmla="*/ 125 h 221"/>
                  <a:gd name="T78" fmla="*/ 71 w 231"/>
                  <a:gd name="T79" fmla="*/ 108 h 221"/>
                  <a:gd name="T80" fmla="*/ 71 w 231"/>
                  <a:gd name="T81" fmla="*/ 98 h 221"/>
                  <a:gd name="T82" fmla="*/ 78 w 231"/>
                  <a:gd name="T83" fmla="*/ 83 h 221"/>
                  <a:gd name="T84" fmla="*/ 91 w 231"/>
                  <a:gd name="T85" fmla="*/ 70 h 221"/>
                  <a:gd name="T86" fmla="*/ 107 w 231"/>
                  <a:gd name="T87" fmla="*/ 63 h 221"/>
                  <a:gd name="T88" fmla="*/ 116 w 231"/>
                  <a:gd name="T89" fmla="*/ 62 h 221"/>
                  <a:gd name="T90" fmla="*/ 133 w 231"/>
                  <a:gd name="T91" fmla="*/ 66 h 221"/>
                  <a:gd name="T92" fmla="*/ 147 w 231"/>
                  <a:gd name="T93" fmla="*/ 76 h 221"/>
                  <a:gd name="T94" fmla="*/ 157 w 231"/>
                  <a:gd name="T95" fmla="*/ 90 h 221"/>
                  <a:gd name="T96" fmla="*/ 161 w 231"/>
                  <a:gd name="T97" fmla="*/ 108 h 221"/>
                  <a:gd name="T98" fmla="*/ 160 w 231"/>
                  <a:gd name="T99" fmla="*/ 116 h 221"/>
                  <a:gd name="T100" fmla="*/ 153 w 231"/>
                  <a:gd name="T101" fmla="*/ 132 h 221"/>
                  <a:gd name="T102" fmla="*/ 142 w 231"/>
                  <a:gd name="T103" fmla="*/ 144 h 221"/>
                  <a:gd name="T104" fmla="*/ 125 w 231"/>
                  <a:gd name="T105" fmla="*/ 151 h 221"/>
                  <a:gd name="T106" fmla="*/ 116 w 231"/>
                  <a:gd name="T107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1" h="221">
                    <a:moveTo>
                      <a:pt x="115" y="0"/>
                    </a:moveTo>
                    <a:lnTo>
                      <a:pt x="115" y="0"/>
                    </a:lnTo>
                    <a:lnTo>
                      <a:pt x="104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4" y="32"/>
                    </a:lnTo>
                    <a:lnTo>
                      <a:pt x="27" y="39"/>
                    </a:lnTo>
                    <a:lnTo>
                      <a:pt x="20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4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4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20" y="172"/>
                    </a:lnTo>
                    <a:lnTo>
                      <a:pt x="27" y="181"/>
                    </a:lnTo>
                    <a:lnTo>
                      <a:pt x="34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4" y="220"/>
                    </a:lnTo>
                    <a:lnTo>
                      <a:pt x="115" y="221"/>
                    </a:lnTo>
                    <a:lnTo>
                      <a:pt x="115" y="221"/>
                    </a:lnTo>
                    <a:lnTo>
                      <a:pt x="128" y="220"/>
                    </a:lnTo>
                    <a:lnTo>
                      <a:pt x="139" y="218"/>
                    </a:lnTo>
                    <a:lnTo>
                      <a:pt x="150" y="216"/>
                    </a:lnTo>
                    <a:lnTo>
                      <a:pt x="161" y="211"/>
                    </a:lnTo>
                    <a:lnTo>
                      <a:pt x="171" y="207"/>
                    </a:lnTo>
                    <a:lnTo>
                      <a:pt x="181" y="202"/>
                    </a:lnTo>
                    <a:lnTo>
                      <a:pt x="189" y="195"/>
                    </a:lnTo>
                    <a:lnTo>
                      <a:pt x="198" y="188"/>
                    </a:lnTo>
                    <a:lnTo>
                      <a:pt x="205" y="181"/>
                    </a:lnTo>
                    <a:lnTo>
                      <a:pt x="212" y="172"/>
                    </a:lnTo>
                    <a:lnTo>
                      <a:pt x="217" y="162"/>
                    </a:lnTo>
                    <a:lnTo>
                      <a:pt x="223" y="153"/>
                    </a:lnTo>
                    <a:lnTo>
                      <a:pt x="226" y="143"/>
                    </a:lnTo>
                    <a:lnTo>
                      <a:pt x="228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8" y="88"/>
                    </a:lnTo>
                    <a:lnTo>
                      <a:pt x="226" y="77"/>
                    </a:lnTo>
                    <a:lnTo>
                      <a:pt x="223" y="67"/>
                    </a:lnTo>
                    <a:lnTo>
                      <a:pt x="217" y="57"/>
                    </a:lnTo>
                    <a:lnTo>
                      <a:pt x="212" y="48"/>
                    </a:lnTo>
                    <a:lnTo>
                      <a:pt x="205" y="39"/>
                    </a:lnTo>
                    <a:lnTo>
                      <a:pt x="198" y="32"/>
                    </a:lnTo>
                    <a:lnTo>
                      <a:pt x="189" y="25"/>
                    </a:lnTo>
                    <a:lnTo>
                      <a:pt x="181" y="18"/>
                    </a:lnTo>
                    <a:lnTo>
                      <a:pt x="171" y="13"/>
                    </a:lnTo>
                    <a:lnTo>
                      <a:pt x="161" y="8"/>
                    </a:lnTo>
                    <a:lnTo>
                      <a:pt x="150" y="4"/>
                    </a:lnTo>
                    <a:lnTo>
                      <a:pt x="139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15" y="0"/>
                    </a:lnTo>
                    <a:close/>
                    <a:moveTo>
                      <a:pt x="116" y="153"/>
                    </a:moveTo>
                    <a:lnTo>
                      <a:pt x="116" y="153"/>
                    </a:lnTo>
                    <a:lnTo>
                      <a:pt x="107" y="151"/>
                    </a:lnTo>
                    <a:lnTo>
                      <a:pt x="98" y="148"/>
                    </a:lnTo>
                    <a:lnTo>
                      <a:pt x="91" y="144"/>
                    </a:lnTo>
                    <a:lnTo>
                      <a:pt x="84" y="139"/>
                    </a:lnTo>
                    <a:lnTo>
                      <a:pt x="78" y="132"/>
                    </a:lnTo>
                    <a:lnTo>
                      <a:pt x="74" y="125"/>
                    </a:lnTo>
                    <a:lnTo>
                      <a:pt x="71" y="116"/>
                    </a:lnTo>
                    <a:lnTo>
                      <a:pt x="71" y="108"/>
                    </a:lnTo>
                    <a:lnTo>
                      <a:pt x="71" y="108"/>
                    </a:lnTo>
                    <a:lnTo>
                      <a:pt x="71" y="98"/>
                    </a:lnTo>
                    <a:lnTo>
                      <a:pt x="74" y="90"/>
                    </a:lnTo>
                    <a:lnTo>
                      <a:pt x="78" y="83"/>
                    </a:lnTo>
                    <a:lnTo>
                      <a:pt x="84" y="76"/>
                    </a:lnTo>
                    <a:lnTo>
                      <a:pt x="91" y="70"/>
                    </a:lnTo>
                    <a:lnTo>
                      <a:pt x="98" y="66"/>
                    </a:lnTo>
                    <a:lnTo>
                      <a:pt x="107" y="63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25" y="63"/>
                    </a:lnTo>
                    <a:lnTo>
                      <a:pt x="133" y="66"/>
                    </a:lnTo>
                    <a:lnTo>
                      <a:pt x="142" y="70"/>
                    </a:lnTo>
                    <a:lnTo>
                      <a:pt x="147" y="76"/>
                    </a:lnTo>
                    <a:lnTo>
                      <a:pt x="153" y="83"/>
                    </a:lnTo>
                    <a:lnTo>
                      <a:pt x="157" y="90"/>
                    </a:lnTo>
                    <a:lnTo>
                      <a:pt x="160" y="98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0" y="116"/>
                    </a:lnTo>
                    <a:lnTo>
                      <a:pt x="157" y="125"/>
                    </a:lnTo>
                    <a:lnTo>
                      <a:pt x="153" y="132"/>
                    </a:lnTo>
                    <a:lnTo>
                      <a:pt x="147" y="139"/>
                    </a:lnTo>
                    <a:lnTo>
                      <a:pt x="142" y="144"/>
                    </a:lnTo>
                    <a:lnTo>
                      <a:pt x="133" y="148"/>
                    </a:lnTo>
                    <a:lnTo>
                      <a:pt x="125" y="151"/>
                    </a:lnTo>
                    <a:lnTo>
                      <a:pt x="116" y="153"/>
                    </a:lnTo>
                    <a:lnTo>
                      <a:pt x="116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Freeform 30"/>
              <p:cNvSpPr>
                <a:spLocks noEditPoints="1"/>
              </p:cNvSpPr>
              <p:nvPr/>
            </p:nvSpPr>
            <p:spPr bwMode="auto">
              <a:xfrm>
                <a:off x="4333876" y="312738"/>
                <a:ext cx="122238" cy="115888"/>
              </a:xfrm>
              <a:custGeom>
                <a:avLst/>
                <a:gdLst>
                  <a:gd name="T0" fmla="*/ 114 w 231"/>
                  <a:gd name="T1" fmla="*/ 0 h 221"/>
                  <a:gd name="T2" fmla="*/ 92 w 231"/>
                  <a:gd name="T3" fmla="*/ 1 h 221"/>
                  <a:gd name="T4" fmla="*/ 70 w 231"/>
                  <a:gd name="T5" fmla="*/ 8 h 221"/>
                  <a:gd name="T6" fmla="*/ 50 w 231"/>
                  <a:gd name="T7" fmla="*/ 18 h 221"/>
                  <a:gd name="T8" fmla="*/ 33 w 231"/>
                  <a:gd name="T9" fmla="*/ 32 h 221"/>
                  <a:gd name="T10" fmla="*/ 19 w 231"/>
                  <a:gd name="T11" fmla="*/ 48 h 221"/>
                  <a:gd name="T12" fmla="*/ 8 w 231"/>
                  <a:gd name="T13" fmla="*/ 67 h 221"/>
                  <a:gd name="T14" fmla="*/ 1 w 231"/>
                  <a:gd name="T15" fmla="*/ 88 h 221"/>
                  <a:gd name="T16" fmla="*/ 0 w 231"/>
                  <a:gd name="T17" fmla="*/ 111 h 221"/>
                  <a:gd name="T18" fmla="*/ 0 w 231"/>
                  <a:gd name="T19" fmla="*/ 122 h 221"/>
                  <a:gd name="T20" fmla="*/ 5 w 231"/>
                  <a:gd name="T21" fmla="*/ 143 h 221"/>
                  <a:gd name="T22" fmla="*/ 14 w 231"/>
                  <a:gd name="T23" fmla="*/ 162 h 221"/>
                  <a:gd name="T24" fmla="*/ 26 w 231"/>
                  <a:gd name="T25" fmla="*/ 181 h 221"/>
                  <a:gd name="T26" fmla="*/ 42 w 231"/>
                  <a:gd name="T27" fmla="*/ 195 h 221"/>
                  <a:gd name="T28" fmla="*/ 60 w 231"/>
                  <a:gd name="T29" fmla="*/ 207 h 221"/>
                  <a:gd name="T30" fmla="*/ 81 w 231"/>
                  <a:gd name="T31" fmla="*/ 216 h 221"/>
                  <a:gd name="T32" fmla="*/ 103 w 231"/>
                  <a:gd name="T33" fmla="*/ 220 h 221"/>
                  <a:gd name="T34" fmla="*/ 114 w 231"/>
                  <a:gd name="T35" fmla="*/ 221 h 221"/>
                  <a:gd name="T36" fmla="*/ 138 w 231"/>
                  <a:gd name="T37" fmla="*/ 218 h 221"/>
                  <a:gd name="T38" fmla="*/ 161 w 231"/>
                  <a:gd name="T39" fmla="*/ 211 h 221"/>
                  <a:gd name="T40" fmla="*/ 180 w 231"/>
                  <a:gd name="T41" fmla="*/ 202 h 221"/>
                  <a:gd name="T42" fmla="*/ 197 w 231"/>
                  <a:gd name="T43" fmla="*/ 188 h 221"/>
                  <a:gd name="T44" fmla="*/ 211 w 231"/>
                  <a:gd name="T45" fmla="*/ 172 h 221"/>
                  <a:gd name="T46" fmla="*/ 222 w 231"/>
                  <a:gd name="T47" fmla="*/ 153 h 221"/>
                  <a:gd name="T48" fmla="*/ 229 w 231"/>
                  <a:gd name="T49" fmla="*/ 132 h 221"/>
                  <a:gd name="T50" fmla="*/ 231 w 231"/>
                  <a:gd name="T51" fmla="*/ 111 h 221"/>
                  <a:gd name="T52" fmla="*/ 231 w 231"/>
                  <a:gd name="T53" fmla="*/ 98 h 221"/>
                  <a:gd name="T54" fmla="*/ 225 w 231"/>
                  <a:gd name="T55" fmla="*/ 77 h 221"/>
                  <a:gd name="T56" fmla="*/ 217 w 231"/>
                  <a:gd name="T57" fmla="*/ 57 h 221"/>
                  <a:gd name="T58" fmla="*/ 204 w 231"/>
                  <a:gd name="T59" fmla="*/ 39 h 221"/>
                  <a:gd name="T60" fmla="*/ 189 w 231"/>
                  <a:gd name="T61" fmla="*/ 25 h 221"/>
                  <a:gd name="T62" fmla="*/ 170 w 231"/>
                  <a:gd name="T63" fmla="*/ 13 h 221"/>
                  <a:gd name="T64" fmla="*/ 149 w 231"/>
                  <a:gd name="T65" fmla="*/ 4 h 221"/>
                  <a:gd name="T66" fmla="*/ 127 w 231"/>
                  <a:gd name="T67" fmla="*/ 0 h 221"/>
                  <a:gd name="T68" fmla="*/ 114 w 231"/>
                  <a:gd name="T69" fmla="*/ 0 h 221"/>
                  <a:gd name="T70" fmla="*/ 110 w 231"/>
                  <a:gd name="T71" fmla="*/ 153 h 221"/>
                  <a:gd name="T72" fmla="*/ 92 w 231"/>
                  <a:gd name="T73" fmla="*/ 148 h 221"/>
                  <a:gd name="T74" fmla="*/ 78 w 231"/>
                  <a:gd name="T75" fmla="*/ 139 h 221"/>
                  <a:gd name="T76" fmla="*/ 68 w 231"/>
                  <a:gd name="T77" fmla="*/ 125 h 221"/>
                  <a:gd name="T78" fmla="*/ 65 w 231"/>
                  <a:gd name="T79" fmla="*/ 108 h 221"/>
                  <a:gd name="T80" fmla="*/ 65 w 231"/>
                  <a:gd name="T81" fmla="*/ 98 h 221"/>
                  <a:gd name="T82" fmla="*/ 72 w 231"/>
                  <a:gd name="T83" fmla="*/ 83 h 221"/>
                  <a:gd name="T84" fmla="*/ 85 w 231"/>
                  <a:gd name="T85" fmla="*/ 70 h 221"/>
                  <a:gd name="T86" fmla="*/ 100 w 231"/>
                  <a:gd name="T87" fmla="*/ 63 h 221"/>
                  <a:gd name="T88" fmla="*/ 110 w 231"/>
                  <a:gd name="T89" fmla="*/ 62 h 221"/>
                  <a:gd name="T90" fmla="*/ 127 w 231"/>
                  <a:gd name="T91" fmla="*/ 66 h 221"/>
                  <a:gd name="T92" fmla="*/ 142 w 231"/>
                  <a:gd name="T93" fmla="*/ 76 h 221"/>
                  <a:gd name="T94" fmla="*/ 152 w 231"/>
                  <a:gd name="T95" fmla="*/ 90 h 221"/>
                  <a:gd name="T96" fmla="*/ 155 w 231"/>
                  <a:gd name="T97" fmla="*/ 108 h 221"/>
                  <a:gd name="T98" fmla="*/ 154 w 231"/>
                  <a:gd name="T99" fmla="*/ 116 h 221"/>
                  <a:gd name="T100" fmla="*/ 148 w 231"/>
                  <a:gd name="T101" fmla="*/ 132 h 221"/>
                  <a:gd name="T102" fmla="*/ 135 w 231"/>
                  <a:gd name="T103" fmla="*/ 144 h 221"/>
                  <a:gd name="T104" fmla="*/ 119 w 231"/>
                  <a:gd name="T105" fmla="*/ 151 h 221"/>
                  <a:gd name="T106" fmla="*/ 110 w 231"/>
                  <a:gd name="T107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1" h="221">
                    <a:moveTo>
                      <a:pt x="114" y="0"/>
                    </a:moveTo>
                    <a:lnTo>
                      <a:pt x="114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3" y="32"/>
                    </a:lnTo>
                    <a:lnTo>
                      <a:pt x="26" y="39"/>
                    </a:lnTo>
                    <a:lnTo>
                      <a:pt x="19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5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5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19" y="172"/>
                    </a:lnTo>
                    <a:lnTo>
                      <a:pt x="26" y="181"/>
                    </a:lnTo>
                    <a:lnTo>
                      <a:pt x="33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3" y="220"/>
                    </a:lnTo>
                    <a:lnTo>
                      <a:pt x="114" y="221"/>
                    </a:lnTo>
                    <a:lnTo>
                      <a:pt x="114" y="221"/>
                    </a:lnTo>
                    <a:lnTo>
                      <a:pt x="127" y="220"/>
                    </a:lnTo>
                    <a:lnTo>
                      <a:pt x="138" y="218"/>
                    </a:lnTo>
                    <a:lnTo>
                      <a:pt x="149" y="216"/>
                    </a:lnTo>
                    <a:lnTo>
                      <a:pt x="161" y="211"/>
                    </a:lnTo>
                    <a:lnTo>
                      <a:pt x="170" y="207"/>
                    </a:lnTo>
                    <a:lnTo>
                      <a:pt x="180" y="202"/>
                    </a:lnTo>
                    <a:lnTo>
                      <a:pt x="189" y="195"/>
                    </a:lnTo>
                    <a:lnTo>
                      <a:pt x="197" y="188"/>
                    </a:lnTo>
                    <a:lnTo>
                      <a:pt x="204" y="181"/>
                    </a:lnTo>
                    <a:lnTo>
                      <a:pt x="211" y="172"/>
                    </a:lnTo>
                    <a:lnTo>
                      <a:pt x="217" y="162"/>
                    </a:lnTo>
                    <a:lnTo>
                      <a:pt x="222" y="153"/>
                    </a:lnTo>
                    <a:lnTo>
                      <a:pt x="225" y="143"/>
                    </a:lnTo>
                    <a:lnTo>
                      <a:pt x="229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9" y="88"/>
                    </a:lnTo>
                    <a:lnTo>
                      <a:pt x="225" y="77"/>
                    </a:lnTo>
                    <a:lnTo>
                      <a:pt x="222" y="67"/>
                    </a:lnTo>
                    <a:lnTo>
                      <a:pt x="217" y="57"/>
                    </a:lnTo>
                    <a:lnTo>
                      <a:pt x="211" y="48"/>
                    </a:lnTo>
                    <a:lnTo>
                      <a:pt x="204" y="39"/>
                    </a:lnTo>
                    <a:lnTo>
                      <a:pt x="197" y="32"/>
                    </a:lnTo>
                    <a:lnTo>
                      <a:pt x="189" y="25"/>
                    </a:lnTo>
                    <a:lnTo>
                      <a:pt x="180" y="18"/>
                    </a:lnTo>
                    <a:lnTo>
                      <a:pt x="170" y="13"/>
                    </a:lnTo>
                    <a:lnTo>
                      <a:pt x="161" y="8"/>
                    </a:lnTo>
                    <a:lnTo>
                      <a:pt x="149" y="4"/>
                    </a:lnTo>
                    <a:lnTo>
                      <a:pt x="138" y="1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  <a:moveTo>
                      <a:pt x="110" y="153"/>
                    </a:moveTo>
                    <a:lnTo>
                      <a:pt x="110" y="153"/>
                    </a:lnTo>
                    <a:lnTo>
                      <a:pt x="100" y="151"/>
                    </a:lnTo>
                    <a:lnTo>
                      <a:pt x="92" y="148"/>
                    </a:lnTo>
                    <a:lnTo>
                      <a:pt x="85" y="144"/>
                    </a:lnTo>
                    <a:lnTo>
                      <a:pt x="78" y="139"/>
                    </a:lnTo>
                    <a:lnTo>
                      <a:pt x="72" y="132"/>
                    </a:lnTo>
                    <a:lnTo>
                      <a:pt x="68" y="125"/>
                    </a:lnTo>
                    <a:lnTo>
                      <a:pt x="65" y="116"/>
                    </a:lnTo>
                    <a:lnTo>
                      <a:pt x="65" y="108"/>
                    </a:lnTo>
                    <a:lnTo>
                      <a:pt x="65" y="108"/>
                    </a:lnTo>
                    <a:lnTo>
                      <a:pt x="65" y="98"/>
                    </a:lnTo>
                    <a:lnTo>
                      <a:pt x="68" y="90"/>
                    </a:lnTo>
                    <a:lnTo>
                      <a:pt x="72" y="83"/>
                    </a:lnTo>
                    <a:lnTo>
                      <a:pt x="78" y="76"/>
                    </a:lnTo>
                    <a:lnTo>
                      <a:pt x="85" y="70"/>
                    </a:lnTo>
                    <a:lnTo>
                      <a:pt x="92" y="66"/>
                    </a:lnTo>
                    <a:lnTo>
                      <a:pt x="100" y="63"/>
                    </a:lnTo>
                    <a:lnTo>
                      <a:pt x="110" y="62"/>
                    </a:lnTo>
                    <a:lnTo>
                      <a:pt x="110" y="62"/>
                    </a:lnTo>
                    <a:lnTo>
                      <a:pt x="119" y="63"/>
                    </a:lnTo>
                    <a:lnTo>
                      <a:pt x="127" y="66"/>
                    </a:lnTo>
                    <a:lnTo>
                      <a:pt x="135" y="70"/>
                    </a:lnTo>
                    <a:lnTo>
                      <a:pt x="142" y="76"/>
                    </a:lnTo>
                    <a:lnTo>
                      <a:pt x="148" y="83"/>
                    </a:lnTo>
                    <a:lnTo>
                      <a:pt x="152" y="90"/>
                    </a:lnTo>
                    <a:lnTo>
                      <a:pt x="154" y="98"/>
                    </a:lnTo>
                    <a:lnTo>
                      <a:pt x="155" y="108"/>
                    </a:lnTo>
                    <a:lnTo>
                      <a:pt x="155" y="108"/>
                    </a:lnTo>
                    <a:lnTo>
                      <a:pt x="154" y="116"/>
                    </a:lnTo>
                    <a:lnTo>
                      <a:pt x="152" y="125"/>
                    </a:lnTo>
                    <a:lnTo>
                      <a:pt x="148" y="132"/>
                    </a:lnTo>
                    <a:lnTo>
                      <a:pt x="142" y="139"/>
                    </a:lnTo>
                    <a:lnTo>
                      <a:pt x="135" y="144"/>
                    </a:lnTo>
                    <a:lnTo>
                      <a:pt x="127" y="148"/>
                    </a:lnTo>
                    <a:lnTo>
                      <a:pt x="119" y="151"/>
                    </a:lnTo>
                    <a:lnTo>
                      <a:pt x="110" y="153"/>
                    </a:lnTo>
                    <a:lnTo>
                      <a:pt x="1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580604" y="1914009"/>
            <a:ext cx="941058" cy="941058"/>
            <a:chOff x="5580604" y="1914009"/>
            <a:chExt cx="941058" cy="941058"/>
          </a:xfrm>
        </p:grpSpPr>
        <p:sp>
          <p:nvSpPr>
            <p:cNvPr id="6" name="圆角矩形 5"/>
            <p:cNvSpPr/>
            <p:nvPr/>
          </p:nvSpPr>
          <p:spPr>
            <a:xfrm>
              <a:off x="5580604" y="1914009"/>
              <a:ext cx="941058" cy="941058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98"/>
            <p:cNvSpPr txBox="1"/>
            <p:nvPr/>
          </p:nvSpPr>
          <p:spPr>
            <a:xfrm>
              <a:off x="5732465" y="1929606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80604" y="4881934"/>
            <a:ext cx="941058" cy="944014"/>
            <a:chOff x="5580604" y="4881934"/>
            <a:chExt cx="941058" cy="944014"/>
          </a:xfrm>
        </p:grpSpPr>
        <p:sp>
          <p:nvSpPr>
            <p:cNvPr id="3" name="圆角矩形 2"/>
            <p:cNvSpPr/>
            <p:nvPr/>
          </p:nvSpPr>
          <p:spPr>
            <a:xfrm>
              <a:off x="5580604" y="4884890"/>
              <a:ext cx="941058" cy="941058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199"/>
            <p:cNvSpPr txBox="1"/>
            <p:nvPr/>
          </p:nvSpPr>
          <p:spPr>
            <a:xfrm>
              <a:off x="5700459" y="4881934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30521" y="3356992"/>
            <a:ext cx="941058" cy="946072"/>
            <a:chOff x="4130521" y="3356992"/>
            <a:chExt cx="941058" cy="946072"/>
          </a:xfrm>
        </p:grpSpPr>
        <p:sp>
          <p:nvSpPr>
            <p:cNvPr id="4" name="圆角矩形 3"/>
            <p:cNvSpPr/>
            <p:nvPr/>
          </p:nvSpPr>
          <p:spPr>
            <a:xfrm>
              <a:off x="4130521" y="3362006"/>
              <a:ext cx="941058" cy="941058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00"/>
            <p:cNvSpPr txBox="1"/>
            <p:nvPr/>
          </p:nvSpPr>
          <p:spPr>
            <a:xfrm>
              <a:off x="4150990" y="3356992"/>
              <a:ext cx="8386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31674" y="3362006"/>
            <a:ext cx="941058" cy="941058"/>
            <a:chOff x="7031674" y="3362006"/>
            <a:chExt cx="941058" cy="941058"/>
          </a:xfrm>
        </p:grpSpPr>
        <p:sp>
          <p:nvSpPr>
            <p:cNvPr id="5" name="圆角矩形 4"/>
            <p:cNvSpPr/>
            <p:nvPr/>
          </p:nvSpPr>
          <p:spPr>
            <a:xfrm>
              <a:off x="7031674" y="3362006"/>
              <a:ext cx="941058" cy="941058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01"/>
            <p:cNvSpPr txBox="1"/>
            <p:nvPr/>
          </p:nvSpPr>
          <p:spPr>
            <a:xfrm>
              <a:off x="7215539" y="3369766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728811" y="1577518"/>
            <a:ext cx="29032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71551" y="2647002"/>
            <a:ext cx="29032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468200" y="4179811"/>
            <a:ext cx="29032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49200" y="5336583"/>
            <a:ext cx="29032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436373" y="5266907"/>
            <a:ext cx="1264086" cy="656655"/>
            <a:chOff x="4436373" y="5266907"/>
            <a:chExt cx="1264086" cy="656655"/>
          </a:xfrm>
        </p:grpSpPr>
        <p:sp>
          <p:nvSpPr>
            <p:cNvPr id="10" name="Freeform 108"/>
            <p:cNvSpPr/>
            <p:nvPr/>
          </p:nvSpPr>
          <p:spPr bwMode="auto">
            <a:xfrm flipH="1" flipV="1">
              <a:off x="4436373" y="5453628"/>
              <a:ext cx="1264086" cy="469934"/>
            </a:xfrm>
            <a:custGeom>
              <a:avLst/>
              <a:gdLst>
                <a:gd name="T0" fmla="*/ 5 w 159"/>
                <a:gd name="T1" fmla="*/ 49 h 59"/>
                <a:gd name="T2" fmla="*/ 7 w 159"/>
                <a:gd name="T3" fmla="*/ 49 h 59"/>
                <a:gd name="T4" fmla="*/ 39 w 159"/>
                <a:gd name="T5" fmla="*/ 0 h 59"/>
                <a:gd name="T6" fmla="*/ 39 w 159"/>
                <a:gd name="T7" fmla="*/ 1 h 59"/>
                <a:gd name="T8" fmla="*/ 39 w 159"/>
                <a:gd name="T9" fmla="*/ 0 h 59"/>
                <a:gd name="T10" fmla="*/ 159 w 159"/>
                <a:gd name="T11" fmla="*/ 0 h 59"/>
                <a:gd name="T12" fmla="*/ 159 w 159"/>
                <a:gd name="T13" fmla="*/ 1 h 59"/>
                <a:gd name="T14" fmla="*/ 39 w 159"/>
                <a:gd name="T15" fmla="*/ 1 h 59"/>
                <a:gd name="T16" fmla="*/ 8 w 159"/>
                <a:gd name="T17" fmla="*/ 50 h 59"/>
                <a:gd name="T18" fmla="*/ 10 w 159"/>
                <a:gd name="T19" fmla="*/ 54 h 59"/>
                <a:gd name="T20" fmla="*/ 5 w 159"/>
                <a:gd name="T21" fmla="*/ 59 h 59"/>
                <a:gd name="T22" fmla="*/ 0 w 159"/>
                <a:gd name="T23" fmla="*/ 54 h 59"/>
                <a:gd name="T24" fmla="*/ 5 w 159"/>
                <a:gd name="T2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9"/>
            <p:cNvSpPr>
              <a:spLocks noEditPoints="1"/>
            </p:cNvSpPr>
            <p:nvPr/>
          </p:nvSpPr>
          <p:spPr bwMode="auto">
            <a:xfrm>
              <a:off x="4661129" y="5266907"/>
              <a:ext cx="518587" cy="431639"/>
            </a:xfrm>
            <a:custGeom>
              <a:avLst/>
              <a:gdLst>
                <a:gd name="T0" fmla="*/ 63 w 167"/>
                <a:gd name="T1" fmla="*/ 90 h 139"/>
                <a:gd name="T2" fmla="*/ 65 w 167"/>
                <a:gd name="T3" fmla="*/ 119 h 139"/>
                <a:gd name="T4" fmla="*/ 46 w 167"/>
                <a:gd name="T5" fmla="*/ 137 h 139"/>
                <a:gd name="T6" fmla="*/ 21 w 167"/>
                <a:gd name="T7" fmla="*/ 137 h 139"/>
                <a:gd name="T8" fmla="*/ 2 w 167"/>
                <a:gd name="T9" fmla="*/ 119 h 139"/>
                <a:gd name="T10" fmla="*/ 6 w 167"/>
                <a:gd name="T11" fmla="*/ 90 h 139"/>
                <a:gd name="T12" fmla="*/ 15 w 167"/>
                <a:gd name="T13" fmla="*/ 18 h 139"/>
                <a:gd name="T14" fmla="*/ 33 w 167"/>
                <a:gd name="T15" fmla="*/ 0 h 139"/>
                <a:gd name="T16" fmla="*/ 50 w 167"/>
                <a:gd name="T17" fmla="*/ 11 h 139"/>
                <a:gd name="T18" fmla="*/ 155 w 167"/>
                <a:gd name="T19" fmla="*/ 60 h 139"/>
                <a:gd name="T20" fmla="*/ 144 w 167"/>
                <a:gd name="T21" fmla="*/ 53 h 139"/>
                <a:gd name="T22" fmla="*/ 144 w 167"/>
                <a:gd name="T23" fmla="*/ 53 h 139"/>
                <a:gd name="T24" fmla="*/ 144 w 167"/>
                <a:gd name="T25" fmla="*/ 48 h 139"/>
                <a:gd name="T26" fmla="*/ 144 w 167"/>
                <a:gd name="T27" fmla="*/ 33 h 139"/>
                <a:gd name="T28" fmla="*/ 155 w 167"/>
                <a:gd name="T29" fmla="*/ 27 h 139"/>
                <a:gd name="T30" fmla="*/ 155 w 167"/>
                <a:gd name="T31" fmla="*/ 18 h 139"/>
                <a:gd name="T32" fmla="*/ 144 w 167"/>
                <a:gd name="T33" fmla="*/ 68 h 139"/>
                <a:gd name="T34" fmla="*/ 144 w 167"/>
                <a:gd name="T35" fmla="*/ 68 h 139"/>
                <a:gd name="T36" fmla="*/ 144 w 167"/>
                <a:gd name="T37" fmla="*/ 38 h 139"/>
                <a:gd name="T38" fmla="*/ 144 w 167"/>
                <a:gd name="T39" fmla="*/ 14 h 139"/>
                <a:gd name="T40" fmla="*/ 120 w 167"/>
                <a:gd name="T41" fmla="*/ 62 h 139"/>
                <a:gd name="T42" fmla="*/ 112 w 167"/>
                <a:gd name="T43" fmla="*/ 62 h 139"/>
                <a:gd name="T44" fmla="*/ 99 w 167"/>
                <a:gd name="T45" fmla="*/ 97 h 139"/>
                <a:gd name="T46" fmla="*/ 103 w 167"/>
                <a:gd name="T47" fmla="*/ 119 h 139"/>
                <a:gd name="T48" fmla="*/ 131 w 167"/>
                <a:gd name="T49" fmla="*/ 119 h 139"/>
                <a:gd name="T50" fmla="*/ 133 w 167"/>
                <a:gd name="T51" fmla="*/ 97 h 139"/>
                <a:gd name="T52" fmla="*/ 134 w 167"/>
                <a:gd name="T53" fmla="*/ 79 h 139"/>
                <a:gd name="T54" fmla="*/ 129 w 167"/>
                <a:gd name="T55" fmla="*/ 5 h 139"/>
                <a:gd name="T56" fmla="*/ 103 w 167"/>
                <a:gd name="T57" fmla="*/ 5 h 139"/>
                <a:gd name="T58" fmla="*/ 98 w 167"/>
                <a:gd name="T59" fmla="*/ 79 h 139"/>
                <a:gd name="T60" fmla="*/ 83 w 167"/>
                <a:gd name="T61" fmla="*/ 106 h 139"/>
                <a:gd name="T62" fmla="*/ 92 w 167"/>
                <a:gd name="T63" fmla="*/ 130 h 139"/>
                <a:gd name="T64" fmla="*/ 116 w 167"/>
                <a:gd name="T65" fmla="*/ 139 h 139"/>
                <a:gd name="T66" fmla="*/ 140 w 167"/>
                <a:gd name="T67" fmla="*/ 130 h 139"/>
                <a:gd name="T68" fmla="*/ 151 w 167"/>
                <a:gd name="T69" fmla="*/ 106 h 139"/>
                <a:gd name="T70" fmla="*/ 140 w 167"/>
                <a:gd name="T71" fmla="*/ 82 h 139"/>
                <a:gd name="T72" fmla="*/ 140 w 167"/>
                <a:gd name="T73" fmla="*/ 99 h 139"/>
                <a:gd name="T74" fmla="*/ 134 w 167"/>
                <a:gd name="T75" fmla="*/ 125 h 139"/>
                <a:gd name="T76" fmla="*/ 99 w 167"/>
                <a:gd name="T77" fmla="*/ 125 h 139"/>
                <a:gd name="T78" fmla="*/ 92 w 167"/>
                <a:gd name="T79" fmla="*/ 99 h 139"/>
                <a:gd name="T80" fmla="*/ 107 w 167"/>
                <a:gd name="T81" fmla="*/ 84 h 139"/>
                <a:gd name="T82" fmla="*/ 110 w 167"/>
                <a:gd name="T83" fmla="*/ 11 h 139"/>
                <a:gd name="T84" fmla="*/ 120 w 167"/>
                <a:gd name="T85" fmla="*/ 9 h 139"/>
                <a:gd name="T86" fmla="*/ 125 w 167"/>
                <a:gd name="T87" fmla="*/ 81 h 139"/>
                <a:gd name="T88" fmla="*/ 138 w 167"/>
                <a:gd name="T89" fmla="*/ 93 h 139"/>
                <a:gd name="T90" fmla="*/ 37 w 167"/>
                <a:gd name="T91" fmla="*/ 14 h 139"/>
                <a:gd name="T92" fmla="*/ 30 w 167"/>
                <a:gd name="T93" fmla="*/ 86 h 139"/>
                <a:gd name="T94" fmla="*/ 15 w 167"/>
                <a:gd name="T95" fmla="*/ 101 h 139"/>
                <a:gd name="T96" fmla="*/ 26 w 167"/>
                <a:gd name="T97" fmla="*/ 125 h 139"/>
                <a:gd name="T98" fmla="*/ 52 w 167"/>
                <a:gd name="T99" fmla="*/ 114 h 139"/>
                <a:gd name="T100" fmla="*/ 46 w 167"/>
                <a:gd name="T101" fmla="*/ 93 h 139"/>
                <a:gd name="T102" fmla="*/ 55 w 167"/>
                <a:gd name="T103" fmla="*/ 93 h 139"/>
                <a:gd name="T104" fmla="*/ 43 w 167"/>
                <a:gd name="T105" fmla="*/ 18 h 139"/>
                <a:gd name="T106" fmla="*/ 37 w 167"/>
                <a:gd name="T107" fmla="*/ 9 h 139"/>
                <a:gd name="T108" fmla="*/ 28 w 167"/>
                <a:gd name="T109" fmla="*/ 11 h 139"/>
                <a:gd name="T110" fmla="*/ 22 w 167"/>
                <a:gd name="T111" fmla="*/ 84 h 139"/>
                <a:gd name="T112" fmla="*/ 10 w 167"/>
                <a:gd name="T113" fmla="*/ 99 h 139"/>
                <a:gd name="T114" fmla="*/ 17 w 167"/>
                <a:gd name="T115" fmla="*/ 125 h 139"/>
                <a:gd name="T116" fmla="*/ 52 w 167"/>
                <a:gd name="T117" fmla="*/ 125 h 139"/>
                <a:gd name="T118" fmla="*/ 57 w 167"/>
                <a:gd name="T119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39">
                  <a:moveTo>
                    <a:pt x="52" y="79"/>
                  </a:moveTo>
                  <a:lnTo>
                    <a:pt x="52" y="79"/>
                  </a:lnTo>
                  <a:lnTo>
                    <a:pt x="57" y="82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66" y="97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6" y="114"/>
                  </a:lnTo>
                  <a:lnTo>
                    <a:pt x="65" y="119"/>
                  </a:lnTo>
                  <a:lnTo>
                    <a:pt x="61" y="125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2" y="134"/>
                  </a:lnTo>
                  <a:lnTo>
                    <a:pt x="46" y="137"/>
                  </a:lnTo>
                  <a:lnTo>
                    <a:pt x="41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28" y="139"/>
                  </a:lnTo>
                  <a:lnTo>
                    <a:pt x="21" y="137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6" y="125"/>
                  </a:lnTo>
                  <a:lnTo>
                    <a:pt x="2" y="119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97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10" y="82"/>
                  </a:lnTo>
                  <a:lnTo>
                    <a:pt x="15" y="7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11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2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0" y="11"/>
                  </a:lnTo>
                  <a:lnTo>
                    <a:pt x="52" y="18"/>
                  </a:lnTo>
                  <a:lnTo>
                    <a:pt x="52" y="79"/>
                  </a:lnTo>
                  <a:lnTo>
                    <a:pt x="52" y="79"/>
                  </a:lnTo>
                  <a:close/>
                  <a:moveTo>
                    <a:pt x="144" y="60"/>
                  </a:moveTo>
                  <a:lnTo>
                    <a:pt x="155" y="60"/>
                  </a:lnTo>
                  <a:lnTo>
                    <a:pt x="155" y="62"/>
                  </a:lnTo>
                  <a:lnTo>
                    <a:pt x="144" y="62"/>
                  </a:lnTo>
                  <a:lnTo>
                    <a:pt x="144" y="60"/>
                  </a:lnTo>
                  <a:lnTo>
                    <a:pt x="144" y="60"/>
                  </a:lnTo>
                  <a:close/>
                  <a:moveTo>
                    <a:pt x="144" y="53"/>
                  </a:moveTo>
                  <a:lnTo>
                    <a:pt x="155" y="53"/>
                  </a:lnTo>
                  <a:lnTo>
                    <a:pt x="155" y="57"/>
                  </a:lnTo>
                  <a:lnTo>
                    <a:pt x="144" y="57"/>
                  </a:lnTo>
                  <a:lnTo>
                    <a:pt x="144" y="53"/>
                  </a:lnTo>
                  <a:lnTo>
                    <a:pt x="144" y="53"/>
                  </a:lnTo>
                  <a:close/>
                  <a:moveTo>
                    <a:pt x="144" y="48"/>
                  </a:moveTo>
                  <a:lnTo>
                    <a:pt x="155" y="48"/>
                  </a:lnTo>
                  <a:lnTo>
                    <a:pt x="155" y="49"/>
                  </a:lnTo>
                  <a:lnTo>
                    <a:pt x="144" y="49"/>
                  </a:lnTo>
                  <a:lnTo>
                    <a:pt x="144" y="48"/>
                  </a:lnTo>
                  <a:lnTo>
                    <a:pt x="144" y="48"/>
                  </a:lnTo>
                  <a:close/>
                  <a:moveTo>
                    <a:pt x="144" y="31"/>
                  </a:moveTo>
                  <a:lnTo>
                    <a:pt x="155" y="31"/>
                  </a:lnTo>
                  <a:lnTo>
                    <a:pt x="155" y="33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4" y="31"/>
                  </a:lnTo>
                  <a:close/>
                  <a:moveTo>
                    <a:pt x="144" y="24"/>
                  </a:moveTo>
                  <a:lnTo>
                    <a:pt x="155" y="24"/>
                  </a:lnTo>
                  <a:lnTo>
                    <a:pt x="155" y="27"/>
                  </a:lnTo>
                  <a:lnTo>
                    <a:pt x="144" y="27"/>
                  </a:lnTo>
                  <a:lnTo>
                    <a:pt x="144" y="24"/>
                  </a:lnTo>
                  <a:lnTo>
                    <a:pt x="144" y="24"/>
                  </a:lnTo>
                  <a:close/>
                  <a:moveTo>
                    <a:pt x="144" y="18"/>
                  </a:moveTo>
                  <a:lnTo>
                    <a:pt x="155" y="18"/>
                  </a:lnTo>
                  <a:lnTo>
                    <a:pt x="155" y="22"/>
                  </a:lnTo>
                  <a:lnTo>
                    <a:pt x="144" y="22"/>
                  </a:lnTo>
                  <a:lnTo>
                    <a:pt x="144" y="18"/>
                  </a:lnTo>
                  <a:lnTo>
                    <a:pt x="144" y="18"/>
                  </a:lnTo>
                  <a:close/>
                  <a:moveTo>
                    <a:pt x="144" y="68"/>
                  </a:moveTo>
                  <a:lnTo>
                    <a:pt x="167" y="68"/>
                  </a:lnTo>
                  <a:lnTo>
                    <a:pt x="167" y="71"/>
                  </a:lnTo>
                  <a:lnTo>
                    <a:pt x="144" y="71"/>
                  </a:lnTo>
                  <a:lnTo>
                    <a:pt x="144" y="68"/>
                  </a:lnTo>
                  <a:lnTo>
                    <a:pt x="144" y="68"/>
                  </a:lnTo>
                  <a:close/>
                  <a:moveTo>
                    <a:pt x="144" y="38"/>
                  </a:moveTo>
                  <a:lnTo>
                    <a:pt x="167" y="38"/>
                  </a:lnTo>
                  <a:lnTo>
                    <a:pt x="167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4" y="38"/>
                  </a:lnTo>
                  <a:close/>
                  <a:moveTo>
                    <a:pt x="144" y="9"/>
                  </a:moveTo>
                  <a:lnTo>
                    <a:pt x="167" y="9"/>
                  </a:lnTo>
                  <a:lnTo>
                    <a:pt x="167" y="14"/>
                  </a:lnTo>
                  <a:lnTo>
                    <a:pt x="144" y="14"/>
                  </a:lnTo>
                  <a:lnTo>
                    <a:pt x="144" y="9"/>
                  </a:lnTo>
                  <a:lnTo>
                    <a:pt x="144" y="9"/>
                  </a:lnTo>
                  <a:close/>
                  <a:moveTo>
                    <a:pt x="120" y="86"/>
                  </a:moveTo>
                  <a:lnTo>
                    <a:pt x="120" y="62"/>
                  </a:lnTo>
                  <a:lnTo>
                    <a:pt x="120" y="62"/>
                  </a:lnTo>
                  <a:lnTo>
                    <a:pt x="120" y="60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4" y="60"/>
                  </a:lnTo>
                  <a:lnTo>
                    <a:pt x="112" y="62"/>
                  </a:lnTo>
                  <a:lnTo>
                    <a:pt x="112" y="86"/>
                  </a:lnTo>
                  <a:lnTo>
                    <a:pt x="107" y="90"/>
                  </a:lnTo>
                  <a:lnTo>
                    <a:pt x="107" y="90"/>
                  </a:lnTo>
                  <a:lnTo>
                    <a:pt x="103" y="93"/>
                  </a:lnTo>
                  <a:lnTo>
                    <a:pt x="99" y="97"/>
                  </a:lnTo>
                  <a:lnTo>
                    <a:pt x="98" y="101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9" y="114"/>
                  </a:lnTo>
                  <a:lnTo>
                    <a:pt x="103" y="119"/>
                  </a:lnTo>
                  <a:lnTo>
                    <a:pt x="109" y="125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23" y="125"/>
                  </a:lnTo>
                  <a:lnTo>
                    <a:pt x="131" y="119"/>
                  </a:lnTo>
                  <a:lnTo>
                    <a:pt x="134" y="114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34" y="101"/>
                  </a:lnTo>
                  <a:lnTo>
                    <a:pt x="133" y="97"/>
                  </a:lnTo>
                  <a:lnTo>
                    <a:pt x="129" y="93"/>
                  </a:lnTo>
                  <a:lnTo>
                    <a:pt x="125" y="90"/>
                  </a:lnTo>
                  <a:lnTo>
                    <a:pt x="120" y="86"/>
                  </a:lnTo>
                  <a:lnTo>
                    <a:pt x="120" y="86"/>
                  </a:lnTo>
                  <a:close/>
                  <a:moveTo>
                    <a:pt x="134" y="79"/>
                  </a:moveTo>
                  <a:lnTo>
                    <a:pt x="134" y="18"/>
                  </a:lnTo>
                  <a:lnTo>
                    <a:pt x="134" y="18"/>
                  </a:lnTo>
                  <a:lnTo>
                    <a:pt x="133" y="11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3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9" y="2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99" y="11"/>
                  </a:lnTo>
                  <a:lnTo>
                    <a:pt x="98" y="18"/>
                  </a:lnTo>
                  <a:lnTo>
                    <a:pt x="98" y="79"/>
                  </a:lnTo>
                  <a:lnTo>
                    <a:pt x="98" y="79"/>
                  </a:lnTo>
                  <a:lnTo>
                    <a:pt x="92" y="82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5" y="97"/>
                  </a:lnTo>
                  <a:lnTo>
                    <a:pt x="83" y="106"/>
                  </a:lnTo>
                  <a:lnTo>
                    <a:pt x="83" y="106"/>
                  </a:lnTo>
                  <a:lnTo>
                    <a:pt x="83" y="114"/>
                  </a:lnTo>
                  <a:lnTo>
                    <a:pt x="85" y="119"/>
                  </a:lnTo>
                  <a:lnTo>
                    <a:pt x="88" y="125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8" y="134"/>
                  </a:lnTo>
                  <a:lnTo>
                    <a:pt x="103" y="137"/>
                  </a:lnTo>
                  <a:lnTo>
                    <a:pt x="110" y="139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23" y="139"/>
                  </a:lnTo>
                  <a:lnTo>
                    <a:pt x="129" y="137"/>
                  </a:lnTo>
                  <a:lnTo>
                    <a:pt x="134" y="134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4" y="125"/>
                  </a:lnTo>
                  <a:lnTo>
                    <a:pt x="147" y="119"/>
                  </a:lnTo>
                  <a:lnTo>
                    <a:pt x="149" y="11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97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0" y="82"/>
                  </a:lnTo>
                  <a:lnTo>
                    <a:pt x="134" y="79"/>
                  </a:lnTo>
                  <a:lnTo>
                    <a:pt x="134" y="79"/>
                  </a:lnTo>
                  <a:close/>
                  <a:moveTo>
                    <a:pt x="138" y="93"/>
                  </a:moveTo>
                  <a:lnTo>
                    <a:pt x="138" y="93"/>
                  </a:lnTo>
                  <a:lnTo>
                    <a:pt x="140" y="99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0" y="115"/>
                  </a:lnTo>
                  <a:lnTo>
                    <a:pt x="134" y="125"/>
                  </a:lnTo>
                  <a:lnTo>
                    <a:pt x="134" y="125"/>
                  </a:lnTo>
                  <a:lnTo>
                    <a:pt x="125" y="128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4" y="115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99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9" y="88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07" y="81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9" y="14"/>
                  </a:lnTo>
                  <a:lnTo>
                    <a:pt x="110" y="11"/>
                  </a:lnTo>
                  <a:lnTo>
                    <a:pt x="110" y="11"/>
                  </a:lnTo>
                  <a:lnTo>
                    <a:pt x="112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20" y="9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5" y="14"/>
                  </a:lnTo>
                  <a:lnTo>
                    <a:pt x="125" y="18"/>
                  </a:lnTo>
                  <a:lnTo>
                    <a:pt x="125" y="81"/>
                  </a:lnTo>
                  <a:lnTo>
                    <a:pt x="125" y="84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34" y="88"/>
                  </a:lnTo>
                  <a:lnTo>
                    <a:pt x="138" y="93"/>
                  </a:lnTo>
                  <a:lnTo>
                    <a:pt x="138" y="93"/>
                  </a:lnTo>
                  <a:close/>
                  <a:moveTo>
                    <a:pt x="37" y="86"/>
                  </a:moveTo>
                  <a:lnTo>
                    <a:pt x="37" y="1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30" y="86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1" y="93"/>
                  </a:lnTo>
                  <a:lnTo>
                    <a:pt x="17" y="97"/>
                  </a:lnTo>
                  <a:lnTo>
                    <a:pt x="15" y="101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7" y="114"/>
                  </a:lnTo>
                  <a:lnTo>
                    <a:pt x="21" y="119"/>
                  </a:lnTo>
                  <a:lnTo>
                    <a:pt x="26" y="125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41" y="125"/>
                  </a:lnTo>
                  <a:lnTo>
                    <a:pt x="48" y="119"/>
                  </a:lnTo>
                  <a:lnTo>
                    <a:pt x="52" y="11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2" y="101"/>
                  </a:lnTo>
                  <a:lnTo>
                    <a:pt x="50" y="97"/>
                  </a:lnTo>
                  <a:lnTo>
                    <a:pt x="46" y="93"/>
                  </a:lnTo>
                  <a:lnTo>
                    <a:pt x="43" y="90"/>
                  </a:lnTo>
                  <a:lnTo>
                    <a:pt x="37" y="86"/>
                  </a:lnTo>
                  <a:lnTo>
                    <a:pt x="37" y="86"/>
                  </a:lnTo>
                  <a:close/>
                  <a:moveTo>
                    <a:pt x="55" y="93"/>
                  </a:moveTo>
                  <a:lnTo>
                    <a:pt x="55" y="93"/>
                  </a:lnTo>
                  <a:lnTo>
                    <a:pt x="52" y="88"/>
                  </a:lnTo>
                  <a:lnTo>
                    <a:pt x="46" y="84"/>
                  </a:lnTo>
                  <a:lnTo>
                    <a:pt x="43" y="84"/>
                  </a:lnTo>
                  <a:lnTo>
                    <a:pt x="43" y="81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7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4" y="81"/>
                  </a:lnTo>
                  <a:lnTo>
                    <a:pt x="24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7" y="88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0" y="99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1" y="11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24" y="128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43" y="128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7" y="115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57" y="99"/>
                  </a:lnTo>
                  <a:lnTo>
                    <a:pt x="55" y="93"/>
                  </a:lnTo>
                  <a:lnTo>
                    <a:pt x="55" y="9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箭头 20"/>
          <p:cNvSpPr>
            <a:spLocks noChangeArrowheads="1"/>
          </p:cNvSpPr>
          <p:nvPr/>
        </p:nvSpPr>
        <p:spPr bwMode="auto">
          <a:xfrm>
            <a:off x="6747259" y="3422609"/>
            <a:ext cx="1113530" cy="551760"/>
          </a:xfrm>
          <a:prstGeom prst="notchedRightArrow">
            <a:avLst>
              <a:gd name="adj1" fmla="val 50000"/>
              <a:gd name="adj2" fmla="val 4998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4281" tIns="17140" rIns="34281" bIns="17140"/>
          <a:lstStyle/>
          <a:p>
            <a:pPr>
              <a:defRPr/>
            </a:pPr>
            <a:endParaRPr lang="zh-CN" altLang="en-US" dirty="0">
              <a:latin typeface="Corbel" panose="020B0503020204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21812" y="1503834"/>
            <a:ext cx="1402505" cy="1605507"/>
            <a:chOff x="7421812" y="1503834"/>
            <a:chExt cx="1402505" cy="1605507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7427071" y="1503834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21812" y="2417860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  <p:sp>
          <p:nvSpPr>
            <p:cNvPr id="41" name="Freeform 270"/>
            <p:cNvSpPr>
              <a:spLocks noEditPoints="1"/>
            </p:cNvSpPr>
            <p:nvPr/>
          </p:nvSpPr>
          <p:spPr bwMode="auto">
            <a:xfrm>
              <a:off x="7860390" y="1742314"/>
              <a:ext cx="525347" cy="561923"/>
            </a:xfrm>
            <a:custGeom>
              <a:avLst/>
              <a:gdLst>
                <a:gd name="T0" fmla="*/ 46 w 158"/>
                <a:gd name="T1" fmla="*/ 68 h 169"/>
                <a:gd name="T2" fmla="*/ 66 w 158"/>
                <a:gd name="T3" fmla="*/ 62 h 169"/>
                <a:gd name="T4" fmla="*/ 81 w 158"/>
                <a:gd name="T5" fmla="*/ 75 h 169"/>
                <a:gd name="T6" fmla="*/ 94 w 158"/>
                <a:gd name="T7" fmla="*/ 88 h 169"/>
                <a:gd name="T8" fmla="*/ 107 w 158"/>
                <a:gd name="T9" fmla="*/ 103 h 169"/>
                <a:gd name="T10" fmla="*/ 101 w 158"/>
                <a:gd name="T11" fmla="*/ 117 h 169"/>
                <a:gd name="T12" fmla="*/ 101 w 158"/>
                <a:gd name="T13" fmla="*/ 139 h 169"/>
                <a:gd name="T14" fmla="*/ 85 w 158"/>
                <a:gd name="T15" fmla="*/ 150 h 169"/>
                <a:gd name="T16" fmla="*/ 70 w 158"/>
                <a:gd name="T17" fmla="*/ 160 h 169"/>
                <a:gd name="T18" fmla="*/ 52 w 158"/>
                <a:gd name="T19" fmla="*/ 169 h 169"/>
                <a:gd name="T20" fmla="*/ 39 w 158"/>
                <a:gd name="T21" fmla="*/ 160 h 169"/>
                <a:gd name="T22" fmla="*/ 19 w 158"/>
                <a:gd name="T23" fmla="*/ 154 h 169"/>
                <a:gd name="T24" fmla="*/ 11 w 158"/>
                <a:gd name="T25" fmla="*/ 136 h 169"/>
                <a:gd name="T26" fmla="*/ 8 w 158"/>
                <a:gd name="T27" fmla="*/ 117 h 169"/>
                <a:gd name="T28" fmla="*/ 2 w 158"/>
                <a:gd name="T29" fmla="*/ 99 h 169"/>
                <a:gd name="T30" fmla="*/ 15 w 158"/>
                <a:gd name="T31" fmla="*/ 88 h 169"/>
                <a:gd name="T32" fmla="*/ 26 w 158"/>
                <a:gd name="T33" fmla="*/ 70 h 169"/>
                <a:gd name="T34" fmla="*/ 94 w 158"/>
                <a:gd name="T35" fmla="*/ 13 h 169"/>
                <a:gd name="T36" fmla="*/ 83 w 158"/>
                <a:gd name="T37" fmla="*/ 24 h 169"/>
                <a:gd name="T38" fmla="*/ 74 w 158"/>
                <a:gd name="T39" fmla="*/ 35 h 169"/>
                <a:gd name="T40" fmla="*/ 79 w 158"/>
                <a:gd name="T41" fmla="*/ 48 h 169"/>
                <a:gd name="T42" fmla="*/ 79 w 158"/>
                <a:gd name="T43" fmla="*/ 64 h 169"/>
                <a:gd name="T44" fmla="*/ 92 w 158"/>
                <a:gd name="T45" fmla="*/ 72 h 169"/>
                <a:gd name="T46" fmla="*/ 105 w 158"/>
                <a:gd name="T47" fmla="*/ 79 h 169"/>
                <a:gd name="T48" fmla="*/ 120 w 158"/>
                <a:gd name="T49" fmla="*/ 86 h 169"/>
                <a:gd name="T50" fmla="*/ 129 w 158"/>
                <a:gd name="T51" fmla="*/ 77 h 169"/>
                <a:gd name="T52" fmla="*/ 145 w 158"/>
                <a:gd name="T53" fmla="*/ 73 h 169"/>
                <a:gd name="T54" fmla="*/ 149 w 158"/>
                <a:gd name="T55" fmla="*/ 59 h 169"/>
                <a:gd name="T56" fmla="*/ 153 w 158"/>
                <a:gd name="T57" fmla="*/ 44 h 169"/>
                <a:gd name="T58" fmla="*/ 155 w 158"/>
                <a:gd name="T59" fmla="*/ 29 h 169"/>
                <a:gd name="T60" fmla="*/ 145 w 158"/>
                <a:gd name="T61" fmla="*/ 22 h 169"/>
                <a:gd name="T62" fmla="*/ 136 w 158"/>
                <a:gd name="T63" fmla="*/ 7 h 169"/>
                <a:gd name="T64" fmla="*/ 122 w 158"/>
                <a:gd name="T65" fmla="*/ 5 h 169"/>
                <a:gd name="T66" fmla="*/ 107 w 158"/>
                <a:gd name="T67" fmla="*/ 7 h 169"/>
                <a:gd name="T68" fmla="*/ 109 w 158"/>
                <a:gd name="T69" fmla="*/ 31 h 169"/>
                <a:gd name="T70" fmla="*/ 127 w 158"/>
                <a:gd name="T71" fmla="*/ 37 h 169"/>
                <a:gd name="T72" fmla="*/ 118 w 158"/>
                <a:gd name="T73" fmla="*/ 55 h 169"/>
                <a:gd name="T74" fmla="*/ 103 w 158"/>
                <a:gd name="T75" fmla="*/ 40 h 169"/>
                <a:gd name="T76" fmla="*/ 122 w 158"/>
                <a:gd name="T77" fmla="*/ 37 h 169"/>
                <a:gd name="T78" fmla="*/ 120 w 158"/>
                <a:gd name="T79" fmla="*/ 51 h 169"/>
                <a:gd name="T80" fmla="*/ 107 w 158"/>
                <a:gd name="T81" fmla="*/ 48 h 169"/>
                <a:gd name="T82" fmla="*/ 114 w 158"/>
                <a:gd name="T83" fmla="*/ 35 h 169"/>
                <a:gd name="T84" fmla="*/ 101 w 158"/>
                <a:gd name="T85" fmla="*/ 20 h 169"/>
                <a:gd name="T86" fmla="*/ 101 w 158"/>
                <a:gd name="T87" fmla="*/ 64 h 169"/>
                <a:gd name="T88" fmla="*/ 140 w 158"/>
                <a:gd name="T89" fmla="*/ 49 h 169"/>
                <a:gd name="T90" fmla="*/ 122 w 158"/>
                <a:gd name="T91" fmla="*/ 18 h 169"/>
                <a:gd name="T92" fmla="*/ 43 w 158"/>
                <a:gd name="T93" fmla="*/ 121 h 169"/>
                <a:gd name="T94" fmla="*/ 61 w 158"/>
                <a:gd name="T95" fmla="*/ 127 h 169"/>
                <a:gd name="T96" fmla="*/ 63 w 158"/>
                <a:gd name="T97" fmla="*/ 105 h 169"/>
                <a:gd name="T98" fmla="*/ 57 w 158"/>
                <a:gd name="T99" fmla="*/ 106 h 169"/>
                <a:gd name="T100" fmla="*/ 46 w 158"/>
                <a:gd name="T101" fmla="*/ 116 h 169"/>
                <a:gd name="T102" fmla="*/ 59 w 158"/>
                <a:gd name="T103" fmla="*/ 123 h 169"/>
                <a:gd name="T104" fmla="*/ 63 w 158"/>
                <a:gd name="T105" fmla="*/ 110 h 169"/>
                <a:gd name="T106" fmla="*/ 50 w 158"/>
                <a:gd name="T107" fmla="*/ 83 h 169"/>
                <a:gd name="T108" fmla="*/ 22 w 158"/>
                <a:gd name="T109" fmla="*/ 106 h 169"/>
                <a:gd name="T110" fmla="*/ 30 w 158"/>
                <a:gd name="T111" fmla="*/ 136 h 169"/>
                <a:gd name="T112" fmla="*/ 65 w 158"/>
                <a:gd name="T113" fmla="*/ 147 h 169"/>
                <a:gd name="T114" fmla="*/ 87 w 158"/>
                <a:gd name="T115" fmla="*/ 123 h 169"/>
                <a:gd name="T116" fmla="*/ 74 w 158"/>
                <a:gd name="T117" fmla="*/ 8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" h="169">
                  <a:moveTo>
                    <a:pt x="33" y="73"/>
                  </a:moveTo>
                  <a:lnTo>
                    <a:pt x="33" y="73"/>
                  </a:lnTo>
                  <a:lnTo>
                    <a:pt x="39" y="70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70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90" y="75"/>
                  </a:lnTo>
                  <a:lnTo>
                    <a:pt x="94" y="79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4" y="88"/>
                  </a:lnTo>
                  <a:lnTo>
                    <a:pt x="99" y="86"/>
                  </a:lnTo>
                  <a:lnTo>
                    <a:pt x="101" y="90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9" y="99"/>
                  </a:lnTo>
                  <a:lnTo>
                    <a:pt x="105" y="99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109" y="112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23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6" y="136"/>
                  </a:lnTo>
                  <a:lnTo>
                    <a:pt x="101" y="139"/>
                  </a:lnTo>
                  <a:lnTo>
                    <a:pt x="99" y="143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0" y="145"/>
                  </a:lnTo>
                  <a:lnTo>
                    <a:pt x="94" y="150"/>
                  </a:lnTo>
                  <a:lnTo>
                    <a:pt x="90" y="154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1" y="154"/>
                  </a:lnTo>
                  <a:lnTo>
                    <a:pt x="83" y="160"/>
                  </a:lnTo>
                  <a:lnTo>
                    <a:pt x="79" y="163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7" y="161"/>
                  </a:lnTo>
                  <a:lnTo>
                    <a:pt x="57" y="169"/>
                  </a:lnTo>
                  <a:lnTo>
                    <a:pt x="52" y="169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46" y="161"/>
                  </a:lnTo>
                  <a:lnTo>
                    <a:pt x="43" y="167"/>
                  </a:lnTo>
                  <a:lnTo>
                    <a:pt x="39" y="167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3" y="158"/>
                  </a:lnTo>
                  <a:lnTo>
                    <a:pt x="30" y="163"/>
                  </a:lnTo>
                  <a:lnTo>
                    <a:pt x="26" y="160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4" y="150"/>
                  </a:lnTo>
                  <a:lnTo>
                    <a:pt x="19" y="154"/>
                  </a:lnTo>
                  <a:lnTo>
                    <a:pt x="15" y="150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5" y="141"/>
                  </a:lnTo>
                  <a:lnTo>
                    <a:pt x="10" y="143"/>
                  </a:lnTo>
                  <a:lnTo>
                    <a:pt x="6" y="139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0" y="130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6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9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3" y="73"/>
                  </a:lnTo>
                  <a:close/>
                  <a:moveTo>
                    <a:pt x="98" y="11"/>
                  </a:moveTo>
                  <a:lnTo>
                    <a:pt x="94" y="5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0" y="16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3" y="24"/>
                  </a:lnTo>
                  <a:lnTo>
                    <a:pt x="79" y="22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33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61"/>
                  </a:lnTo>
                  <a:lnTo>
                    <a:pt x="79" y="64"/>
                  </a:lnTo>
                  <a:lnTo>
                    <a:pt x="81" y="6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8" y="75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6" y="75"/>
                  </a:lnTo>
                  <a:lnTo>
                    <a:pt x="94" y="79"/>
                  </a:lnTo>
                  <a:lnTo>
                    <a:pt x="98" y="81"/>
                  </a:lnTo>
                  <a:lnTo>
                    <a:pt x="99" y="77"/>
                  </a:lnTo>
                  <a:lnTo>
                    <a:pt x="99" y="77"/>
                  </a:lnTo>
                  <a:lnTo>
                    <a:pt x="105" y="79"/>
                  </a:lnTo>
                  <a:lnTo>
                    <a:pt x="105" y="84"/>
                  </a:lnTo>
                  <a:lnTo>
                    <a:pt x="109" y="84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4" y="81"/>
                  </a:lnTo>
                  <a:lnTo>
                    <a:pt x="116" y="86"/>
                  </a:lnTo>
                  <a:lnTo>
                    <a:pt x="120" y="86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3" y="79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6" y="81"/>
                  </a:lnTo>
                  <a:lnTo>
                    <a:pt x="140" y="77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7" y="7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7" y="62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56" y="51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4"/>
                  </a:lnTo>
                  <a:lnTo>
                    <a:pt x="158" y="44"/>
                  </a:lnTo>
                  <a:lnTo>
                    <a:pt x="158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35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7" y="26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45" y="22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4" y="11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123" y="2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07" y="7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98" y="11"/>
                  </a:lnTo>
                  <a:lnTo>
                    <a:pt x="98" y="11"/>
                  </a:lnTo>
                  <a:close/>
                  <a:moveTo>
                    <a:pt x="109" y="31"/>
                  </a:moveTo>
                  <a:lnTo>
                    <a:pt x="109" y="31"/>
                  </a:lnTo>
                  <a:lnTo>
                    <a:pt x="114" y="29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5" y="51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3" y="44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5" y="35"/>
                  </a:lnTo>
                  <a:lnTo>
                    <a:pt x="109" y="31"/>
                  </a:lnTo>
                  <a:lnTo>
                    <a:pt x="109" y="31"/>
                  </a:lnTo>
                  <a:close/>
                  <a:moveTo>
                    <a:pt x="118" y="35"/>
                  </a:moveTo>
                  <a:lnTo>
                    <a:pt x="118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2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0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9" y="37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  <a:moveTo>
                    <a:pt x="122" y="18"/>
                  </a:moveTo>
                  <a:lnTo>
                    <a:pt x="122" y="18"/>
                  </a:lnTo>
                  <a:lnTo>
                    <a:pt x="110" y="18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4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01" y="64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20" y="6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6" y="5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38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1" y="22"/>
                  </a:lnTo>
                  <a:lnTo>
                    <a:pt x="122" y="18"/>
                  </a:lnTo>
                  <a:lnTo>
                    <a:pt x="122" y="18"/>
                  </a:lnTo>
                  <a:close/>
                  <a:moveTo>
                    <a:pt x="48" y="103"/>
                  </a:moveTo>
                  <a:lnTo>
                    <a:pt x="48" y="103"/>
                  </a:lnTo>
                  <a:lnTo>
                    <a:pt x="44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6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6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5" y="123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5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8" y="103"/>
                  </a:lnTo>
                  <a:lnTo>
                    <a:pt x="48" y="103"/>
                  </a:lnTo>
                  <a:close/>
                  <a:moveTo>
                    <a:pt x="57" y="106"/>
                  </a:moveTo>
                  <a:lnTo>
                    <a:pt x="57" y="106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63" y="83"/>
                  </a:moveTo>
                  <a:lnTo>
                    <a:pt x="63" y="83"/>
                  </a:lnTo>
                  <a:lnTo>
                    <a:pt x="57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12"/>
                  </a:lnTo>
                  <a:lnTo>
                    <a:pt x="22" y="119"/>
                  </a:lnTo>
                  <a:lnTo>
                    <a:pt x="22" y="12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0" y="136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65" y="147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6" y="139"/>
                  </a:lnTo>
                  <a:lnTo>
                    <a:pt x="81" y="134"/>
                  </a:lnTo>
                  <a:lnTo>
                    <a:pt x="85" y="128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17"/>
                  </a:lnTo>
                  <a:lnTo>
                    <a:pt x="87" y="110"/>
                  </a:lnTo>
                  <a:lnTo>
                    <a:pt x="85" y="105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9" y="94"/>
                  </a:lnTo>
                  <a:lnTo>
                    <a:pt x="74" y="88"/>
                  </a:lnTo>
                  <a:lnTo>
                    <a:pt x="68" y="84"/>
                  </a:lnTo>
                  <a:lnTo>
                    <a:pt x="63" y="83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89664" y="1484784"/>
            <a:ext cx="1438373" cy="1605507"/>
            <a:chOff x="8989664" y="1484784"/>
            <a:chExt cx="1438373" cy="1605507"/>
          </a:xfrm>
        </p:grpSpPr>
        <p:sp>
          <p:nvSpPr>
            <p:cNvPr id="6" name="任意多边形 5"/>
            <p:cNvSpPr/>
            <p:nvPr/>
          </p:nvSpPr>
          <p:spPr bwMode="auto">
            <a:xfrm>
              <a:off x="9030791" y="1484784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989664" y="2392651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  <p:sp>
          <p:nvSpPr>
            <p:cNvPr id="42" name="Freeform 296"/>
            <p:cNvSpPr/>
            <p:nvPr/>
          </p:nvSpPr>
          <p:spPr bwMode="auto">
            <a:xfrm>
              <a:off x="9568553" y="1811711"/>
              <a:ext cx="430761" cy="430761"/>
            </a:xfrm>
            <a:custGeom>
              <a:avLst/>
              <a:gdLst>
                <a:gd name="T0" fmla="*/ 24 w 165"/>
                <a:gd name="T1" fmla="*/ 31 h 165"/>
                <a:gd name="T2" fmla="*/ 40 w 165"/>
                <a:gd name="T3" fmla="*/ 37 h 165"/>
                <a:gd name="T4" fmla="*/ 48 w 165"/>
                <a:gd name="T5" fmla="*/ 53 h 165"/>
                <a:gd name="T6" fmla="*/ 123 w 165"/>
                <a:gd name="T7" fmla="*/ 72 h 165"/>
                <a:gd name="T8" fmla="*/ 110 w 165"/>
                <a:gd name="T9" fmla="*/ 35 h 165"/>
                <a:gd name="T10" fmla="*/ 105 w 165"/>
                <a:gd name="T11" fmla="*/ 37 h 165"/>
                <a:gd name="T12" fmla="*/ 97 w 165"/>
                <a:gd name="T13" fmla="*/ 35 h 165"/>
                <a:gd name="T14" fmla="*/ 88 w 165"/>
                <a:gd name="T15" fmla="*/ 26 h 165"/>
                <a:gd name="T16" fmla="*/ 86 w 165"/>
                <a:gd name="T17" fmla="*/ 19 h 165"/>
                <a:gd name="T18" fmla="*/ 92 w 165"/>
                <a:gd name="T19" fmla="*/ 6 h 165"/>
                <a:gd name="T20" fmla="*/ 105 w 165"/>
                <a:gd name="T21" fmla="*/ 0 h 165"/>
                <a:gd name="T22" fmla="*/ 112 w 165"/>
                <a:gd name="T23" fmla="*/ 2 h 165"/>
                <a:gd name="T24" fmla="*/ 121 w 165"/>
                <a:gd name="T25" fmla="*/ 11 h 165"/>
                <a:gd name="T26" fmla="*/ 123 w 165"/>
                <a:gd name="T27" fmla="*/ 19 h 165"/>
                <a:gd name="T28" fmla="*/ 119 w 165"/>
                <a:gd name="T29" fmla="*/ 30 h 165"/>
                <a:gd name="T30" fmla="*/ 138 w 165"/>
                <a:gd name="T31" fmla="*/ 59 h 165"/>
                <a:gd name="T32" fmla="*/ 143 w 165"/>
                <a:gd name="T33" fmla="*/ 57 h 165"/>
                <a:gd name="T34" fmla="*/ 160 w 165"/>
                <a:gd name="T35" fmla="*/ 64 h 165"/>
                <a:gd name="T36" fmla="*/ 165 w 165"/>
                <a:gd name="T37" fmla="*/ 79 h 165"/>
                <a:gd name="T38" fmla="*/ 163 w 165"/>
                <a:gd name="T39" fmla="*/ 88 h 165"/>
                <a:gd name="T40" fmla="*/ 152 w 165"/>
                <a:gd name="T41" fmla="*/ 101 h 165"/>
                <a:gd name="T42" fmla="*/ 143 w 165"/>
                <a:gd name="T43" fmla="*/ 103 h 165"/>
                <a:gd name="T44" fmla="*/ 130 w 165"/>
                <a:gd name="T45" fmla="*/ 97 h 165"/>
                <a:gd name="T46" fmla="*/ 121 w 165"/>
                <a:gd name="T47" fmla="*/ 85 h 165"/>
                <a:gd name="T48" fmla="*/ 46 w 165"/>
                <a:gd name="T49" fmla="*/ 66 h 165"/>
                <a:gd name="T50" fmla="*/ 37 w 165"/>
                <a:gd name="T51" fmla="*/ 74 h 165"/>
                <a:gd name="T52" fmla="*/ 50 w 165"/>
                <a:gd name="T53" fmla="*/ 110 h 165"/>
                <a:gd name="T54" fmla="*/ 53 w 165"/>
                <a:gd name="T55" fmla="*/ 108 h 165"/>
                <a:gd name="T56" fmla="*/ 64 w 165"/>
                <a:gd name="T57" fmla="*/ 112 h 165"/>
                <a:gd name="T58" fmla="*/ 79 w 165"/>
                <a:gd name="T59" fmla="*/ 127 h 165"/>
                <a:gd name="T60" fmla="*/ 81 w 165"/>
                <a:gd name="T61" fmla="*/ 138 h 165"/>
                <a:gd name="T62" fmla="*/ 81 w 165"/>
                <a:gd name="T63" fmla="*/ 143 h 165"/>
                <a:gd name="T64" fmla="*/ 73 w 165"/>
                <a:gd name="T65" fmla="*/ 156 h 165"/>
                <a:gd name="T66" fmla="*/ 59 w 165"/>
                <a:gd name="T67" fmla="*/ 164 h 165"/>
                <a:gd name="T68" fmla="*/ 53 w 165"/>
                <a:gd name="T69" fmla="*/ 165 h 165"/>
                <a:gd name="T70" fmla="*/ 42 w 165"/>
                <a:gd name="T71" fmla="*/ 164 h 165"/>
                <a:gd name="T72" fmla="*/ 28 w 165"/>
                <a:gd name="T73" fmla="*/ 149 h 165"/>
                <a:gd name="T74" fmla="*/ 26 w 165"/>
                <a:gd name="T75" fmla="*/ 138 h 165"/>
                <a:gd name="T76" fmla="*/ 26 w 165"/>
                <a:gd name="T77" fmla="*/ 131 h 165"/>
                <a:gd name="T78" fmla="*/ 33 w 165"/>
                <a:gd name="T79" fmla="*/ 118 h 165"/>
                <a:gd name="T80" fmla="*/ 26 w 165"/>
                <a:gd name="T81" fmla="*/ 77 h 165"/>
                <a:gd name="T82" fmla="*/ 24 w 165"/>
                <a:gd name="T83" fmla="*/ 77 h 165"/>
                <a:gd name="T84" fmla="*/ 15 w 165"/>
                <a:gd name="T85" fmla="*/ 75 h 165"/>
                <a:gd name="T86" fmla="*/ 2 w 165"/>
                <a:gd name="T87" fmla="*/ 63 h 165"/>
                <a:gd name="T88" fmla="*/ 0 w 165"/>
                <a:gd name="T89" fmla="*/ 53 h 165"/>
                <a:gd name="T90" fmla="*/ 7 w 165"/>
                <a:gd name="T91" fmla="*/ 37 h 165"/>
                <a:gd name="T92" fmla="*/ 24 w 165"/>
                <a:gd name="T93" fmla="*/ 3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65">
                  <a:moveTo>
                    <a:pt x="24" y="31"/>
                  </a:moveTo>
                  <a:lnTo>
                    <a:pt x="24" y="31"/>
                  </a:lnTo>
                  <a:lnTo>
                    <a:pt x="33" y="33"/>
                  </a:lnTo>
                  <a:lnTo>
                    <a:pt x="40" y="37"/>
                  </a:lnTo>
                  <a:lnTo>
                    <a:pt x="46" y="44"/>
                  </a:lnTo>
                  <a:lnTo>
                    <a:pt x="48" y="53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7" y="64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97" y="35"/>
                  </a:lnTo>
                  <a:lnTo>
                    <a:pt x="92" y="31"/>
                  </a:lnTo>
                  <a:lnTo>
                    <a:pt x="88" y="26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8" y="11"/>
                  </a:lnTo>
                  <a:lnTo>
                    <a:pt x="92" y="6"/>
                  </a:lnTo>
                  <a:lnTo>
                    <a:pt x="97" y="2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2"/>
                  </a:lnTo>
                  <a:lnTo>
                    <a:pt x="117" y="6"/>
                  </a:lnTo>
                  <a:lnTo>
                    <a:pt x="121" y="1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1" y="24"/>
                  </a:lnTo>
                  <a:lnTo>
                    <a:pt x="119" y="30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52" y="59"/>
                  </a:lnTo>
                  <a:lnTo>
                    <a:pt x="160" y="64"/>
                  </a:lnTo>
                  <a:lnTo>
                    <a:pt x="163" y="72"/>
                  </a:lnTo>
                  <a:lnTo>
                    <a:pt x="165" y="79"/>
                  </a:lnTo>
                  <a:lnTo>
                    <a:pt x="165" y="79"/>
                  </a:lnTo>
                  <a:lnTo>
                    <a:pt x="163" y="88"/>
                  </a:lnTo>
                  <a:lnTo>
                    <a:pt x="160" y="96"/>
                  </a:lnTo>
                  <a:lnTo>
                    <a:pt x="152" y="101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36" y="101"/>
                  </a:lnTo>
                  <a:lnTo>
                    <a:pt x="130" y="97"/>
                  </a:lnTo>
                  <a:lnTo>
                    <a:pt x="125" y="92"/>
                  </a:lnTo>
                  <a:lnTo>
                    <a:pt x="121" y="85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37" y="74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9" y="110"/>
                  </a:lnTo>
                  <a:lnTo>
                    <a:pt x="64" y="112"/>
                  </a:lnTo>
                  <a:lnTo>
                    <a:pt x="73" y="118"/>
                  </a:lnTo>
                  <a:lnTo>
                    <a:pt x="79" y="127"/>
                  </a:lnTo>
                  <a:lnTo>
                    <a:pt x="81" y="132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81" y="143"/>
                  </a:lnTo>
                  <a:lnTo>
                    <a:pt x="79" y="149"/>
                  </a:lnTo>
                  <a:lnTo>
                    <a:pt x="73" y="156"/>
                  </a:lnTo>
                  <a:lnTo>
                    <a:pt x="64" y="164"/>
                  </a:lnTo>
                  <a:lnTo>
                    <a:pt x="59" y="164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2" y="164"/>
                  </a:lnTo>
                  <a:lnTo>
                    <a:pt x="33" y="156"/>
                  </a:lnTo>
                  <a:lnTo>
                    <a:pt x="28" y="149"/>
                  </a:lnTo>
                  <a:lnTo>
                    <a:pt x="26" y="143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1"/>
                  </a:lnTo>
                  <a:lnTo>
                    <a:pt x="29" y="123"/>
                  </a:lnTo>
                  <a:lnTo>
                    <a:pt x="33" y="118"/>
                  </a:lnTo>
                  <a:lnTo>
                    <a:pt x="39" y="11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15" y="75"/>
                  </a:lnTo>
                  <a:lnTo>
                    <a:pt x="7" y="70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7" y="37"/>
                  </a:lnTo>
                  <a:lnTo>
                    <a:pt x="15" y="33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783934" y="2919911"/>
            <a:ext cx="1418569" cy="1605507"/>
            <a:chOff x="9783934" y="2919911"/>
            <a:chExt cx="1418569" cy="1605507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9805968" y="2919911"/>
              <a:ext cx="1396535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783934" y="3819276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  <p:sp>
          <p:nvSpPr>
            <p:cNvPr id="43" name="Freeform 302"/>
            <p:cNvSpPr>
              <a:spLocks noEditPoints="1"/>
            </p:cNvSpPr>
            <p:nvPr/>
          </p:nvSpPr>
          <p:spPr bwMode="auto">
            <a:xfrm>
              <a:off x="10315882" y="3240469"/>
              <a:ext cx="326629" cy="476935"/>
            </a:xfrm>
            <a:custGeom>
              <a:avLst/>
              <a:gdLst>
                <a:gd name="T0" fmla="*/ 57 w 113"/>
                <a:gd name="T1" fmla="*/ 0 h 165"/>
                <a:gd name="T2" fmla="*/ 79 w 113"/>
                <a:gd name="T3" fmla="*/ 4 h 165"/>
                <a:gd name="T4" fmla="*/ 97 w 113"/>
                <a:gd name="T5" fmla="*/ 17 h 165"/>
                <a:gd name="T6" fmla="*/ 102 w 113"/>
                <a:gd name="T7" fmla="*/ 24 h 165"/>
                <a:gd name="T8" fmla="*/ 112 w 113"/>
                <a:gd name="T9" fmla="*/ 44 h 165"/>
                <a:gd name="T10" fmla="*/ 113 w 113"/>
                <a:gd name="T11" fmla="*/ 55 h 165"/>
                <a:gd name="T12" fmla="*/ 108 w 113"/>
                <a:gd name="T13" fmla="*/ 77 h 165"/>
                <a:gd name="T14" fmla="*/ 97 w 113"/>
                <a:gd name="T15" fmla="*/ 96 h 165"/>
                <a:gd name="T16" fmla="*/ 58 w 113"/>
                <a:gd name="T17" fmla="*/ 165 h 165"/>
                <a:gd name="T18" fmla="*/ 16 w 113"/>
                <a:gd name="T19" fmla="*/ 96 h 165"/>
                <a:gd name="T20" fmla="*/ 9 w 113"/>
                <a:gd name="T21" fmla="*/ 86 h 165"/>
                <a:gd name="T22" fmla="*/ 1 w 113"/>
                <a:gd name="T23" fmla="*/ 68 h 165"/>
                <a:gd name="T24" fmla="*/ 0 w 113"/>
                <a:gd name="T25" fmla="*/ 55 h 165"/>
                <a:gd name="T26" fmla="*/ 5 w 113"/>
                <a:gd name="T27" fmla="*/ 33 h 165"/>
                <a:gd name="T28" fmla="*/ 16 w 113"/>
                <a:gd name="T29" fmla="*/ 17 h 165"/>
                <a:gd name="T30" fmla="*/ 25 w 113"/>
                <a:gd name="T31" fmla="*/ 9 h 165"/>
                <a:gd name="T32" fmla="*/ 46 w 113"/>
                <a:gd name="T33" fmla="*/ 0 h 165"/>
                <a:gd name="T34" fmla="*/ 57 w 113"/>
                <a:gd name="T35" fmla="*/ 0 h 165"/>
                <a:gd name="T36" fmla="*/ 80 w 113"/>
                <a:gd name="T37" fmla="*/ 33 h 165"/>
                <a:gd name="T38" fmla="*/ 69 w 113"/>
                <a:gd name="T39" fmla="*/ 26 h 165"/>
                <a:gd name="T40" fmla="*/ 57 w 113"/>
                <a:gd name="T41" fmla="*/ 22 h 165"/>
                <a:gd name="T42" fmla="*/ 49 w 113"/>
                <a:gd name="T43" fmla="*/ 24 h 165"/>
                <a:gd name="T44" fmla="*/ 38 w 113"/>
                <a:gd name="T45" fmla="*/ 28 h 165"/>
                <a:gd name="T46" fmla="*/ 33 w 113"/>
                <a:gd name="T47" fmla="*/ 33 h 165"/>
                <a:gd name="T48" fmla="*/ 25 w 113"/>
                <a:gd name="T49" fmla="*/ 42 h 165"/>
                <a:gd name="T50" fmla="*/ 23 w 113"/>
                <a:gd name="T51" fmla="*/ 55 h 165"/>
                <a:gd name="T52" fmla="*/ 23 w 113"/>
                <a:gd name="T53" fmla="*/ 63 h 165"/>
                <a:gd name="T54" fmla="*/ 29 w 113"/>
                <a:gd name="T55" fmla="*/ 75 h 165"/>
                <a:gd name="T56" fmla="*/ 33 w 113"/>
                <a:gd name="T57" fmla="*/ 79 h 165"/>
                <a:gd name="T58" fmla="*/ 44 w 113"/>
                <a:gd name="T59" fmla="*/ 86 h 165"/>
                <a:gd name="T60" fmla="*/ 57 w 113"/>
                <a:gd name="T61" fmla="*/ 90 h 165"/>
                <a:gd name="T62" fmla="*/ 64 w 113"/>
                <a:gd name="T63" fmla="*/ 88 h 165"/>
                <a:gd name="T64" fmla="*/ 75 w 113"/>
                <a:gd name="T65" fmla="*/ 85 h 165"/>
                <a:gd name="T66" fmla="*/ 80 w 113"/>
                <a:gd name="T67" fmla="*/ 79 h 165"/>
                <a:gd name="T68" fmla="*/ 88 w 113"/>
                <a:gd name="T69" fmla="*/ 70 h 165"/>
                <a:gd name="T70" fmla="*/ 90 w 113"/>
                <a:gd name="T71" fmla="*/ 55 h 165"/>
                <a:gd name="T72" fmla="*/ 90 w 113"/>
                <a:gd name="T73" fmla="*/ 50 h 165"/>
                <a:gd name="T74" fmla="*/ 84 w 113"/>
                <a:gd name="T75" fmla="*/ 37 h 165"/>
                <a:gd name="T76" fmla="*/ 80 w 113"/>
                <a:gd name="T77" fmla="*/ 3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65">
                  <a:moveTo>
                    <a:pt x="57" y="0"/>
                  </a:moveTo>
                  <a:lnTo>
                    <a:pt x="57" y="0"/>
                  </a:lnTo>
                  <a:lnTo>
                    <a:pt x="68" y="0"/>
                  </a:lnTo>
                  <a:lnTo>
                    <a:pt x="79" y="4"/>
                  </a:lnTo>
                  <a:lnTo>
                    <a:pt x="88" y="9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2" y="24"/>
                  </a:lnTo>
                  <a:lnTo>
                    <a:pt x="108" y="33"/>
                  </a:lnTo>
                  <a:lnTo>
                    <a:pt x="112" y="44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2" y="68"/>
                  </a:lnTo>
                  <a:lnTo>
                    <a:pt x="108" y="77"/>
                  </a:lnTo>
                  <a:lnTo>
                    <a:pt x="102" y="88"/>
                  </a:lnTo>
                  <a:lnTo>
                    <a:pt x="97" y="96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42" y="13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9" y="86"/>
                  </a:lnTo>
                  <a:lnTo>
                    <a:pt x="3" y="77"/>
                  </a:lnTo>
                  <a:lnTo>
                    <a:pt x="1" y="6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80" y="33"/>
                  </a:moveTo>
                  <a:lnTo>
                    <a:pt x="80" y="33"/>
                  </a:lnTo>
                  <a:lnTo>
                    <a:pt x="75" y="28"/>
                  </a:lnTo>
                  <a:lnTo>
                    <a:pt x="69" y="26"/>
                  </a:lnTo>
                  <a:lnTo>
                    <a:pt x="64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9" y="37"/>
                  </a:lnTo>
                  <a:lnTo>
                    <a:pt x="25" y="42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63"/>
                  </a:lnTo>
                  <a:lnTo>
                    <a:pt x="25" y="70"/>
                  </a:lnTo>
                  <a:lnTo>
                    <a:pt x="29" y="75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8" y="85"/>
                  </a:lnTo>
                  <a:lnTo>
                    <a:pt x="44" y="86"/>
                  </a:lnTo>
                  <a:lnTo>
                    <a:pt x="49" y="88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64" y="88"/>
                  </a:lnTo>
                  <a:lnTo>
                    <a:pt x="69" y="86"/>
                  </a:lnTo>
                  <a:lnTo>
                    <a:pt x="75" y="8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4" y="75"/>
                  </a:lnTo>
                  <a:lnTo>
                    <a:pt x="88" y="70"/>
                  </a:lnTo>
                  <a:lnTo>
                    <a:pt x="90" y="63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0"/>
                  </a:lnTo>
                  <a:lnTo>
                    <a:pt x="88" y="42"/>
                  </a:lnTo>
                  <a:lnTo>
                    <a:pt x="84" y="37"/>
                  </a:lnTo>
                  <a:lnTo>
                    <a:pt x="80" y="33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20588" y="2919911"/>
            <a:ext cx="1418569" cy="1605507"/>
            <a:chOff x="8220588" y="2919911"/>
            <a:chExt cx="1418569" cy="1605507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8220588" y="2919911"/>
              <a:ext cx="1396535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236652" y="3835869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  <p:sp>
          <p:nvSpPr>
            <p:cNvPr id="46" name="Freeform 359"/>
            <p:cNvSpPr>
              <a:spLocks noEditPoints="1"/>
            </p:cNvSpPr>
            <p:nvPr/>
          </p:nvSpPr>
          <p:spPr bwMode="auto">
            <a:xfrm>
              <a:off x="8665619" y="3240470"/>
              <a:ext cx="443446" cy="529078"/>
            </a:xfrm>
            <a:custGeom>
              <a:avLst/>
              <a:gdLst>
                <a:gd name="T0" fmla="*/ 62 w 145"/>
                <a:gd name="T1" fmla="*/ 94 h 173"/>
                <a:gd name="T2" fmla="*/ 73 w 145"/>
                <a:gd name="T3" fmla="*/ 98 h 173"/>
                <a:gd name="T4" fmla="*/ 73 w 145"/>
                <a:gd name="T5" fmla="*/ 107 h 173"/>
                <a:gd name="T6" fmla="*/ 64 w 145"/>
                <a:gd name="T7" fmla="*/ 112 h 173"/>
                <a:gd name="T8" fmla="*/ 44 w 145"/>
                <a:gd name="T9" fmla="*/ 112 h 173"/>
                <a:gd name="T10" fmla="*/ 33 w 145"/>
                <a:gd name="T11" fmla="*/ 109 h 173"/>
                <a:gd name="T12" fmla="*/ 27 w 145"/>
                <a:gd name="T13" fmla="*/ 101 h 173"/>
                <a:gd name="T14" fmla="*/ 45 w 145"/>
                <a:gd name="T15" fmla="*/ 54 h 173"/>
                <a:gd name="T16" fmla="*/ 51 w 145"/>
                <a:gd name="T17" fmla="*/ 46 h 173"/>
                <a:gd name="T18" fmla="*/ 58 w 145"/>
                <a:gd name="T19" fmla="*/ 44 h 173"/>
                <a:gd name="T20" fmla="*/ 64 w 145"/>
                <a:gd name="T21" fmla="*/ 46 h 173"/>
                <a:gd name="T22" fmla="*/ 68 w 145"/>
                <a:gd name="T23" fmla="*/ 54 h 173"/>
                <a:gd name="T24" fmla="*/ 53 w 145"/>
                <a:gd name="T25" fmla="*/ 94 h 173"/>
                <a:gd name="T26" fmla="*/ 101 w 145"/>
                <a:gd name="T27" fmla="*/ 173 h 173"/>
                <a:gd name="T28" fmla="*/ 141 w 145"/>
                <a:gd name="T29" fmla="*/ 151 h 173"/>
                <a:gd name="T30" fmla="*/ 113 w 145"/>
                <a:gd name="T31" fmla="*/ 77 h 173"/>
                <a:gd name="T32" fmla="*/ 115 w 145"/>
                <a:gd name="T33" fmla="*/ 96 h 173"/>
                <a:gd name="T34" fmla="*/ 119 w 145"/>
                <a:gd name="T35" fmla="*/ 90 h 173"/>
                <a:gd name="T36" fmla="*/ 126 w 145"/>
                <a:gd name="T37" fmla="*/ 101 h 173"/>
                <a:gd name="T38" fmla="*/ 130 w 145"/>
                <a:gd name="T39" fmla="*/ 98 h 173"/>
                <a:gd name="T40" fmla="*/ 135 w 145"/>
                <a:gd name="T41" fmla="*/ 99 h 173"/>
                <a:gd name="T42" fmla="*/ 141 w 145"/>
                <a:gd name="T43" fmla="*/ 109 h 173"/>
                <a:gd name="T44" fmla="*/ 132 w 145"/>
                <a:gd name="T45" fmla="*/ 149 h 173"/>
                <a:gd name="T46" fmla="*/ 102 w 145"/>
                <a:gd name="T47" fmla="*/ 153 h 173"/>
                <a:gd name="T48" fmla="*/ 91 w 145"/>
                <a:gd name="T49" fmla="*/ 116 h 173"/>
                <a:gd name="T50" fmla="*/ 99 w 145"/>
                <a:gd name="T51" fmla="*/ 107 h 173"/>
                <a:gd name="T52" fmla="*/ 101 w 145"/>
                <a:gd name="T53" fmla="*/ 83 h 173"/>
                <a:gd name="T54" fmla="*/ 104 w 145"/>
                <a:gd name="T55" fmla="*/ 61 h 173"/>
                <a:gd name="T56" fmla="*/ 73 w 145"/>
                <a:gd name="T57" fmla="*/ 0 h 173"/>
                <a:gd name="T58" fmla="*/ 44 w 145"/>
                <a:gd name="T59" fmla="*/ 6 h 173"/>
                <a:gd name="T60" fmla="*/ 12 w 145"/>
                <a:gd name="T61" fmla="*/ 32 h 173"/>
                <a:gd name="T62" fmla="*/ 0 w 145"/>
                <a:gd name="T63" fmla="*/ 72 h 173"/>
                <a:gd name="T64" fmla="*/ 7 w 145"/>
                <a:gd name="T65" fmla="*/ 99 h 173"/>
                <a:gd name="T66" fmla="*/ 33 w 145"/>
                <a:gd name="T67" fmla="*/ 133 h 173"/>
                <a:gd name="T68" fmla="*/ 73 w 145"/>
                <a:gd name="T69" fmla="*/ 144 h 173"/>
                <a:gd name="T70" fmla="*/ 88 w 145"/>
                <a:gd name="T71" fmla="*/ 144 h 173"/>
                <a:gd name="T72" fmla="*/ 80 w 145"/>
                <a:gd name="T73" fmla="*/ 99 h 173"/>
                <a:gd name="T74" fmla="*/ 91 w 145"/>
                <a:gd name="T75" fmla="*/ 85 h 173"/>
                <a:gd name="T76" fmla="*/ 95 w 145"/>
                <a:gd name="T77" fmla="*/ 52 h 173"/>
                <a:gd name="T78" fmla="*/ 112 w 145"/>
                <a:gd name="T79" fmla="*/ 52 h 173"/>
                <a:gd name="T80" fmla="*/ 121 w 145"/>
                <a:gd name="T81" fmla="*/ 59 h 173"/>
                <a:gd name="T82" fmla="*/ 123 w 145"/>
                <a:gd name="T83" fmla="*/ 81 h 173"/>
                <a:gd name="T84" fmla="*/ 134 w 145"/>
                <a:gd name="T85" fmla="*/ 88 h 173"/>
                <a:gd name="T86" fmla="*/ 143 w 145"/>
                <a:gd name="T87" fmla="*/ 92 h 173"/>
                <a:gd name="T88" fmla="*/ 145 w 145"/>
                <a:gd name="T89" fmla="*/ 72 h 173"/>
                <a:gd name="T90" fmla="*/ 139 w 145"/>
                <a:gd name="T91" fmla="*/ 44 h 173"/>
                <a:gd name="T92" fmla="*/ 113 w 145"/>
                <a:gd name="T93" fmla="*/ 11 h 173"/>
                <a:gd name="T94" fmla="*/ 73 w 145"/>
                <a:gd name="T95" fmla="*/ 0 h 173"/>
                <a:gd name="T96" fmla="*/ 64 w 145"/>
                <a:gd name="T97" fmla="*/ 15 h 173"/>
                <a:gd name="T98" fmla="*/ 73 w 145"/>
                <a:gd name="T99" fmla="*/ 19 h 173"/>
                <a:gd name="T100" fmla="*/ 77 w 145"/>
                <a:gd name="T101" fmla="*/ 28 h 173"/>
                <a:gd name="T102" fmla="*/ 73 w 145"/>
                <a:gd name="T103" fmla="*/ 37 h 173"/>
                <a:gd name="T104" fmla="*/ 64 w 145"/>
                <a:gd name="T105" fmla="*/ 41 h 173"/>
                <a:gd name="T106" fmla="*/ 55 w 145"/>
                <a:gd name="T107" fmla="*/ 37 h 173"/>
                <a:gd name="T108" fmla="*/ 51 w 145"/>
                <a:gd name="T109" fmla="*/ 28 h 173"/>
                <a:gd name="T110" fmla="*/ 55 w 145"/>
                <a:gd name="T111" fmla="*/ 19 h 173"/>
                <a:gd name="T112" fmla="*/ 64 w 145"/>
                <a:gd name="T113" fmla="*/ 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" h="173">
                  <a:moveTo>
                    <a:pt x="53" y="94"/>
                  </a:moveTo>
                  <a:lnTo>
                    <a:pt x="62" y="94"/>
                  </a:lnTo>
                  <a:lnTo>
                    <a:pt x="62" y="94"/>
                  </a:lnTo>
                  <a:lnTo>
                    <a:pt x="68" y="94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7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4" y="112"/>
                  </a:lnTo>
                  <a:lnTo>
                    <a:pt x="58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36" y="112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29" y="10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94"/>
                  </a:lnTo>
                  <a:lnTo>
                    <a:pt x="44" y="57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7" y="50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8" y="50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61"/>
                  </a:ln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141" y="151"/>
                  </a:moveTo>
                  <a:lnTo>
                    <a:pt x="97" y="160"/>
                  </a:lnTo>
                  <a:lnTo>
                    <a:pt x="101" y="173"/>
                  </a:lnTo>
                  <a:lnTo>
                    <a:pt x="143" y="164"/>
                  </a:lnTo>
                  <a:lnTo>
                    <a:pt x="141" y="151"/>
                  </a:lnTo>
                  <a:lnTo>
                    <a:pt x="141" y="151"/>
                  </a:lnTo>
                  <a:close/>
                  <a:moveTo>
                    <a:pt x="112" y="61"/>
                  </a:moveTo>
                  <a:lnTo>
                    <a:pt x="112" y="61"/>
                  </a:lnTo>
                  <a:lnTo>
                    <a:pt x="113" y="77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30" y="98"/>
                  </a:lnTo>
                  <a:lnTo>
                    <a:pt x="130" y="98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107"/>
                  </a:lnTo>
                  <a:lnTo>
                    <a:pt x="135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7" y="133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97" y="144"/>
                  </a:lnTo>
                  <a:lnTo>
                    <a:pt x="93" y="131"/>
                  </a:lnTo>
                  <a:lnTo>
                    <a:pt x="91" y="116"/>
                  </a:lnTo>
                  <a:lnTo>
                    <a:pt x="90" y="99"/>
                  </a:lnTo>
                  <a:lnTo>
                    <a:pt x="97" y="90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83"/>
                  </a:lnTo>
                  <a:lnTo>
                    <a:pt x="101" y="72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12" y="61"/>
                  </a:lnTo>
                  <a:lnTo>
                    <a:pt x="112" y="61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58" y="0"/>
                  </a:lnTo>
                  <a:lnTo>
                    <a:pt x="44" y="6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7" y="44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7" y="99"/>
                  </a:lnTo>
                  <a:lnTo>
                    <a:pt x="12" y="112"/>
                  </a:lnTo>
                  <a:lnTo>
                    <a:pt x="22" y="123"/>
                  </a:lnTo>
                  <a:lnTo>
                    <a:pt x="33" y="133"/>
                  </a:lnTo>
                  <a:lnTo>
                    <a:pt x="44" y="138"/>
                  </a:lnTo>
                  <a:lnTo>
                    <a:pt x="58" y="144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4" y="133"/>
                  </a:lnTo>
                  <a:lnTo>
                    <a:pt x="82" y="120"/>
                  </a:lnTo>
                  <a:lnTo>
                    <a:pt x="80" y="99"/>
                  </a:lnTo>
                  <a:lnTo>
                    <a:pt x="80" y="9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91" y="72"/>
                  </a:lnTo>
                  <a:lnTo>
                    <a:pt x="95" y="59"/>
                  </a:lnTo>
                  <a:lnTo>
                    <a:pt x="95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12" y="52"/>
                  </a:lnTo>
                  <a:lnTo>
                    <a:pt x="119" y="52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70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6" y="83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7" y="90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5" y="81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57"/>
                  </a:lnTo>
                  <a:lnTo>
                    <a:pt x="139" y="44"/>
                  </a:lnTo>
                  <a:lnTo>
                    <a:pt x="132" y="32"/>
                  </a:lnTo>
                  <a:lnTo>
                    <a:pt x="124" y="21"/>
                  </a:lnTo>
                  <a:lnTo>
                    <a:pt x="113" y="11"/>
                  </a:lnTo>
                  <a:lnTo>
                    <a:pt x="101" y="6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64" y="15"/>
                  </a:moveTo>
                  <a:lnTo>
                    <a:pt x="64" y="15"/>
                  </a:lnTo>
                  <a:lnTo>
                    <a:pt x="69" y="1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5" y="33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9" y="39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8" y="39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3" y="3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4" y="15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87941" y="4311813"/>
            <a:ext cx="1415804" cy="1605507"/>
            <a:chOff x="9087941" y="4311813"/>
            <a:chExt cx="1415804" cy="1605507"/>
          </a:xfrm>
        </p:grpSpPr>
        <p:sp>
          <p:nvSpPr>
            <p:cNvPr id="18" name="任意多边形 17"/>
            <p:cNvSpPr/>
            <p:nvPr/>
          </p:nvSpPr>
          <p:spPr bwMode="auto">
            <a:xfrm>
              <a:off x="9087941" y="4311813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01240" y="5251946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  <p:sp>
          <p:nvSpPr>
            <p:cNvPr id="47" name="Freeform 309"/>
            <p:cNvSpPr>
              <a:spLocks noEditPoints="1"/>
            </p:cNvSpPr>
            <p:nvPr/>
          </p:nvSpPr>
          <p:spPr bwMode="auto">
            <a:xfrm>
              <a:off x="9593431" y="4659566"/>
              <a:ext cx="371455" cy="396037"/>
            </a:xfrm>
            <a:custGeom>
              <a:avLst/>
              <a:gdLst>
                <a:gd name="T0" fmla="*/ 9 w 136"/>
                <a:gd name="T1" fmla="*/ 10 h 145"/>
                <a:gd name="T2" fmla="*/ 36 w 136"/>
                <a:gd name="T3" fmla="*/ 8 h 145"/>
                <a:gd name="T4" fmla="*/ 51 w 136"/>
                <a:gd name="T5" fmla="*/ 6 h 145"/>
                <a:gd name="T6" fmla="*/ 68 w 136"/>
                <a:gd name="T7" fmla="*/ 0 h 145"/>
                <a:gd name="T8" fmla="*/ 70 w 136"/>
                <a:gd name="T9" fmla="*/ 0 h 145"/>
                <a:gd name="T10" fmla="*/ 99 w 136"/>
                <a:gd name="T11" fmla="*/ 8 h 145"/>
                <a:gd name="T12" fmla="*/ 112 w 136"/>
                <a:gd name="T13" fmla="*/ 10 h 145"/>
                <a:gd name="T14" fmla="*/ 136 w 136"/>
                <a:gd name="T15" fmla="*/ 8 h 145"/>
                <a:gd name="T16" fmla="*/ 136 w 136"/>
                <a:gd name="T17" fmla="*/ 19 h 145"/>
                <a:gd name="T18" fmla="*/ 130 w 136"/>
                <a:gd name="T19" fmla="*/ 74 h 145"/>
                <a:gd name="T20" fmla="*/ 115 w 136"/>
                <a:gd name="T21" fmla="*/ 111 h 145"/>
                <a:gd name="T22" fmla="*/ 106 w 136"/>
                <a:gd name="T23" fmla="*/ 123 h 145"/>
                <a:gd name="T24" fmla="*/ 82 w 136"/>
                <a:gd name="T25" fmla="*/ 140 h 145"/>
                <a:gd name="T26" fmla="*/ 68 w 136"/>
                <a:gd name="T27" fmla="*/ 145 h 145"/>
                <a:gd name="T28" fmla="*/ 66 w 136"/>
                <a:gd name="T29" fmla="*/ 145 h 145"/>
                <a:gd name="T30" fmla="*/ 40 w 136"/>
                <a:gd name="T31" fmla="*/ 133 h 145"/>
                <a:gd name="T32" fmla="*/ 20 w 136"/>
                <a:gd name="T33" fmla="*/ 111 h 145"/>
                <a:gd name="T34" fmla="*/ 11 w 136"/>
                <a:gd name="T35" fmla="*/ 94 h 145"/>
                <a:gd name="T36" fmla="*/ 2 w 136"/>
                <a:gd name="T37" fmla="*/ 48 h 145"/>
                <a:gd name="T38" fmla="*/ 0 w 136"/>
                <a:gd name="T39" fmla="*/ 8 h 145"/>
                <a:gd name="T40" fmla="*/ 9 w 136"/>
                <a:gd name="T41" fmla="*/ 10 h 145"/>
                <a:gd name="T42" fmla="*/ 112 w 136"/>
                <a:gd name="T43" fmla="*/ 74 h 145"/>
                <a:gd name="T44" fmla="*/ 115 w 136"/>
                <a:gd name="T45" fmla="*/ 54 h 145"/>
                <a:gd name="T46" fmla="*/ 119 w 136"/>
                <a:gd name="T47" fmla="*/ 28 h 145"/>
                <a:gd name="T48" fmla="*/ 97 w 136"/>
                <a:gd name="T49" fmla="*/ 26 h 145"/>
                <a:gd name="T50" fmla="*/ 68 w 136"/>
                <a:gd name="T51" fmla="*/ 19 h 145"/>
                <a:gd name="T52" fmla="*/ 68 w 136"/>
                <a:gd name="T53" fmla="*/ 74 h 145"/>
                <a:gd name="T54" fmla="*/ 68 w 136"/>
                <a:gd name="T55" fmla="*/ 74 h 145"/>
                <a:gd name="T56" fmla="*/ 24 w 136"/>
                <a:gd name="T57" fmla="*/ 74 h 145"/>
                <a:gd name="T58" fmla="*/ 33 w 136"/>
                <a:gd name="T59" fmla="*/ 100 h 145"/>
                <a:gd name="T60" fmla="*/ 40 w 136"/>
                <a:gd name="T61" fmla="*/ 111 h 145"/>
                <a:gd name="T62" fmla="*/ 59 w 136"/>
                <a:gd name="T63" fmla="*/ 123 h 145"/>
                <a:gd name="T64" fmla="*/ 68 w 136"/>
                <a:gd name="T6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145">
                  <a:moveTo>
                    <a:pt x="9" y="10"/>
                  </a:moveTo>
                  <a:lnTo>
                    <a:pt x="9" y="10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51" y="6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12" y="10"/>
                  </a:lnTo>
                  <a:lnTo>
                    <a:pt x="126" y="10"/>
                  </a:lnTo>
                  <a:lnTo>
                    <a:pt x="136" y="8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4" y="48"/>
                  </a:lnTo>
                  <a:lnTo>
                    <a:pt x="130" y="74"/>
                  </a:lnTo>
                  <a:lnTo>
                    <a:pt x="123" y="94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6" y="123"/>
                  </a:lnTo>
                  <a:lnTo>
                    <a:pt x="95" y="133"/>
                  </a:lnTo>
                  <a:lnTo>
                    <a:pt x="82" y="140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53" y="140"/>
                  </a:lnTo>
                  <a:lnTo>
                    <a:pt x="40" y="133"/>
                  </a:lnTo>
                  <a:lnTo>
                    <a:pt x="29" y="12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1" y="94"/>
                  </a:lnTo>
                  <a:lnTo>
                    <a:pt x="5" y="74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68" y="74"/>
                  </a:moveTo>
                  <a:lnTo>
                    <a:pt x="112" y="74"/>
                  </a:lnTo>
                  <a:lnTo>
                    <a:pt x="112" y="74"/>
                  </a:lnTo>
                  <a:lnTo>
                    <a:pt x="115" y="54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82" y="24"/>
                  </a:lnTo>
                  <a:lnTo>
                    <a:pt x="68" y="19"/>
                  </a:lnTo>
                  <a:lnTo>
                    <a:pt x="68" y="74"/>
                  </a:lnTo>
                  <a:lnTo>
                    <a:pt x="68" y="74"/>
                  </a:lnTo>
                  <a:close/>
                  <a:moveTo>
                    <a:pt x="68" y="127"/>
                  </a:moveTo>
                  <a:lnTo>
                    <a:pt x="68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7" y="89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40" y="111"/>
                  </a:lnTo>
                  <a:lnTo>
                    <a:pt x="49" y="118"/>
                  </a:lnTo>
                  <a:lnTo>
                    <a:pt x="59" y="123"/>
                  </a:lnTo>
                  <a:lnTo>
                    <a:pt x="68" y="127"/>
                  </a:lnTo>
                  <a:lnTo>
                    <a:pt x="68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24858" y="2111666"/>
            <a:ext cx="2885653" cy="3315763"/>
            <a:chOff x="3624858" y="2111666"/>
            <a:chExt cx="2885653" cy="3315763"/>
          </a:xfrm>
        </p:grpSpPr>
        <p:sp>
          <p:nvSpPr>
            <p:cNvPr id="48" name="任意多边形 47"/>
            <p:cNvSpPr/>
            <p:nvPr/>
          </p:nvSpPr>
          <p:spPr bwMode="auto">
            <a:xfrm>
              <a:off x="3624858" y="2111666"/>
              <a:ext cx="2885653" cy="3315763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7366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9" name="Freeform 289"/>
            <p:cNvSpPr>
              <a:spLocks noEditPoints="1"/>
            </p:cNvSpPr>
            <p:nvPr/>
          </p:nvSpPr>
          <p:spPr bwMode="auto">
            <a:xfrm>
              <a:off x="4706763" y="2493749"/>
              <a:ext cx="736147" cy="708882"/>
            </a:xfrm>
            <a:custGeom>
              <a:avLst/>
              <a:gdLst>
                <a:gd name="T0" fmla="*/ 129 w 162"/>
                <a:gd name="T1" fmla="*/ 11 h 156"/>
                <a:gd name="T2" fmla="*/ 129 w 162"/>
                <a:gd name="T3" fmla="*/ 3 h 156"/>
                <a:gd name="T4" fmla="*/ 134 w 162"/>
                <a:gd name="T5" fmla="*/ 0 h 156"/>
                <a:gd name="T6" fmla="*/ 140 w 162"/>
                <a:gd name="T7" fmla="*/ 1 h 156"/>
                <a:gd name="T8" fmla="*/ 156 w 162"/>
                <a:gd name="T9" fmla="*/ 25 h 156"/>
                <a:gd name="T10" fmla="*/ 162 w 162"/>
                <a:gd name="T11" fmla="*/ 55 h 156"/>
                <a:gd name="T12" fmla="*/ 156 w 162"/>
                <a:gd name="T13" fmla="*/ 80 h 156"/>
                <a:gd name="T14" fmla="*/ 140 w 162"/>
                <a:gd name="T15" fmla="*/ 100 h 156"/>
                <a:gd name="T16" fmla="*/ 132 w 162"/>
                <a:gd name="T17" fmla="*/ 102 h 156"/>
                <a:gd name="T18" fmla="*/ 129 w 162"/>
                <a:gd name="T19" fmla="*/ 97 h 156"/>
                <a:gd name="T20" fmla="*/ 131 w 162"/>
                <a:gd name="T21" fmla="*/ 89 h 156"/>
                <a:gd name="T22" fmla="*/ 143 w 162"/>
                <a:gd name="T23" fmla="*/ 75 h 156"/>
                <a:gd name="T24" fmla="*/ 147 w 162"/>
                <a:gd name="T25" fmla="*/ 55 h 156"/>
                <a:gd name="T26" fmla="*/ 143 w 162"/>
                <a:gd name="T27" fmla="*/ 33 h 156"/>
                <a:gd name="T28" fmla="*/ 131 w 162"/>
                <a:gd name="T29" fmla="*/ 12 h 156"/>
                <a:gd name="T30" fmla="*/ 83 w 162"/>
                <a:gd name="T31" fmla="*/ 36 h 156"/>
                <a:gd name="T32" fmla="*/ 96 w 162"/>
                <a:gd name="T33" fmla="*/ 45 h 156"/>
                <a:gd name="T34" fmla="*/ 96 w 162"/>
                <a:gd name="T35" fmla="*/ 55 h 156"/>
                <a:gd name="T36" fmla="*/ 88 w 162"/>
                <a:gd name="T37" fmla="*/ 64 h 156"/>
                <a:gd name="T38" fmla="*/ 76 w 162"/>
                <a:gd name="T39" fmla="*/ 64 h 156"/>
                <a:gd name="T40" fmla="*/ 68 w 162"/>
                <a:gd name="T41" fmla="*/ 55 h 156"/>
                <a:gd name="T42" fmla="*/ 68 w 162"/>
                <a:gd name="T43" fmla="*/ 45 h 156"/>
                <a:gd name="T44" fmla="*/ 83 w 162"/>
                <a:gd name="T45" fmla="*/ 36 h 156"/>
                <a:gd name="T46" fmla="*/ 33 w 162"/>
                <a:gd name="T47" fmla="*/ 12 h 156"/>
                <a:gd name="T48" fmla="*/ 35 w 162"/>
                <a:gd name="T49" fmla="*/ 5 h 156"/>
                <a:gd name="T50" fmla="*/ 31 w 162"/>
                <a:gd name="T51" fmla="*/ 1 h 156"/>
                <a:gd name="T52" fmla="*/ 24 w 162"/>
                <a:gd name="T53" fmla="*/ 1 h 156"/>
                <a:gd name="T54" fmla="*/ 6 w 162"/>
                <a:gd name="T55" fmla="*/ 25 h 156"/>
                <a:gd name="T56" fmla="*/ 0 w 162"/>
                <a:gd name="T57" fmla="*/ 55 h 156"/>
                <a:gd name="T58" fmla="*/ 8 w 162"/>
                <a:gd name="T59" fmla="*/ 80 h 156"/>
                <a:gd name="T60" fmla="*/ 24 w 162"/>
                <a:gd name="T61" fmla="*/ 100 h 156"/>
                <a:gd name="T62" fmla="*/ 28 w 162"/>
                <a:gd name="T63" fmla="*/ 102 h 156"/>
                <a:gd name="T64" fmla="*/ 33 w 162"/>
                <a:gd name="T65" fmla="*/ 100 h 156"/>
                <a:gd name="T66" fmla="*/ 35 w 162"/>
                <a:gd name="T67" fmla="*/ 91 h 156"/>
                <a:gd name="T68" fmla="*/ 26 w 162"/>
                <a:gd name="T69" fmla="*/ 82 h 156"/>
                <a:gd name="T70" fmla="*/ 17 w 162"/>
                <a:gd name="T71" fmla="*/ 64 h 156"/>
                <a:gd name="T72" fmla="*/ 17 w 162"/>
                <a:gd name="T73" fmla="*/ 44 h 156"/>
                <a:gd name="T74" fmla="*/ 26 w 162"/>
                <a:gd name="T75" fmla="*/ 22 h 156"/>
                <a:gd name="T76" fmla="*/ 52 w 162"/>
                <a:gd name="T77" fmla="*/ 34 h 156"/>
                <a:gd name="T78" fmla="*/ 44 w 162"/>
                <a:gd name="T79" fmla="*/ 53 h 156"/>
                <a:gd name="T80" fmla="*/ 53 w 162"/>
                <a:gd name="T81" fmla="*/ 71 h 156"/>
                <a:gd name="T82" fmla="*/ 57 w 162"/>
                <a:gd name="T83" fmla="*/ 75 h 156"/>
                <a:gd name="T84" fmla="*/ 55 w 162"/>
                <a:gd name="T85" fmla="*/ 80 h 156"/>
                <a:gd name="T86" fmla="*/ 48 w 162"/>
                <a:gd name="T87" fmla="*/ 84 h 156"/>
                <a:gd name="T88" fmla="*/ 39 w 162"/>
                <a:gd name="T89" fmla="*/ 77 h 156"/>
                <a:gd name="T90" fmla="*/ 30 w 162"/>
                <a:gd name="T91" fmla="*/ 53 h 156"/>
                <a:gd name="T92" fmla="*/ 37 w 162"/>
                <a:gd name="T93" fmla="*/ 31 h 156"/>
                <a:gd name="T94" fmla="*/ 46 w 162"/>
                <a:gd name="T95" fmla="*/ 22 h 156"/>
                <a:gd name="T96" fmla="*/ 53 w 162"/>
                <a:gd name="T97" fmla="*/ 23 h 156"/>
                <a:gd name="T98" fmla="*/ 55 w 162"/>
                <a:gd name="T99" fmla="*/ 29 h 156"/>
                <a:gd name="T100" fmla="*/ 52 w 162"/>
                <a:gd name="T101" fmla="*/ 34 h 156"/>
                <a:gd name="T102" fmla="*/ 116 w 162"/>
                <a:gd name="T103" fmla="*/ 44 h 156"/>
                <a:gd name="T104" fmla="*/ 114 w 162"/>
                <a:gd name="T105" fmla="*/ 66 h 156"/>
                <a:gd name="T106" fmla="*/ 107 w 162"/>
                <a:gd name="T107" fmla="*/ 73 h 156"/>
                <a:gd name="T108" fmla="*/ 109 w 162"/>
                <a:gd name="T109" fmla="*/ 80 h 156"/>
                <a:gd name="T110" fmla="*/ 112 w 162"/>
                <a:gd name="T111" fmla="*/ 84 h 156"/>
                <a:gd name="T112" fmla="*/ 118 w 162"/>
                <a:gd name="T113" fmla="*/ 82 h 156"/>
                <a:gd name="T114" fmla="*/ 132 w 162"/>
                <a:gd name="T115" fmla="*/ 62 h 156"/>
                <a:gd name="T116" fmla="*/ 131 w 162"/>
                <a:gd name="T117" fmla="*/ 38 h 156"/>
                <a:gd name="T118" fmla="*/ 120 w 162"/>
                <a:gd name="T119" fmla="*/ 23 h 156"/>
                <a:gd name="T120" fmla="*/ 112 w 162"/>
                <a:gd name="T121" fmla="*/ 22 h 156"/>
                <a:gd name="T122" fmla="*/ 109 w 162"/>
                <a:gd name="T123" fmla="*/ 27 h 156"/>
                <a:gd name="T124" fmla="*/ 110 w 162"/>
                <a:gd name="T125" fmla="*/ 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56">
                  <a:moveTo>
                    <a:pt x="131" y="12"/>
                  </a:moveTo>
                  <a:lnTo>
                    <a:pt x="131" y="12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5"/>
                  </a:lnTo>
                  <a:lnTo>
                    <a:pt x="129" y="3"/>
                  </a:lnTo>
                  <a:lnTo>
                    <a:pt x="129" y="3"/>
                  </a:lnTo>
                  <a:lnTo>
                    <a:pt x="131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9" y="12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62" y="40"/>
                  </a:lnTo>
                  <a:lnTo>
                    <a:pt x="162" y="55"/>
                  </a:lnTo>
                  <a:lnTo>
                    <a:pt x="162" y="55"/>
                  </a:lnTo>
                  <a:lnTo>
                    <a:pt x="160" y="67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49" y="91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38" y="102"/>
                  </a:lnTo>
                  <a:lnTo>
                    <a:pt x="134" y="102"/>
                  </a:lnTo>
                  <a:lnTo>
                    <a:pt x="132" y="102"/>
                  </a:lnTo>
                  <a:lnTo>
                    <a:pt x="131" y="100"/>
                  </a:lnTo>
                  <a:lnTo>
                    <a:pt x="131" y="100"/>
                  </a:lnTo>
                  <a:lnTo>
                    <a:pt x="129" y="97"/>
                  </a:lnTo>
                  <a:lnTo>
                    <a:pt x="129" y="95"/>
                  </a:lnTo>
                  <a:lnTo>
                    <a:pt x="129" y="91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8" y="82"/>
                  </a:lnTo>
                  <a:lnTo>
                    <a:pt x="143" y="75"/>
                  </a:lnTo>
                  <a:lnTo>
                    <a:pt x="143" y="75"/>
                  </a:lnTo>
                  <a:lnTo>
                    <a:pt x="145" y="64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47" y="4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38" y="22"/>
                  </a:lnTo>
                  <a:lnTo>
                    <a:pt x="131" y="12"/>
                  </a:lnTo>
                  <a:lnTo>
                    <a:pt x="131" y="12"/>
                  </a:lnTo>
                  <a:close/>
                  <a:moveTo>
                    <a:pt x="83" y="36"/>
                  </a:moveTo>
                  <a:lnTo>
                    <a:pt x="83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6" y="45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8" y="64"/>
                  </a:lnTo>
                  <a:lnTo>
                    <a:pt x="88" y="156"/>
                  </a:lnTo>
                  <a:lnTo>
                    <a:pt x="76" y="15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0" y="58"/>
                  </a:lnTo>
                  <a:lnTo>
                    <a:pt x="68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45"/>
                  </a:lnTo>
                  <a:lnTo>
                    <a:pt x="72" y="40"/>
                  </a:lnTo>
                  <a:lnTo>
                    <a:pt x="77" y="38"/>
                  </a:lnTo>
                  <a:lnTo>
                    <a:pt x="83" y="36"/>
                  </a:lnTo>
                  <a:lnTo>
                    <a:pt x="83" y="36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67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5" y="91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31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5" y="91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26" y="82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4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7" y="4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22"/>
                  </a:lnTo>
                  <a:lnTo>
                    <a:pt x="33" y="12"/>
                  </a:lnTo>
                  <a:lnTo>
                    <a:pt x="33" y="12"/>
                  </a:lnTo>
                  <a:close/>
                  <a:moveTo>
                    <a:pt x="52" y="34"/>
                  </a:moveTo>
                  <a:lnTo>
                    <a:pt x="52" y="34"/>
                  </a:lnTo>
                  <a:lnTo>
                    <a:pt x="46" y="44"/>
                  </a:lnTo>
                  <a:lnTo>
                    <a:pt x="44" y="53"/>
                  </a:lnTo>
                  <a:lnTo>
                    <a:pt x="48" y="62"/>
                  </a:lnTo>
                  <a:lnTo>
                    <a:pt x="50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5" y="73"/>
                  </a:lnTo>
                  <a:lnTo>
                    <a:pt x="57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2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39" y="77"/>
                  </a:lnTo>
                  <a:lnTo>
                    <a:pt x="33" y="69"/>
                  </a:lnTo>
                  <a:lnTo>
                    <a:pt x="31" y="62"/>
                  </a:lnTo>
                  <a:lnTo>
                    <a:pt x="30" y="53"/>
                  </a:lnTo>
                  <a:lnTo>
                    <a:pt x="30" y="45"/>
                  </a:lnTo>
                  <a:lnTo>
                    <a:pt x="33" y="38"/>
                  </a:lnTo>
                  <a:lnTo>
                    <a:pt x="37" y="31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5" y="29"/>
                  </a:lnTo>
                  <a:lnTo>
                    <a:pt x="53" y="33"/>
                  </a:lnTo>
                  <a:lnTo>
                    <a:pt x="52" y="34"/>
                  </a:lnTo>
                  <a:lnTo>
                    <a:pt x="52" y="34"/>
                  </a:lnTo>
                  <a:close/>
                  <a:moveTo>
                    <a:pt x="110" y="34"/>
                  </a:moveTo>
                  <a:lnTo>
                    <a:pt x="110" y="34"/>
                  </a:lnTo>
                  <a:lnTo>
                    <a:pt x="116" y="44"/>
                  </a:lnTo>
                  <a:lnTo>
                    <a:pt x="118" y="53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7" y="78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2" y="84"/>
                  </a:lnTo>
                  <a:lnTo>
                    <a:pt x="116" y="84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5" y="77"/>
                  </a:lnTo>
                  <a:lnTo>
                    <a:pt x="129" y="69"/>
                  </a:lnTo>
                  <a:lnTo>
                    <a:pt x="132" y="62"/>
                  </a:lnTo>
                  <a:lnTo>
                    <a:pt x="134" y="53"/>
                  </a:lnTo>
                  <a:lnTo>
                    <a:pt x="132" y="45"/>
                  </a:lnTo>
                  <a:lnTo>
                    <a:pt x="131" y="38"/>
                  </a:lnTo>
                  <a:lnTo>
                    <a:pt x="127" y="31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09" y="27"/>
                  </a:lnTo>
                  <a:lnTo>
                    <a:pt x="109" y="29"/>
                  </a:lnTo>
                  <a:lnTo>
                    <a:pt x="109" y="33"/>
                  </a:lnTo>
                  <a:lnTo>
                    <a:pt x="110" y="34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0" name="TextBox 21"/>
          <p:cNvSpPr txBox="1"/>
          <p:nvPr/>
        </p:nvSpPr>
        <p:spPr>
          <a:xfrm>
            <a:off x="3846757" y="3357845"/>
            <a:ext cx="251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kern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22"/>
          <p:cNvSpPr txBox="1"/>
          <p:nvPr/>
        </p:nvSpPr>
        <p:spPr>
          <a:xfrm>
            <a:off x="3914675" y="3861901"/>
            <a:ext cx="232256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chemeClr val="bg1"/>
                </a:solidFill>
              </a:rPr>
              <a:t>请填入您的内容，或复制内容后点击右键选择只保留文本来粘贴您的内容。请填入您的内容，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4" name="燕尾形箭头 53"/>
          <p:cNvSpPr>
            <a:spLocks noChangeArrowheads="1"/>
          </p:cNvSpPr>
          <p:nvPr/>
        </p:nvSpPr>
        <p:spPr bwMode="auto">
          <a:xfrm>
            <a:off x="2161448" y="3367063"/>
            <a:ext cx="1113530" cy="551760"/>
          </a:xfrm>
          <a:prstGeom prst="notchedRightArrow">
            <a:avLst>
              <a:gd name="adj1" fmla="val 50000"/>
              <a:gd name="adj2" fmla="val 4998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4281" tIns="17140" rIns="34281" bIns="17140"/>
          <a:lstStyle/>
          <a:p>
            <a:pPr>
              <a:defRPr/>
            </a:pPr>
            <a:endParaRPr lang="zh-CN" altLang="en-US" dirty="0">
              <a:latin typeface="Corbel" panose="020B05030202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82638" y="3073894"/>
            <a:ext cx="989965" cy="1138099"/>
            <a:chOff x="982638" y="3073894"/>
            <a:chExt cx="989965" cy="11380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982638" y="3073894"/>
              <a:ext cx="989965" cy="1138099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5" name="Freeform 411"/>
            <p:cNvSpPr>
              <a:spLocks noEditPoints="1"/>
            </p:cNvSpPr>
            <p:nvPr/>
          </p:nvSpPr>
          <p:spPr bwMode="auto">
            <a:xfrm>
              <a:off x="1140387" y="3249847"/>
              <a:ext cx="674465" cy="693071"/>
            </a:xfrm>
            <a:custGeom>
              <a:avLst/>
              <a:gdLst>
                <a:gd name="T0" fmla="*/ 68 w 145"/>
                <a:gd name="T1" fmla="*/ 75 h 149"/>
                <a:gd name="T2" fmla="*/ 86 w 145"/>
                <a:gd name="T3" fmla="*/ 86 h 149"/>
                <a:gd name="T4" fmla="*/ 81 w 145"/>
                <a:gd name="T5" fmla="*/ 110 h 149"/>
                <a:gd name="T6" fmla="*/ 73 w 145"/>
                <a:gd name="T7" fmla="*/ 129 h 149"/>
                <a:gd name="T8" fmla="*/ 57 w 145"/>
                <a:gd name="T9" fmla="*/ 140 h 149"/>
                <a:gd name="T10" fmla="*/ 38 w 145"/>
                <a:gd name="T11" fmla="*/ 141 h 149"/>
                <a:gd name="T12" fmla="*/ 18 w 145"/>
                <a:gd name="T13" fmla="*/ 130 h 149"/>
                <a:gd name="T14" fmla="*/ 9 w 145"/>
                <a:gd name="T15" fmla="*/ 118 h 149"/>
                <a:gd name="T16" fmla="*/ 9 w 145"/>
                <a:gd name="T17" fmla="*/ 90 h 149"/>
                <a:gd name="T18" fmla="*/ 18 w 145"/>
                <a:gd name="T19" fmla="*/ 77 h 149"/>
                <a:gd name="T20" fmla="*/ 38 w 145"/>
                <a:gd name="T21" fmla="*/ 68 h 149"/>
                <a:gd name="T22" fmla="*/ 121 w 145"/>
                <a:gd name="T23" fmla="*/ 30 h 149"/>
                <a:gd name="T24" fmla="*/ 99 w 145"/>
                <a:gd name="T25" fmla="*/ 33 h 149"/>
                <a:gd name="T26" fmla="*/ 88 w 145"/>
                <a:gd name="T27" fmla="*/ 44 h 149"/>
                <a:gd name="T28" fmla="*/ 88 w 145"/>
                <a:gd name="T29" fmla="*/ 63 h 149"/>
                <a:gd name="T30" fmla="*/ 93 w 145"/>
                <a:gd name="T31" fmla="*/ 77 h 149"/>
                <a:gd name="T32" fmla="*/ 106 w 145"/>
                <a:gd name="T33" fmla="*/ 90 h 149"/>
                <a:gd name="T34" fmla="*/ 130 w 145"/>
                <a:gd name="T35" fmla="*/ 86 h 149"/>
                <a:gd name="T36" fmla="*/ 141 w 145"/>
                <a:gd name="T37" fmla="*/ 75 h 149"/>
                <a:gd name="T38" fmla="*/ 139 w 145"/>
                <a:gd name="T39" fmla="*/ 59 h 149"/>
                <a:gd name="T40" fmla="*/ 134 w 145"/>
                <a:gd name="T41" fmla="*/ 44 h 149"/>
                <a:gd name="T42" fmla="*/ 121 w 145"/>
                <a:gd name="T43" fmla="*/ 35 h 149"/>
                <a:gd name="T44" fmla="*/ 125 w 145"/>
                <a:gd name="T45" fmla="*/ 61 h 149"/>
                <a:gd name="T46" fmla="*/ 104 w 145"/>
                <a:gd name="T47" fmla="*/ 68 h 149"/>
                <a:gd name="T48" fmla="*/ 110 w 145"/>
                <a:gd name="T49" fmla="*/ 50 h 149"/>
                <a:gd name="T50" fmla="*/ 117 w 145"/>
                <a:gd name="T51" fmla="*/ 64 h 149"/>
                <a:gd name="T52" fmla="*/ 110 w 145"/>
                <a:gd name="T53" fmla="*/ 57 h 149"/>
                <a:gd name="T54" fmla="*/ 132 w 145"/>
                <a:gd name="T55" fmla="*/ 63 h 149"/>
                <a:gd name="T56" fmla="*/ 106 w 145"/>
                <a:gd name="T57" fmla="*/ 75 h 149"/>
                <a:gd name="T58" fmla="*/ 103 w 145"/>
                <a:gd name="T59" fmla="*/ 46 h 149"/>
                <a:gd name="T60" fmla="*/ 66 w 145"/>
                <a:gd name="T61" fmla="*/ 0 h 149"/>
                <a:gd name="T62" fmla="*/ 44 w 145"/>
                <a:gd name="T63" fmla="*/ 4 h 149"/>
                <a:gd name="T64" fmla="*/ 33 w 145"/>
                <a:gd name="T65" fmla="*/ 17 h 149"/>
                <a:gd name="T66" fmla="*/ 33 w 145"/>
                <a:gd name="T67" fmla="*/ 33 h 149"/>
                <a:gd name="T68" fmla="*/ 40 w 145"/>
                <a:gd name="T69" fmla="*/ 48 h 149"/>
                <a:gd name="T70" fmla="*/ 53 w 145"/>
                <a:gd name="T71" fmla="*/ 61 h 149"/>
                <a:gd name="T72" fmla="*/ 75 w 145"/>
                <a:gd name="T73" fmla="*/ 57 h 149"/>
                <a:gd name="T74" fmla="*/ 86 w 145"/>
                <a:gd name="T75" fmla="*/ 46 h 149"/>
                <a:gd name="T76" fmla="*/ 86 w 145"/>
                <a:gd name="T77" fmla="*/ 30 h 149"/>
                <a:gd name="T78" fmla="*/ 81 w 145"/>
                <a:gd name="T79" fmla="*/ 15 h 149"/>
                <a:gd name="T80" fmla="*/ 66 w 145"/>
                <a:gd name="T81" fmla="*/ 6 h 149"/>
                <a:gd name="T82" fmla="*/ 71 w 145"/>
                <a:gd name="T83" fmla="*/ 33 h 149"/>
                <a:gd name="T84" fmla="*/ 51 w 145"/>
                <a:gd name="T85" fmla="*/ 39 h 149"/>
                <a:gd name="T86" fmla="*/ 57 w 145"/>
                <a:gd name="T87" fmla="*/ 20 h 149"/>
                <a:gd name="T88" fmla="*/ 62 w 145"/>
                <a:gd name="T89" fmla="*/ 35 h 149"/>
                <a:gd name="T90" fmla="*/ 57 w 145"/>
                <a:gd name="T91" fmla="*/ 28 h 149"/>
                <a:gd name="T92" fmla="*/ 77 w 145"/>
                <a:gd name="T93" fmla="*/ 33 h 149"/>
                <a:gd name="T94" fmla="*/ 51 w 145"/>
                <a:gd name="T95" fmla="*/ 46 h 149"/>
                <a:gd name="T96" fmla="*/ 49 w 145"/>
                <a:gd name="T97" fmla="*/ 19 h 149"/>
                <a:gd name="T98" fmla="*/ 44 w 145"/>
                <a:gd name="T99" fmla="*/ 88 h 149"/>
                <a:gd name="T100" fmla="*/ 33 w 145"/>
                <a:gd name="T101" fmla="*/ 116 h 149"/>
                <a:gd name="T102" fmla="*/ 59 w 145"/>
                <a:gd name="T103" fmla="*/ 110 h 149"/>
                <a:gd name="T104" fmla="*/ 44 w 145"/>
                <a:gd name="T105" fmla="*/ 88 h 149"/>
                <a:gd name="T106" fmla="*/ 38 w 145"/>
                <a:gd name="T107" fmla="*/ 99 h 149"/>
                <a:gd name="T108" fmla="*/ 44 w 145"/>
                <a:gd name="T109" fmla="*/ 112 h 149"/>
                <a:gd name="T110" fmla="*/ 51 w 145"/>
                <a:gd name="T111" fmla="*/ 101 h 149"/>
                <a:gd name="T112" fmla="*/ 35 w 145"/>
                <a:gd name="T113" fmla="*/ 81 h 149"/>
                <a:gd name="T114" fmla="*/ 27 w 145"/>
                <a:gd name="T115" fmla="*/ 121 h 149"/>
                <a:gd name="T116" fmla="*/ 70 w 145"/>
                <a:gd name="T117" fmla="*/ 10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9">
                  <a:moveTo>
                    <a:pt x="51" y="68"/>
                  </a:moveTo>
                  <a:lnTo>
                    <a:pt x="51" y="68"/>
                  </a:lnTo>
                  <a:lnTo>
                    <a:pt x="59" y="70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3" y="81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4" y="83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7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105"/>
                  </a:lnTo>
                  <a:lnTo>
                    <a:pt x="88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9" y="118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2" y="127"/>
                  </a:lnTo>
                  <a:lnTo>
                    <a:pt x="81" y="13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8" y="134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6" y="143"/>
                  </a:lnTo>
                  <a:lnTo>
                    <a:pt x="62" y="145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1" y="14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4" y="149"/>
                  </a:lnTo>
                  <a:lnTo>
                    <a:pt x="38" y="149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2" y="143"/>
                  </a:lnTo>
                  <a:lnTo>
                    <a:pt x="18" y="140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5" y="129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68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4" y="59"/>
                  </a:lnTo>
                  <a:lnTo>
                    <a:pt x="49" y="61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121" y="35"/>
                  </a:moveTo>
                  <a:lnTo>
                    <a:pt x="121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9" y="3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5" y="42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6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9" y="86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6" y="85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4" y="92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21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2" y="7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1" y="75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3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1" y="4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2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0" y="3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1" y="35"/>
                  </a:lnTo>
                  <a:lnTo>
                    <a:pt x="121" y="35"/>
                  </a:lnTo>
                  <a:close/>
                  <a:moveTo>
                    <a:pt x="115" y="50"/>
                  </a:moveTo>
                  <a:lnTo>
                    <a:pt x="115" y="50"/>
                  </a:lnTo>
                  <a:lnTo>
                    <a:pt x="119" y="5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5" y="57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17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08" y="70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4" y="55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10" y="50"/>
                  </a:lnTo>
                  <a:lnTo>
                    <a:pt x="115" y="50"/>
                  </a:lnTo>
                  <a:lnTo>
                    <a:pt x="115" y="50"/>
                  </a:lnTo>
                  <a:close/>
                  <a:moveTo>
                    <a:pt x="117" y="57"/>
                  </a:moveTo>
                  <a:lnTo>
                    <a:pt x="117" y="57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7" y="57"/>
                  </a:lnTo>
                  <a:lnTo>
                    <a:pt x="117" y="57"/>
                  </a:lnTo>
                  <a:close/>
                  <a:moveTo>
                    <a:pt x="128" y="50"/>
                  </a:moveTo>
                  <a:lnTo>
                    <a:pt x="128" y="50"/>
                  </a:lnTo>
                  <a:lnTo>
                    <a:pt x="130" y="5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06" y="75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9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28" y="50"/>
                  </a:lnTo>
                  <a:close/>
                  <a:moveTo>
                    <a:pt x="66" y="6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0" y="6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9" y="50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3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15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9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6"/>
                  </a:lnTo>
                  <a:lnTo>
                    <a:pt x="66" y="6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8"/>
                  </a:lnTo>
                  <a:lnTo>
                    <a:pt x="64" y="28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7" y="2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3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8" y="17"/>
                  </a:lnTo>
                  <a:lnTo>
                    <a:pt x="73" y="20"/>
                  </a:lnTo>
                  <a:lnTo>
                    <a:pt x="73" y="20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9" y="97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9" y="11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8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51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9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0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8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101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8" y="107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55" y="81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35" y="81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2" y="94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14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5" y="127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55" y="127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8" y="114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8" y="94"/>
                  </a:lnTo>
                  <a:lnTo>
                    <a:pt x="62" y="86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459912" y="4368963"/>
            <a:ext cx="1402505" cy="1605507"/>
            <a:chOff x="7459912" y="4368963"/>
            <a:chExt cx="1402505" cy="1605507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7465171" y="4368963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459912" y="5276962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  <p:sp>
          <p:nvSpPr>
            <p:cNvPr id="45" name="Freeform 327"/>
            <p:cNvSpPr>
              <a:spLocks noEditPoints="1"/>
            </p:cNvSpPr>
            <p:nvPr/>
          </p:nvSpPr>
          <p:spPr bwMode="auto">
            <a:xfrm>
              <a:off x="7926721" y="4761165"/>
              <a:ext cx="414248" cy="355470"/>
            </a:xfrm>
            <a:custGeom>
              <a:avLst/>
              <a:gdLst>
                <a:gd name="T0" fmla="*/ 75 w 148"/>
                <a:gd name="T1" fmla="*/ 57 h 127"/>
                <a:gd name="T2" fmla="*/ 73 w 148"/>
                <a:gd name="T3" fmla="*/ 57 h 127"/>
                <a:gd name="T4" fmla="*/ 7 w 148"/>
                <a:gd name="T5" fmla="*/ 37 h 127"/>
                <a:gd name="T6" fmla="*/ 24 w 148"/>
                <a:gd name="T7" fmla="*/ 13 h 127"/>
                <a:gd name="T8" fmla="*/ 92 w 148"/>
                <a:gd name="T9" fmla="*/ 13 h 127"/>
                <a:gd name="T10" fmla="*/ 128 w 148"/>
                <a:gd name="T11" fmla="*/ 37 h 127"/>
                <a:gd name="T12" fmla="*/ 134 w 148"/>
                <a:gd name="T13" fmla="*/ 6 h 127"/>
                <a:gd name="T14" fmla="*/ 128 w 148"/>
                <a:gd name="T15" fmla="*/ 0 h 127"/>
                <a:gd name="T16" fmla="*/ 55 w 148"/>
                <a:gd name="T17" fmla="*/ 0 h 127"/>
                <a:gd name="T18" fmla="*/ 15 w 148"/>
                <a:gd name="T19" fmla="*/ 0 h 127"/>
                <a:gd name="T20" fmla="*/ 7 w 148"/>
                <a:gd name="T21" fmla="*/ 37 h 127"/>
                <a:gd name="T22" fmla="*/ 141 w 148"/>
                <a:gd name="T23" fmla="*/ 42 h 127"/>
                <a:gd name="T24" fmla="*/ 148 w 148"/>
                <a:gd name="T25" fmla="*/ 103 h 127"/>
                <a:gd name="T26" fmla="*/ 143 w 148"/>
                <a:gd name="T27" fmla="*/ 127 h 127"/>
                <a:gd name="T28" fmla="*/ 114 w 148"/>
                <a:gd name="T29" fmla="*/ 103 h 127"/>
                <a:gd name="T30" fmla="*/ 35 w 148"/>
                <a:gd name="T31" fmla="*/ 127 h 127"/>
                <a:gd name="T32" fmla="*/ 5 w 148"/>
                <a:gd name="T33" fmla="*/ 103 h 127"/>
                <a:gd name="T34" fmla="*/ 0 w 148"/>
                <a:gd name="T35" fmla="*/ 57 h 127"/>
                <a:gd name="T36" fmla="*/ 7 w 148"/>
                <a:gd name="T37" fmla="*/ 39 h 127"/>
                <a:gd name="T38" fmla="*/ 70 w 148"/>
                <a:gd name="T39" fmla="*/ 39 h 127"/>
                <a:gd name="T40" fmla="*/ 128 w 148"/>
                <a:gd name="T41" fmla="*/ 39 h 127"/>
                <a:gd name="T42" fmla="*/ 141 w 148"/>
                <a:gd name="T43" fmla="*/ 42 h 127"/>
                <a:gd name="T44" fmla="*/ 20 w 148"/>
                <a:gd name="T45" fmla="*/ 59 h 127"/>
                <a:gd name="T46" fmla="*/ 16 w 148"/>
                <a:gd name="T47" fmla="*/ 61 h 127"/>
                <a:gd name="T48" fmla="*/ 9 w 148"/>
                <a:gd name="T49" fmla="*/ 66 h 127"/>
                <a:gd name="T50" fmla="*/ 9 w 148"/>
                <a:gd name="T51" fmla="*/ 70 h 127"/>
                <a:gd name="T52" fmla="*/ 13 w 148"/>
                <a:gd name="T53" fmla="*/ 77 h 127"/>
                <a:gd name="T54" fmla="*/ 20 w 148"/>
                <a:gd name="T55" fmla="*/ 81 h 127"/>
                <a:gd name="T56" fmla="*/ 24 w 148"/>
                <a:gd name="T57" fmla="*/ 81 h 127"/>
                <a:gd name="T58" fmla="*/ 29 w 148"/>
                <a:gd name="T59" fmla="*/ 74 h 127"/>
                <a:gd name="T60" fmla="*/ 31 w 148"/>
                <a:gd name="T61" fmla="*/ 70 h 127"/>
                <a:gd name="T62" fmla="*/ 27 w 148"/>
                <a:gd name="T63" fmla="*/ 63 h 127"/>
                <a:gd name="T64" fmla="*/ 20 w 148"/>
                <a:gd name="T65" fmla="*/ 59 h 127"/>
                <a:gd name="T66" fmla="*/ 126 w 148"/>
                <a:gd name="T67" fmla="*/ 59 h 127"/>
                <a:gd name="T68" fmla="*/ 121 w 148"/>
                <a:gd name="T69" fmla="*/ 61 h 127"/>
                <a:gd name="T70" fmla="*/ 115 w 148"/>
                <a:gd name="T71" fmla="*/ 66 h 127"/>
                <a:gd name="T72" fmla="*/ 115 w 148"/>
                <a:gd name="T73" fmla="*/ 70 h 127"/>
                <a:gd name="T74" fmla="*/ 117 w 148"/>
                <a:gd name="T75" fmla="*/ 77 h 127"/>
                <a:gd name="T76" fmla="*/ 126 w 148"/>
                <a:gd name="T77" fmla="*/ 81 h 127"/>
                <a:gd name="T78" fmla="*/ 130 w 148"/>
                <a:gd name="T79" fmla="*/ 81 h 127"/>
                <a:gd name="T80" fmla="*/ 136 w 148"/>
                <a:gd name="T81" fmla="*/ 74 h 127"/>
                <a:gd name="T82" fmla="*/ 137 w 148"/>
                <a:gd name="T83" fmla="*/ 70 h 127"/>
                <a:gd name="T84" fmla="*/ 134 w 148"/>
                <a:gd name="T85" fmla="*/ 63 h 127"/>
                <a:gd name="T86" fmla="*/ 126 w 148"/>
                <a:gd name="T87" fmla="*/ 59 h 127"/>
                <a:gd name="T88" fmla="*/ 44 w 148"/>
                <a:gd name="T89" fmla="*/ 64 h 127"/>
                <a:gd name="T90" fmla="*/ 103 w 148"/>
                <a:gd name="T91" fmla="*/ 90 h 127"/>
                <a:gd name="T92" fmla="*/ 44 w 148"/>
                <a:gd name="T93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7">
                  <a:moveTo>
                    <a:pt x="73" y="57"/>
                  </a:moveTo>
                  <a:lnTo>
                    <a:pt x="75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close/>
                  <a:moveTo>
                    <a:pt x="7" y="37"/>
                  </a:moveTo>
                  <a:lnTo>
                    <a:pt x="18" y="37"/>
                  </a:lnTo>
                  <a:lnTo>
                    <a:pt x="24" y="13"/>
                  </a:lnTo>
                  <a:lnTo>
                    <a:pt x="55" y="13"/>
                  </a:lnTo>
                  <a:lnTo>
                    <a:pt x="92" y="13"/>
                  </a:lnTo>
                  <a:lnTo>
                    <a:pt x="123" y="13"/>
                  </a:lnTo>
                  <a:lnTo>
                    <a:pt x="128" y="37"/>
                  </a:lnTo>
                  <a:lnTo>
                    <a:pt x="141" y="37"/>
                  </a:lnTo>
                  <a:lnTo>
                    <a:pt x="134" y="6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92" y="0"/>
                  </a:lnTo>
                  <a:lnTo>
                    <a:pt x="55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141" y="42"/>
                  </a:moveTo>
                  <a:lnTo>
                    <a:pt x="148" y="57"/>
                  </a:lnTo>
                  <a:lnTo>
                    <a:pt x="148" y="103"/>
                  </a:lnTo>
                  <a:lnTo>
                    <a:pt x="143" y="103"/>
                  </a:lnTo>
                  <a:lnTo>
                    <a:pt x="143" y="127"/>
                  </a:lnTo>
                  <a:lnTo>
                    <a:pt x="114" y="127"/>
                  </a:lnTo>
                  <a:lnTo>
                    <a:pt x="114" y="103"/>
                  </a:lnTo>
                  <a:lnTo>
                    <a:pt x="35" y="103"/>
                  </a:lnTo>
                  <a:lnTo>
                    <a:pt x="35" y="127"/>
                  </a:lnTo>
                  <a:lnTo>
                    <a:pt x="5" y="127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0" y="57"/>
                  </a:lnTo>
                  <a:lnTo>
                    <a:pt x="5" y="42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128" y="39"/>
                  </a:lnTo>
                  <a:lnTo>
                    <a:pt x="141" y="39"/>
                  </a:lnTo>
                  <a:lnTo>
                    <a:pt x="141" y="42"/>
                  </a:lnTo>
                  <a:lnTo>
                    <a:pt x="141" y="42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lnTo>
                    <a:pt x="16" y="61"/>
                  </a:lnTo>
                  <a:lnTo>
                    <a:pt x="13" y="63"/>
                  </a:lnTo>
                  <a:lnTo>
                    <a:pt x="9" y="66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4"/>
                  </a:lnTo>
                  <a:lnTo>
                    <a:pt x="13" y="77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7" y="7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9" y="66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59"/>
                  </a:lnTo>
                  <a:lnTo>
                    <a:pt x="20" y="59"/>
                  </a:lnTo>
                  <a:close/>
                  <a:moveTo>
                    <a:pt x="126" y="59"/>
                  </a:moveTo>
                  <a:lnTo>
                    <a:pt x="126" y="59"/>
                  </a:lnTo>
                  <a:lnTo>
                    <a:pt x="121" y="61"/>
                  </a:lnTo>
                  <a:lnTo>
                    <a:pt x="117" y="63"/>
                  </a:lnTo>
                  <a:lnTo>
                    <a:pt x="115" y="66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7" y="77"/>
                  </a:lnTo>
                  <a:lnTo>
                    <a:pt x="121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30" y="81"/>
                  </a:lnTo>
                  <a:lnTo>
                    <a:pt x="134" y="77"/>
                  </a:lnTo>
                  <a:lnTo>
                    <a:pt x="136" y="74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6" y="66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26" y="59"/>
                  </a:lnTo>
                  <a:lnTo>
                    <a:pt x="126" y="59"/>
                  </a:lnTo>
                  <a:close/>
                  <a:moveTo>
                    <a:pt x="44" y="64"/>
                  </a:moveTo>
                  <a:lnTo>
                    <a:pt x="44" y="90"/>
                  </a:lnTo>
                  <a:lnTo>
                    <a:pt x="103" y="90"/>
                  </a:lnTo>
                  <a:lnTo>
                    <a:pt x="103" y="64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0" grpId="0"/>
      <p:bldP spid="51" grpId="0"/>
      <p:bldP spid="54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 bwMode="auto">
          <a:xfrm>
            <a:off x="2145826" y="4159496"/>
            <a:ext cx="7837812" cy="1685925"/>
          </a:xfrm>
          <a:prstGeom prst="roundRect">
            <a:avLst>
              <a:gd name="adj" fmla="val 7635"/>
            </a:avLst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noFill/>
          </a:ln>
          <a:effectLst>
            <a:outerShdw blurRad="177800" dist="1143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/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152276" y="1813811"/>
            <a:ext cx="7696204" cy="2551295"/>
            <a:chOff x="2152276" y="1813811"/>
            <a:chExt cx="7696204" cy="2551295"/>
          </a:xfrm>
        </p:grpSpPr>
        <p:sp>
          <p:nvSpPr>
            <p:cNvPr id="4" name="五边形 3"/>
            <p:cNvSpPr/>
            <p:nvPr/>
          </p:nvSpPr>
          <p:spPr>
            <a:xfrm rot="5400000">
              <a:off x="4724730" y="-758643"/>
              <a:ext cx="2551295" cy="7696204"/>
            </a:xfrm>
            <a:prstGeom prst="homePlate">
              <a:avLst>
                <a:gd name="adj" fmla="val 30956"/>
              </a:avLst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/>
              <a:endParaRPr lang="zh-CN" altLang="en-US" dirty="0"/>
            </a:p>
          </p:txBody>
        </p:sp>
        <p:sp>
          <p:nvSpPr>
            <p:cNvPr id="2" name="椭圆 1"/>
            <p:cNvSpPr/>
            <p:nvPr/>
          </p:nvSpPr>
          <p:spPr>
            <a:xfrm>
              <a:off x="5508482" y="3165293"/>
              <a:ext cx="983787" cy="983787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0" dist="368300" dir="35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4" name="Freeform 332"/>
            <p:cNvSpPr>
              <a:spLocks noEditPoints="1"/>
            </p:cNvSpPr>
            <p:nvPr/>
          </p:nvSpPr>
          <p:spPr bwMode="auto">
            <a:xfrm>
              <a:off x="5729405" y="3369570"/>
              <a:ext cx="581548" cy="563486"/>
            </a:xfrm>
            <a:custGeom>
              <a:avLst/>
              <a:gdLst>
                <a:gd name="T0" fmla="*/ 75 w 161"/>
                <a:gd name="T1" fmla="*/ 156 h 156"/>
                <a:gd name="T2" fmla="*/ 49 w 161"/>
                <a:gd name="T3" fmla="*/ 149 h 156"/>
                <a:gd name="T4" fmla="*/ 24 w 161"/>
                <a:gd name="T5" fmla="*/ 127 h 156"/>
                <a:gd name="T6" fmla="*/ 11 w 161"/>
                <a:gd name="T7" fmla="*/ 96 h 156"/>
                <a:gd name="T8" fmla="*/ 9 w 161"/>
                <a:gd name="T9" fmla="*/ 81 h 156"/>
                <a:gd name="T10" fmla="*/ 18 w 161"/>
                <a:gd name="T11" fmla="*/ 57 h 156"/>
                <a:gd name="T12" fmla="*/ 36 w 161"/>
                <a:gd name="T13" fmla="*/ 54 h 156"/>
                <a:gd name="T14" fmla="*/ 25 w 161"/>
                <a:gd name="T15" fmla="*/ 65 h 156"/>
                <a:gd name="T16" fmla="*/ 24 w 161"/>
                <a:gd name="T17" fmla="*/ 74 h 156"/>
                <a:gd name="T18" fmla="*/ 51 w 161"/>
                <a:gd name="T19" fmla="*/ 55 h 156"/>
                <a:gd name="T20" fmla="*/ 79 w 161"/>
                <a:gd name="T21" fmla="*/ 48 h 156"/>
                <a:gd name="T22" fmla="*/ 79 w 161"/>
                <a:gd name="T23" fmla="*/ 4 h 156"/>
                <a:gd name="T24" fmla="*/ 95 w 161"/>
                <a:gd name="T25" fmla="*/ 6 h 156"/>
                <a:gd name="T26" fmla="*/ 137 w 161"/>
                <a:gd name="T27" fmla="*/ 26 h 156"/>
                <a:gd name="T28" fmla="*/ 156 w 161"/>
                <a:gd name="T29" fmla="*/ 54 h 156"/>
                <a:gd name="T30" fmla="*/ 161 w 161"/>
                <a:gd name="T31" fmla="*/ 78 h 156"/>
                <a:gd name="T32" fmla="*/ 159 w 161"/>
                <a:gd name="T33" fmla="*/ 90 h 156"/>
                <a:gd name="T34" fmla="*/ 152 w 161"/>
                <a:gd name="T35" fmla="*/ 116 h 156"/>
                <a:gd name="T36" fmla="*/ 130 w 161"/>
                <a:gd name="T37" fmla="*/ 142 h 156"/>
                <a:gd name="T38" fmla="*/ 99 w 161"/>
                <a:gd name="T39" fmla="*/ 155 h 156"/>
                <a:gd name="T40" fmla="*/ 88 w 161"/>
                <a:gd name="T41" fmla="*/ 156 h 156"/>
                <a:gd name="T42" fmla="*/ 58 w 161"/>
                <a:gd name="T43" fmla="*/ 0 h 156"/>
                <a:gd name="T44" fmla="*/ 33 w 161"/>
                <a:gd name="T45" fmla="*/ 17 h 156"/>
                <a:gd name="T46" fmla="*/ 3 w 161"/>
                <a:gd name="T47" fmla="*/ 54 h 156"/>
                <a:gd name="T48" fmla="*/ 2 w 161"/>
                <a:gd name="T49" fmla="*/ 70 h 156"/>
                <a:gd name="T50" fmla="*/ 24 w 161"/>
                <a:gd name="T51" fmla="*/ 41 h 156"/>
                <a:gd name="T52" fmla="*/ 47 w 161"/>
                <a:gd name="T53" fmla="*/ 46 h 156"/>
                <a:gd name="T54" fmla="*/ 24 w 161"/>
                <a:gd name="T55" fmla="*/ 85 h 156"/>
                <a:gd name="T56" fmla="*/ 25 w 161"/>
                <a:gd name="T57" fmla="*/ 94 h 156"/>
                <a:gd name="T58" fmla="*/ 40 w 161"/>
                <a:gd name="T59" fmla="*/ 107 h 156"/>
                <a:gd name="T60" fmla="*/ 35 w 161"/>
                <a:gd name="T61" fmla="*/ 116 h 156"/>
                <a:gd name="T62" fmla="*/ 42 w 161"/>
                <a:gd name="T63" fmla="*/ 123 h 156"/>
                <a:gd name="T64" fmla="*/ 42 w 161"/>
                <a:gd name="T65" fmla="*/ 118 h 156"/>
                <a:gd name="T66" fmla="*/ 60 w 161"/>
                <a:gd name="T67" fmla="*/ 136 h 156"/>
                <a:gd name="T68" fmla="*/ 77 w 161"/>
                <a:gd name="T69" fmla="*/ 142 h 156"/>
                <a:gd name="T70" fmla="*/ 79 w 161"/>
                <a:gd name="T71" fmla="*/ 123 h 156"/>
                <a:gd name="T72" fmla="*/ 60 w 161"/>
                <a:gd name="T73" fmla="*/ 136 h 156"/>
                <a:gd name="T74" fmla="*/ 97 w 161"/>
                <a:gd name="T75" fmla="*/ 140 h 156"/>
                <a:gd name="T76" fmla="*/ 104 w 161"/>
                <a:gd name="T77" fmla="*/ 138 h 156"/>
                <a:gd name="T78" fmla="*/ 90 w 161"/>
                <a:gd name="T79" fmla="*/ 123 h 156"/>
                <a:gd name="T80" fmla="*/ 119 w 161"/>
                <a:gd name="T81" fmla="*/ 131 h 156"/>
                <a:gd name="T82" fmla="*/ 128 w 161"/>
                <a:gd name="T83" fmla="*/ 123 h 156"/>
                <a:gd name="T84" fmla="*/ 123 w 161"/>
                <a:gd name="T85" fmla="*/ 120 h 156"/>
                <a:gd name="T86" fmla="*/ 141 w 161"/>
                <a:gd name="T87" fmla="*/ 101 h 156"/>
                <a:gd name="T88" fmla="*/ 145 w 161"/>
                <a:gd name="T89" fmla="*/ 89 h 156"/>
                <a:gd name="T90" fmla="*/ 145 w 161"/>
                <a:gd name="T91" fmla="*/ 85 h 156"/>
                <a:gd name="T92" fmla="*/ 125 w 161"/>
                <a:gd name="T93" fmla="*/ 107 h 156"/>
                <a:gd name="T94" fmla="*/ 145 w 161"/>
                <a:gd name="T95" fmla="*/ 74 h 156"/>
                <a:gd name="T96" fmla="*/ 141 w 161"/>
                <a:gd name="T97" fmla="*/ 57 h 156"/>
                <a:gd name="T98" fmla="*/ 145 w 161"/>
                <a:gd name="T99" fmla="*/ 74 h 156"/>
                <a:gd name="T100" fmla="*/ 128 w 161"/>
                <a:gd name="T101" fmla="*/ 37 h 156"/>
                <a:gd name="T102" fmla="*/ 121 w 161"/>
                <a:gd name="T103" fmla="*/ 39 h 156"/>
                <a:gd name="T104" fmla="*/ 90 w 161"/>
                <a:gd name="T105" fmla="*/ 46 h 156"/>
                <a:gd name="T106" fmla="*/ 112 w 161"/>
                <a:gd name="T107" fmla="*/ 48 h 156"/>
                <a:gd name="T108" fmla="*/ 79 w 161"/>
                <a:gd name="T109" fmla="*/ 112 h 156"/>
                <a:gd name="T110" fmla="*/ 49 w 161"/>
                <a:gd name="T111" fmla="*/ 98 h 156"/>
                <a:gd name="T112" fmla="*/ 79 w 161"/>
                <a:gd name="T113" fmla="*/ 112 h 156"/>
                <a:gd name="T114" fmla="*/ 115 w 161"/>
                <a:gd name="T115" fmla="*/ 98 h 156"/>
                <a:gd name="T116" fmla="*/ 90 w 161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56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943078" y="3573474"/>
              <a:ext cx="376462" cy="376462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463358" y="3475699"/>
              <a:ext cx="241333" cy="241333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684197" y="3563089"/>
              <a:ext cx="376462" cy="376462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367014" y="3501008"/>
              <a:ext cx="241333" cy="241333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895748" y="4534709"/>
            <a:ext cx="62092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8240" y="2066883"/>
            <a:ext cx="1908000" cy="900000"/>
            <a:chOff x="2348240" y="2066883"/>
            <a:chExt cx="1908000" cy="90000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348240" y="2066883"/>
              <a:ext cx="1908000" cy="900000"/>
            </a:xfrm>
            <a:prstGeom prst="hexagon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dirty="0">
                <a:ln>
                  <a:solidFill>
                    <a:srgbClr val="127210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05441" y="230143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79752" y="2066883"/>
            <a:ext cx="3060000" cy="900000"/>
            <a:chOff x="4479752" y="2066883"/>
            <a:chExt cx="3060000" cy="9000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4479752" y="2066883"/>
              <a:ext cx="3060000" cy="900000"/>
            </a:xfrm>
            <a:prstGeom prst="hexagon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dirty="0">
                <a:ln>
                  <a:solidFill>
                    <a:srgbClr val="127210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258033" y="227770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51390" y="2066883"/>
            <a:ext cx="1908000" cy="900000"/>
            <a:chOff x="7751390" y="2066883"/>
            <a:chExt cx="1908000" cy="90000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7751390" y="2066883"/>
              <a:ext cx="1908000" cy="900000"/>
            </a:xfrm>
            <a:prstGeom prst="hexagon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dirty="0">
                <a:ln>
                  <a:solidFill>
                    <a:srgbClr val="127210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913302" y="2256484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sp>
        <p:nvSpPr>
          <p:cNvPr id="1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62759" y="1929814"/>
            <a:ext cx="4252061" cy="2696422"/>
            <a:chOff x="2062759" y="1929814"/>
            <a:chExt cx="4252061" cy="2696422"/>
          </a:xfrm>
        </p:grpSpPr>
        <p:sp>
          <p:nvSpPr>
            <p:cNvPr id="6" name="流程图: 多文档 5"/>
            <p:cNvSpPr/>
            <p:nvPr/>
          </p:nvSpPr>
          <p:spPr bwMode="auto">
            <a:xfrm rot="10800000" flipV="1">
              <a:off x="2062759" y="1929814"/>
              <a:ext cx="3112091" cy="2226806"/>
            </a:xfrm>
            <a:prstGeom prst="flowChartMultidocumen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171121" y="2755561"/>
              <a:ext cx="752475" cy="730250"/>
              <a:chOff x="5719763" y="3063875"/>
              <a:chExt cx="752475" cy="730250"/>
            </a:xfrm>
            <a:solidFill>
              <a:schemeClr val="bg1"/>
            </a:solidFill>
          </p:grpSpPr>
          <p:sp>
            <p:nvSpPr>
              <p:cNvPr id="43" name="Oval 154"/>
              <p:cNvSpPr>
                <a:spLocks noChangeArrowheads="1"/>
              </p:cNvSpPr>
              <p:nvPr/>
            </p:nvSpPr>
            <p:spPr bwMode="auto">
              <a:xfrm>
                <a:off x="6161088" y="3098800"/>
                <a:ext cx="95250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Rectangle 155"/>
              <p:cNvSpPr>
                <a:spLocks noChangeArrowheads="1"/>
              </p:cNvSpPr>
              <p:nvPr/>
            </p:nvSpPr>
            <p:spPr bwMode="auto">
              <a:xfrm>
                <a:off x="6210301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156"/>
              <p:cNvSpPr/>
              <p:nvPr/>
            </p:nvSpPr>
            <p:spPr bwMode="auto">
              <a:xfrm>
                <a:off x="6191251" y="3235325"/>
                <a:ext cx="33338" cy="33338"/>
              </a:xfrm>
              <a:custGeom>
                <a:avLst/>
                <a:gdLst>
                  <a:gd name="T0" fmla="*/ 17 w 21"/>
                  <a:gd name="T1" fmla="*/ 0 h 21"/>
                  <a:gd name="T2" fmla="*/ 21 w 21"/>
                  <a:gd name="T3" fmla="*/ 12 h 21"/>
                  <a:gd name="T4" fmla="*/ 12 w 21"/>
                  <a:gd name="T5" fmla="*/ 21 h 21"/>
                  <a:gd name="T6" fmla="*/ 0 w 21"/>
                  <a:gd name="T7" fmla="*/ 12 h 21"/>
                  <a:gd name="T8" fmla="*/ 5 w 21"/>
                  <a:gd name="T9" fmla="*/ 0 h 21"/>
                  <a:gd name="T10" fmla="*/ 17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7" y="0"/>
                    </a:moveTo>
                    <a:lnTo>
                      <a:pt x="21" y="12"/>
                    </a:lnTo>
                    <a:lnTo>
                      <a:pt x="12" y="2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57"/>
              <p:cNvSpPr/>
              <p:nvPr/>
            </p:nvSpPr>
            <p:spPr bwMode="auto">
              <a:xfrm>
                <a:off x="6191251" y="3257550"/>
                <a:ext cx="33338" cy="141288"/>
              </a:xfrm>
              <a:custGeom>
                <a:avLst/>
                <a:gdLst>
                  <a:gd name="T0" fmla="*/ 19 w 21"/>
                  <a:gd name="T1" fmla="*/ 0 h 89"/>
                  <a:gd name="T2" fmla="*/ 21 w 21"/>
                  <a:gd name="T3" fmla="*/ 82 h 89"/>
                  <a:gd name="T4" fmla="*/ 12 w 21"/>
                  <a:gd name="T5" fmla="*/ 89 h 89"/>
                  <a:gd name="T6" fmla="*/ 0 w 21"/>
                  <a:gd name="T7" fmla="*/ 82 h 89"/>
                  <a:gd name="T8" fmla="*/ 5 w 21"/>
                  <a:gd name="T9" fmla="*/ 0 h 89"/>
                  <a:gd name="T10" fmla="*/ 19 w 21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9">
                    <a:moveTo>
                      <a:pt x="19" y="0"/>
                    </a:moveTo>
                    <a:lnTo>
                      <a:pt x="21" y="82"/>
                    </a:lnTo>
                    <a:lnTo>
                      <a:pt x="12" y="89"/>
                    </a:lnTo>
                    <a:lnTo>
                      <a:pt x="0" y="82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Oval 158"/>
              <p:cNvSpPr>
                <a:spLocks noChangeArrowheads="1"/>
              </p:cNvSpPr>
              <p:nvPr/>
            </p:nvSpPr>
            <p:spPr bwMode="auto">
              <a:xfrm>
                <a:off x="5856288" y="3063875"/>
                <a:ext cx="111125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Rectangle 159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160"/>
              <p:cNvSpPr/>
              <p:nvPr/>
            </p:nvSpPr>
            <p:spPr bwMode="auto">
              <a:xfrm>
                <a:off x="5722938" y="3322638"/>
                <a:ext cx="0" cy="3175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Rectangle 161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162"/>
              <p:cNvSpPr/>
              <p:nvPr/>
            </p:nvSpPr>
            <p:spPr bwMode="auto">
              <a:xfrm>
                <a:off x="5894388" y="3205163"/>
                <a:ext cx="34925" cy="41275"/>
              </a:xfrm>
              <a:custGeom>
                <a:avLst/>
                <a:gdLst>
                  <a:gd name="T0" fmla="*/ 19 w 22"/>
                  <a:gd name="T1" fmla="*/ 0 h 26"/>
                  <a:gd name="T2" fmla="*/ 22 w 22"/>
                  <a:gd name="T3" fmla="*/ 16 h 26"/>
                  <a:gd name="T4" fmla="*/ 12 w 22"/>
                  <a:gd name="T5" fmla="*/ 26 h 26"/>
                  <a:gd name="T6" fmla="*/ 0 w 22"/>
                  <a:gd name="T7" fmla="*/ 16 h 26"/>
                  <a:gd name="T8" fmla="*/ 5 w 22"/>
                  <a:gd name="T9" fmla="*/ 0 h 26"/>
                  <a:gd name="T10" fmla="*/ 19 w 2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lnTo>
                      <a:pt x="22" y="16"/>
                    </a:lnTo>
                    <a:lnTo>
                      <a:pt x="12" y="26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163"/>
              <p:cNvSpPr/>
              <p:nvPr/>
            </p:nvSpPr>
            <p:spPr bwMode="auto">
              <a:xfrm>
                <a:off x="5891213" y="3235325"/>
                <a:ext cx="41275" cy="166688"/>
              </a:xfrm>
              <a:custGeom>
                <a:avLst/>
                <a:gdLst>
                  <a:gd name="T0" fmla="*/ 21 w 26"/>
                  <a:gd name="T1" fmla="*/ 0 h 105"/>
                  <a:gd name="T2" fmla="*/ 26 w 26"/>
                  <a:gd name="T3" fmla="*/ 96 h 105"/>
                  <a:gd name="T4" fmla="*/ 14 w 26"/>
                  <a:gd name="T5" fmla="*/ 105 h 105"/>
                  <a:gd name="T6" fmla="*/ 0 w 26"/>
                  <a:gd name="T7" fmla="*/ 96 h 105"/>
                  <a:gd name="T8" fmla="*/ 4 w 26"/>
                  <a:gd name="T9" fmla="*/ 0 h 105"/>
                  <a:gd name="T10" fmla="*/ 21 w 26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05">
                    <a:moveTo>
                      <a:pt x="21" y="0"/>
                    </a:moveTo>
                    <a:lnTo>
                      <a:pt x="26" y="96"/>
                    </a:lnTo>
                    <a:lnTo>
                      <a:pt x="14" y="105"/>
                    </a:lnTo>
                    <a:lnTo>
                      <a:pt x="0" y="96"/>
                    </a:lnTo>
                    <a:lnTo>
                      <a:pt x="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164"/>
              <p:cNvSpPr>
                <a:spLocks noEditPoints="1"/>
              </p:cNvSpPr>
              <p:nvPr/>
            </p:nvSpPr>
            <p:spPr bwMode="auto">
              <a:xfrm>
                <a:off x="5719763" y="3211513"/>
                <a:ext cx="373063" cy="547688"/>
              </a:xfrm>
              <a:custGeom>
                <a:avLst/>
                <a:gdLst>
                  <a:gd name="T0" fmla="*/ 60 w 98"/>
                  <a:gd name="T1" fmla="*/ 74 h 144"/>
                  <a:gd name="T2" fmla="*/ 75 w 98"/>
                  <a:gd name="T3" fmla="*/ 57 h 144"/>
                  <a:gd name="T4" fmla="*/ 74 w 98"/>
                  <a:gd name="T5" fmla="*/ 36 h 144"/>
                  <a:gd name="T6" fmla="*/ 77 w 98"/>
                  <a:gd name="T7" fmla="*/ 40 h 144"/>
                  <a:gd name="T8" fmla="*/ 78 w 98"/>
                  <a:gd name="T9" fmla="*/ 57 h 144"/>
                  <a:gd name="T10" fmla="*/ 98 w 98"/>
                  <a:gd name="T11" fmla="*/ 57 h 144"/>
                  <a:gd name="T12" fmla="*/ 92 w 98"/>
                  <a:gd name="T13" fmla="*/ 31 h 144"/>
                  <a:gd name="T14" fmla="*/ 74 w 98"/>
                  <a:gd name="T15" fmla="*/ 4 h 144"/>
                  <a:gd name="T16" fmla="*/ 63 w 98"/>
                  <a:gd name="T17" fmla="*/ 0 h 144"/>
                  <a:gd name="T18" fmla="*/ 63 w 98"/>
                  <a:gd name="T19" fmla="*/ 0 h 144"/>
                  <a:gd name="T20" fmla="*/ 69 w 98"/>
                  <a:gd name="T21" fmla="*/ 5 h 144"/>
                  <a:gd name="T22" fmla="*/ 61 w 98"/>
                  <a:gd name="T23" fmla="*/ 9 h 144"/>
                  <a:gd name="T24" fmla="*/ 65 w 98"/>
                  <a:gd name="T25" fmla="*/ 15 h 144"/>
                  <a:gd name="T26" fmla="*/ 51 w 98"/>
                  <a:gd name="T27" fmla="*/ 46 h 144"/>
                  <a:gd name="T28" fmla="*/ 51 w 98"/>
                  <a:gd name="T29" fmla="*/ 46 h 144"/>
                  <a:gd name="T30" fmla="*/ 51 w 98"/>
                  <a:gd name="T31" fmla="*/ 46 h 144"/>
                  <a:gd name="T32" fmla="*/ 51 w 98"/>
                  <a:gd name="T33" fmla="*/ 46 h 144"/>
                  <a:gd name="T34" fmla="*/ 51 w 98"/>
                  <a:gd name="T35" fmla="*/ 46 h 144"/>
                  <a:gd name="T36" fmla="*/ 36 w 98"/>
                  <a:gd name="T37" fmla="*/ 15 h 144"/>
                  <a:gd name="T38" fmla="*/ 40 w 98"/>
                  <a:gd name="T39" fmla="*/ 9 h 144"/>
                  <a:gd name="T40" fmla="*/ 33 w 98"/>
                  <a:gd name="T41" fmla="*/ 5 h 144"/>
                  <a:gd name="T42" fmla="*/ 39 w 98"/>
                  <a:gd name="T43" fmla="*/ 0 h 144"/>
                  <a:gd name="T44" fmla="*/ 39 w 98"/>
                  <a:gd name="T45" fmla="*/ 0 h 144"/>
                  <a:gd name="T46" fmla="*/ 31 w 98"/>
                  <a:gd name="T47" fmla="*/ 0 h 144"/>
                  <a:gd name="T48" fmla="*/ 25 w 98"/>
                  <a:gd name="T49" fmla="*/ 3 h 144"/>
                  <a:gd name="T50" fmla="*/ 1 w 98"/>
                  <a:gd name="T51" fmla="*/ 29 h 144"/>
                  <a:gd name="T52" fmla="*/ 1 w 98"/>
                  <a:gd name="T53" fmla="*/ 29 h 144"/>
                  <a:gd name="T54" fmla="*/ 1 w 98"/>
                  <a:gd name="T55" fmla="*/ 30 h 144"/>
                  <a:gd name="T56" fmla="*/ 0 w 98"/>
                  <a:gd name="T57" fmla="*/ 40 h 144"/>
                  <a:gd name="T58" fmla="*/ 0 w 98"/>
                  <a:gd name="T59" fmla="*/ 41 h 144"/>
                  <a:gd name="T60" fmla="*/ 0 w 98"/>
                  <a:gd name="T61" fmla="*/ 42 h 144"/>
                  <a:gd name="T62" fmla="*/ 1 w 98"/>
                  <a:gd name="T63" fmla="*/ 44 h 144"/>
                  <a:gd name="T64" fmla="*/ 3 w 98"/>
                  <a:gd name="T65" fmla="*/ 48 h 144"/>
                  <a:gd name="T66" fmla="*/ 7 w 98"/>
                  <a:gd name="T67" fmla="*/ 55 h 144"/>
                  <a:gd name="T68" fmla="*/ 15 w 98"/>
                  <a:gd name="T69" fmla="*/ 71 h 144"/>
                  <a:gd name="T70" fmla="*/ 26 w 98"/>
                  <a:gd name="T71" fmla="*/ 65 h 144"/>
                  <a:gd name="T72" fmla="*/ 26 w 98"/>
                  <a:gd name="T73" fmla="*/ 75 h 144"/>
                  <a:gd name="T74" fmla="*/ 26 w 98"/>
                  <a:gd name="T75" fmla="*/ 76 h 144"/>
                  <a:gd name="T76" fmla="*/ 28 w 98"/>
                  <a:gd name="T77" fmla="*/ 76 h 144"/>
                  <a:gd name="T78" fmla="*/ 30 w 98"/>
                  <a:gd name="T79" fmla="*/ 144 h 144"/>
                  <a:gd name="T80" fmla="*/ 50 w 98"/>
                  <a:gd name="T81" fmla="*/ 144 h 144"/>
                  <a:gd name="T82" fmla="*/ 50 w 98"/>
                  <a:gd name="T83" fmla="*/ 76 h 144"/>
                  <a:gd name="T84" fmla="*/ 52 w 98"/>
                  <a:gd name="T85" fmla="*/ 76 h 144"/>
                  <a:gd name="T86" fmla="*/ 54 w 98"/>
                  <a:gd name="T87" fmla="*/ 144 h 144"/>
                  <a:gd name="T88" fmla="*/ 60 w 98"/>
                  <a:gd name="T89" fmla="*/ 144 h 144"/>
                  <a:gd name="T90" fmla="*/ 60 w 98"/>
                  <a:gd name="T91" fmla="*/ 74 h 144"/>
                  <a:gd name="T92" fmla="*/ 27 w 98"/>
                  <a:gd name="T93" fmla="*/ 50 h 144"/>
                  <a:gd name="T94" fmla="*/ 24 w 98"/>
                  <a:gd name="T95" fmla="*/ 46 h 144"/>
                  <a:gd name="T96" fmla="*/ 20 w 98"/>
                  <a:gd name="T97" fmla="*/ 39 h 144"/>
                  <a:gd name="T98" fmla="*/ 19 w 98"/>
                  <a:gd name="T99" fmla="*/ 36 h 144"/>
                  <a:gd name="T100" fmla="*/ 27 w 98"/>
                  <a:gd name="T101" fmla="*/ 26 h 144"/>
                  <a:gd name="T102" fmla="*/ 27 w 98"/>
                  <a:gd name="T103" fmla="*/ 5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" h="144">
                    <a:moveTo>
                      <a:pt x="60" y="74"/>
                    </a:moveTo>
                    <a:cubicBezTo>
                      <a:pt x="60" y="66"/>
                      <a:pt x="66" y="58"/>
                      <a:pt x="75" y="57"/>
                    </a:cubicBezTo>
                    <a:cubicBezTo>
                      <a:pt x="75" y="50"/>
                      <a:pt x="75" y="43"/>
                      <a:pt x="74" y="36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1"/>
                      <a:pt x="78" y="49"/>
                      <a:pt x="78" y="57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8" y="50"/>
                      <a:pt x="98" y="43"/>
                      <a:pt x="92" y="31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1" y="0"/>
                      <a:pt x="64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1" y="0"/>
                      <a:pt x="31" y="0"/>
                    </a:cubicBezTo>
                    <a:cubicBezTo>
                      <a:pt x="29" y="1"/>
                      <a:pt x="27" y="2"/>
                      <a:pt x="25" y="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0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9" y="69"/>
                      <a:pt x="23" y="67"/>
                      <a:pt x="26" y="65"/>
                    </a:cubicBezTo>
                    <a:cubicBezTo>
                      <a:pt x="26" y="69"/>
                      <a:pt x="26" y="72"/>
                      <a:pt x="26" y="75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7" y="76"/>
                      <a:pt x="27" y="76"/>
                      <a:pt x="28" y="76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24"/>
                      <a:pt x="50" y="89"/>
                      <a:pt x="50" y="76"/>
                    </a:cubicBezTo>
                    <a:cubicBezTo>
                      <a:pt x="50" y="76"/>
                      <a:pt x="51" y="76"/>
                      <a:pt x="52" y="76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60" y="144"/>
                      <a:pt x="60" y="144"/>
                      <a:pt x="60" y="144"/>
                    </a:cubicBezTo>
                    <a:lnTo>
                      <a:pt x="60" y="74"/>
                    </a:lnTo>
                    <a:close/>
                    <a:moveTo>
                      <a:pt x="27" y="50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4"/>
                      <a:pt x="27" y="42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165"/>
              <p:cNvSpPr/>
              <p:nvPr/>
            </p:nvSpPr>
            <p:spPr bwMode="auto">
              <a:xfrm>
                <a:off x="6099176" y="3230563"/>
                <a:ext cx="220663" cy="198438"/>
              </a:xfrm>
              <a:custGeom>
                <a:avLst/>
                <a:gdLst>
                  <a:gd name="T0" fmla="*/ 1 w 58"/>
                  <a:gd name="T1" fmla="*/ 52 h 52"/>
                  <a:gd name="T2" fmla="*/ 30 w 58"/>
                  <a:gd name="T3" fmla="*/ 52 h 52"/>
                  <a:gd name="T4" fmla="*/ 58 w 58"/>
                  <a:gd name="T5" fmla="*/ 52 h 52"/>
                  <a:gd name="T6" fmla="*/ 55 w 58"/>
                  <a:gd name="T7" fmla="*/ 8 h 52"/>
                  <a:gd name="T8" fmla="*/ 47 w 58"/>
                  <a:gd name="T9" fmla="*/ 0 h 52"/>
                  <a:gd name="T10" fmla="*/ 40 w 58"/>
                  <a:gd name="T11" fmla="*/ 0 h 52"/>
                  <a:gd name="T12" fmla="*/ 45 w 58"/>
                  <a:gd name="T13" fmla="*/ 4 h 52"/>
                  <a:gd name="T14" fmla="*/ 38 w 58"/>
                  <a:gd name="T15" fmla="*/ 8 h 52"/>
                  <a:gd name="T16" fmla="*/ 41 w 58"/>
                  <a:gd name="T17" fmla="*/ 13 h 52"/>
                  <a:gd name="T18" fmla="*/ 29 w 58"/>
                  <a:gd name="T19" fmla="*/ 41 h 52"/>
                  <a:gd name="T20" fmla="*/ 29 w 58"/>
                  <a:gd name="T21" fmla="*/ 41 h 52"/>
                  <a:gd name="T22" fmla="*/ 29 w 58"/>
                  <a:gd name="T23" fmla="*/ 41 h 52"/>
                  <a:gd name="T24" fmla="*/ 29 w 58"/>
                  <a:gd name="T25" fmla="*/ 41 h 52"/>
                  <a:gd name="T26" fmla="*/ 29 w 58"/>
                  <a:gd name="T27" fmla="*/ 41 h 52"/>
                  <a:gd name="T28" fmla="*/ 16 w 58"/>
                  <a:gd name="T29" fmla="*/ 13 h 52"/>
                  <a:gd name="T30" fmla="*/ 19 w 58"/>
                  <a:gd name="T31" fmla="*/ 8 h 52"/>
                  <a:gd name="T32" fmla="*/ 12 w 58"/>
                  <a:gd name="T33" fmla="*/ 4 h 52"/>
                  <a:gd name="T34" fmla="*/ 17 w 58"/>
                  <a:gd name="T35" fmla="*/ 0 h 52"/>
                  <a:gd name="T36" fmla="*/ 11 w 58"/>
                  <a:gd name="T37" fmla="*/ 0 h 52"/>
                  <a:gd name="T38" fmla="*/ 11 w 58"/>
                  <a:gd name="T39" fmla="*/ 0 h 52"/>
                  <a:gd name="T40" fmla="*/ 3 w 58"/>
                  <a:gd name="T41" fmla="*/ 8 h 52"/>
                  <a:gd name="T42" fmla="*/ 0 w 58"/>
                  <a:gd name="T43" fmla="*/ 52 h 52"/>
                  <a:gd name="T44" fmla="*/ 1 w 5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2">
                    <a:moveTo>
                      <a:pt x="1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4" y="0"/>
                      <a:pt x="40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3"/>
                      <a:pt x="3" y="8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166"/>
              <p:cNvSpPr/>
              <p:nvPr/>
            </p:nvSpPr>
            <p:spPr bwMode="auto">
              <a:xfrm>
                <a:off x="6019801" y="3633788"/>
                <a:ext cx="111125" cy="103188"/>
              </a:xfrm>
              <a:custGeom>
                <a:avLst/>
                <a:gdLst>
                  <a:gd name="T0" fmla="*/ 27 w 29"/>
                  <a:gd name="T1" fmla="*/ 0 h 27"/>
                  <a:gd name="T2" fmla="*/ 26 w 29"/>
                  <a:gd name="T3" fmla="*/ 0 h 27"/>
                  <a:gd name="T4" fmla="*/ 1 w 29"/>
                  <a:gd name="T5" fmla="*/ 24 h 27"/>
                  <a:gd name="T6" fmla="*/ 1 w 29"/>
                  <a:gd name="T7" fmla="*/ 27 h 27"/>
                  <a:gd name="T8" fmla="*/ 2 w 29"/>
                  <a:gd name="T9" fmla="*/ 27 h 27"/>
                  <a:gd name="T10" fmla="*/ 4 w 29"/>
                  <a:gd name="T11" fmla="*/ 27 h 27"/>
                  <a:gd name="T12" fmla="*/ 29 w 29"/>
                  <a:gd name="T13" fmla="*/ 3 h 27"/>
                  <a:gd name="T14" fmla="*/ 29 w 29"/>
                  <a:gd name="T15" fmla="*/ 0 h 27"/>
                  <a:gd name="T16" fmla="*/ 27 w 2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167"/>
              <p:cNvSpPr>
                <a:spLocks noEditPoints="1"/>
              </p:cNvSpPr>
              <p:nvPr/>
            </p:nvSpPr>
            <p:spPr bwMode="auto">
              <a:xfrm>
                <a:off x="5967413" y="3448050"/>
                <a:ext cx="504825" cy="346075"/>
              </a:xfrm>
              <a:custGeom>
                <a:avLst/>
                <a:gdLst>
                  <a:gd name="T0" fmla="*/ 128 w 133"/>
                  <a:gd name="T1" fmla="*/ 4 h 91"/>
                  <a:gd name="T2" fmla="*/ 118 w 133"/>
                  <a:gd name="T3" fmla="*/ 0 h 91"/>
                  <a:gd name="T4" fmla="*/ 15 w 133"/>
                  <a:gd name="T5" fmla="*/ 0 h 91"/>
                  <a:gd name="T6" fmla="*/ 5 w 133"/>
                  <a:gd name="T7" fmla="*/ 4 h 91"/>
                  <a:gd name="T8" fmla="*/ 0 w 133"/>
                  <a:gd name="T9" fmla="*/ 17 h 91"/>
                  <a:gd name="T10" fmla="*/ 0 w 133"/>
                  <a:gd name="T11" fmla="*/ 75 h 91"/>
                  <a:gd name="T12" fmla="*/ 15 w 133"/>
                  <a:gd name="T13" fmla="*/ 91 h 91"/>
                  <a:gd name="T14" fmla="*/ 118 w 133"/>
                  <a:gd name="T15" fmla="*/ 91 h 91"/>
                  <a:gd name="T16" fmla="*/ 133 w 133"/>
                  <a:gd name="T17" fmla="*/ 75 h 91"/>
                  <a:gd name="T18" fmla="*/ 133 w 133"/>
                  <a:gd name="T19" fmla="*/ 17 h 91"/>
                  <a:gd name="T20" fmla="*/ 128 w 133"/>
                  <a:gd name="T21" fmla="*/ 4 h 91"/>
                  <a:gd name="T22" fmla="*/ 66 w 133"/>
                  <a:gd name="T23" fmla="*/ 50 h 91"/>
                  <a:gd name="T24" fmla="*/ 17 w 133"/>
                  <a:gd name="T25" fmla="*/ 10 h 91"/>
                  <a:gd name="T26" fmla="*/ 115 w 133"/>
                  <a:gd name="T27" fmla="*/ 10 h 91"/>
                  <a:gd name="T28" fmla="*/ 66 w 133"/>
                  <a:gd name="T29" fmla="*/ 50 h 91"/>
                  <a:gd name="T30" fmla="*/ 123 w 133"/>
                  <a:gd name="T31" fmla="*/ 75 h 91"/>
                  <a:gd name="T32" fmla="*/ 118 w 133"/>
                  <a:gd name="T33" fmla="*/ 80 h 91"/>
                  <a:gd name="T34" fmla="*/ 15 w 133"/>
                  <a:gd name="T35" fmla="*/ 80 h 91"/>
                  <a:gd name="T36" fmla="*/ 10 w 133"/>
                  <a:gd name="T37" fmla="*/ 75 h 91"/>
                  <a:gd name="T38" fmla="*/ 10 w 133"/>
                  <a:gd name="T39" fmla="*/ 17 h 91"/>
                  <a:gd name="T40" fmla="*/ 62 w 133"/>
                  <a:gd name="T41" fmla="*/ 60 h 91"/>
                  <a:gd name="T42" fmla="*/ 66 w 133"/>
                  <a:gd name="T43" fmla="*/ 61 h 91"/>
                  <a:gd name="T44" fmla="*/ 70 w 133"/>
                  <a:gd name="T45" fmla="*/ 60 h 91"/>
                  <a:gd name="T46" fmla="*/ 123 w 133"/>
                  <a:gd name="T47" fmla="*/ 17 h 91"/>
                  <a:gd name="T48" fmla="*/ 123 w 133"/>
                  <a:gd name="T49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1">
                    <a:moveTo>
                      <a:pt x="128" y="4"/>
                    </a:moveTo>
                    <a:cubicBezTo>
                      <a:pt x="125" y="1"/>
                      <a:pt x="121" y="0"/>
                      <a:pt x="1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6"/>
                      <a:pt x="0" y="11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4"/>
                      <a:pt x="7" y="91"/>
                      <a:pt x="15" y="91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26" y="91"/>
                      <a:pt x="133" y="84"/>
                      <a:pt x="133" y="75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1"/>
                      <a:pt x="130" y="6"/>
                      <a:pt x="128" y="4"/>
                    </a:cubicBezTo>
                    <a:close/>
                    <a:moveTo>
                      <a:pt x="66" y="5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15" y="10"/>
                      <a:pt x="115" y="10"/>
                      <a:pt x="115" y="10"/>
                    </a:cubicBezTo>
                    <a:lnTo>
                      <a:pt x="66" y="50"/>
                    </a:lnTo>
                    <a:close/>
                    <a:moveTo>
                      <a:pt x="123" y="75"/>
                    </a:moveTo>
                    <a:cubicBezTo>
                      <a:pt x="123" y="78"/>
                      <a:pt x="120" y="80"/>
                      <a:pt x="11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2" y="80"/>
                      <a:pt x="10" y="78"/>
                      <a:pt x="10" y="7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8" y="61"/>
                      <a:pt x="69" y="61"/>
                      <a:pt x="70" y="60"/>
                    </a:cubicBezTo>
                    <a:cubicBezTo>
                      <a:pt x="123" y="17"/>
                      <a:pt x="123" y="17"/>
                      <a:pt x="123" y="17"/>
                    </a:cubicBezTo>
                    <a:lnTo>
                      <a:pt x="1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168"/>
              <p:cNvSpPr/>
              <p:nvPr/>
            </p:nvSpPr>
            <p:spPr bwMode="auto">
              <a:xfrm>
                <a:off x="6305551" y="3633788"/>
                <a:ext cx="114300" cy="103188"/>
              </a:xfrm>
              <a:custGeom>
                <a:avLst/>
                <a:gdLst>
                  <a:gd name="T0" fmla="*/ 26 w 30"/>
                  <a:gd name="T1" fmla="*/ 27 h 27"/>
                  <a:gd name="T2" fmla="*/ 28 w 30"/>
                  <a:gd name="T3" fmla="*/ 27 h 27"/>
                  <a:gd name="T4" fmla="*/ 29 w 30"/>
                  <a:gd name="T5" fmla="*/ 27 h 27"/>
                  <a:gd name="T6" fmla="*/ 29 w 30"/>
                  <a:gd name="T7" fmla="*/ 24 h 27"/>
                  <a:gd name="T8" fmla="*/ 4 w 30"/>
                  <a:gd name="T9" fmla="*/ 0 h 27"/>
                  <a:gd name="T10" fmla="*/ 3 w 30"/>
                  <a:gd name="T11" fmla="*/ 0 h 27"/>
                  <a:gd name="T12" fmla="*/ 1 w 30"/>
                  <a:gd name="T13" fmla="*/ 0 h 27"/>
                  <a:gd name="T14" fmla="*/ 1 w 30"/>
                  <a:gd name="T15" fmla="*/ 3 h 27"/>
                  <a:gd name="T16" fmla="*/ 26 w 30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26" y="27"/>
                    </a:moveTo>
                    <a:cubicBezTo>
                      <a:pt x="26" y="27"/>
                      <a:pt x="27" y="27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169"/>
              <p:cNvSpPr/>
              <p:nvPr/>
            </p:nvSpPr>
            <p:spPr bwMode="auto">
              <a:xfrm>
                <a:off x="6016626" y="3413125"/>
                <a:ext cx="79375" cy="57150"/>
              </a:xfrm>
              <a:custGeom>
                <a:avLst/>
                <a:gdLst>
                  <a:gd name="T0" fmla="*/ 1 w 21"/>
                  <a:gd name="T1" fmla="*/ 15 h 15"/>
                  <a:gd name="T2" fmla="*/ 21 w 21"/>
                  <a:gd name="T3" fmla="*/ 14 h 15"/>
                  <a:gd name="T4" fmla="*/ 20 w 21"/>
                  <a:gd name="T5" fmla="*/ 0 h 15"/>
                  <a:gd name="T6" fmla="*/ 0 w 21"/>
                  <a:gd name="T7" fmla="*/ 0 h 15"/>
                  <a:gd name="T8" fmla="*/ 1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1" y="15"/>
                    </a:moveTo>
                    <a:cubicBezTo>
                      <a:pt x="8" y="15"/>
                      <a:pt x="14" y="14"/>
                      <a:pt x="21" y="14"/>
                    </a:cubicBezTo>
                    <a:cubicBezTo>
                      <a:pt x="20" y="8"/>
                      <a:pt x="20" y="4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2692736" y="4110361"/>
              <a:ext cx="3622084" cy="51587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26770" y="1929814"/>
            <a:ext cx="4311071" cy="2675820"/>
            <a:chOff x="5926770" y="1929814"/>
            <a:chExt cx="4311071" cy="2675820"/>
          </a:xfrm>
        </p:grpSpPr>
        <p:sp>
          <p:nvSpPr>
            <p:cNvPr id="3" name="流程图: 多文档 2"/>
            <p:cNvSpPr/>
            <p:nvPr/>
          </p:nvSpPr>
          <p:spPr bwMode="auto">
            <a:xfrm>
              <a:off x="7125750" y="1929814"/>
              <a:ext cx="3112091" cy="2226806"/>
            </a:xfrm>
            <a:prstGeom prst="flowChartMultidocumen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464882" y="2715202"/>
              <a:ext cx="708026" cy="828676"/>
              <a:chOff x="5741988" y="3016250"/>
              <a:chExt cx="708026" cy="828676"/>
            </a:xfrm>
            <a:solidFill>
              <a:schemeClr val="bg1"/>
            </a:solidFill>
          </p:grpSpPr>
          <p:sp>
            <p:nvSpPr>
              <p:cNvPr id="29" name="Oval 286"/>
              <p:cNvSpPr>
                <a:spLocks noChangeArrowheads="1"/>
              </p:cNvSpPr>
              <p:nvPr/>
            </p:nvSpPr>
            <p:spPr bwMode="auto">
              <a:xfrm>
                <a:off x="5908676" y="3016250"/>
                <a:ext cx="130175" cy="160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287"/>
              <p:cNvSpPr>
                <a:spLocks noEditPoints="1"/>
              </p:cNvSpPr>
              <p:nvPr/>
            </p:nvSpPr>
            <p:spPr bwMode="auto">
              <a:xfrm>
                <a:off x="5741988" y="3192463"/>
                <a:ext cx="460375" cy="649288"/>
              </a:xfrm>
              <a:custGeom>
                <a:avLst/>
                <a:gdLst>
                  <a:gd name="T0" fmla="*/ 120 w 121"/>
                  <a:gd name="T1" fmla="*/ 26 h 171"/>
                  <a:gd name="T2" fmla="*/ 120 w 121"/>
                  <a:gd name="T3" fmla="*/ 26 h 171"/>
                  <a:gd name="T4" fmla="*/ 114 w 121"/>
                  <a:gd name="T5" fmla="*/ 21 h 171"/>
                  <a:gd name="T6" fmla="*/ 90 w 121"/>
                  <a:gd name="T7" fmla="*/ 3 h 171"/>
                  <a:gd name="T8" fmla="*/ 84 w 121"/>
                  <a:gd name="T9" fmla="*/ 1 h 171"/>
                  <a:gd name="T10" fmla="*/ 75 w 121"/>
                  <a:gd name="T11" fmla="*/ 1 h 171"/>
                  <a:gd name="T12" fmla="*/ 74 w 121"/>
                  <a:gd name="T13" fmla="*/ 11 h 171"/>
                  <a:gd name="T14" fmla="*/ 67 w 121"/>
                  <a:gd name="T15" fmla="*/ 42 h 171"/>
                  <a:gd name="T16" fmla="*/ 67 w 121"/>
                  <a:gd name="T17" fmla="*/ 7 h 171"/>
                  <a:gd name="T18" fmla="*/ 58 w 121"/>
                  <a:gd name="T19" fmla="*/ 0 h 171"/>
                  <a:gd name="T20" fmla="*/ 57 w 121"/>
                  <a:gd name="T21" fmla="*/ 9 h 171"/>
                  <a:gd name="T22" fmla="*/ 45 w 121"/>
                  <a:gd name="T23" fmla="*/ 18 h 171"/>
                  <a:gd name="T24" fmla="*/ 40 w 121"/>
                  <a:gd name="T25" fmla="*/ 7 h 171"/>
                  <a:gd name="T26" fmla="*/ 47 w 121"/>
                  <a:gd name="T27" fmla="*/ 0 h 171"/>
                  <a:gd name="T28" fmla="*/ 38 w 121"/>
                  <a:gd name="T29" fmla="*/ 1 h 171"/>
                  <a:gd name="T30" fmla="*/ 3 w 121"/>
                  <a:gd name="T31" fmla="*/ 35 h 171"/>
                  <a:gd name="T32" fmla="*/ 2 w 121"/>
                  <a:gd name="T33" fmla="*/ 35 h 171"/>
                  <a:gd name="T34" fmla="*/ 1 w 121"/>
                  <a:gd name="T35" fmla="*/ 48 h 171"/>
                  <a:gd name="T36" fmla="*/ 1 w 121"/>
                  <a:gd name="T37" fmla="*/ 48 h 171"/>
                  <a:gd name="T38" fmla="*/ 2 w 121"/>
                  <a:gd name="T39" fmla="*/ 50 h 171"/>
                  <a:gd name="T40" fmla="*/ 6 w 121"/>
                  <a:gd name="T41" fmla="*/ 57 h 171"/>
                  <a:gd name="T42" fmla="*/ 20 w 121"/>
                  <a:gd name="T43" fmla="*/ 84 h 171"/>
                  <a:gd name="T44" fmla="*/ 32 w 121"/>
                  <a:gd name="T45" fmla="*/ 90 h 171"/>
                  <a:gd name="T46" fmla="*/ 35 w 121"/>
                  <a:gd name="T47" fmla="*/ 90 h 171"/>
                  <a:gd name="T48" fmla="*/ 60 w 121"/>
                  <a:gd name="T49" fmla="*/ 171 h 171"/>
                  <a:gd name="T50" fmla="*/ 56 w 121"/>
                  <a:gd name="T51" fmla="*/ 110 h 171"/>
                  <a:gd name="T52" fmla="*/ 89 w 121"/>
                  <a:gd name="T53" fmla="*/ 33 h 171"/>
                  <a:gd name="T54" fmla="*/ 93 w 121"/>
                  <a:gd name="T55" fmla="*/ 31 h 171"/>
                  <a:gd name="T56" fmla="*/ 75 w 121"/>
                  <a:gd name="T57" fmla="*/ 45 h 171"/>
                  <a:gd name="T58" fmla="*/ 89 w 121"/>
                  <a:gd name="T59" fmla="*/ 33 h 171"/>
                  <a:gd name="T60" fmla="*/ 30 w 121"/>
                  <a:gd name="T61" fmla="*/ 55 h 171"/>
                  <a:gd name="T62" fmla="*/ 23 w 121"/>
                  <a:gd name="T63" fmla="*/ 44 h 171"/>
                  <a:gd name="T64" fmla="*/ 33 w 121"/>
                  <a:gd name="T65" fmla="*/ 6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71">
                    <a:moveTo>
                      <a:pt x="120" y="42"/>
                    </a:moveTo>
                    <a:cubicBezTo>
                      <a:pt x="120" y="35"/>
                      <a:pt x="121" y="24"/>
                      <a:pt x="120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2"/>
                      <a:pt x="86" y="1"/>
                      <a:pt x="84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1" y="1"/>
                      <a:pt x="78" y="0"/>
                      <a:pt x="75" y="0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4" y="0"/>
                      <a:pt x="42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ubicBezTo>
                      <a:pt x="36" y="1"/>
                      <a:pt x="33" y="3"/>
                      <a:pt x="31" y="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60"/>
                      <a:pt x="2" y="4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4" y="82"/>
                      <a:pt x="28" y="80"/>
                      <a:pt x="33" y="78"/>
                    </a:cubicBezTo>
                    <a:cubicBezTo>
                      <a:pt x="32" y="82"/>
                      <a:pt x="32" y="86"/>
                      <a:pt x="32" y="90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3" y="90"/>
                      <a:pt x="34" y="90"/>
                      <a:pt x="35" y="90"/>
                    </a:cubicBezTo>
                    <a:cubicBezTo>
                      <a:pt x="37" y="171"/>
                      <a:pt x="37" y="171"/>
                      <a:pt x="37" y="171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60" y="161"/>
                      <a:pt x="60" y="147"/>
                      <a:pt x="60" y="134"/>
                    </a:cubicBezTo>
                    <a:cubicBezTo>
                      <a:pt x="57" y="127"/>
                      <a:pt x="56" y="118"/>
                      <a:pt x="56" y="110"/>
                    </a:cubicBezTo>
                    <a:cubicBezTo>
                      <a:pt x="56" y="73"/>
                      <a:pt x="84" y="44"/>
                      <a:pt x="120" y="42"/>
                    </a:cubicBezTo>
                    <a:close/>
                    <a:moveTo>
                      <a:pt x="89" y="33"/>
                    </a:moveTo>
                    <a:cubicBezTo>
                      <a:pt x="89" y="31"/>
                      <a:pt x="89" y="29"/>
                      <a:pt x="89" y="27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3" y="42"/>
                      <a:pt x="73" y="42"/>
                      <a:pt x="73" y="42"/>
                    </a:cubicBezTo>
                    <a:lnTo>
                      <a:pt x="89" y="33"/>
                    </a:lnTo>
                    <a:close/>
                    <a:moveTo>
                      <a:pt x="33" y="60"/>
                    </a:moveTo>
                    <a:cubicBezTo>
                      <a:pt x="30" y="55"/>
                      <a:pt x="30" y="55"/>
                      <a:pt x="30" y="5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41"/>
                      <a:pt x="33" y="50"/>
                      <a:pt x="3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288"/>
              <p:cNvSpPr/>
              <p:nvPr/>
            </p:nvSpPr>
            <p:spPr bwMode="auto">
              <a:xfrm>
                <a:off x="5984876" y="3730625"/>
                <a:ext cx="92075" cy="111125"/>
              </a:xfrm>
              <a:custGeom>
                <a:avLst/>
                <a:gdLst>
                  <a:gd name="T0" fmla="*/ 0 w 24"/>
                  <a:gd name="T1" fmla="*/ 0 h 29"/>
                  <a:gd name="T2" fmla="*/ 1 w 24"/>
                  <a:gd name="T3" fmla="*/ 29 h 29"/>
                  <a:gd name="T4" fmla="*/ 24 w 24"/>
                  <a:gd name="T5" fmla="*/ 29 h 29"/>
                  <a:gd name="T6" fmla="*/ 24 w 24"/>
                  <a:gd name="T7" fmla="*/ 26 h 29"/>
                  <a:gd name="T8" fmla="*/ 0 w 2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4" y="27"/>
                      <a:pt x="24" y="26"/>
                    </a:cubicBezTo>
                    <a:cubicBezTo>
                      <a:pt x="14" y="19"/>
                      <a:pt x="6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289"/>
              <p:cNvSpPr>
                <a:spLocks noEditPoints="1"/>
              </p:cNvSpPr>
              <p:nvPr/>
            </p:nvSpPr>
            <p:spPr bwMode="auto">
              <a:xfrm>
                <a:off x="5978526" y="3373438"/>
                <a:ext cx="471488" cy="471488"/>
              </a:xfrm>
              <a:custGeom>
                <a:avLst/>
                <a:gdLst>
                  <a:gd name="T0" fmla="*/ 62 w 124"/>
                  <a:gd name="T1" fmla="*/ 0 h 124"/>
                  <a:gd name="T2" fmla="*/ 0 w 124"/>
                  <a:gd name="T3" fmla="*/ 62 h 124"/>
                  <a:gd name="T4" fmla="*/ 62 w 124"/>
                  <a:gd name="T5" fmla="*/ 124 h 124"/>
                  <a:gd name="T6" fmla="*/ 124 w 124"/>
                  <a:gd name="T7" fmla="*/ 62 h 124"/>
                  <a:gd name="T8" fmla="*/ 62 w 124"/>
                  <a:gd name="T9" fmla="*/ 0 h 124"/>
                  <a:gd name="T10" fmla="*/ 68 w 124"/>
                  <a:gd name="T11" fmla="*/ 112 h 124"/>
                  <a:gd name="T12" fmla="*/ 68 w 124"/>
                  <a:gd name="T13" fmla="*/ 100 h 124"/>
                  <a:gd name="T14" fmla="*/ 62 w 124"/>
                  <a:gd name="T15" fmla="*/ 101 h 124"/>
                  <a:gd name="T16" fmla="*/ 56 w 124"/>
                  <a:gd name="T17" fmla="*/ 100 h 124"/>
                  <a:gd name="T18" fmla="*/ 56 w 124"/>
                  <a:gd name="T19" fmla="*/ 112 h 124"/>
                  <a:gd name="T20" fmla="*/ 12 w 124"/>
                  <a:gd name="T21" fmla="*/ 67 h 124"/>
                  <a:gd name="T22" fmla="*/ 24 w 124"/>
                  <a:gd name="T23" fmla="*/ 67 h 124"/>
                  <a:gd name="T24" fmla="*/ 23 w 124"/>
                  <a:gd name="T25" fmla="*/ 62 h 124"/>
                  <a:gd name="T26" fmla="*/ 24 w 124"/>
                  <a:gd name="T27" fmla="*/ 56 h 124"/>
                  <a:gd name="T28" fmla="*/ 12 w 124"/>
                  <a:gd name="T29" fmla="*/ 56 h 124"/>
                  <a:gd name="T30" fmla="*/ 56 w 124"/>
                  <a:gd name="T31" fmla="*/ 11 h 124"/>
                  <a:gd name="T32" fmla="*/ 56 w 124"/>
                  <a:gd name="T33" fmla="*/ 23 h 124"/>
                  <a:gd name="T34" fmla="*/ 62 w 124"/>
                  <a:gd name="T35" fmla="*/ 23 h 124"/>
                  <a:gd name="T36" fmla="*/ 68 w 124"/>
                  <a:gd name="T37" fmla="*/ 23 h 124"/>
                  <a:gd name="T38" fmla="*/ 68 w 124"/>
                  <a:gd name="T39" fmla="*/ 11 h 124"/>
                  <a:gd name="T40" fmla="*/ 112 w 124"/>
                  <a:gd name="T41" fmla="*/ 56 h 124"/>
                  <a:gd name="T42" fmla="*/ 101 w 124"/>
                  <a:gd name="T43" fmla="*/ 56 h 124"/>
                  <a:gd name="T44" fmla="*/ 101 w 124"/>
                  <a:gd name="T45" fmla="*/ 62 h 124"/>
                  <a:gd name="T46" fmla="*/ 101 w 124"/>
                  <a:gd name="T47" fmla="*/ 67 h 124"/>
                  <a:gd name="T48" fmla="*/ 112 w 124"/>
                  <a:gd name="T49" fmla="*/ 67 h 124"/>
                  <a:gd name="T50" fmla="*/ 68 w 124"/>
                  <a:gd name="T51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7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7"/>
                      <a:pt x="96" y="0"/>
                      <a:pt x="62" y="0"/>
                    </a:cubicBezTo>
                    <a:close/>
                    <a:moveTo>
                      <a:pt x="68" y="112"/>
                    </a:moveTo>
                    <a:cubicBezTo>
                      <a:pt x="68" y="100"/>
                      <a:pt x="68" y="100"/>
                      <a:pt x="68" y="100"/>
                    </a:cubicBezTo>
                    <a:cubicBezTo>
                      <a:pt x="66" y="100"/>
                      <a:pt x="64" y="101"/>
                      <a:pt x="62" y="101"/>
                    </a:cubicBezTo>
                    <a:cubicBezTo>
                      <a:pt x="60" y="101"/>
                      <a:pt x="58" y="100"/>
                      <a:pt x="56" y="100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33" y="109"/>
                      <a:pt x="15" y="91"/>
                      <a:pt x="12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6"/>
                      <a:pt x="23" y="64"/>
                      <a:pt x="23" y="62"/>
                    </a:cubicBezTo>
                    <a:cubicBezTo>
                      <a:pt x="23" y="60"/>
                      <a:pt x="23" y="58"/>
                      <a:pt x="24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33"/>
                      <a:pt x="33" y="14"/>
                      <a:pt x="56" y="1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8" y="23"/>
                      <a:pt x="60" y="23"/>
                      <a:pt x="62" y="23"/>
                    </a:cubicBezTo>
                    <a:cubicBezTo>
                      <a:pt x="64" y="23"/>
                      <a:pt x="66" y="23"/>
                      <a:pt x="68" y="23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91" y="14"/>
                      <a:pt x="109" y="33"/>
                      <a:pt x="112" y="56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1" y="58"/>
                      <a:pt x="101" y="60"/>
                      <a:pt x="101" y="62"/>
                    </a:cubicBezTo>
                    <a:cubicBezTo>
                      <a:pt x="101" y="64"/>
                      <a:pt x="101" y="66"/>
                      <a:pt x="101" y="67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09" y="91"/>
                      <a:pt x="91" y="109"/>
                      <a:pt x="6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290"/>
              <p:cNvSpPr/>
              <p:nvPr/>
            </p:nvSpPr>
            <p:spPr bwMode="auto">
              <a:xfrm>
                <a:off x="6118226" y="3446463"/>
                <a:ext cx="34925" cy="38100"/>
              </a:xfrm>
              <a:custGeom>
                <a:avLst/>
                <a:gdLst>
                  <a:gd name="T0" fmla="*/ 3 w 9"/>
                  <a:gd name="T1" fmla="*/ 10 h 10"/>
                  <a:gd name="T2" fmla="*/ 9 w 9"/>
                  <a:gd name="T3" fmla="*/ 7 h 10"/>
                  <a:gd name="T4" fmla="*/ 6 w 9"/>
                  <a:gd name="T5" fmla="*/ 2 h 10"/>
                  <a:gd name="T6" fmla="*/ 3 w 9"/>
                  <a:gd name="T7" fmla="*/ 0 h 10"/>
                  <a:gd name="T8" fmla="*/ 2 w 9"/>
                  <a:gd name="T9" fmla="*/ 1 h 10"/>
                  <a:gd name="T10" fmla="*/ 0 w 9"/>
                  <a:gd name="T11" fmla="*/ 3 h 10"/>
                  <a:gd name="T12" fmla="*/ 1 w 9"/>
                  <a:gd name="T13" fmla="*/ 5 h 10"/>
                  <a:gd name="T14" fmla="*/ 3 w 9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3" y="10"/>
                    </a:moveTo>
                    <a:cubicBezTo>
                      <a:pt x="5" y="9"/>
                      <a:pt x="7" y="8"/>
                      <a:pt x="9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5"/>
                    </a:cubicBezTo>
                    <a:lnTo>
                      <a:pt x="3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291"/>
              <p:cNvSpPr/>
              <p:nvPr/>
            </p:nvSpPr>
            <p:spPr bwMode="auto">
              <a:xfrm>
                <a:off x="6275388" y="3446463"/>
                <a:ext cx="33338" cy="38100"/>
              </a:xfrm>
              <a:custGeom>
                <a:avLst/>
                <a:gdLst>
                  <a:gd name="T0" fmla="*/ 7 w 9"/>
                  <a:gd name="T1" fmla="*/ 1 h 10"/>
                  <a:gd name="T2" fmla="*/ 6 w 9"/>
                  <a:gd name="T3" fmla="*/ 0 h 10"/>
                  <a:gd name="T4" fmla="*/ 3 w 9"/>
                  <a:gd name="T5" fmla="*/ 2 h 10"/>
                  <a:gd name="T6" fmla="*/ 0 w 9"/>
                  <a:gd name="T7" fmla="*/ 7 h 10"/>
                  <a:gd name="T8" fmla="*/ 6 w 9"/>
                  <a:gd name="T9" fmla="*/ 10 h 10"/>
                  <a:gd name="T10" fmla="*/ 9 w 9"/>
                  <a:gd name="T11" fmla="*/ 5 h 10"/>
                  <a:gd name="T12" fmla="*/ 7 w 9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7" y="1"/>
                    </a:moveTo>
                    <a:cubicBezTo>
                      <a:pt x="7" y="1"/>
                      <a:pt x="7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4" y="9"/>
                      <a:pt x="6" y="1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3"/>
                      <a:pt x="9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292"/>
              <p:cNvSpPr/>
              <p:nvPr/>
            </p:nvSpPr>
            <p:spPr bwMode="auto">
              <a:xfrm>
                <a:off x="6335713" y="3511550"/>
                <a:ext cx="34925" cy="30163"/>
              </a:xfrm>
              <a:custGeom>
                <a:avLst/>
                <a:gdLst>
                  <a:gd name="T0" fmla="*/ 8 w 9"/>
                  <a:gd name="T1" fmla="*/ 6 h 8"/>
                  <a:gd name="T2" fmla="*/ 9 w 9"/>
                  <a:gd name="T3" fmla="*/ 4 h 8"/>
                  <a:gd name="T4" fmla="*/ 9 w 9"/>
                  <a:gd name="T5" fmla="*/ 1 h 8"/>
                  <a:gd name="T6" fmla="*/ 6 w 9"/>
                  <a:gd name="T7" fmla="*/ 0 h 8"/>
                  <a:gd name="T8" fmla="*/ 5 w 9"/>
                  <a:gd name="T9" fmla="*/ 0 h 8"/>
                  <a:gd name="T10" fmla="*/ 0 w 9"/>
                  <a:gd name="T11" fmla="*/ 3 h 8"/>
                  <a:gd name="T12" fmla="*/ 3 w 9"/>
                  <a:gd name="T13" fmla="*/ 8 h 8"/>
                  <a:gd name="T14" fmla="*/ 8 w 9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6"/>
                    </a:moveTo>
                    <a:cubicBezTo>
                      <a:pt x="8" y="5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7"/>
                      <a:pt x="3" y="8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293"/>
              <p:cNvSpPr/>
              <p:nvPr/>
            </p:nvSpPr>
            <p:spPr bwMode="auto">
              <a:xfrm>
                <a:off x="6057901" y="3511550"/>
                <a:ext cx="34925" cy="30163"/>
              </a:xfrm>
              <a:custGeom>
                <a:avLst/>
                <a:gdLst>
                  <a:gd name="T0" fmla="*/ 3 w 9"/>
                  <a:gd name="T1" fmla="*/ 0 h 8"/>
                  <a:gd name="T2" fmla="*/ 0 w 9"/>
                  <a:gd name="T3" fmla="*/ 1 h 8"/>
                  <a:gd name="T4" fmla="*/ 0 w 9"/>
                  <a:gd name="T5" fmla="*/ 4 h 8"/>
                  <a:gd name="T6" fmla="*/ 1 w 9"/>
                  <a:gd name="T7" fmla="*/ 6 h 8"/>
                  <a:gd name="T8" fmla="*/ 6 w 9"/>
                  <a:gd name="T9" fmla="*/ 8 h 8"/>
                  <a:gd name="T10" fmla="*/ 9 w 9"/>
                  <a:gd name="T11" fmla="*/ 3 h 8"/>
                  <a:gd name="T12" fmla="*/ 4 w 9"/>
                  <a:gd name="T13" fmla="*/ 0 h 8"/>
                  <a:gd name="T14" fmla="*/ 3 w 9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8" y="5"/>
                      <a:pt x="9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294"/>
              <p:cNvSpPr/>
              <p:nvPr/>
            </p:nvSpPr>
            <p:spPr bwMode="auto">
              <a:xfrm>
                <a:off x="6335713" y="3673475"/>
                <a:ext cx="34925" cy="31750"/>
              </a:xfrm>
              <a:custGeom>
                <a:avLst/>
                <a:gdLst>
                  <a:gd name="T0" fmla="*/ 0 w 9"/>
                  <a:gd name="T1" fmla="*/ 5 h 8"/>
                  <a:gd name="T2" fmla="*/ 5 w 9"/>
                  <a:gd name="T3" fmla="*/ 8 h 8"/>
                  <a:gd name="T4" fmla="*/ 6 w 9"/>
                  <a:gd name="T5" fmla="*/ 8 h 8"/>
                  <a:gd name="T6" fmla="*/ 9 w 9"/>
                  <a:gd name="T7" fmla="*/ 7 h 8"/>
                  <a:gd name="T8" fmla="*/ 9 w 9"/>
                  <a:gd name="T9" fmla="*/ 5 h 8"/>
                  <a:gd name="T10" fmla="*/ 8 w 9"/>
                  <a:gd name="T11" fmla="*/ 3 h 8"/>
                  <a:gd name="T12" fmla="*/ 3 w 9"/>
                  <a:gd name="T13" fmla="*/ 0 h 8"/>
                  <a:gd name="T14" fmla="*/ 0 w 9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8"/>
                      <a:pt x="9" y="7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295"/>
              <p:cNvSpPr/>
              <p:nvPr/>
            </p:nvSpPr>
            <p:spPr bwMode="auto">
              <a:xfrm>
                <a:off x="6057901" y="3673475"/>
                <a:ext cx="34925" cy="31750"/>
              </a:xfrm>
              <a:custGeom>
                <a:avLst/>
                <a:gdLst>
                  <a:gd name="T0" fmla="*/ 1 w 9"/>
                  <a:gd name="T1" fmla="*/ 3 h 8"/>
                  <a:gd name="T2" fmla="*/ 0 w 9"/>
                  <a:gd name="T3" fmla="*/ 5 h 8"/>
                  <a:gd name="T4" fmla="*/ 0 w 9"/>
                  <a:gd name="T5" fmla="*/ 7 h 8"/>
                  <a:gd name="T6" fmla="*/ 3 w 9"/>
                  <a:gd name="T7" fmla="*/ 8 h 8"/>
                  <a:gd name="T8" fmla="*/ 4 w 9"/>
                  <a:gd name="T9" fmla="*/ 8 h 8"/>
                  <a:gd name="T10" fmla="*/ 9 w 9"/>
                  <a:gd name="T11" fmla="*/ 5 h 8"/>
                  <a:gd name="T12" fmla="*/ 6 w 9"/>
                  <a:gd name="T13" fmla="*/ 0 h 8"/>
                  <a:gd name="T14" fmla="*/ 1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1" y="3"/>
                    </a:move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7" y="2"/>
                      <a:pt x="6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296"/>
              <p:cNvSpPr/>
              <p:nvPr/>
            </p:nvSpPr>
            <p:spPr bwMode="auto">
              <a:xfrm>
                <a:off x="6275388" y="3730625"/>
                <a:ext cx="33338" cy="38100"/>
              </a:xfrm>
              <a:custGeom>
                <a:avLst/>
                <a:gdLst>
                  <a:gd name="T0" fmla="*/ 6 w 9"/>
                  <a:gd name="T1" fmla="*/ 0 h 10"/>
                  <a:gd name="T2" fmla="*/ 0 w 9"/>
                  <a:gd name="T3" fmla="*/ 3 h 10"/>
                  <a:gd name="T4" fmla="*/ 3 w 9"/>
                  <a:gd name="T5" fmla="*/ 8 h 10"/>
                  <a:gd name="T6" fmla="*/ 6 w 9"/>
                  <a:gd name="T7" fmla="*/ 10 h 10"/>
                  <a:gd name="T8" fmla="*/ 7 w 9"/>
                  <a:gd name="T9" fmla="*/ 9 h 10"/>
                  <a:gd name="T10" fmla="*/ 9 w 9"/>
                  <a:gd name="T11" fmla="*/ 5 h 10"/>
                  <a:gd name="T12" fmla="*/ 6 w 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9" y="9"/>
                      <a:pt x="9" y="7"/>
                      <a:pt x="9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297"/>
              <p:cNvSpPr/>
              <p:nvPr/>
            </p:nvSpPr>
            <p:spPr bwMode="auto">
              <a:xfrm>
                <a:off x="6118226" y="3730625"/>
                <a:ext cx="34925" cy="38100"/>
              </a:xfrm>
              <a:custGeom>
                <a:avLst/>
                <a:gdLst>
                  <a:gd name="T0" fmla="*/ 1 w 9"/>
                  <a:gd name="T1" fmla="*/ 5 h 10"/>
                  <a:gd name="T2" fmla="*/ 0 w 9"/>
                  <a:gd name="T3" fmla="*/ 8 h 10"/>
                  <a:gd name="T4" fmla="*/ 2 w 9"/>
                  <a:gd name="T5" fmla="*/ 9 h 10"/>
                  <a:gd name="T6" fmla="*/ 3 w 9"/>
                  <a:gd name="T7" fmla="*/ 10 h 10"/>
                  <a:gd name="T8" fmla="*/ 6 w 9"/>
                  <a:gd name="T9" fmla="*/ 8 h 10"/>
                  <a:gd name="T10" fmla="*/ 9 w 9"/>
                  <a:gd name="T11" fmla="*/ 3 h 10"/>
                  <a:gd name="T12" fmla="*/ 3 w 9"/>
                  <a:gd name="T13" fmla="*/ 0 h 10"/>
                  <a:gd name="T14" fmla="*/ 1 w 9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1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2"/>
                      <a:pt x="5" y="1"/>
                      <a:pt x="3" y="0"/>
                    </a:cubicBez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Oval 298"/>
              <p:cNvSpPr>
                <a:spLocks noChangeArrowheads="1"/>
              </p:cNvSpPr>
              <p:nvPr/>
            </p:nvSpPr>
            <p:spPr bwMode="auto">
              <a:xfrm>
                <a:off x="6194426" y="3590925"/>
                <a:ext cx="3492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9"/>
              <p:cNvSpPr/>
              <p:nvPr/>
            </p:nvSpPr>
            <p:spPr bwMode="auto">
              <a:xfrm>
                <a:off x="6145213" y="3492500"/>
                <a:ext cx="84138" cy="98425"/>
              </a:xfrm>
              <a:custGeom>
                <a:avLst/>
                <a:gdLst>
                  <a:gd name="T0" fmla="*/ 22 w 22"/>
                  <a:gd name="T1" fmla="*/ 25 h 26"/>
                  <a:gd name="T2" fmla="*/ 21 w 22"/>
                  <a:gd name="T3" fmla="*/ 7 h 26"/>
                  <a:gd name="T4" fmla="*/ 18 w 22"/>
                  <a:gd name="T5" fmla="*/ 3 h 26"/>
                  <a:gd name="T6" fmla="*/ 14 w 22"/>
                  <a:gd name="T7" fmla="*/ 7 h 26"/>
                  <a:gd name="T8" fmla="*/ 14 w 22"/>
                  <a:gd name="T9" fmla="*/ 17 h 26"/>
                  <a:gd name="T10" fmla="*/ 5 w 22"/>
                  <a:gd name="T11" fmla="*/ 1 h 26"/>
                  <a:gd name="T12" fmla="*/ 2 w 22"/>
                  <a:gd name="T13" fmla="*/ 1 h 26"/>
                  <a:gd name="T14" fmla="*/ 1 w 22"/>
                  <a:gd name="T15" fmla="*/ 4 h 26"/>
                  <a:gd name="T16" fmla="*/ 13 w 22"/>
                  <a:gd name="T17" fmla="*/ 26 h 26"/>
                  <a:gd name="T18" fmla="*/ 18 w 22"/>
                  <a:gd name="T19" fmla="*/ 24 h 26"/>
                  <a:gd name="T20" fmla="*/ 22 w 22"/>
                  <a:gd name="T2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6">
                    <a:moveTo>
                      <a:pt x="22" y="25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5"/>
                      <a:pt x="20" y="3"/>
                      <a:pt x="18" y="3"/>
                    </a:cubicBezTo>
                    <a:cubicBezTo>
                      <a:pt x="15" y="3"/>
                      <a:pt x="14" y="5"/>
                      <a:pt x="14" y="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4"/>
                      <a:pt x="16" y="24"/>
                      <a:pt x="18" y="24"/>
                    </a:cubicBezTo>
                    <a:cubicBezTo>
                      <a:pt x="19" y="24"/>
                      <a:pt x="21" y="24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5926770" y="4089759"/>
              <a:ext cx="3622084" cy="51587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" name="TextBox 21"/>
          <p:cNvSpPr txBox="1"/>
          <p:nvPr/>
        </p:nvSpPr>
        <p:spPr>
          <a:xfrm>
            <a:off x="2919383" y="2718795"/>
            <a:ext cx="100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kern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8337415" y="2689750"/>
            <a:ext cx="111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kern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062758" y="4651817"/>
            <a:ext cx="3179751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091919" y="4693244"/>
            <a:ext cx="3179751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99493" y="4129664"/>
            <a:ext cx="405045" cy="1875163"/>
            <a:chOff x="5999493" y="4129664"/>
            <a:chExt cx="405045" cy="1875163"/>
          </a:xfrm>
        </p:grpSpPr>
        <p:sp>
          <p:nvSpPr>
            <p:cNvPr id="64" name="椭圆 63"/>
            <p:cNvSpPr/>
            <p:nvPr/>
          </p:nvSpPr>
          <p:spPr>
            <a:xfrm>
              <a:off x="5999493" y="4129664"/>
              <a:ext cx="405045" cy="405045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6109562" y="4846575"/>
              <a:ext cx="184906" cy="184906"/>
            </a:xfrm>
            <a:prstGeom prst="ellipse">
              <a:avLst/>
            </a:prstGeom>
            <a:gradFill flip="none" rotWithShape="1">
              <a:gsLst>
                <a:gs pos="0">
                  <a:srgbClr val="008A2B"/>
                </a:gs>
                <a:gs pos="31000">
                  <a:srgbClr val="009A04"/>
                </a:gs>
                <a:gs pos="100000">
                  <a:srgbClr val="04DE1E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6085985" y="5282679"/>
              <a:ext cx="232061" cy="232061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6121208" y="5843213"/>
              <a:ext cx="161614" cy="16161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70934" y="2550263"/>
            <a:ext cx="1168607" cy="1206928"/>
            <a:chOff x="5570934" y="2550263"/>
            <a:chExt cx="1168607" cy="1206928"/>
          </a:xfrm>
        </p:grpSpPr>
        <p:sp>
          <p:nvSpPr>
            <p:cNvPr id="62" name="Freeform 37"/>
            <p:cNvSpPr/>
            <p:nvPr/>
          </p:nvSpPr>
          <p:spPr bwMode="auto">
            <a:xfrm rot="19999970">
              <a:off x="5664491" y="3007693"/>
              <a:ext cx="1075050" cy="749498"/>
            </a:xfrm>
            <a:custGeom>
              <a:avLst/>
              <a:gdLst>
                <a:gd name="T0" fmla="*/ 348 w 374"/>
                <a:gd name="T1" fmla="*/ 109 h 259"/>
                <a:gd name="T2" fmla="*/ 261 w 374"/>
                <a:gd name="T3" fmla="*/ 135 h 259"/>
                <a:gd name="T4" fmla="*/ 291 w 374"/>
                <a:gd name="T5" fmla="*/ 151 h 259"/>
                <a:gd name="T6" fmla="*/ 166 w 374"/>
                <a:gd name="T7" fmla="*/ 184 h 259"/>
                <a:gd name="T8" fmla="*/ 166 w 374"/>
                <a:gd name="T9" fmla="*/ 184 h 259"/>
                <a:gd name="T10" fmla="*/ 82 w 374"/>
                <a:gd name="T11" fmla="*/ 30 h 259"/>
                <a:gd name="T12" fmla="*/ 83 w 374"/>
                <a:gd name="T13" fmla="*/ 29 h 259"/>
                <a:gd name="T14" fmla="*/ 45 w 374"/>
                <a:gd name="T15" fmla="*/ 41 h 259"/>
                <a:gd name="T16" fmla="*/ 33 w 374"/>
                <a:gd name="T17" fmla="*/ 0 h 259"/>
                <a:gd name="T18" fmla="*/ 28 w 374"/>
                <a:gd name="T19" fmla="*/ 14 h 259"/>
                <a:gd name="T20" fmla="*/ 150 w 374"/>
                <a:gd name="T21" fmla="*/ 238 h 259"/>
                <a:gd name="T22" fmla="*/ 152 w 374"/>
                <a:gd name="T23" fmla="*/ 239 h 259"/>
                <a:gd name="T24" fmla="*/ 342 w 374"/>
                <a:gd name="T25" fmla="*/ 178 h 259"/>
                <a:gd name="T26" fmla="*/ 374 w 374"/>
                <a:gd name="T27" fmla="*/ 195 h 259"/>
                <a:gd name="T28" fmla="*/ 348 w 374"/>
                <a:gd name="T29" fmla="*/ 10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4" h="259">
                  <a:moveTo>
                    <a:pt x="348" y="109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91" y="151"/>
                    <a:pt x="291" y="151"/>
                    <a:pt x="291" y="151"/>
                  </a:cubicBezTo>
                  <a:cubicBezTo>
                    <a:pt x="260" y="184"/>
                    <a:pt x="212" y="198"/>
                    <a:pt x="166" y="184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00" y="165"/>
                    <a:pt x="63" y="96"/>
                    <a:pt x="82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5"/>
                    <a:pt x="30" y="9"/>
                    <a:pt x="28" y="14"/>
                  </a:cubicBezTo>
                  <a:cubicBezTo>
                    <a:pt x="0" y="109"/>
                    <a:pt x="55" y="210"/>
                    <a:pt x="150" y="238"/>
                  </a:cubicBezTo>
                  <a:cubicBezTo>
                    <a:pt x="151" y="239"/>
                    <a:pt x="151" y="239"/>
                    <a:pt x="152" y="239"/>
                  </a:cubicBezTo>
                  <a:cubicBezTo>
                    <a:pt x="224" y="259"/>
                    <a:pt x="298" y="233"/>
                    <a:pt x="342" y="178"/>
                  </a:cubicBezTo>
                  <a:cubicBezTo>
                    <a:pt x="374" y="195"/>
                    <a:pt x="374" y="195"/>
                    <a:pt x="374" y="195"/>
                  </a:cubicBezTo>
                  <a:lnTo>
                    <a:pt x="348" y="109"/>
                  </a:ln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63" name="Freeform 38"/>
            <p:cNvSpPr/>
            <p:nvPr/>
          </p:nvSpPr>
          <p:spPr bwMode="auto">
            <a:xfrm rot="19999970">
              <a:off x="5570934" y="2550263"/>
              <a:ext cx="1075050" cy="749498"/>
            </a:xfrm>
            <a:custGeom>
              <a:avLst/>
              <a:gdLst>
                <a:gd name="T0" fmla="*/ 222 w 374"/>
                <a:gd name="T1" fmla="*/ 21 h 259"/>
                <a:gd name="T2" fmla="*/ 32 w 374"/>
                <a:gd name="T3" fmla="*/ 81 h 259"/>
                <a:gd name="T4" fmla="*/ 0 w 374"/>
                <a:gd name="T5" fmla="*/ 64 h 259"/>
                <a:gd name="T6" fmla="*/ 26 w 374"/>
                <a:gd name="T7" fmla="*/ 151 h 259"/>
                <a:gd name="T8" fmla="*/ 113 w 374"/>
                <a:gd name="T9" fmla="*/ 124 h 259"/>
                <a:gd name="T10" fmla="*/ 83 w 374"/>
                <a:gd name="T11" fmla="*/ 108 h 259"/>
                <a:gd name="T12" fmla="*/ 208 w 374"/>
                <a:gd name="T13" fmla="*/ 75 h 259"/>
                <a:gd name="T14" fmla="*/ 208 w 374"/>
                <a:gd name="T15" fmla="*/ 75 h 259"/>
                <a:gd name="T16" fmla="*/ 292 w 374"/>
                <a:gd name="T17" fmla="*/ 230 h 259"/>
                <a:gd name="T18" fmla="*/ 291 w 374"/>
                <a:gd name="T19" fmla="*/ 230 h 259"/>
                <a:gd name="T20" fmla="*/ 329 w 374"/>
                <a:gd name="T21" fmla="*/ 219 h 259"/>
                <a:gd name="T22" fmla="*/ 341 w 374"/>
                <a:gd name="T23" fmla="*/ 259 h 259"/>
                <a:gd name="T24" fmla="*/ 346 w 374"/>
                <a:gd name="T25" fmla="*/ 246 h 259"/>
                <a:gd name="T26" fmla="*/ 224 w 374"/>
                <a:gd name="T27" fmla="*/ 21 h 259"/>
                <a:gd name="T28" fmla="*/ 222 w 374"/>
                <a:gd name="T29" fmla="*/ 2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4" h="259">
                  <a:moveTo>
                    <a:pt x="222" y="21"/>
                  </a:moveTo>
                  <a:cubicBezTo>
                    <a:pt x="151" y="0"/>
                    <a:pt x="76" y="26"/>
                    <a:pt x="32" y="8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114" y="76"/>
                    <a:pt x="162" y="61"/>
                    <a:pt x="208" y="75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74" y="95"/>
                    <a:pt x="311" y="164"/>
                    <a:pt x="292" y="230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329" y="219"/>
                    <a:pt x="329" y="219"/>
                    <a:pt x="329" y="219"/>
                  </a:cubicBezTo>
                  <a:cubicBezTo>
                    <a:pt x="341" y="259"/>
                    <a:pt x="341" y="259"/>
                    <a:pt x="341" y="259"/>
                  </a:cubicBezTo>
                  <a:cubicBezTo>
                    <a:pt x="343" y="255"/>
                    <a:pt x="344" y="250"/>
                    <a:pt x="346" y="246"/>
                  </a:cubicBezTo>
                  <a:cubicBezTo>
                    <a:pt x="374" y="150"/>
                    <a:pt x="319" y="49"/>
                    <a:pt x="224" y="21"/>
                  </a:cubicBezTo>
                  <a:cubicBezTo>
                    <a:pt x="223" y="21"/>
                    <a:pt x="223" y="21"/>
                    <a:pt x="222" y="21"/>
                  </a:cubicBezTo>
                  <a:close/>
                </a:path>
              </a:pathLst>
            </a:custGeom>
            <a:solidFill>
              <a:srgbClr val="13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495"/>
            <p:cNvSpPr>
              <a:spLocks noEditPoints="1"/>
            </p:cNvSpPr>
            <p:nvPr/>
          </p:nvSpPr>
          <p:spPr bwMode="auto">
            <a:xfrm>
              <a:off x="5944947" y="2939253"/>
              <a:ext cx="376078" cy="400966"/>
            </a:xfrm>
            <a:custGeom>
              <a:avLst/>
              <a:gdLst>
                <a:gd name="T0" fmla="*/ 51 w 136"/>
                <a:gd name="T1" fmla="*/ 3 h 145"/>
                <a:gd name="T2" fmla="*/ 57 w 136"/>
                <a:gd name="T3" fmla="*/ 2 h 145"/>
                <a:gd name="T4" fmla="*/ 70 w 136"/>
                <a:gd name="T5" fmla="*/ 0 h 145"/>
                <a:gd name="T6" fmla="*/ 75 w 136"/>
                <a:gd name="T7" fmla="*/ 0 h 145"/>
                <a:gd name="T8" fmla="*/ 86 w 136"/>
                <a:gd name="T9" fmla="*/ 5 h 145"/>
                <a:gd name="T10" fmla="*/ 94 w 136"/>
                <a:gd name="T11" fmla="*/ 15 h 145"/>
                <a:gd name="T12" fmla="*/ 94 w 136"/>
                <a:gd name="T13" fmla="*/ 15 h 145"/>
                <a:gd name="T14" fmla="*/ 99 w 136"/>
                <a:gd name="T15" fmla="*/ 27 h 145"/>
                <a:gd name="T16" fmla="*/ 97 w 136"/>
                <a:gd name="T17" fmla="*/ 40 h 145"/>
                <a:gd name="T18" fmla="*/ 95 w 136"/>
                <a:gd name="T19" fmla="*/ 46 h 145"/>
                <a:gd name="T20" fmla="*/ 88 w 136"/>
                <a:gd name="T21" fmla="*/ 55 h 145"/>
                <a:gd name="T22" fmla="*/ 73 w 136"/>
                <a:gd name="T23" fmla="*/ 66 h 145"/>
                <a:gd name="T24" fmla="*/ 97 w 136"/>
                <a:gd name="T25" fmla="*/ 145 h 145"/>
                <a:gd name="T26" fmla="*/ 48 w 136"/>
                <a:gd name="T27" fmla="*/ 79 h 145"/>
                <a:gd name="T28" fmla="*/ 42 w 136"/>
                <a:gd name="T29" fmla="*/ 82 h 145"/>
                <a:gd name="T30" fmla="*/ 29 w 136"/>
                <a:gd name="T31" fmla="*/ 84 h 145"/>
                <a:gd name="T32" fmla="*/ 24 w 136"/>
                <a:gd name="T33" fmla="*/ 82 h 145"/>
                <a:gd name="T34" fmla="*/ 13 w 136"/>
                <a:gd name="T35" fmla="*/ 77 h 145"/>
                <a:gd name="T36" fmla="*/ 4 w 136"/>
                <a:gd name="T37" fmla="*/ 68 h 145"/>
                <a:gd name="T38" fmla="*/ 4 w 136"/>
                <a:gd name="T39" fmla="*/ 68 h 145"/>
                <a:gd name="T40" fmla="*/ 0 w 136"/>
                <a:gd name="T41" fmla="*/ 57 h 145"/>
                <a:gd name="T42" fmla="*/ 0 w 136"/>
                <a:gd name="T43" fmla="*/ 44 h 145"/>
                <a:gd name="T44" fmla="*/ 2 w 136"/>
                <a:gd name="T45" fmla="*/ 38 h 145"/>
                <a:gd name="T46" fmla="*/ 9 w 136"/>
                <a:gd name="T47" fmla="*/ 27 h 145"/>
                <a:gd name="T48" fmla="*/ 15 w 136"/>
                <a:gd name="T49" fmla="*/ 24 h 145"/>
                <a:gd name="T50" fmla="*/ 116 w 136"/>
                <a:gd name="T51" fmla="*/ 95 h 145"/>
                <a:gd name="T52" fmla="*/ 117 w 136"/>
                <a:gd name="T53" fmla="*/ 84 h 145"/>
                <a:gd name="T54" fmla="*/ 97 w 136"/>
                <a:gd name="T55" fmla="*/ 97 h 145"/>
                <a:gd name="T56" fmla="*/ 114 w 136"/>
                <a:gd name="T57" fmla="*/ 128 h 145"/>
                <a:gd name="T58" fmla="*/ 132 w 136"/>
                <a:gd name="T59" fmla="*/ 110 h 145"/>
                <a:gd name="T60" fmla="*/ 121 w 136"/>
                <a:gd name="T61" fmla="*/ 106 h 145"/>
                <a:gd name="T62" fmla="*/ 125 w 136"/>
                <a:gd name="T63" fmla="*/ 95 h 145"/>
                <a:gd name="T64" fmla="*/ 117 w 136"/>
                <a:gd name="T65" fmla="*/ 101 h 145"/>
                <a:gd name="T66" fmla="*/ 24 w 136"/>
                <a:gd name="T67" fmla="*/ 38 h 145"/>
                <a:gd name="T68" fmla="*/ 18 w 136"/>
                <a:gd name="T69" fmla="*/ 42 h 145"/>
                <a:gd name="T70" fmla="*/ 17 w 136"/>
                <a:gd name="T71" fmla="*/ 48 h 145"/>
                <a:gd name="T72" fmla="*/ 18 w 136"/>
                <a:gd name="T73" fmla="*/ 60 h 145"/>
                <a:gd name="T74" fmla="*/ 18 w 136"/>
                <a:gd name="T75" fmla="*/ 60 h 145"/>
                <a:gd name="T76" fmla="*/ 28 w 136"/>
                <a:gd name="T77" fmla="*/ 66 h 145"/>
                <a:gd name="T78" fmla="*/ 33 w 136"/>
                <a:gd name="T79" fmla="*/ 68 h 145"/>
                <a:gd name="T80" fmla="*/ 75 w 136"/>
                <a:gd name="T81" fmla="*/ 46 h 145"/>
                <a:gd name="T82" fmla="*/ 79 w 136"/>
                <a:gd name="T83" fmla="*/ 40 h 145"/>
                <a:gd name="T84" fmla="*/ 81 w 136"/>
                <a:gd name="T85" fmla="*/ 35 h 145"/>
                <a:gd name="T86" fmla="*/ 81 w 136"/>
                <a:gd name="T87" fmla="*/ 24 h 145"/>
                <a:gd name="T88" fmla="*/ 81 w 136"/>
                <a:gd name="T89" fmla="*/ 24 h 145"/>
                <a:gd name="T90" fmla="*/ 72 w 136"/>
                <a:gd name="T91" fmla="*/ 16 h 145"/>
                <a:gd name="T92" fmla="*/ 64 w 136"/>
                <a:gd name="T93" fmla="*/ 16 h 145"/>
                <a:gd name="T94" fmla="*/ 59 w 136"/>
                <a:gd name="T95" fmla="*/ 1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" h="145">
                  <a:moveTo>
                    <a:pt x="15" y="24"/>
                  </a:moveTo>
                  <a:lnTo>
                    <a:pt x="51" y="3"/>
                  </a:lnTo>
                  <a:lnTo>
                    <a:pt x="51" y="3"/>
                  </a:lnTo>
                  <a:lnTo>
                    <a:pt x="57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1" y="3"/>
                  </a:lnTo>
                  <a:lnTo>
                    <a:pt x="86" y="5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7" y="22"/>
                  </a:lnTo>
                  <a:lnTo>
                    <a:pt x="99" y="27"/>
                  </a:lnTo>
                  <a:lnTo>
                    <a:pt x="99" y="33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46"/>
                  </a:lnTo>
                  <a:lnTo>
                    <a:pt x="92" y="51"/>
                  </a:lnTo>
                  <a:lnTo>
                    <a:pt x="88" y="55"/>
                  </a:lnTo>
                  <a:lnTo>
                    <a:pt x="83" y="59"/>
                  </a:lnTo>
                  <a:lnTo>
                    <a:pt x="73" y="66"/>
                  </a:lnTo>
                  <a:lnTo>
                    <a:pt x="114" y="136"/>
                  </a:lnTo>
                  <a:lnTo>
                    <a:pt x="97" y="145"/>
                  </a:lnTo>
                  <a:lnTo>
                    <a:pt x="57" y="75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2" y="82"/>
                  </a:lnTo>
                  <a:lnTo>
                    <a:pt x="35" y="84"/>
                  </a:lnTo>
                  <a:lnTo>
                    <a:pt x="29" y="84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7" y="81"/>
                  </a:lnTo>
                  <a:lnTo>
                    <a:pt x="13" y="77"/>
                  </a:lnTo>
                  <a:lnTo>
                    <a:pt x="7" y="7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6" y="33"/>
                  </a:lnTo>
                  <a:lnTo>
                    <a:pt x="9" y="27"/>
                  </a:lnTo>
                  <a:lnTo>
                    <a:pt x="15" y="24"/>
                  </a:lnTo>
                  <a:lnTo>
                    <a:pt x="15" y="24"/>
                  </a:lnTo>
                  <a:close/>
                  <a:moveTo>
                    <a:pt x="117" y="101"/>
                  </a:moveTo>
                  <a:lnTo>
                    <a:pt x="116" y="95"/>
                  </a:lnTo>
                  <a:lnTo>
                    <a:pt x="121" y="92"/>
                  </a:lnTo>
                  <a:lnTo>
                    <a:pt x="117" y="84"/>
                  </a:lnTo>
                  <a:lnTo>
                    <a:pt x="112" y="90"/>
                  </a:lnTo>
                  <a:lnTo>
                    <a:pt x="97" y="97"/>
                  </a:lnTo>
                  <a:lnTo>
                    <a:pt x="101" y="104"/>
                  </a:lnTo>
                  <a:lnTo>
                    <a:pt x="114" y="128"/>
                  </a:lnTo>
                  <a:lnTo>
                    <a:pt x="136" y="115"/>
                  </a:lnTo>
                  <a:lnTo>
                    <a:pt x="132" y="110"/>
                  </a:lnTo>
                  <a:lnTo>
                    <a:pt x="125" y="114"/>
                  </a:lnTo>
                  <a:lnTo>
                    <a:pt x="121" y="106"/>
                  </a:lnTo>
                  <a:lnTo>
                    <a:pt x="128" y="103"/>
                  </a:lnTo>
                  <a:lnTo>
                    <a:pt x="125" y="95"/>
                  </a:lnTo>
                  <a:lnTo>
                    <a:pt x="117" y="101"/>
                  </a:lnTo>
                  <a:lnTo>
                    <a:pt x="117" y="101"/>
                  </a:lnTo>
                  <a:close/>
                  <a:moveTo>
                    <a:pt x="59" y="18"/>
                  </a:moveTo>
                  <a:lnTo>
                    <a:pt x="24" y="38"/>
                  </a:lnTo>
                  <a:lnTo>
                    <a:pt x="24" y="38"/>
                  </a:lnTo>
                  <a:lnTo>
                    <a:pt x="18" y="42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53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9" y="40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3" y="29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75" y="20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9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0076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1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473747" y="1747482"/>
            <a:ext cx="1476513" cy="1516103"/>
            <a:chOff x="169887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698875" y="478710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03</a:t>
              </a:r>
              <a:endParaRPr lang="zh-CN" altLang="en-US" sz="48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04645" y="356430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填入您的标题</a:t>
            </a:r>
          </a:p>
        </p:txBody>
      </p:sp>
      <p:sp>
        <p:nvSpPr>
          <p:cNvPr id="10" name="KSO_Shape"/>
          <p:cNvSpPr/>
          <p:nvPr/>
        </p:nvSpPr>
        <p:spPr bwMode="auto">
          <a:xfrm rot="20800369">
            <a:off x="8480207" y="1216700"/>
            <a:ext cx="552429" cy="822475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9"/>
          <p:cNvGrpSpPr/>
          <p:nvPr/>
        </p:nvGrpSpPr>
        <p:grpSpPr bwMode="auto">
          <a:xfrm>
            <a:off x="5237760" y="4246204"/>
            <a:ext cx="465346" cy="465346"/>
            <a:chOff x="5764782" y="4003135"/>
            <a:chExt cx="714189" cy="712471"/>
          </a:xfrm>
          <a:solidFill>
            <a:srgbClr val="00577E"/>
          </a:solidFill>
        </p:grpSpPr>
        <p:sp>
          <p:nvSpPr>
            <p:cNvPr id="11" name="Donut 34"/>
            <p:cNvSpPr>
              <a:spLocks noChangeArrowheads="1"/>
            </p:cNvSpPr>
            <p:nvPr/>
          </p:nvSpPr>
          <p:spPr bwMode="auto">
            <a:xfrm>
              <a:off x="5764782" y="4003135"/>
              <a:ext cx="714189" cy="712471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12" name="Gruppe 344"/>
            <p:cNvGrpSpPr/>
            <p:nvPr/>
          </p:nvGrpSpPr>
          <p:grpSpPr bwMode="auto">
            <a:xfrm>
              <a:off x="6014164" y="4178333"/>
              <a:ext cx="215428" cy="362076"/>
              <a:chOff x="2113770" y="1516292"/>
              <a:chExt cx="264374" cy="444598"/>
            </a:xfrm>
            <a:grpFill/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2113770" y="1516292"/>
                <a:ext cx="264374" cy="444598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2135322" y="1557883"/>
                <a:ext cx="221270" cy="361415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2171242" y="1666881"/>
                <a:ext cx="149429" cy="252417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316082" y="2872799"/>
            <a:ext cx="464582" cy="464583"/>
            <a:chOff x="2214546" y="1142990"/>
            <a:chExt cx="966786" cy="966787"/>
          </a:xfrm>
          <a:solidFill>
            <a:srgbClr val="076EB9"/>
          </a:solidFill>
        </p:grpSpPr>
        <p:sp>
          <p:nvSpPr>
            <p:cNvPr id="17" name="Donut 12"/>
            <p:cNvSpPr>
              <a:spLocks noChangeArrowheads="1"/>
            </p:cNvSpPr>
            <p:nvPr/>
          </p:nvSpPr>
          <p:spPr bwMode="auto">
            <a:xfrm flipV="1">
              <a:off x="2214546" y="1142990"/>
              <a:ext cx="966786" cy="9667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8" name="Freeform 41"/>
            <p:cNvSpPr>
              <a:spLocks noEditPoints="1"/>
            </p:cNvSpPr>
            <p:nvPr/>
          </p:nvSpPr>
          <p:spPr bwMode="auto">
            <a:xfrm>
              <a:off x="2463784" y="1416040"/>
              <a:ext cx="468313" cy="420687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19" name="Group 132"/>
          <p:cNvGrpSpPr/>
          <p:nvPr/>
        </p:nvGrpSpPr>
        <p:grpSpPr bwMode="auto">
          <a:xfrm>
            <a:off x="5713928" y="4872518"/>
            <a:ext cx="465346" cy="466110"/>
            <a:chOff x="5764784" y="2141636"/>
            <a:chExt cx="714189" cy="713640"/>
          </a:xfrm>
          <a:solidFill>
            <a:srgbClr val="003A5C"/>
          </a:solidFill>
        </p:grpSpPr>
        <p:sp>
          <p:nvSpPr>
            <p:cNvPr id="20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1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22" name="Group 133"/>
          <p:cNvGrpSpPr/>
          <p:nvPr/>
        </p:nvGrpSpPr>
        <p:grpSpPr bwMode="auto">
          <a:xfrm>
            <a:off x="5858222" y="3524300"/>
            <a:ext cx="464583" cy="464583"/>
            <a:chOff x="5994108" y="3065443"/>
            <a:chExt cx="713017" cy="712888"/>
          </a:xfrm>
          <a:solidFill>
            <a:srgbClr val="004E90"/>
          </a:solidFill>
        </p:grpSpPr>
        <p:sp>
          <p:nvSpPr>
            <p:cNvPr id="23" name="Donut 14"/>
            <p:cNvSpPr>
              <a:spLocks noChangeArrowheads="1"/>
            </p:cNvSpPr>
            <p:nvPr/>
          </p:nvSpPr>
          <p:spPr bwMode="auto">
            <a:xfrm flipV="1">
              <a:off x="5994108" y="3065443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202511" y="3249226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 rot="5400000">
            <a:off x="5790321" y="3120805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6334080" y="3771451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5700995" y="4503200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6178965" y="5143878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187016" y="2821461"/>
            <a:ext cx="3470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733144" y="3469533"/>
            <a:ext cx="3470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178210" y="4261621"/>
            <a:ext cx="3470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545077" y="4909693"/>
            <a:ext cx="3470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-51629" y="1822798"/>
            <a:ext cx="4979158" cy="1679177"/>
            <a:chOff x="-51629" y="1822798"/>
            <a:chExt cx="4979158" cy="1679177"/>
          </a:xfrm>
        </p:grpSpPr>
        <p:sp>
          <p:nvSpPr>
            <p:cNvPr id="2" name="五边形 1"/>
            <p:cNvSpPr/>
            <p:nvPr/>
          </p:nvSpPr>
          <p:spPr>
            <a:xfrm flipV="1">
              <a:off x="2339633" y="2818784"/>
              <a:ext cx="2587896" cy="669432"/>
            </a:xfrm>
            <a:prstGeom prst="homePlat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 rot="5400000" flipV="1">
              <a:off x="309523" y="1461646"/>
              <a:ext cx="1679177" cy="2401482"/>
            </a:xfrm>
            <a:custGeom>
              <a:avLst/>
              <a:gdLst>
                <a:gd name="connsiteX0" fmla="*/ 643466 w 1083733"/>
                <a:gd name="connsiteY0" fmla="*/ 1329267 h 1329267"/>
                <a:gd name="connsiteX1" fmla="*/ 1083733 w 1083733"/>
                <a:gd name="connsiteY1" fmla="*/ 1329267 h 1329267"/>
                <a:gd name="connsiteX2" fmla="*/ 795866 w 1083733"/>
                <a:gd name="connsiteY2" fmla="*/ 0 h 1329267"/>
                <a:gd name="connsiteX3" fmla="*/ 0 w 1083733"/>
                <a:gd name="connsiteY3" fmla="*/ 0 h 1329267"/>
                <a:gd name="connsiteX4" fmla="*/ 643466 w 1083733"/>
                <a:gd name="connsiteY4" fmla="*/ 1329267 h 13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33" h="1329267">
                  <a:moveTo>
                    <a:pt x="643466" y="1329267"/>
                  </a:moveTo>
                  <a:lnTo>
                    <a:pt x="1083733" y="1329267"/>
                  </a:lnTo>
                  <a:lnTo>
                    <a:pt x="795866" y="0"/>
                  </a:lnTo>
                  <a:lnTo>
                    <a:pt x="0" y="0"/>
                  </a:lnTo>
                  <a:lnTo>
                    <a:pt x="643466" y="132926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19278" y="2922710"/>
              <a:ext cx="853135" cy="44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Part 1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422798" y="2964359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36332" y="3029706"/>
            <a:ext cx="5661881" cy="1128197"/>
            <a:chOff x="-36332" y="3029706"/>
            <a:chExt cx="5661881" cy="1128197"/>
          </a:xfrm>
        </p:grpSpPr>
        <p:sp>
          <p:nvSpPr>
            <p:cNvPr id="4" name="五边形 3"/>
            <p:cNvSpPr/>
            <p:nvPr/>
          </p:nvSpPr>
          <p:spPr>
            <a:xfrm flipV="1">
              <a:off x="2339632" y="3475097"/>
              <a:ext cx="3285917" cy="669432"/>
            </a:xfrm>
            <a:prstGeom prst="homePlat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5400000" flipV="1">
              <a:off x="592662" y="2400712"/>
              <a:ext cx="1128197" cy="2386185"/>
            </a:xfrm>
            <a:custGeom>
              <a:avLst/>
              <a:gdLst>
                <a:gd name="connsiteX0" fmla="*/ 0 w 728133"/>
                <a:gd name="connsiteY0" fmla="*/ 0 h 1320800"/>
                <a:gd name="connsiteX1" fmla="*/ 626533 w 728133"/>
                <a:gd name="connsiteY1" fmla="*/ 0 h 1320800"/>
                <a:gd name="connsiteX2" fmla="*/ 728133 w 728133"/>
                <a:gd name="connsiteY2" fmla="*/ 1320800 h 1320800"/>
                <a:gd name="connsiteX3" fmla="*/ 287866 w 728133"/>
                <a:gd name="connsiteY3" fmla="*/ 1320800 h 1320800"/>
                <a:gd name="connsiteX4" fmla="*/ 0 w 728133"/>
                <a:gd name="connsiteY4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133" h="1320800">
                  <a:moveTo>
                    <a:pt x="0" y="0"/>
                  </a:moveTo>
                  <a:lnTo>
                    <a:pt x="626533" y="0"/>
                  </a:lnTo>
                  <a:lnTo>
                    <a:pt x="728133" y="1320800"/>
                  </a:lnTo>
                  <a:lnTo>
                    <a:pt x="287866" y="132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17298" y="3584695"/>
              <a:ext cx="853135" cy="44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Part 2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422798" y="365030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36331" y="3998954"/>
            <a:ext cx="4906363" cy="957657"/>
            <a:chOff x="-36331" y="3998954"/>
            <a:chExt cx="4906363" cy="957657"/>
          </a:xfrm>
        </p:grpSpPr>
        <p:sp>
          <p:nvSpPr>
            <p:cNvPr id="6" name="五边形 5"/>
            <p:cNvSpPr/>
            <p:nvPr/>
          </p:nvSpPr>
          <p:spPr>
            <a:xfrm flipV="1">
              <a:off x="2339636" y="4144528"/>
              <a:ext cx="2530396" cy="669432"/>
            </a:xfrm>
            <a:prstGeom prst="homePlat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5400000" flipV="1">
              <a:off x="685581" y="3277042"/>
              <a:ext cx="957657" cy="2401482"/>
            </a:xfrm>
            <a:custGeom>
              <a:avLst/>
              <a:gdLst>
                <a:gd name="connsiteX0" fmla="*/ 0 w 618067"/>
                <a:gd name="connsiteY0" fmla="*/ 0 h 1329267"/>
                <a:gd name="connsiteX1" fmla="*/ 618067 w 618067"/>
                <a:gd name="connsiteY1" fmla="*/ 0 h 1329267"/>
                <a:gd name="connsiteX2" fmla="*/ 533400 w 618067"/>
                <a:gd name="connsiteY2" fmla="*/ 1329267 h 1329267"/>
                <a:gd name="connsiteX3" fmla="*/ 93134 w 618067"/>
                <a:gd name="connsiteY3" fmla="*/ 1320800 h 1329267"/>
                <a:gd name="connsiteX4" fmla="*/ 0 w 618067"/>
                <a:gd name="connsiteY4" fmla="*/ 0 h 13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067" h="1329267">
                  <a:moveTo>
                    <a:pt x="0" y="0"/>
                  </a:moveTo>
                  <a:lnTo>
                    <a:pt x="618067" y="0"/>
                  </a:lnTo>
                  <a:lnTo>
                    <a:pt x="533400" y="1329267"/>
                  </a:lnTo>
                  <a:lnTo>
                    <a:pt x="93134" y="132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65166" y="4238525"/>
              <a:ext cx="853135" cy="44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Part 3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422798" y="433345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115416" y="4812643"/>
            <a:ext cx="5375717" cy="1238701"/>
            <a:chOff x="-115416" y="4812643"/>
            <a:chExt cx="5375717" cy="1238701"/>
          </a:xfrm>
        </p:grpSpPr>
        <p:sp>
          <p:nvSpPr>
            <p:cNvPr id="8" name="五边形 7"/>
            <p:cNvSpPr/>
            <p:nvPr/>
          </p:nvSpPr>
          <p:spPr>
            <a:xfrm flipV="1">
              <a:off x="2339636" y="4812643"/>
              <a:ext cx="2920665" cy="669432"/>
            </a:xfrm>
            <a:prstGeom prst="homePlat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5400000" flipV="1">
              <a:off x="500578" y="4206950"/>
              <a:ext cx="1228400" cy="2460387"/>
            </a:xfrm>
            <a:custGeom>
              <a:avLst/>
              <a:gdLst>
                <a:gd name="connsiteX0" fmla="*/ 87549 w 792804"/>
                <a:gd name="connsiteY0" fmla="*/ 29183 h 1361872"/>
                <a:gd name="connsiteX1" fmla="*/ 0 w 792804"/>
                <a:gd name="connsiteY1" fmla="*/ 1361872 h 1361872"/>
                <a:gd name="connsiteX2" fmla="*/ 423153 w 792804"/>
                <a:gd name="connsiteY2" fmla="*/ 1361872 h 1361872"/>
                <a:gd name="connsiteX3" fmla="*/ 792804 w 792804"/>
                <a:gd name="connsiteY3" fmla="*/ 0 h 1361872"/>
                <a:gd name="connsiteX4" fmla="*/ 87549 w 792804"/>
                <a:gd name="connsiteY4" fmla="*/ 29183 h 136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1361872">
                  <a:moveTo>
                    <a:pt x="87549" y="29183"/>
                  </a:moveTo>
                  <a:lnTo>
                    <a:pt x="0" y="1361872"/>
                  </a:lnTo>
                  <a:lnTo>
                    <a:pt x="423153" y="1361872"/>
                  </a:lnTo>
                  <a:lnTo>
                    <a:pt x="792804" y="0"/>
                  </a:lnTo>
                  <a:lnTo>
                    <a:pt x="87549" y="291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85422" y="4912732"/>
              <a:ext cx="853135" cy="44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Part 4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422798" y="497754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sp>
        <p:nvSpPr>
          <p:cNvPr id="42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2" b="25859"/>
          <a:stretch>
            <a:fillRect/>
          </a:stretch>
        </p:blipFill>
        <p:spPr bwMode="auto">
          <a:xfrm>
            <a:off x="-2707" y="0"/>
            <a:ext cx="12190413" cy="2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636677" y="4187717"/>
            <a:ext cx="1476513" cy="1516103"/>
            <a:chOff x="1717925" y="4437112"/>
            <a:chExt cx="1476513" cy="1516103"/>
          </a:xfrm>
        </p:grpSpPr>
        <p:sp>
          <p:nvSpPr>
            <p:cNvPr id="30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717925" y="482520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01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92455" y="3419744"/>
            <a:ext cx="1476513" cy="1516103"/>
            <a:chOff x="3573703" y="3669139"/>
            <a:chExt cx="1476513" cy="1516103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3572959" y="3743115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573703" y="4010000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02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91781" y="4177795"/>
            <a:ext cx="1476513" cy="1516103"/>
            <a:chOff x="5473029" y="4427190"/>
            <a:chExt cx="1476513" cy="1516103"/>
          </a:xfrm>
        </p:grpSpPr>
        <p:sp>
          <p:nvSpPr>
            <p:cNvPr id="36" name="Freeform 5"/>
            <p:cNvSpPr/>
            <p:nvPr/>
          </p:nvSpPr>
          <p:spPr bwMode="auto">
            <a:xfrm rot="5400000">
              <a:off x="5445166" y="4501166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5473029" y="4777680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03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83912" y="3434602"/>
            <a:ext cx="1476513" cy="1516103"/>
            <a:chOff x="7265160" y="3683997"/>
            <a:chExt cx="1476513" cy="1516103"/>
          </a:xfrm>
        </p:grpSpPr>
        <p:sp>
          <p:nvSpPr>
            <p:cNvPr id="39" name="Freeform 5"/>
            <p:cNvSpPr/>
            <p:nvPr/>
          </p:nvSpPr>
          <p:spPr bwMode="auto">
            <a:xfrm rot="5400000">
              <a:off x="7245366" y="3757973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7265160" y="4053780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04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39173" y="4177795"/>
            <a:ext cx="1476513" cy="1516103"/>
            <a:chOff x="9020421" y="4427190"/>
            <a:chExt cx="1476513" cy="1516103"/>
          </a:xfrm>
        </p:grpSpPr>
        <p:sp>
          <p:nvSpPr>
            <p:cNvPr id="42" name="Freeform 5"/>
            <p:cNvSpPr/>
            <p:nvPr/>
          </p:nvSpPr>
          <p:spPr bwMode="auto">
            <a:xfrm rot="5400000">
              <a:off x="8973558" y="4501166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9020421" y="4777974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05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742177" y="5856484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3644468" y="507938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5524743" y="585648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7389096" y="500531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9315487" y="583688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390311" y="1484784"/>
            <a:ext cx="1601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目 录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611428" y="2420888"/>
            <a:ext cx="23093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组合 403"/>
          <p:cNvGrpSpPr/>
          <p:nvPr/>
        </p:nvGrpSpPr>
        <p:grpSpPr>
          <a:xfrm>
            <a:off x="2494806" y="1214742"/>
            <a:ext cx="7281128" cy="5019753"/>
            <a:chOff x="2494806" y="1214742"/>
            <a:chExt cx="7281128" cy="5019753"/>
          </a:xfrm>
        </p:grpSpPr>
        <p:sp>
          <p:nvSpPr>
            <p:cNvPr id="3" name="Freeform 263"/>
            <p:cNvSpPr>
              <a:spLocks noEditPoints="1"/>
            </p:cNvSpPr>
            <p:nvPr/>
          </p:nvSpPr>
          <p:spPr bwMode="auto">
            <a:xfrm>
              <a:off x="4292309" y="1888460"/>
              <a:ext cx="3633661" cy="3672317"/>
            </a:xfrm>
            <a:custGeom>
              <a:avLst/>
              <a:gdLst>
                <a:gd name="T0" fmla="*/ 962 w 1007"/>
                <a:gd name="T1" fmla="*/ 539 h 1017"/>
                <a:gd name="T2" fmla="*/ 793 w 1007"/>
                <a:gd name="T3" fmla="*/ 931 h 1017"/>
                <a:gd name="T4" fmla="*/ 695 w 1007"/>
                <a:gd name="T5" fmla="*/ 436 h 1017"/>
                <a:gd name="T6" fmla="*/ 885 w 1007"/>
                <a:gd name="T7" fmla="*/ 424 h 1017"/>
                <a:gd name="T8" fmla="*/ 864 w 1007"/>
                <a:gd name="T9" fmla="*/ 412 h 1017"/>
                <a:gd name="T10" fmla="*/ 779 w 1007"/>
                <a:gd name="T11" fmla="*/ 390 h 1017"/>
                <a:gd name="T12" fmla="*/ 802 w 1007"/>
                <a:gd name="T13" fmla="*/ 255 h 1017"/>
                <a:gd name="T14" fmla="*/ 855 w 1007"/>
                <a:gd name="T15" fmla="*/ 135 h 1017"/>
                <a:gd name="T16" fmla="*/ 770 w 1007"/>
                <a:gd name="T17" fmla="*/ 136 h 1017"/>
                <a:gd name="T18" fmla="*/ 695 w 1007"/>
                <a:gd name="T19" fmla="*/ 34 h 1017"/>
                <a:gd name="T20" fmla="*/ 962 w 1007"/>
                <a:gd name="T21" fmla="*/ 539 h 1017"/>
                <a:gd name="T22" fmla="*/ 693 w 1007"/>
                <a:gd name="T23" fmla="*/ 407 h 1017"/>
                <a:gd name="T24" fmla="*/ 695 w 1007"/>
                <a:gd name="T25" fmla="*/ 280 h 1017"/>
                <a:gd name="T26" fmla="*/ 686 w 1007"/>
                <a:gd name="T27" fmla="*/ 986 h 1017"/>
                <a:gd name="T28" fmla="*/ 677 w 1007"/>
                <a:gd name="T29" fmla="*/ 417 h 1017"/>
                <a:gd name="T30" fmla="*/ 683 w 1007"/>
                <a:gd name="T31" fmla="*/ 246 h 1017"/>
                <a:gd name="T32" fmla="*/ 671 w 1007"/>
                <a:gd name="T33" fmla="*/ 301 h 1017"/>
                <a:gd name="T34" fmla="*/ 621 w 1007"/>
                <a:gd name="T35" fmla="*/ 1005 h 1017"/>
                <a:gd name="T36" fmla="*/ 649 w 1007"/>
                <a:gd name="T37" fmla="*/ 376 h 1017"/>
                <a:gd name="T38" fmla="*/ 621 w 1007"/>
                <a:gd name="T39" fmla="*/ 12 h 1017"/>
                <a:gd name="T40" fmla="*/ 621 w 1007"/>
                <a:gd name="T41" fmla="*/ 373 h 1017"/>
                <a:gd name="T42" fmla="*/ 606 w 1007"/>
                <a:gd name="T43" fmla="*/ 479 h 1017"/>
                <a:gd name="T44" fmla="*/ 621 w 1007"/>
                <a:gd name="T45" fmla="*/ 255 h 1017"/>
                <a:gd name="T46" fmla="*/ 562 w 1007"/>
                <a:gd name="T47" fmla="*/ 164 h 1017"/>
                <a:gd name="T48" fmla="*/ 553 w 1007"/>
                <a:gd name="T49" fmla="*/ 1015 h 1017"/>
                <a:gd name="T50" fmla="*/ 560 w 1007"/>
                <a:gd name="T51" fmla="*/ 462 h 1017"/>
                <a:gd name="T52" fmla="*/ 553 w 1007"/>
                <a:gd name="T53" fmla="*/ 2 h 1017"/>
                <a:gd name="T54" fmla="*/ 553 w 1007"/>
                <a:gd name="T55" fmla="*/ 608 h 1017"/>
                <a:gd name="T56" fmla="*/ 538 w 1007"/>
                <a:gd name="T57" fmla="*/ 171 h 1017"/>
                <a:gd name="T58" fmla="*/ 553 w 1007"/>
                <a:gd name="T59" fmla="*/ 2 h 1017"/>
                <a:gd name="T60" fmla="*/ 321 w 1007"/>
                <a:gd name="T61" fmla="*/ 941 h 1017"/>
                <a:gd name="T62" fmla="*/ 537 w 1007"/>
                <a:gd name="T63" fmla="*/ 468 h 1017"/>
                <a:gd name="T64" fmla="*/ 497 w 1007"/>
                <a:gd name="T65" fmla="*/ 28 h 1017"/>
                <a:gd name="T66" fmla="*/ 305 w 1007"/>
                <a:gd name="T67" fmla="*/ 85 h 1017"/>
                <a:gd name="T68" fmla="*/ 267 w 1007"/>
                <a:gd name="T69" fmla="*/ 679 h 1017"/>
                <a:gd name="T70" fmla="*/ 256 w 1007"/>
                <a:gd name="T71" fmla="*/ 67 h 1017"/>
                <a:gd name="T72" fmla="*/ 213 w 1007"/>
                <a:gd name="T73" fmla="*/ 314 h 1017"/>
                <a:gd name="T74" fmla="*/ 213 w 1007"/>
                <a:gd name="T75" fmla="*/ 354 h 1017"/>
                <a:gd name="T76" fmla="*/ 197 w 1007"/>
                <a:gd name="T77" fmla="*/ 376 h 1017"/>
                <a:gd name="T78" fmla="*/ 213 w 1007"/>
                <a:gd name="T79" fmla="*/ 95 h 1017"/>
                <a:gd name="T80" fmla="*/ 213 w 1007"/>
                <a:gd name="T81" fmla="*/ 138 h 1017"/>
                <a:gd name="T82" fmla="*/ 195 w 1007"/>
                <a:gd name="T83" fmla="*/ 364 h 1017"/>
                <a:gd name="T84" fmla="*/ 153 w 1007"/>
                <a:gd name="T85" fmla="*/ 648 h 1017"/>
                <a:gd name="T86" fmla="*/ 197 w 1007"/>
                <a:gd name="T87" fmla="*/ 180 h 1017"/>
                <a:gd name="T88" fmla="*/ 176 w 1007"/>
                <a:gd name="T89" fmla="*/ 317 h 1017"/>
                <a:gd name="T90" fmla="*/ 153 w 1007"/>
                <a:gd name="T91" fmla="*/ 391 h 1017"/>
                <a:gd name="T92" fmla="*/ 116 w 1007"/>
                <a:gd name="T93" fmla="*/ 574 h 1017"/>
                <a:gd name="T94" fmla="*/ 103 w 1007"/>
                <a:gd name="T95" fmla="*/ 815 h 1017"/>
                <a:gd name="T96" fmla="*/ 103 w 1007"/>
                <a:gd name="T97" fmla="*/ 241 h 1017"/>
                <a:gd name="T98" fmla="*/ 102 w 1007"/>
                <a:gd name="T99" fmla="*/ 527 h 1017"/>
                <a:gd name="T100" fmla="*/ 79 w 1007"/>
                <a:gd name="T101" fmla="*/ 653 h 1017"/>
                <a:gd name="T102" fmla="*/ 103 w 1007"/>
                <a:gd name="T103" fmla="*/ 241 h 1017"/>
                <a:gd name="T104" fmla="*/ 103 w 1007"/>
                <a:gd name="T105" fmla="*/ 814 h 1017"/>
                <a:gd name="T106" fmla="*/ 79 w 1007"/>
                <a:gd name="T107" fmla="*/ 522 h 1017"/>
                <a:gd name="T108" fmla="*/ 79 w 1007"/>
                <a:gd name="T109" fmla="*/ 236 h 1017"/>
                <a:gd name="T110" fmla="*/ 0 w 1007"/>
                <a:gd name="T111" fmla="*/ 508 h 1017"/>
                <a:gd name="T112" fmla="*/ 0 w 1007"/>
                <a:gd name="T113" fmla="*/ 499 h 1017"/>
                <a:gd name="T114" fmla="*/ 31 w 1007"/>
                <a:gd name="T115" fmla="*/ 62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7" h="1017">
                  <a:moveTo>
                    <a:pt x="962" y="391"/>
                  </a:moveTo>
                  <a:cubicBezTo>
                    <a:pt x="969" y="393"/>
                    <a:pt x="976" y="394"/>
                    <a:pt x="983" y="394"/>
                  </a:cubicBezTo>
                  <a:cubicBezTo>
                    <a:pt x="997" y="393"/>
                    <a:pt x="992" y="379"/>
                    <a:pt x="978" y="372"/>
                  </a:cubicBezTo>
                  <a:cubicBezTo>
                    <a:pt x="963" y="364"/>
                    <a:pt x="961" y="352"/>
                    <a:pt x="967" y="345"/>
                  </a:cubicBezTo>
                  <a:cubicBezTo>
                    <a:pt x="973" y="340"/>
                    <a:pt x="971" y="334"/>
                    <a:pt x="962" y="337"/>
                  </a:cubicBezTo>
                  <a:cubicBezTo>
                    <a:pt x="962" y="391"/>
                    <a:pt x="962" y="391"/>
                    <a:pt x="962" y="391"/>
                  </a:cubicBezTo>
                  <a:close/>
                  <a:moveTo>
                    <a:pt x="962" y="578"/>
                  </a:moveTo>
                  <a:cubicBezTo>
                    <a:pt x="962" y="539"/>
                    <a:pt x="962" y="539"/>
                    <a:pt x="962" y="539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71" y="562"/>
                    <a:pt x="994" y="590"/>
                    <a:pt x="1007" y="616"/>
                  </a:cubicBezTo>
                  <a:cubicBezTo>
                    <a:pt x="1005" y="622"/>
                    <a:pt x="1004" y="629"/>
                    <a:pt x="1002" y="635"/>
                  </a:cubicBezTo>
                  <a:cubicBezTo>
                    <a:pt x="998" y="632"/>
                    <a:pt x="994" y="629"/>
                    <a:pt x="991" y="625"/>
                  </a:cubicBezTo>
                  <a:cubicBezTo>
                    <a:pt x="979" y="613"/>
                    <a:pt x="970" y="594"/>
                    <a:pt x="962" y="578"/>
                  </a:cubicBezTo>
                  <a:close/>
                  <a:moveTo>
                    <a:pt x="695" y="983"/>
                  </a:moveTo>
                  <a:cubicBezTo>
                    <a:pt x="696" y="982"/>
                    <a:pt x="696" y="982"/>
                    <a:pt x="696" y="982"/>
                  </a:cubicBezTo>
                  <a:cubicBezTo>
                    <a:pt x="711" y="976"/>
                    <a:pt x="726" y="969"/>
                    <a:pt x="741" y="962"/>
                  </a:cubicBezTo>
                  <a:cubicBezTo>
                    <a:pt x="748" y="958"/>
                    <a:pt x="755" y="954"/>
                    <a:pt x="762" y="950"/>
                  </a:cubicBezTo>
                  <a:cubicBezTo>
                    <a:pt x="773" y="944"/>
                    <a:pt x="783" y="937"/>
                    <a:pt x="793" y="931"/>
                  </a:cubicBezTo>
                  <a:cubicBezTo>
                    <a:pt x="790" y="919"/>
                    <a:pt x="792" y="909"/>
                    <a:pt x="784" y="897"/>
                  </a:cubicBezTo>
                  <a:cubicBezTo>
                    <a:pt x="772" y="880"/>
                    <a:pt x="761" y="850"/>
                    <a:pt x="772" y="835"/>
                  </a:cubicBezTo>
                  <a:cubicBezTo>
                    <a:pt x="784" y="819"/>
                    <a:pt x="789" y="807"/>
                    <a:pt x="779" y="803"/>
                  </a:cubicBezTo>
                  <a:cubicBezTo>
                    <a:pt x="768" y="799"/>
                    <a:pt x="784" y="781"/>
                    <a:pt x="770" y="772"/>
                  </a:cubicBezTo>
                  <a:cubicBezTo>
                    <a:pt x="755" y="763"/>
                    <a:pt x="746" y="738"/>
                    <a:pt x="751" y="726"/>
                  </a:cubicBezTo>
                  <a:cubicBezTo>
                    <a:pt x="757" y="714"/>
                    <a:pt x="758" y="695"/>
                    <a:pt x="741" y="695"/>
                  </a:cubicBezTo>
                  <a:cubicBezTo>
                    <a:pt x="728" y="695"/>
                    <a:pt x="710" y="687"/>
                    <a:pt x="695" y="686"/>
                  </a:cubicBezTo>
                  <a:cubicBezTo>
                    <a:pt x="695" y="983"/>
                    <a:pt x="695" y="983"/>
                    <a:pt x="695" y="983"/>
                  </a:cubicBezTo>
                  <a:close/>
                  <a:moveTo>
                    <a:pt x="695" y="436"/>
                  </a:moveTo>
                  <a:cubicBezTo>
                    <a:pt x="702" y="433"/>
                    <a:pt x="710" y="430"/>
                    <a:pt x="723" y="430"/>
                  </a:cubicBezTo>
                  <a:cubicBezTo>
                    <a:pt x="747" y="430"/>
                    <a:pt x="766" y="421"/>
                    <a:pt x="763" y="441"/>
                  </a:cubicBezTo>
                  <a:cubicBezTo>
                    <a:pt x="761" y="461"/>
                    <a:pt x="785" y="464"/>
                    <a:pt x="798" y="472"/>
                  </a:cubicBezTo>
                  <a:cubicBezTo>
                    <a:pt x="812" y="480"/>
                    <a:pt x="830" y="491"/>
                    <a:pt x="835" y="479"/>
                  </a:cubicBezTo>
                  <a:cubicBezTo>
                    <a:pt x="840" y="467"/>
                    <a:pt x="857" y="471"/>
                    <a:pt x="872" y="474"/>
                  </a:cubicBezTo>
                  <a:cubicBezTo>
                    <a:pt x="886" y="476"/>
                    <a:pt x="911" y="481"/>
                    <a:pt x="924" y="480"/>
                  </a:cubicBezTo>
                  <a:cubicBezTo>
                    <a:pt x="937" y="479"/>
                    <a:pt x="950" y="467"/>
                    <a:pt x="951" y="455"/>
                  </a:cubicBezTo>
                  <a:cubicBezTo>
                    <a:pt x="953" y="444"/>
                    <a:pt x="934" y="441"/>
                    <a:pt x="912" y="441"/>
                  </a:cubicBezTo>
                  <a:cubicBezTo>
                    <a:pt x="890" y="441"/>
                    <a:pt x="881" y="437"/>
                    <a:pt x="885" y="424"/>
                  </a:cubicBezTo>
                  <a:cubicBezTo>
                    <a:pt x="889" y="411"/>
                    <a:pt x="895" y="399"/>
                    <a:pt x="907" y="394"/>
                  </a:cubicBezTo>
                  <a:cubicBezTo>
                    <a:pt x="919" y="389"/>
                    <a:pt x="929" y="386"/>
                    <a:pt x="941" y="386"/>
                  </a:cubicBezTo>
                  <a:cubicBezTo>
                    <a:pt x="947" y="386"/>
                    <a:pt x="954" y="388"/>
                    <a:pt x="962" y="391"/>
                  </a:cubicBezTo>
                  <a:cubicBezTo>
                    <a:pt x="962" y="337"/>
                    <a:pt x="962" y="337"/>
                    <a:pt x="962" y="337"/>
                  </a:cubicBezTo>
                  <a:cubicBezTo>
                    <a:pt x="961" y="338"/>
                    <a:pt x="959" y="338"/>
                    <a:pt x="958" y="339"/>
                  </a:cubicBezTo>
                  <a:cubicBezTo>
                    <a:pt x="946" y="345"/>
                    <a:pt x="929" y="362"/>
                    <a:pt x="925" y="352"/>
                  </a:cubicBezTo>
                  <a:cubicBezTo>
                    <a:pt x="921" y="342"/>
                    <a:pt x="893" y="351"/>
                    <a:pt x="893" y="366"/>
                  </a:cubicBezTo>
                  <a:cubicBezTo>
                    <a:pt x="893" y="382"/>
                    <a:pt x="897" y="385"/>
                    <a:pt x="891" y="395"/>
                  </a:cubicBezTo>
                  <a:cubicBezTo>
                    <a:pt x="886" y="406"/>
                    <a:pt x="874" y="413"/>
                    <a:pt x="864" y="412"/>
                  </a:cubicBezTo>
                  <a:cubicBezTo>
                    <a:pt x="853" y="411"/>
                    <a:pt x="865" y="430"/>
                    <a:pt x="855" y="436"/>
                  </a:cubicBezTo>
                  <a:cubicBezTo>
                    <a:pt x="844" y="441"/>
                    <a:pt x="839" y="428"/>
                    <a:pt x="832" y="415"/>
                  </a:cubicBezTo>
                  <a:cubicBezTo>
                    <a:pt x="826" y="402"/>
                    <a:pt x="821" y="394"/>
                    <a:pt x="814" y="386"/>
                  </a:cubicBezTo>
                  <a:cubicBezTo>
                    <a:pt x="808" y="378"/>
                    <a:pt x="804" y="374"/>
                    <a:pt x="795" y="366"/>
                  </a:cubicBezTo>
                  <a:cubicBezTo>
                    <a:pt x="785" y="359"/>
                    <a:pt x="778" y="364"/>
                    <a:pt x="787" y="373"/>
                  </a:cubicBezTo>
                  <a:cubicBezTo>
                    <a:pt x="796" y="382"/>
                    <a:pt x="798" y="386"/>
                    <a:pt x="809" y="386"/>
                  </a:cubicBezTo>
                  <a:cubicBezTo>
                    <a:pt x="819" y="386"/>
                    <a:pt x="814" y="404"/>
                    <a:pt x="812" y="412"/>
                  </a:cubicBezTo>
                  <a:cubicBezTo>
                    <a:pt x="809" y="420"/>
                    <a:pt x="795" y="445"/>
                    <a:pt x="795" y="427"/>
                  </a:cubicBezTo>
                  <a:cubicBezTo>
                    <a:pt x="795" y="408"/>
                    <a:pt x="793" y="395"/>
                    <a:pt x="779" y="390"/>
                  </a:cubicBezTo>
                  <a:cubicBezTo>
                    <a:pt x="764" y="385"/>
                    <a:pt x="762" y="370"/>
                    <a:pt x="741" y="370"/>
                  </a:cubicBezTo>
                  <a:cubicBezTo>
                    <a:pt x="720" y="370"/>
                    <a:pt x="695" y="365"/>
                    <a:pt x="699" y="379"/>
                  </a:cubicBezTo>
                  <a:cubicBezTo>
                    <a:pt x="703" y="393"/>
                    <a:pt x="701" y="405"/>
                    <a:pt x="695" y="407"/>
                  </a:cubicBezTo>
                  <a:cubicBezTo>
                    <a:pt x="695" y="436"/>
                    <a:pt x="695" y="436"/>
                    <a:pt x="695" y="436"/>
                  </a:cubicBezTo>
                  <a:close/>
                  <a:moveTo>
                    <a:pt x="695" y="302"/>
                  </a:moveTo>
                  <a:cubicBezTo>
                    <a:pt x="708" y="297"/>
                    <a:pt x="721" y="287"/>
                    <a:pt x="729" y="279"/>
                  </a:cubicBezTo>
                  <a:cubicBezTo>
                    <a:pt x="738" y="270"/>
                    <a:pt x="736" y="250"/>
                    <a:pt x="746" y="250"/>
                  </a:cubicBezTo>
                  <a:cubicBezTo>
                    <a:pt x="757" y="250"/>
                    <a:pt x="750" y="262"/>
                    <a:pt x="767" y="262"/>
                  </a:cubicBezTo>
                  <a:cubicBezTo>
                    <a:pt x="784" y="262"/>
                    <a:pt x="788" y="255"/>
                    <a:pt x="802" y="255"/>
                  </a:cubicBezTo>
                  <a:cubicBezTo>
                    <a:pt x="817" y="255"/>
                    <a:pt x="827" y="267"/>
                    <a:pt x="838" y="258"/>
                  </a:cubicBezTo>
                  <a:cubicBezTo>
                    <a:pt x="848" y="249"/>
                    <a:pt x="830" y="233"/>
                    <a:pt x="846" y="233"/>
                  </a:cubicBezTo>
                  <a:cubicBezTo>
                    <a:pt x="861" y="233"/>
                    <a:pt x="874" y="234"/>
                    <a:pt x="863" y="223"/>
                  </a:cubicBezTo>
                  <a:cubicBezTo>
                    <a:pt x="851" y="211"/>
                    <a:pt x="866" y="217"/>
                    <a:pt x="880" y="211"/>
                  </a:cubicBezTo>
                  <a:cubicBezTo>
                    <a:pt x="893" y="204"/>
                    <a:pt x="891" y="194"/>
                    <a:pt x="876" y="196"/>
                  </a:cubicBezTo>
                  <a:cubicBezTo>
                    <a:pt x="860" y="199"/>
                    <a:pt x="847" y="208"/>
                    <a:pt x="840" y="192"/>
                  </a:cubicBezTo>
                  <a:cubicBezTo>
                    <a:pt x="834" y="177"/>
                    <a:pt x="853" y="158"/>
                    <a:pt x="864" y="147"/>
                  </a:cubicBezTo>
                  <a:cubicBezTo>
                    <a:pt x="864" y="146"/>
                    <a:pt x="865" y="146"/>
                    <a:pt x="865" y="145"/>
                  </a:cubicBezTo>
                  <a:cubicBezTo>
                    <a:pt x="862" y="142"/>
                    <a:pt x="859" y="139"/>
                    <a:pt x="855" y="135"/>
                  </a:cubicBezTo>
                  <a:cubicBezTo>
                    <a:pt x="850" y="136"/>
                    <a:pt x="845" y="138"/>
                    <a:pt x="843" y="144"/>
                  </a:cubicBezTo>
                  <a:cubicBezTo>
                    <a:pt x="839" y="158"/>
                    <a:pt x="823" y="165"/>
                    <a:pt x="818" y="179"/>
                  </a:cubicBezTo>
                  <a:cubicBezTo>
                    <a:pt x="813" y="194"/>
                    <a:pt x="832" y="207"/>
                    <a:pt x="822" y="217"/>
                  </a:cubicBezTo>
                  <a:cubicBezTo>
                    <a:pt x="812" y="228"/>
                    <a:pt x="808" y="240"/>
                    <a:pt x="798" y="240"/>
                  </a:cubicBezTo>
                  <a:cubicBezTo>
                    <a:pt x="789" y="240"/>
                    <a:pt x="781" y="259"/>
                    <a:pt x="778" y="246"/>
                  </a:cubicBezTo>
                  <a:cubicBezTo>
                    <a:pt x="774" y="233"/>
                    <a:pt x="766" y="219"/>
                    <a:pt x="757" y="225"/>
                  </a:cubicBezTo>
                  <a:cubicBezTo>
                    <a:pt x="747" y="232"/>
                    <a:pt x="749" y="254"/>
                    <a:pt x="737" y="236"/>
                  </a:cubicBezTo>
                  <a:cubicBezTo>
                    <a:pt x="725" y="217"/>
                    <a:pt x="715" y="191"/>
                    <a:pt x="728" y="177"/>
                  </a:cubicBezTo>
                  <a:cubicBezTo>
                    <a:pt x="741" y="162"/>
                    <a:pt x="759" y="151"/>
                    <a:pt x="770" y="136"/>
                  </a:cubicBezTo>
                  <a:cubicBezTo>
                    <a:pt x="777" y="126"/>
                    <a:pt x="791" y="107"/>
                    <a:pt x="805" y="95"/>
                  </a:cubicBezTo>
                  <a:cubicBezTo>
                    <a:pt x="791" y="85"/>
                    <a:pt x="777" y="76"/>
                    <a:pt x="762" y="67"/>
                  </a:cubicBezTo>
                  <a:cubicBezTo>
                    <a:pt x="755" y="63"/>
                    <a:pt x="748" y="59"/>
                    <a:pt x="741" y="55"/>
                  </a:cubicBezTo>
                  <a:cubicBezTo>
                    <a:pt x="737" y="54"/>
                    <a:pt x="734" y="52"/>
                    <a:pt x="731" y="50"/>
                  </a:cubicBezTo>
                  <a:cubicBezTo>
                    <a:pt x="727" y="48"/>
                    <a:pt x="723" y="46"/>
                    <a:pt x="719" y="45"/>
                  </a:cubicBezTo>
                  <a:cubicBezTo>
                    <a:pt x="717" y="44"/>
                    <a:pt x="715" y="43"/>
                    <a:pt x="713" y="42"/>
                  </a:cubicBezTo>
                  <a:cubicBezTo>
                    <a:pt x="708" y="40"/>
                    <a:pt x="702" y="37"/>
                    <a:pt x="696" y="35"/>
                  </a:cubicBezTo>
                  <a:cubicBezTo>
                    <a:pt x="696" y="35"/>
                    <a:pt x="696" y="35"/>
                    <a:pt x="695" y="35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5" y="280"/>
                    <a:pt x="695" y="280"/>
                    <a:pt x="695" y="280"/>
                  </a:cubicBezTo>
                  <a:cubicBezTo>
                    <a:pt x="698" y="279"/>
                    <a:pt x="701" y="281"/>
                    <a:pt x="700" y="285"/>
                  </a:cubicBezTo>
                  <a:cubicBezTo>
                    <a:pt x="699" y="288"/>
                    <a:pt x="697" y="291"/>
                    <a:pt x="695" y="291"/>
                  </a:cubicBezTo>
                  <a:cubicBezTo>
                    <a:pt x="695" y="302"/>
                    <a:pt x="695" y="302"/>
                    <a:pt x="695" y="302"/>
                  </a:cubicBezTo>
                  <a:close/>
                  <a:moveTo>
                    <a:pt x="962" y="539"/>
                  </a:moveTo>
                  <a:cubicBezTo>
                    <a:pt x="962" y="578"/>
                    <a:pt x="962" y="578"/>
                    <a:pt x="962" y="578"/>
                  </a:cubicBezTo>
                  <a:cubicBezTo>
                    <a:pt x="960" y="573"/>
                    <a:pt x="957" y="569"/>
                    <a:pt x="955" y="565"/>
                  </a:cubicBezTo>
                  <a:cubicBezTo>
                    <a:pt x="946" y="548"/>
                    <a:pt x="925" y="501"/>
                    <a:pt x="934" y="500"/>
                  </a:cubicBezTo>
                  <a:cubicBezTo>
                    <a:pt x="944" y="498"/>
                    <a:pt x="953" y="514"/>
                    <a:pt x="962" y="539"/>
                  </a:cubicBezTo>
                  <a:close/>
                  <a:moveTo>
                    <a:pt x="686" y="986"/>
                  </a:moveTo>
                  <a:cubicBezTo>
                    <a:pt x="689" y="985"/>
                    <a:pt x="692" y="984"/>
                    <a:pt x="695" y="983"/>
                  </a:cubicBezTo>
                  <a:cubicBezTo>
                    <a:pt x="695" y="686"/>
                    <a:pt x="695" y="686"/>
                    <a:pt x="695" y="686"/>
                  </a:cubicBezTo>
                  <a:cubicBezTo>
                    <a:pt x="692" y="686"/>
                    <a:pt x="689" y="685"/>
                    <a:pt x="686" y="686"/>
                  </a:cubicBezTo>
                  <a:cubicBezTo>
                    <a:pt x="686" y="986"/>
                    <a:pt x="686" y="986"/>
                    <a:pt x="686" y="986"/>
                  </a:cubicBezTo>
                  <a:close/>
                  <a:moveTo>
                    <a:pt x="686" y="439"/>
                  </a:moveTo>
                  <a:cubicBezTo>
                    <a:pt x="689" y="439"/>
                    <a:pt x="692" y="437"/>
                    <a:pt x="695" y="436"/>
                  </a:cubicBezTo>
                  <a:cubicBezTo>
                    <a:pt x="695" y="407"/>
                    <a:pt x="695" y="407"/>
                    <a:pt x="695" y="407"/>
                  </a:cubicBezTo>
                  <a:cubicBezTo>
                    <a:pt x="694" y="407"/>
                    <a:pt x="693" y="407"/>
                    <a:pt x="693" y="407"/>
                  </a:cubicBezTo>
                  <a:cubicBezTo>
                    <a:pt x="690" y="407"/>
                    <a:pt x="688" y="407"/>
                    <a:pt x="686" y="407"/>
                  </a:cubicBezTo>
                  <a:cubicBezTo>
                    <a:pt x="686" y="439"/>
                    <a:pt x="686" y="439"/>
                    <a:pt x="686" y="439"/>
                  </a:cubicBezTo>
                  <a:close/>
                  <a:moveTo>
                    <a:pt x="686" y="304"/>
                  </a:moveTo>
                  <a:cubicBezTo>
                    <a:pt x="687" y="304"/>
                    <a:pt x="688" y="304"/>
                    <a:pt x="689" y="304"/>
                  </a:cubicBezTo>
                  <a:cubicBezTo>
                    <a:pt x="691" y="303"/>
                    <a:pt x="693" y="303"/>
                    <a:pt x="695" y="302"/>
                  </a:cubicBezTo>
                  <a:cubicBezTo>
                    <a:pt x="695" y="291"/>
                    <a:pt x="695" y="291"/>
                    <a:pt x="695" y="291"/>
                  </a:cubicBezTo>
                  <a:cubicBezTo>
                    <a:pt x="694" y="291"/>
                    <a:pt x="693" y="291"/>
                    <a:pt x="692" y="289"/>
                  </a:cubicBezTo>
                  <a:cubicBezTo>
                    <a:pt x="688" y="285"/>
                    <a:pt x="688" y="282"/>
                    <a:pt x="693" y="281"/>
                  </a:cubicBezTo>
                  <a:cubicBezTo>
                    <a:pt x="694" y="281"/>
                    <a:pt x="694" y="280"/>
                    <a:pt x="695" y="280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2" y="33"/>
                    <a:pt x="689" y="32"/>
                    <a:pt x="686" y="31"/>
                  </a:cubicBezTo>
                  <a:cubicBezTo>
                    <a:pt x="686" y="236"/>
                    <a:pt x="686" y="236"/>
                    <a:pt x="686" y="236"/>
                  </a:cubicBezTo>
                  <a:cubicBezTo>
                    <a:pt x="689" y="235"/>
                    <a:pt x="692" y="237"/>
                    <a:pt x="691" y="241"/>
                  </a:cubicBezTo>
                  <a:cubicBezTo>
                    <a:pt x="691" y="244"/>
                    <a:pt x="688" y="247"/>
                    <a:pt x="686" y="247"/>
                  </a:cubicBezTo>
                  <a:lnTo>
                    <a:pt x="686" y="304"/>
                  </a:lnTo>
                  <a:close/>
                  <a:moveTo>
                    <a:pt x="656" y="996"/>
                  </a:moveTo>
                  <a:cubicBezTo>
                    <a:pt x="662" y="994"/>
                    <a:pt x="667" y="992"/>
                    <a:pt x="672" y="991"/>
                  </a:cubicBezTo>
                  <a:cubicBezTo>
                    <a:pt x="677" y="989"/>
                    <a:pt x="681" y="987"/>
                    <a:pt x="686" y="986"/>
                  </a:cubicBezTo>
                  <a:cubicBezTo>
                    <a:pt x="686" y="686"/>
                    <a:pt x="686" y="686"/>
                    <a:pt x="686" y="686"/>
                  </a:cubicBezTo>
                  <a:cubicBezTo>
                    <a:pt x="684" y="686"/>
                    <a:pt x="682" y="686"/>
                    <a:pt x="679" y="687"/>
                  </a:cubicBezTo>
                  <a:cubicBezTo>
                    <a:pt x="671" y="689"/>
                    <a:pt x="663" y="692"/>
                    <a:pt x="656" y="694"/>
                  </a:cubicBezTo>
                  <a:cubicBezTo>
                    <a:pt x="656" y="996"/>
                    <a:pt x="656" y="996"/>
                    <a:pt x="656" y="996"/>
                  </a:cubicBezTo>
                  <a:close/>
                  <a:moveTo>
                    <a:pt x="656" y="443"/>
                  </a:moveTo>
                  <a:cubicBezTo>
                    <a:pt x="659" y="443"/>
                    <a:pt x="663" y="442"/>
                    <a:pt x="668" y="442"/>
                  </a:cubicBezTo>
                  <a:cubicBezTo>
                    <a:pt x="675" y="442"/>
                    <a:pt x="681" y="441"/>
                    <a:pt x="686" y="439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0" y="408"/>
                    <a:pt x="676" y="411"/>
                    <a:pt x="677" y="417"/>
                  </a:cubicBezTo>
                  <a:cubicBezTo>
                    <a:pt x="678" y="427"/>
                    <a:pt x="674" y="425"/>
                    <a:pt x="668" y="430"/>
                  </a:cubicBezTo>
                  <a:cubicBezTo>
                    <a:pt x="665" y="433"/>
                    <a:pt x="661" y="436"/>
                    <a:pt x="656" y="437"/>
                  </a:cubicBezTo>
                  <a:cubicBezTo>
                    <a:pt x="656" y="443"/>
                    <a:pt x="656" y="443"/>
                    <a:pt x="656" y="443"/>
                  </a:cubicBezTo>
                  <a:close/>
                  <a:moveTo>
                    <a:pt x="656" y="374"/>
                  </a:moveTo>
                  <a:cubicBezTo>
                    <a:pt x="667" y="371"/>
                    <a:pt x="674" y="359"/>
                    <a:pt x="664" y="351"/>
                  </a:cubicBezTo>
                  <a:cubicBezTo>
                    <a:pt x="652" y="340"/>
                    <a:pt x="656" y="326"/>
                    <a:pt x="662" y="314"/>
                  </a:cubicBezTo>
                  <a:cubicBezTo>
                    <a:pt x="669" y="303"/>
                    <a:pt x="672" y="307"/>
                    <a:pt x="686" y="304"/>
                  </a:cubicBezTo>
                  <a:cubicBezTo>
                    <a:pt x="686" y="247"/>
                    <a:pt x="686" y="247"/>
                    <a:pt x="686" y="247"/>
                  </a:cubicBezTo>
                  <a:cubicBezTo>
                    <a:pt x="685" y="247"/>
                    <a:pt x="684" y="247"/>
                    <a:pt x="683" y="246"/>
                  </a:cubicBezTo>
                  <a:cubicBezTo>
                    <a:pt x="680" y="241"/>
                    <a:pt x="680" y="238"/>
                    <a:pt x="685" y="237"/>
                  </a:cubicBezTo>
                  <a:cubicBezTo>
                    <a:pt x="685" y="237"/>
                    <a:pt x="686" y="237"/>
                    <a:pt x="686" y="236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3" y="30"/>
                    <a:pt x="680" y="29"/>
                    <a:pt x="676" y="28"/>
                  </a:cubicBezTo>
                  <a:cubicBezTo>
                    <a:pt x="675" y="27"/>
                    <a:pt x="674" y="27"/>
                    <a:pt x="672" y="26"/>
                  </a:cubicBezTo>
                  <a:cubicBezTo>
                    <a:pt x="667" y="25"/>
                    <a:pt x="662" y="23"/>
                    <a:pt x="656" y="21"/>
                  </a:cubicBezTo>
                  <a:cubicBezTo>
                    <a:pt x="656" y="224"/>
                    <a:pt x="656" y="224"/>
                    <a:pt x="656" y="224"/>
                  </a:cubicBezTo>
                  <a:cubicBezTo>
                    <a:pt x="674" y="223"/>
                    <a:pt x="676" y="248"/>
                    <a:pt x="673" y="258"/>
                  </a:cubicBezTo>
                  <a:cubicBezTo>
                    <a:pt x="670" y="268"/>
                    <a:pt x="691" y="301"/>
                    <a:pt x="671" y="301"/>
                  </a:cubicBezTo>
                  <a:cubicBezTo>
                    <a:pt x="666" y="301"/>
                    <a:pt x="661" y="303"/>
                    <a:pt x="656" y="304"/>
                  </a:cubicBezTo>
                  <a:lnTo>
                    <a:pt x="656" y="374"/>
                  </a:lnTo>
                  <a:close/>
                  <a:moveTo>
                    <a:pt x="621" y="1005"/>
                  </a:moveTo>
                  <a:cubicBezTo>
                    <a:pt x="622" y="1005"/>
                    <a:pt x="622" y="1005"/>
                    <a:pt x="622" y="1005"/>
                  </a:cubicBezTo>
                  <a:cubicBezTo>
                    <a:pt x="634" y="1002"/>
                    <a:pt x="645" y="999"/>
                    <a:pt x="656" y="996"/>
                  </a:cubicBezTo>
                  <a:cubicBezTo>
                    <a:pt x="656" y="694"/>
                    <a:pt x="656" y="694"/>
                    <a:pt x="656" y="694"/>
                  </a:cubicBezTo>
                  <a:cubicBezTo>
                    <a:pt x="649" y="696"/>
                    <a:pt x="643" y="698"/>
                    <a:pt x="638" y="700"/>
                  </a:cubicBezTo>
                  <a:cubicBezTo>
                    <a:pt x="633" y="701"/>
                    <a:pt x="627" y="699"/>
                    <a:pt x="621" y="694"/>
                  </a:cubicBezTo>
                  <a:cubicBezTo>
                    <a:pt x="621" y="1005"/>
                    <a:pt x="621" y="1005"/>
                    <a:pt x="621" y="1005"/>
                  </a:cubicBezTo>
                  <a:close/>
                  <a:moveTo>
                    <a:pt x="621" y="457"/>
                  </a:moveTo>
                  <a:cubicBezTo>
                    <a:pt x="623" y="455"/>
                    <a:pt x="626" y="455"/>
                    <a:pt x="628" y="454"/>
                  </a:cubicBezTo>
                  <a:cubicBezTo>
                    <a:pt x="639" y="452"/>
                    <a:pt x="643" y="446"/>
                    <a:pt x="656" y="443"/>
                  </a:cubicBezTo>
                  <a:cubicBezTo>
                    <a:pt x="656" y="437"/>
                    <a:pt x="656" y="437"/>
                    <a:pt x="656" y="437"/>
                  </a:cubicBezTo>
                  <a:cubicBezTo>
                    <a:pt x="651" y="439"/>
                    <a:pt x="646" y="439"/>
                    <a:pt x="640" y="436"/>
                  </a:cubicBezTo>
                  <a:cubicBezTo>
                    <a:pt x="635" y="432"/>
                    <a:pt x="627" y="433"/>
                    <a:pt x="621" y="434"/>
                  </a:cubicBezTo>
                  <a:cubicBezTo>
                    <a:pt x="621" y="457"/>
                    <a:pt x="621" y="457"/>
                    <a:pt x="621" y="457"/>
                  </a:cubicBezTo>
                  <a:close/>
                  <a:moveTo>
                    <a:pt x="621" y="373"/>
                  </a:moveTo>
                  <a:cubicBezTo>
                    <a:pt x="633" y="373"/>
                    <a:pt x="636" y="376"/>
                    <a:pt x="649" y="376"/>
                  </a:cubicBezTo>
                  <a:cubicBezTo>
                    <a:pt x="652" y="376"/>
                    <a:pt x="654" y="375"/>
                    <a:pt x="656" y="374"/>
                  </a:cubicBezTo>
                  <a:cubicBezTo>
                    <a:pt x="656" y="304"/>
                    <a:pt x="656" y="304"/>
                    <a:pt x="656" y="304"/>
                  </a:cubicBezTo>
                  <a:cubicBezTo>
                    <a:pt x="645" y="309"/>
                    <a:pt x="637" y="316"/>
                    <a:pt x="634" y="302"/>
                  </a:cubicBezTo>
                  <a:cubicBezTo>
                    <a:pt x="631" y="283"/>
                    <a:pt x="630" y="285"/>
                    <a:pt x="648" y="277"/>
                  </a:cubicBezTo>
                  <a:cubicBezTo>
                    <a:pt x="665" y="270"/>
                    <a:pt x="640" y="222"/>
                    <a:pt x="654" y="224"/>
                  </a:cubicBezTo>
                  <a:cubicBezTo>
                    <a:pt x="654" y="224"/>
                    <a:pt x="655" y="224"/>
                    <a:pt x="656" y="224"/>
                  </a:cubicBezTo>
                  <a:cubicBezTo>
                    <a:pt x="656" y="21"/>
                    <a:pt x="656" y="21"/>
                    <a:pt x="656" y="21"/>
                  </a:cubicBezTo>
                  <a:cubicBezTo>
                    <a:pt x="646" y="18"/>
                    <a:pt x="636" y="16"/>
                    <a:pt x="626" y="13"/>
                  </a:cubicBezTo>
                  <a:cubicBezTo>
                    <a:pt x="624" y="13"/>
                    <a:pt x="623" y="12"/>
                    <a:pt x="621" y="12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2" y="58"/>
                    <a:pt x="623" y="58"/>
                    <a:pt x="624" y="58"/>
                  </a:cubicBezTo>
                  <a:cubicBezTo>
                    <a:pt x="634" y="58"/>
                    <a:pt x="642" y="76"/>
                    <a:pt x="629" y="76"/>
                  </a:cubicBezTo>
                  <a:cubicBezTo>
                    <a:pt x="626" y="76"/>
                    <a:pt x="623" y="75"/>
                    <a:pt x="621" y="74"/>
                  </a:cubicBezTo>
                  <a:cubicBezTo>
                    <a:pt x="621" y="255"/>
                    <a:pt x="621" y="255"/>
                    <a:pt x="621" y="255"/>
                  </a:cubicBezTo>
                  <a:cubicBezTo>
                    <a:pt x="621" y="255"/>
                    <a:pt x="622" y="255"/>
                    <a:pt x="623" y="255"/>
                  </a:cubicBezTo>
                  <a:cubicBezTo>
                    <a:pt x="634" y="254"/>
                    <a:pt x="634" y="277"/>
                    <a:pt x="629" y="290"/>
                  </a:cubicBezTo>
                  <a:cubicBezTo>
                    <a:pt x="627" y="295"/>
                    <a:pt x="624" y="297"/>
                    <a:pt x="621" y="298"/>
                  </a:cubicBezTo>
                  <a:lnTo>
                    <a:pt x="621" y="373"/>
                  </a:lnTo>
                  <a:close/>
                  <a:moveTo>
                    <a:pt x="562" y="1015"/>
                  </a:moveTo>
                  <a:cubicBezTo>
                    <a:pt x="582" y="1013"/>
                    <a:pt x="601" y="1009"/>
                    <a:pt x="621" y="1005"/>
                  </a:cubicBezTo>
                  <a:cubicBezTo>
                    <a:pt x="621" y="694"/>
                    <a:pt x="621" y="694"/>
                    <a:pt x="621" y="694"/>
                  </a:cubicBezTo>
                  <a:cubicBezTo>
                    <a:pt x="610" y="687"/>
                    <a:pt x="598" y="674"/>
                    <a:pt x="588" y="663"/>
                  </a:cubicBezTo>
                  <a:cubicBezTo>
                    <a:pt x="580" y="656"/>
                    <a:pt x="570" y="646"/>
                    <a:pt x="562" y="637"/>
                  </a:cubicBezTo>
                  <a:cubicBezTo>
                    <a:pt x="562" y="1015"/>
                    <a:pt x="562" y="1015"/>
                    <a:pt x="562" y="1015"/>
                  </a:cubicBezTo>
                  <a:close/>
                  <a:moveTo>
                    <a:pt x="562" y="546"/>
                  </a:moveTo>
                  <a:cubicBezTo>
                    <a:pt x="568" y="535"/>
                    <a:pt x="572" y="508"/>
                    <a:pt x="584" y="506"/>
                  </a:cubicBezTo>
                  <a:cubicBezTo>
                    <a:pt x="597" y="505"/>
                    <a:pt x="606" y="491"/>
                    <a:pt x="606" y="479"/>
                  </a:cubicBezTo>
                  <a:cubicBezTo>
                    <a:pt x="606" y="470"/>
                    <a:pt x="612" y="461"/>
                    <a:pt x="621" y="457"/>
                  </a:cubicBezTo>
                  <a:cubicBezTo>
                    <a:pt x="621" y="434"/>
                    <a:pt x="621" y="434"/>
                    <a:pt x="621" y="434"/>
                  </a:cubicBezTo>
                  <a:cubicBezTo>
                    <a:pt x="614" y="434"/>
                    <a:pt x="609" y="433"/>
                    <a:pt x="609" y="427"/>
                  </a:cubicBezTo>
                  <a:cubicBezTo>
                    <a:pt x="609" y="413"/>
                    <a:pt x="600" y="408"/>
                    <a:pt x="606" y="396"/>
                  </a:cubicBezTo>
                  <a:cubicBezTo>
                    <a:pt x="613" y="385"/>
                    <a:pt x="606" y="373"/>
                    <a:pt x="619" y="373"/>
                  </a:cubicBezTo>
                  <a:cubicBezTo>
                    <a:pt x="620" y="373"/>
                    <a:pt x="620" y="373"/>
                    <a:pt x="621" y="373"/>
                  </a:cubicBezTo>
                  <a:cubicBezTo>
                    <a:pt x="621" y="298"/>
                    <a:pt x="621" y="298"/>
                    <a:pt x="621" y="298"/>
                  </a:cubicBezTo>
                  <a:cubicBezTo>
                    <a:pt x="614" y="300"/>
                    <a:pt x="607" y="295"/>
                    <a:pt x="609" y="286"/>
                  </a:cubicBezTo>
                  <a:cubicBezTo>
                    <a:pt x="612" y="273"/>
                    <a:pt x="603" y="253"/>
                    <a:pt x="621" y="255"/>
                  </a:cubicBezTo>
                  <a:cubicBezTo>
                    <a:pt x="621" y="74"/>
                    <a:pt x="621" y="74"/>
                    <a:pt x="621" y="74"/>
                  </a:cubicBezTo>
                  <a:cubicBezTo>
                    <a:pt x="613" y="69"/>
                    <a:pt x="611" y="59"/>
                    <a:pt x="621" y="58"/>
                  </a:cubicBezTo>
                  <a:cubicBezTo>
                    <a:pt x="621" y="12"/>
                    <a:pt x="621" y="12"/>
                    <a:pt x="621" y="12"/>
                  </a:cubicBezTo>
                  <a:cubicBezTo>
                    <a:pt x="618" y="11"/>
                    <a:pt x="615" y="11"/>
                    <a:pt x="611" y="10"/>
                  </a:cubicBezTo>
                  <a:cubicBezTo>
                    <a:pt x="608" y="9"/>
                    <a:pt x="604" y="9"/>
                    <a:pt x="601" y="8"/>
                  </a:cubicBezTo>
                  <a:cubicBezTo>
                    <a:pt x="588" y="6"/>
                    <a:pt x="575" y="4"/>
                    <a:pt x="562" y="2"/>
                  </a:cubicBezTo>
                  <a:cubicBezTo>
                    <a:pt x="562" y="132"/>
                    <a:pt x="562" y="132"/>
                    <a:pt x="562" y="132"/>
                  </a:cubicBezTo>
                  <a:cubicBezTo>
                    <a:pt x="575" y="133"/>
                    <a:pt x="581" y="145"/>
                    <a:pt x="572" y="155"/>
                  </a:cubicBezTo>
                  <a:cubicBezTo>
                    <a:pt x="570" y="158"/>
                    <a:pt x="566" y="161"/>
                    <a:pt x="562" y="164"/>
                  </a:cubicBezTo>
                  <a:cubicBezTo>
                    <a:pt x="562" y="462"/>
                    <a:pt x="562" y="462"/>
                    <a:pt x="562" y="462"/>
                  </a:cubicBezTo>
                  <a:cubicBezTo>
                    <a:pt x="565" y="461"/>
                    <a:pt x="568" y="463"/>
                    <a:pt x="567" y="466"/>
                  </a:cubicBezTo>
                  <a:cubicBezTo>
                    <a:pt x="566" y="469"/>
                    <a:pt x="564" y="473"/>
                    <a:pt x="562" y="473"/>
                  </a:cubicBezTo>
                  <a:lnTo>
                    <a:pt x="562" y="546"/>
                  </a:lnTo>
                  <a:close/>
                  <a:moveTo>
                    <a:pt x="553" y="1015"/>
                  </a:moveTo>
                  <a:cubicBezTo>
                    <a:pt x="556" y="1015"/>
                    <a:pt x="559" y="1015"/>
                    <a:pt x="562" y="1015"/>
                  </a:cubicBezTo>
                  <a:cubicBezTo>
                    <a:pt x="562" y="637"/>
                    <a:pt x="562" y="637"/>
                    <a:pt x="562" y="637"/>
                  </a:cubicBezTo>
                  <a:cubicBezTo>
                    <a:pt x="558" y="633"/>
                    <a:pt x="555" y="629"/>
                    <a:pt x="553" y="625"/>
                  </a:cubicBezTo>
                  <a:cubicBezTo>
                    <a:pt x="553" y="1015"/>
                    <a:pt x="553" y="1015"/>
                    <a:pt x="553" y="1015"/>
                  </a:cubicBezTo>
                  <a:close/>
                  <a:moveTo>
                    <a:pt x="553" y="608"/>
                  </a:moveTo>
                  <a:cubicBezTo>
                    <a:pt x="565" y="597"/>
                    <a:pt x="559" y="594"/>
                    <a:pt x="553" y="587"/>
                  </a:cubicBezTo>
                  <a:cubicBezTo>
                    <a:pt x="553" y="608"/>
                    <a:pt x="553" y="608"/>
                    <a:pt x="553" y="608"/>
                  </a:cubicBezTo>
                  <a:close/>
                  <a:moveTo>
                    <a:pt x="553" y="561"/>
                  </a:moveTo>
                  <a:cubicBezTo>
                    <a:pt x="555" y="556"/>
                    <a:pt x="558" y="552"/>
                    <a:pt x="560" y="548"/>
                  </a:cubicBezTo>
                  <a:cubicBezTo>
                    <a:pt x="561" y="548"/>
                    <a:pt x="561" y="547"/>
                    <a:pt x="562" y="546"/>
                  </a:cubicBezTo>
                  <a:cubicBezTo>
                    <a:pt x="562" y="473"/>
                    <a:pt x="562" y="473"/>
                    <a:pt x="562" y="473"/>
                  </a:cubicBezTo>
                  <a:cubicBezTo>
                    <a:pt x="561" y="473"/>
                    <a:pt x="560" y="472"/>
                    <a:pt x="559" y="471"/>
                  </a:cubicBezTo>
                  <a:cubicBezTo>
                    <a:pt x="555" y="467"/>
                    <a:pt x="556" y="464"/>
                    <a:pt x="560" y="462"/>
                  </a:cubicBezTo>
                  <a:cubicBezTo>
                    <a:pt x="561" y="462"/>
                    <a:pt x="561" y="462"/>
                    <a:pt x="562" y="462"/>
                  </a:cubicBezTo>
                  <a:cubicBezTo>
                    <a:pt x="562" y="164"/>
                    <a:pt x="562" y="164"/>
                    <a:pt x="562" y="164"/>
                  </a:cubicBezTo>
                  <a:cubicBezTo>
                    <a:pt x="559" y="166"/>
                    <a:pt x="556" y="167"/>
                    <a:pt x="553" y="168"/>
                  </a:cubicBezTo>
                  <a:cubicBezTo>
                    <a:pt x="553" y="494"/>
                    <a:pt x="553" y="494"/>
                    <a:pt x="553" y="494"/>
                  </a:cubicBezTo>
                  <a:cubicBezTo>
                    <a:pt x="556" y="493"/>
                    <a:pt x="559" y="495"/>
                    <a:pt x="558" y="498"/>
                  </a:cubicBezTo>
                  <a:cubicBezTo>
                    <a:pt x="558" y="502"/>
                    <a:pt x="555" y="505"/>
                    <a:pt x="553" y="505"/>
                  </a:cubicBezTo>
                  <a:cubicBezTo>
                    <a:pt x="553" y="561"/>
                    <a:pt x="553" y="561"/>
                    <a:pt x="553" y="561"/>
                  </a:cubicBezTo>
                  <a:close/>
                  <a:moveTo>
                    <a:pt x="562" y="2"/>
                  </a:moveTo>
                  <a:cubicBezTo>
                    <a:pt x="559" y="2"/>
                    <a:pt x="556" y="2"/>
                    <a:pt x="553" y="2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6" y="133"/>
                    <a:pt x="559" y="132"/>
                    <a:pt x="562" y="132"/>
                  </a:cubicBezTo>
                  <a:lnTo>
                    <a:pt x="562" y="2"/>
                  </a:lnTo>
                  <a:close/>
                  <a:moveTo>
                    <a:pt x="538" y="1017"/>
                  </a:moveTo>
                  <a:cubicBezTo>
                    <a:pt x="543" y="1016"/>
                    <a:pt x="548" y="1016"/>
                    <a:pt x="553" y="1015"/>
                  </a:cubicBezTo>
                  <a:cubicBezTo>
                    <a:pt x="553" y="625"/>
                    <a:pt x="553" y="625"/>
                    <a:pt x="553" y="625"/>
                  </a:cubicBezTo>
                  <a:cubicBezTo>
                    <a:pt x="549" y="619"/>
                    <a:pt x="548" y="613"/>
                    <a:pt x="553" y="608"/>
                  </a:cubicBezTo>
                  <a:cubicBezTo>
                    <a:pt x="553" y="608"/>
                    <a:pt x="553" y="608"/>
                    <a:pt x="553" y="608"/>
                  </a:cubicBezTo>
                  <a:cubicBezTo>
                    <a:pt x="553" y="587"/>
                    <a:pt x="553" y="587"/>
                    <a:pt x="553" y="587"/>
                  </a:cubicBezTo>
                  <a:cubicBezTo>
                    <a:pt x="552" y="586"/>
                    <a:pt x="552" y="586"/>
                    <a:pt x="551" y="585"/>
                  </a:cubicBezTo>
                  <a:cubicBezTo>
                    <a:pt x="547" y="579"/>
                    <a:pt x="549" y="570"/>
                    <a:pt x="553" y="561"/>
                  </a:cubicBezTo>
                  <a:cubicBezTo>
                    <a:pt x="553" y="505"/>
                    <a:pt x="553" y="505"/>
                    <a:pt x="553" y="505"/>
                  </a:cubicBezTo>
                  <a:cubicBezTo>
                    <a:pt x="552" y="505"/>
                    <a:pt x="551" y="504"/>
                    <a:pt x="550" y="503"/>
                  </a:cubicBezTo>
                  <a:cubicBezTo>
                    <a:pt x="546" y="499"/>
                    <a:pt x="547" y="496"/>
                    <a:pt x="551" y="495"/>
                  </a:cubicBezTo>
                  <a:cubicBezTo>
                    <a:pt x="552" y="494"/>
                    <a:pt x="552" y="494"/>
                    <a:pt x="553" y="494"/>
                  </a:cubicBezTo>
                  <a:cubicBezTo>
                    <a:pt x="553" y="168"/>
                    <a:pt x="553" y="168"/>
                    <a:pt x="553" y="168"/>
                  </a:cubicBezTo>
                  <a:cubicBezTo>
                    <a:pt x="548" y="170"/>
                    <a:pt x="543" y="171"/>
                    <a:pt x="538" y="171"/>
                  </a:cubicBezTo>
                  <a:cubicBezTo>
                    <a:pt x="538" y="468"/>
                    <a:pt x="538" y="468"/>
                    <a:pt x="538" y="468"/>
                  </a:cubicBezTo>
                  <a:cubicBezTo>
                    <a:pt x="542" y="467"/>
                    <a:pt x="544" y="469"/>
                    <a:pt x="544" y="472"/>
                  </a:cubicBezTo>
                  <a:cubicBezTo>
                    <a:pt x="543" y="475"/>
                    <a:pt x="541" y="479"/>
                    <a:pt x="538" y="479"/>
                  </a:cubicBezTo>
                  <a:cubicBezTo>
                    <a:pt x="538" y="1017"/>
                    <a:pt x="538" y="1017"/>
                    <a:pt x="538" y="1017"/>
                  </a:cubicBezTo>
                  <a:close/>
                  <a:moveTo>
                    <a:pt x="553" y="2"/>
                  </a:moveTo>
                  <a:cubicBezTo>
                    <a:pt x="548" y="1"/>
                    <a:pt x="543" y="1"/>
                    <a:pt x="538" y="0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3" y="133"/>
                    <a:pt x="547" y="133"/>
                    <a:pt x="553" y="134"/>
                  </a:cubicBezTo>
                  <a:lnTo>
                    <a:pt x="553" y="2"/>
                  </a:lnTo>
                  <a:close/>
                  <a:moveTo>
                    <a:pt x="267" y="679"/>
                  </a:moveTo>
                  <a:cubicBezTo>
                    <a:pt x="276" y="685"/>
                    <a:pt x="284" y="689"/>
                    <a:pt x="292" y="689"/>
                  </a:cubicBezTo>
                  <a:cubicBezTo>
                    <a:pt x="309" y="689"/>
                    <a:pt x="306" y="705"/>
                    <a:pt x="306" y="722"/>
                  </a:cubicBezTo>
                  <a:cubicBezTo>
                    <a:pt x="306" y="738"/>
                    <a:pt x="327" y="738"/>
                    <a:pt x="350" y="745"/>
                  </a:cubicBezTo>
                  <a:cubicBezTo>
                    <a:pt x="372" y="753"/>
                    <a:pt x="382" y="751"/>
                    <a:pt x="404" y="765"/>
                  </a:cubicBezTo>
                  <a:cubicBezTo>
                    <a:pt x="426" y="779"/>
                    <a:pt x="431" y="786"/>
                    <a:pt x="420" y="802"/>
                  </a:cubicBezTo>
                  <a:cubicBezTo>
                    <a:pt x="409" y="818"/>
                    <a:pt x="385" y="843"/>
                    <a:pt x="384" y="867"/>
                  </a:cubicBezTo>
                  <a:cubicBezTo>
                    <a:pt x="383" y="890"/>
                    <a:pt x="368" y="913"/>
                    <a:pt x="352" y="915"/>
                  </a:cubicBezTo>
                  <a:cubicBezTo>
                    <a:pt x="336" y="917"/>
                    <a:pt x="321" y="930"/>
                    <a:pt x="321" y="941"/>
                  </a:cubicBezTo>
                  <a:cubicBezTo>
                    <a:pt x="321" y="952"/>
                    <a:pt x="306" y="947"/>
                    <a:pt x="305" y="968"/>
                  </a:cubicBezTo>
                  <a:cubicBezTo>
                    <a:pt x="305" y="970"/>
                    <a:pt x="304" y="972"/>
                    <a:pt x="304" y="974"/>
                  </a:cubicBezTo>
                  <a:cubicBezTo>
                    <a:pt x="310" y="977"/>
                    <a:pt x="316" y="980"/>
                    <a:pt x="323" y="982"/>
                  </a:cubicBezTo>
                  <a:cubicBezTo>
                    <a:pt x="330" y="985"/>
                    <a:pt x="338" y="988"/>
                    <a:pt x="346" y="991"/>
                  </a:cubicBezTo>
                  <a:cubicBezTo>
                    <a:pt x="397" y="1008"/>
                    <a:pt x="452" y="1017"/>
                    <a:pt x="509" y="1017"/>
                  </a:cubicBezTo>
                  <a:cubicBezTo>
                    <a:pt x="519" y="1017"/>
                    <a:pt x="529" y="1017"/>
                    <a:pt x="538" y="1017"/>
                  </a:cubicBezTo>
                  <a:cubicBezTo>
                    <a:pt x="538" y="479"/>
                    <a:pt x="538" y="479"/>
                    <a:pt x="538" y="479"/>
                  </a:cubicBezTo>
                  <a:cubicBezTo>
                    <a:pt x="537" y="479"/>
                    <a:pt x="536" y="478"/>
                    <a:pt x="535" y="477"/>
                  </a:cubicBezTo>
                  <a:cubicBezTo>
                    <a:pt x="532" y="472"/>
                    <a:pt x="532" y="470"/>
                    <a:pt x="537" y="468"/>
                  </a:cubicBezTo>
                  <a:cubicBezTo>
                    <a:pt x="537" y="468"/>
                    <a:pt x="538" y="468"/>
                    <a:pt x="538" y="468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2" y="171"/>
                    <a:pt x="526" y="168"/>
                    <a:pt x="519" y="163"/>
                  </a:cubicBezTo>
                  <a:cubicBezTo>
                    <a:pt x="498" y="147"/>
                    <a:pt x="512" y="122"/>
                    <a:pt x="525" y="128"/>
                  </a:cubicBezTo>
                  <a:cubicBezTo>
                    <a:pt x="531" y="130"/>
                    <a:pt x="535" y="132"/>
                    <a:pt x="538" y="132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35" y="0"/>
                    <a:pt x="531" y="0"/>
                    <a:pt x="528" y="0"/>
                  </a:cubicBezTo>
                  <a:cubicBezTo>
                    <a:pt x="527" y="2"/>
                    <a:pt x="526" y="5"/>
                    <a:pt x="523" y="7"/>
                  </a:cubicBezTo>
                  <a:cubicBezTo>
                    <a:pt x="511" y="20"/>
                    <a:pt x="514" y="28"/>
                    <a:pt x="497" y="28"/>
                  </a:cubicBezTo>
                  <a:cubicBezTo>
                    <a:pt x="480" y="28"/>
                    <a:pt x="518" y="56"/>
                    <a:pt x="498" y="56"/>
                  </a:cubicBezTo>
                  <a:cubicBezTo>
                    <a:pt x="478" y="56"/>
                    <a:pt x="472" y="80"/>
                    <a:pt x="492" y="78"/>
                  </a:cubicBezTo>
                  <a:cubicBezTo>
                    <a:pt x="512" y="75"/>
                    <a:pt x="511" y="84"/>
                    <a:pt x="490" y="94"/>
                  </a:cubicBezTo>
                  <a:cubicBezTo>
                    <a:pt x="469" y="104"/>
                    <a:pt x="435" y="104"/>
                    <a:pt x="425" y="120"/>
                  </a:cubicBezTo>
                  <a:cubicBezTo>
                    <a:pt x="415" y="136"/>
                    <a:pt x="378" y="135"/>
                    <a:pt x="378" y="150"/>
                  </a:cubicBezTo>
                  <a:cubicBezTo>
                    <a:pt x="378" y="165"/>
                    <a:pt x="372" y="219"/>
                    <a:pt x="343" y="209"/>
                  </a:cubicBezTo>
                  <a:cubicBezTo>
                    <a:pt x="315" y="199"/>
                    <a:pt x="309" y="171"/>
                    <a:pt x="297" y="154"/>
                  </a:cubicBezTo>
                  <a:cubicBezTo>
                    <a:pt x="286" y="136"/>
                    <a:pt x="304" y="118"/>
                    <a:pt x="292" y="111"/>
                  </a:cubicBezTo>
                  <a:cubicBezTo>
                    <a:pt x="281" y="105"/>
                    <a:pt x="317" y="77"/>
                    <a:pt x="305" y="85"/>
                  </a:cubicBezTo>
                  <a:cubicBezTo>
                    <a:pt x="292" y="94"/>
                    <a:pt x="273" y="82"/>
                    <a:pt x="290" y="78"/>
                  </a:cubicBezTo>
                  <a:cubicBezTo>
                    <a:pt x="307" y="74"/>
                    <a:pt x="301" y="57"/>
                    <a:pt x="289" y="61"/>
                  </a:cubicBezTo>
                  <a:cubicBezTo>
                    <a:pt x="282" y="63"/>
                    <a:pt x="274" y="62"/>
                    <a:pt x="272" y="58"/>
                  </a:cubicBezTo>
                  <a:cubicBezTo>
                    <a:pt x="270" y="59"/>
                    <a:pt x="268" y="60"/>
                    <a:pt x="267" y="61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8" y="307"/>
                    <a:pt x="281" y="319"/>
                    <a:pt x="286" y="329"/>
                  </a:cubicBezTo>
                  <a:cubicBezTo>
                    <a:pt x="291" y="341"/>
                    <a:pt x="288" y="353"/>
                    <a:pt x="269" y="345"/>
                  </a:cubicBezTo>
                  <a:cubicBezTo>
                    <a:pt x="268" y="345"/>
                    <a:pt x="267" y="344"/>
                    <a:pt x="267" y="344"/>
                  </a:cubicBezTo>
                  <a:lnTo>
                    <a:pt x="267" y="679"/>
                  </a:lnTo>
                  <a:close/>
                  <a:moveTo>
                    <a:pt x="213" y="651"/>
                  </a:moveTo>
                  <a:cubicBezTo>
                    <a:pt x="220" y="652"/>
                    <a:pt x="229" y="654"/>
                    <a:pt x="238" y="660"/>
                  </a:cubicBezTo>
                  <a:cubicBezTo>
                    <a:pt x="248" y="666"/>
                    <a:pt x="258" y="673"/>
                    <a:pt x="267" y="679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50" y="337"/>
                    <a:pt x="241" y="336"/>
                    <a:pt x="248" y="319"/>
                  </a:cubicBezTo>
                  <a:cubicBezTo>
                    <a:pt x="255" y="301"/>
                    <a:pt x="246" y="302"/>
                    <a:pt x="258" y="303"/>
                  </a:cubicBezTo>
                  <a:cubicBezTo>
                    <a:pt x="261" y="303"/>
                    <a:pt x="264" y="303"/>
                    <a:pt x="267" y="30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3" y="63"/>
                    <a:pt x="259" y="65"/>
                    <a:pt x="256" y="67"/>
                  </a:cubicBezTo>
                  <a:cubicBezTo>
                    <a:pt x="241" y="76"/>
                    <a:pt x="227" y="85"/>
                    <a:pt x="213" y="95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7" y="129"/>
                    <a:pt x="218" y="136"/>
                    <a:pt x="213" y="138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9" y="220"/>
                    <a:pt x="220" y="238"/>
                    <a:pt x="227" y="245"/>
                  </a:cubicBezTo>
                  <a:cubicBezTo>
                    <a:pt x="237" y="255"/>
                    <a:pt x="255" y="259"/>
                    <a:pt x="252" y="268"/>
                  </a:cubicBezTo>
                  <a:cubicBezTo>
                    <a:pt x="248" y="276"/>
                    <a:pt x="279" y="297"/>
                    <a:pt x="258" y="297"/>
                  </a:cubicBezTo>
                  <a:cubicBezTo>
                    <a:pt x="237" y="297"/>
                    <a:pt x="227" y="304"/>
                    <a:pt x="222" y="312"/>
                  </a:cubicBezTo>
                  <a:cubicBezTo>
                    <a:pt x="219" y="318"/>
                    <a:pt x="216" y="317"/>
                    <a:pt x="213" y="314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23" y="353"/>
                    <a:pt x="225" y="370"/>
                    <a:pt x="215" y="370"/>
                  </a:cubicBezTo>
                  <a:cubicBezTo>
                    <a:pt x="214" y="370"/>
                    <a:pt x="214" y="370"/>
                    <a:pt x="213" y="370"/>
                  </a:cubicBezTo>
                  <a:lnTo>
                    <a:pt x="213" y="651"/>
                  </a:lnTo>
                  <a:close/>
                  <a:moveTo>
                    <a:pt x="197" y="650"/>
                  </a:moveTo>
                  <a:cubicBezTo>
                    <a:pt x="202" y="650"/>
                    <a:pt x="207" y="650"/>
                    <a:pt x="213" y="651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204" y="368"/>
                    <a:pt x="200" y="356"/>
                    <a:pt x="210" y="354"/>
                  </a:cubicBezTo>
                  <a:cubicBezTo>
                    <a:pt x="211" y="354"/>
                    <a:pt x="212" y="354"/>
                    <a:pt x="213" y="354"/>
                  </a:cubicBezTo>
                  <a:cubicBezTo>
                    <a:pt x="213" y="314"/>
                    <a:pt x="213" y="314"/>
                    <a:pt x="213" y="314"/>
                  </a:cubicBezTo>
                  <a:cubicBezTo>
                    <a:pt x="211" y="312"/>
                    <a:pt x="209" y="310"/>
                    <a:pt x="206" y="307"/>
                  </a:cubicBezTo>
                  <a:cubicBezTo>
                    <a:pt x="204" y="306"/>
                    <a:pt x="200" y="306"/>
                    <a:pt x="197" y="306"/>
                  </a:cubicBezTo>
                  <a:cubicBezTo>
                    <a:pt x="197" y="329"/>
                    <a:pt x="197" y="329"/>
                    <a:pt x="197" y="329"/>
                  </a:cubicBezTo>
                  <a:cubicBezTo>
                    <a:pt x="203" y="335"/>
                    <a:pt x="205" y="344"/>
                    <a:pt x="198" y="353"/>
                  </a:cubicBezTo>
                  <a:cubicBezTo>
                    <a:pt x="198" y="354"/>
                    <a:pt x="197" y="354"/>
                    <a:pt x="197" y="355"/>
                  </a:cubicBezTo>
                  <a:cubicBezTo>
                    <a:pt x="197" y="364"/>
                    <a:pt x="197" y="364"/>
                    <a:pt x="197" y="364"/>
                  </a:cubicBezTo>
                  <a:cubicBezTo>
                    <a:pt x="204" y="364"/>
                    <a:pt x="205" y="376"/>
                    <a:pt x="198" y="376"/>
                  </a:cubicBezTo>
                  <a:cubicBezTo>
                    <a:pt x="198" y="376"/>
                    <a:pt x="197" y="376"/>
                    <a:pt x="197" y="376"/>
                  </a:cubicBezTo>
                  <a:cubicBezTo>
                    <a:pt x="197" y="594"/>
                    <a:pt x="197" y="594"/>
                    <a:pt x="197" y="594"/>
                  </a:cubicBezTo>
                  <a:cubicBezTo>
                    <a:pt x="198" y="595"/>
                    <a:pt x="198" y="596"/>
                    <a:pt x="197" y="597"/>
                  </a:cubicBezTo>
                  <a:cubicBezTo>
                    <a:pt x="197" y="650"/>
                    <a:pt x="197" y="650"/>
                    <a:pt x="197" y="650"/>
                  </a:cubicBezTo>
                  <a:close/>
                  <a:moveTo>
                    <a:pt x="213" y="95"/>
                  </a:moveTo>
                  <a:cubicBezTo>
                    <a:pt x="207" y="99"/>
                    <a:pt x="202" y="103"/>
                    <a:pt x="197" y="107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7" y="110"/>
                    <a:pt x="198" y="110"/>
                    <a:pt x="198" y="110"/>
                  </a:cubicBezTo>
                  <a:cubicBezTo>
                    <a:pt x="205" y="112"/>
                    <a:pt x="210" y="117"/>
                    <a:pt x="213" y="122"/>
                  </a:cubicBezTo>
                  <a:cubicBezTo>
                    <a:pt x="213" y="95"/>
                    <a:pt x="213" y="95"/>
                    <a:pt x="213" y="95"/>
                  </a:cubicBezTo>
                  <a:close/>
                  <a:moveTo>
                    <a:pt x="213" y="138"/>
                  </a:moveTo>
                  <a:cubicBezTo>
                    <a:pt x="211" y="138"/>
                    <a:pt x="209" y="138"/>
                    <a:pt x="207" y="137"/>
                  </a:cubicBezTo>
                  <a:cubicBezTo>
                    <a:pt x="203" y="136"/>
                    <a:pt x="200" y="136"/>
                    <a:pt x="197" y="13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4" y="166"/>
                    <a:pt x="202" y="176"/>
                    <a:pt x="197" y="180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8" y="204"/>
                    <a:pt x="200" y="204"/>
                    <a:pt x="203" y="204"/>
                  </a:cubicBezTo>
                  <a:cubicBezTo>
                    <a:pt x="208" y="205"/>
                    <a:pt x="211" y="207"/>
                    <a:pt x="213" y="211"/>
                  </a:cubicBezTo>
                  <a:lnTo>
                    <a:pt x="213" y="138"/>
                  </a:lnTo>
                  <a:close/>
                  <a:moveTo>
                    <a:pt x="153" y="648"/>
                  </a:moveTo>
                  <a:cubicBezTo>
                    <a:pt x="161" y="654"/>
                    <a:pt x="177" y="651"/>
                    <a:pt x="187" y="651"/>
                  </a:cubicBezTo>
                  <a:cubicBezTo>
                    <a:pt x="190" y="651"/>
                    <a:pt x="193" y="651"/>
                    <a:pt x="197" y="650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196" y="598"/>
                    <a:pt x="194" y="598"/>
                    <a:pt x="190" y="598"/>
                  </a:cubicBezTo>
                  <a:cubicBezTo>
                    <a:pt x="176" y="597"/>
                    <a:pt x="166" y="588"/>
                    <a:pt x="185" y="589"/>
                  </a:cubicBezTo>
                  <a:cubicBezTo>
                    <a:pt x="190" y="589"/>
                    <a:pt x="195" y="592"/>
                    <a:pt x="197" y="594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0" y="375"/>
                    <a:pt x="187" y="366"/>
                    <a:pt x="195" y="364"/>
                  </a:cubicBezTo>
                  <a:cubicBezTo>
                    <a:pt x="196" y="364"/>
                    <a:pt x="196" y="364"/>
                    <a:pt x="197" y="364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83" y="371"/>
                    <a:pt x="169" y="371"/>
                    <a:pt x="161" y="379"/>
                  </a:cubicBezTo>
                  <a:cubicBezTo>
                    <a:pt x="158" y="383"/>
                    <a:pt x="155" y="387"/>
                    <a:pt x="153" y="391"/>
                  </a:cubicBezTo>
                  <a:cubicBezTo>
                    <a:pt x="153" y="579"/>
                    <a:pt x="153" y="579"/>
                    <a:pt x="153" y="579"/>
                  </a:cubicBezTo>
                  <a:cubicBezTo>
                    <a:pt x="154" y="579"/>
                    <a:pt x="156" y="579"/>
                    <a:pt x="157" y="579"/>
                  </a:cubicBezTo>
                  <a:cubicBezTo>
                    <a:pt x="168" y="578"/>
                    <a:pt x="167" y="596"/>
                    <a:pt x="155" y="596"/>
                  </a:cubicBezTo>
                  <a:cubicBezTo>
                    <a:pt x="154" y="596"/>
                    <a:pt x="154" y="596"/>
                    <a:pt x="153" y="596"/>
                  </a:cubicBezTo>
                  <a:cubicBezTo>
                    <a:pt x="153" y="648"/>
                    <a:pt x="153" y="648"/>
                    <a:pt x="153" y="648"/>
                  </a:cubicBezTo>
                  <a:close/>
                  <a:moveTo>
                    <a:pt x="197" y="107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9"/>
                    <a:pt x="196" y="109"/>
                    <a:pt x="197" y="110"/>
                  </a:cubicBezTo>
                  <a:cubicBezTo>
                    <a:pt x="197" y="107"/>
                    <a:pt x="197" y="107"/>
                    <a:pt x="197" y="107"/>
                  </a:cubicBezTo>
                  <a:close/>
                  <a:moveTo>
                    <a:pt x="197" y="136"/>
                  </a:moveTo>
                  <a:cubicBezTo>
                    <a:pt x="186" y="136"/>
                    <a:pt x="181" y="142"/>
                    <a:pt x="193" y="154"/>
                  </a:cubicBezTo>
                  <a:cubicBezTo>
                    <a:pt x="195" y="155"/>
                    <a:pt x="196" y="156"/>
                    <a:pt x="197" y="157"/>
                  </a:cubicBezTo>
                  <a:cubicBezTo>
                    <a:pt x="197" y="136"/>
                    <a:pt x="197" y="136"/>
                    <a:pt x="197" y="136"/>
                  </a:cubicBezTo>
                  <a:close/>
                  <a:moveTo>
                    <a:pt x="197" y="180"/>
                  </a:moveTo>
                  <a:cubicBezTo>
                    <a:pt x="194" y="183"/>
                    <a:pt x="190" y="184"/>
                    <a:pt x="186" y="182"/>
                  </a:cubicBezTo>
                  <a:cubicBezTo>
                    <a:pt x="180" y="180"/>
                    <a:pt x="167" y="175"/>
                    <a:pt x="153" y="170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61" y="194"/>
                    <a:pt x="167" y="201"/>
                    <a:pt x="167" y="206"/>
                  </a:cubicBezTo>
                  <a:cubicBezTo>
                    <a:pt x="167" y="217"/>
                    <a:pt x="173" y="223"/>
                    <a:pt x="186" y="219"/>
                  </a:cubicBezTo>
                  <a:cubicBezTo>
                    <a:pt x="196" y="216"/>
                    <a:pt x="190" y="207"/>
                    <a:pt x="197" y="205"/>
                  </a:cubicBezTo>
                  <a:cubicBezTo>
                    <a:pt x="197" y="180"/>
                    <a:pt x="197" y="180"/>
                    <a:pt x="197" y="180"/>
                  </a:cubicBezTo>
                  <a:close/>
                  <a:moveTo>
                    <a:pt x="197" y="306"/>
                  </a:moveTo>
                  <a:cubicBezTo>
                    <a:pt x="184" y="308"/>
                    <a:pt x="166" y="317"/>
                    <a:pt x="176" y="317"/>
                  </a:cubicBezTo>
                  <a:cubicBezTo>
                    <a:pt x="182" y="317"/>
                    <a:pt x="191" y="322"/>
                    <a:pt x="197" y="329"/>
                  </a:cubicBezTo>
                  <a:lnTo>
                    <a:pt x="197" y="306"/>
                  </a:lnTo>
                  <a:close/>
                  <a:moveTo>
                    <a:pt x="103" y="651"/>
                  </a:moveTo>
                  <a:cubicBezTo>
                    <a:pt x="111" y="652"/>
                    <a:pt x="119" y="653"/>
                    <a:pt x="125" y="650"/>
                  </a:cubicBezTo>
                  <a:cubicBezTo>
                    <a:pt x="135" y="643"/>
                    <a:pt x="145" y="631"/>
                    <a:pt x="150" y="643"/>
                  </a:cubicBezTo>
                  <a:cubicBezTo>
                    <a:pt x="151" y="645"/>
                    <a:pt x="152" y="647"/>
                    <a:pt x="153" y="648"/>
                  </a:cubicBezTo>
                  <a:cubicBezTo>
                    <a:pt x="153" y="596"/>
                    <a:pt x="153" y="596"/>
                    <a:pt x="153" y="596"/>
                  </a:cubicBezTo>
                  <a:cubicBezTo>
                    <a:pt x="143" y="594"/>
                    <a:pt x="133" y="580"/>
                    <a:pt x="153" y="579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49" y="397"/>
                    <a:pt x="146" y="403"/>
                    <a:pt x="137" y="403"/>
                  </a:cubicBezTo>
                  <a:cubicBezTo>
                    <a:pt x="124" y="403"/>
                    <a:pt x="116" y="434"/>
                    <a:pt x="116" y="445"/>
                  </a:cubicBezTo>
                  <a:cubicBezTo>
                    <a:pt x="116" y="451"/>
                    <a:pt x="110" y="456"/>
                    <a:pt x="103" y="460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18" y="528"/>
                    <a:pt x="131" y="551"/>
                    <a:pt x="120" y="545"/>
                  </a:cubicBezTo>
                  <a:cubicBezTo>
                    <a:pt x="113" y="541"/>
                    <a:pt x="108" y="544"/>
                    <a:pt x="103" y="545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4" y="563"/>
                    <a:pt x="105" y="563"/>
                    <a:pt x="106" y="563"/>
                  </a:cubicBezTo>
                  <a:cubicBezTo>
                    <a:pt x="118" y="562"/>
                    <a:pt x="129" y="574"/>
                    <a:pt x="116" y="574"/>
                  </a:cubicBezTo>
                  <a:cubicBezTo>
                    <a:pt x="111" y="574"/>
                    <a:pt x="106" y="572"/>
                    <a:pt x="103" y="570"/>
                  </a:cubicBezTo>
                  <a:cubicBezTo>
                    <a:pt x="103" y="651"/>
                    <a:pt x="103" y="651"/>
                    <a:pt x="103" y="651"/>
                  </a:cubicBezTo>
                  <a:close/>
                  <a:moveTo>
                    <a:pt x="153" y="170"/>
                  </a:moveTo>
                  <a:cubicBezTo>
                    <a:pt x="147" y="168"/>
                    <a:pt x="140" y="166"/>
                    <a:pt x="134" y="165"/>
                  </a:cubicBezTo>
                  <a:cubicBezTo>
                    <a:pt x="134" y="165"/>
                    <a:pt x="133" y="166"/>
                    <a:pt x="132" y="166"/>
                  </a:cubicBezTo>
                  <a:cubicBezTo>
                    <a:pt x="130" y="169"/>
                    <a:pt x="127" y="172"/>
                    <a:pt x="125" y="175"/>
                  </a:cubicBezTo>
                  <a:cubicBezTo>
                    <a:pt x="134" y="177"/>
                    <a:pt x="145" y="182"/>
                    <a:pt x="153" y="188"/>
                  </a:cubicBezTo>
                  <a:cubicBezTo>
                    <a:pt x="153" y="170"/>
                    <a:pt x="153" y="170"/>
                    <a:pt x="153" y="170"/>
                  </a:cubicBezTo>
                  <a:close/>
                  <a:moveTo>
                    <a:pt x="103" y="815"/>
                  </a:moveTo>
                  <a:cubicBezTo>
                    <a:pt x="103" y="814"/>
                    <a:pt x="103" y="814"/>
                    <a:pt x="103" y="814"/>
                  </a:cubicBezTo>
                  <a:cubicBezTo>
                    <a:pt x="106" y="817"/>
                    <a:pt x="108" y="821"/>
                    <a:pt x="109" y="824"/>
                  </a:cubicBezTo>
                  <a:cubicBezTo>
                    <a:pt x="109" y="823"/>
                    <a:pt x="109" y="823"/>
                    <a:pt x="109" y="823"/>
                  </a:cubicBezTo>
                  <a:cubicBezTo>
                    <a:pt x="107" y="820"/>
                    <a:pt x="105" y="818"/>
                    <a:pt x="103" y="815"/>
                  </a:cubicBezTo>
                  <a:close/>
                  <a:moveTo>
                    <a:pt x="103" y="705"/>
                  </a:moveTo>
                  <a:cubicBezTo>
                    <a:pt x="103" y="680"/>
                    <a:pt x="103" y="680"/>
                    <a:pt x="103" y="680"/>
                  </a:cubicBezTo>
                  <a:cubicBezTo>
                    <a:pt x="108" y="689"/>
                    <a:pt x="113" y="701"/>
                    <a:pt x="103" y="705"/>
                  </a:cubicBezTo>
                  <a:close/>
                  <a:moveTo>
                    <a:pt x="103" y="248"/>
                  </a:moveTo>
                  <a:cubicBezTo>
                    <a:pt x="103" y="241"/>
                    <a:pt x="103" y="241"/>
                    <a:pt x="103" y="241"/>
                  </a:cubicBezTo>
                  <a:cubicBezTo>
                    <a:pt x="104" y="244"/>
                    <a:pt x="104" y="246"/>
                    <a:pt x="103" y="248"/>
                  </a:cubicBezTo>
                  <a:close/>
                  <a:moveTo>
                    <a:pt x="79" y="653"/>
                  </a:moveTo>
                  <a:cubicBezTo>
                    <a:pt x="82" y="653"/>
                    <a:pt x="85" y="653"/>
                    <a:pt x="88" y="652"/>
                  </a:cubicBezTo>
                  <a:cubicBezTo>
                    <a:pt x="92" y="651"/>
                    <a:pt x="97" y="651"/>
                    <a:pt x="103" y="651"/>
                  </a:cubicBezTo>
                  <a:cubicBezTo>
                    <a:pt x="103" y="570"/>
                    <a:pt x="103" y="570"/>
                    <a:pt x="103" y="570"/>
                  </a:cubicBezTo>
                  <a:cubicBezTo>
                    <a:pt x="99" y="567"/>
                    <a:pt x="98" y="564"/>
                    <a:pt x="103" y="563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01" y="546"/>
                    <a:pt x="98" y="546"/>
                    <a:pt x="96" y="545"/>
                  </a:cubicBezTo>
                  <a:cubicBezTo>
                    <a:pt x="89" y="541"/>
                    <a:pt x="91" y="529"/>
                    <a:pt x="102" y="527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03" y="460"/>
                    <a:pt x="103" y="460"/>
                    <a:pt x="103" y="460"/>
                  </a:cubicBezTo>
                  <a:cubicBezTo>
                    <a:pt x="97" y="465"/>
                    <a:pt x="90" y="469"/>
                    <a:pt x="87" y="474"/>
                  </a:cubicBezTo>
                  <a:cubicBezTo>
                    <a:pt x="80" y="483"/>
                    <a:pt x="85" y="493"/>
                    <a:pt x="85" y="511"/>
                  </a:cubicBezTo>
                  <a:cubicBezTo>
                    <a:pt x="85" y="520"/>
                    <a:pt x="83" y="524"/>
                    <a:pt x="79" y="522"/>
                  </a:cubicBezTo>
                  <a:cubicBezTo>
                    <a:pt x="79" y="548"/>
                    <a:pt x="79" y="548"/>
                    <a:pt x="79" y="548"/>
                  </a:cubicBezTo>
                  <a:cubicBezTo>
                    <a:pt x="90" y="551"/>
                    <a:pt x="96" y="563"/>
                    <a:pt x="84" y="562"/>
                  </a:cubicBezTo>
                  <a:cubicBezTo>
                    <a:pt x="82" y="562"/>
                    <a:pt x="81" y="561"/>
                    <a:pt x="79" y="561"/>
                  </a:cubicBezTo>
                  <a:cubicBezTo>
                    <a:pt x="79" y="653"/>
                    <a:pt x="79" y="653"/>
                    <a:pt x="79" y="653"/>
                  </a:cubicBezTo>
                  <a:close/>
                  <a:moveTo>
                    <a:pt x="103" y="241"/>
                  </a:moveTo>
                  <a:cubicBezTo>
                    <a:pt x="103" y="248"/>
                    <a:pt x="103" y="248"/>
                    <a:pt x="103" y="248"/>
                  </a:cubicBezTo>
                  <a:cubicBezTo>
                    <a:pt x="102" y="249"/>
                    <a:pt x="101" y="249"/>
                    <a:pt x="99" y="249"/>
                  </a:cubicBezTo>
                  <a:cubicBezTo>
                    <a:pt x="89" y="249"/>
                    <a:pt x="89" y="264"/>
                    <a:pt x="88" y="287"/>
                  </a:cubicBezTo>
                  <a:cubicBezTo>
                    <a:pt x="87" y="299"/>
                    <a:pt x="83" y="298"/>
                    <a:pt x="79" y="292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4" y="228"/>
                    <a:pt x="90" y="220"/>
                    <a:pt x="95" y="212"/>
                  </a:cubicBezTo>
                  <a:cubicBezTo>
                    <a:pt x="96" y="215"/>
                    <a:pt x="96" y="217"/>
                    <a:pt x="97" y="219"/>
                  </a:cubicBezTo>
                  <a:cubicBezTo>
                    <a:pt x="98" y="228"/>
                    <a:pt x="102" y="236"/>
                    <a:pt x="103" y="241"/>
                  </a:cubicBezTo>
                  <a:close/>
                  <a:moveTo>
                    <a:pt x="103" y="680"/>
                  </a:moveTo>
                  <a:cubicBezTo>
                    <a:pt x="103" y="705"/>
                    <a:pt x="103" y="705"/>
                    <a:pt x="103" y="705"/>
                  </a:cubicBezTo>
                  <a:cubicBezTo>
                    <a:pt x="103" y="705"/>
                    <a:pt x="102" y="705"/>
                    <a:pt x="102" y="705"/>
                  </a:cubicBezTo>
                  <a:cubicBezTo>
                    <a:pt x="88" y="709"/>
                    <a:pt x="94" y="728"/>
                    <a:pt x="80" y="734"/>
                  </a:cubicBezTo>
                  <a:cubicBezTo>
                    <a:pt x="80" y="734"/>
                    <a:pt x="80" y="734"/>
                    <a:pt x="79" y="735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9" y="672"/>
                    <a:pt x="99" y="672"/>
                    <a:pt x="102" y="677"/>
                  </a:cubicBezTo>
                  <a:cubicBezTo>
                    <a:pt x="102" y="678"/>
                    <a:pt x="102" y="679"/>
                    <a:pt x="103" y="680"/>
                  </a:cubicBezTo>
                  <a:close/>
                  <a:moveTo>
                    <a:pt x="103" y="814"/>
                  </a:moveTo>
                  <a:cubicBezTo>
                    <a:pt x="103" y="815"/>
                    <a:pt x="103" y="815"/>
                    <a:pt x="103" y="815"/>
                  </a:cubicBezTo>
                  <a:cubicBezTo>
                    <a:pt x="101" y="812"/>
                    <a:pt x="99" y="809"/>
                    <a:pt x="96" y="806"/>
                  </a:cubicBezTo>
                  <a:cubicBezTo>
                    <a:pt x="99" y="809"/>
                    <a:pt x="101" y="811"/>
                    <a:pt x="103" y="814"/>
                  </a:cubicBezTo>
                  <a:close/>
                  <a:moveTo>
                    <a:pt x="61" y="639"/>
                  </a:moveTo>
                  <a:cubicBezTo>
                    <a:pt x="66" y="646"/>
                    <a:pt x="73" y="651"/>
                    <a:pt x="79" y="653"/>
                  </a:cubicBezTo>
                  <a:cubicBezTo>
                    <a:pt x="79" y="561"/>
                    <a:pt x="79" y="561"/>
                    <a:pt x="79" y="561"/>
                  </a:cubicBezTo>
                  <a:cubicBezTo>
                    <a:pt x="68" y="557"/>
                    <a:pt x="62" y="546"/>
                    <a:pt x="75" y="548"/>
                  </a:cubicBezTo>
                  <a:cubicBezTo>
                    <a:pt x="77" y="548"/>
                    <a:pt x="78" y="548"/>
                    <a:pt x="79" y="548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6" y="520"/>
                    <a:pt x="71" y="515"/>
                    <a:pt x="64" y="506"/>
                  </a:cubicBezTo>
                  <a:cubicBezTo>
                    <a:pt x="63" y="504"/>
                    <a:pt x="62" y="503"/>
                    <a:pt x="61" y="502"/>
                  </a:cubicBezTo>
                  <a:cubicBezTo>
                    <a:pt x="61" y="639"/>
                    <a:pt x="61" y="639"/>
                    <a:pt x="61" y="639"/>
                  </a:cubicBezTo>
                  <a:close/>
                  <a:moveTo>
                    <a:pt x="79" y="236"/>
                  </a:moveTo>
                  <a:cubicBezTo>
                    <a:pt x="79" y="292"/>
                    <a:pt x="79" y="292"/>
                    <a:pt x="79" y="292"/>
                  </a:cubicBezTo>
                  <a:cubicBezTo>
                    <a:pt x="75" y="286"/>
                    <a:pt x="72" y="276"/>
                    <a:pt x="72" y="270"/>
                  </a:cubicBezTo>
                  <a:cubicBezTo>
                    <a:pt x="72" y="266"/>
                    <a:pt x="69" y="263"/>
                    <a:pt x="65" y="261"/>
                  </a:cubicBezTo>
                  <a:cubicBezTo>
                    <a:pt x="66" y="259"/>
                    <a:pt x="67" y="257"/>
                    <a:pt x="68" y="255"/>
                  </a:cubicBezTo>
                  <a:cubicBezTo>
                    <a:pt x="71" y="249"/>
                    <a:pt x="75" y="242"/>
                    <a:pt x="79" y="236"/>
                  </a:cubicBezTo>
                  <a:close/>
                  <a:moveTo>
                    <a:pt x="79" y="672"/>
                  </a:moveTo>
                  <a:cubicBezTo>
                    <a:pt x="79" y="735"/>
                    <a:pt x="79" y="735"/>
                    <a:pt x="79" y="735"/>
                  </a:cubicBezTo>
                  <a:cubicBezTo>
                    <a:pt x="70" y="740"/>
                    <a:pt x="69" y="754"/>
                    <a:pt x="71" y="768"/>
                  </a:cubicBezTo>
                  <a:cubicBezTo>
                    <a:pt x="70" y="766"/>
                    <a:pt x="69" y="764"/>
                    <a:pt x="68" y="762"/>
                  </a:cubicBezTo>
                  <a:cubicBezTo>
                    <a:pt x="65" y="758"/>
                    <a:pt x="63" y="754"/>
                    <a:pt x="61" y="750"/>
                  </a:cubicBezTo>
                  <a:cubicBezTo>
                    <a:pt x="61" y="669"/>
                    <a:pt x="61" y="669"/>
                    <a:pt x="61" y="669"/>
                  </a:cubicBezTo>
                  <a:cubicBezTo>
                    <a:pt x="65" y="672"/>
                    <a:pt x="72" y="672"/>
                    <a:pt x="79" y="672"/>
                  </a:cubicBezTo>
                  <a:close/>
                  <a:moveTo>
                    <a:pt x="0" y="499"/>
                  </a:moveTo>
                  <a:cubicBezTo>
                    <a:pt x="0" y="502"/>
                    <a:pt x="0" y="505"/>
                    <a:pt x="0" y="508"/>
                  </a:cubicBezTo>
                  <a:cubicBezTo>
                    <a:pt x="0" y="526"/>
                    <a:pt x="1" y="543"/>
                    <a:pt x="3" y="561"/>
                  </a:cubicBezTo>
                  <a:cubicBezTo>
                    <a:pt x="3" y="565"/>
                    <a:pt x="4" y="569"/>
                    <a:pt x="4" y="573"/>
                  </a:cubicBezTo>
                  <a:cubicBezTo>
                    <a:pt x="18" y="561"/>
                    <a:pt x="39" y="544"/>
                    <a:pt x="39" y="555"/>
                  </a:cubicBezTo>
                  <a:cubicBezTo>
                    <a:pt x="39" y="567"/>
                    <a:pt x="26" y="609"/>
                    <a:pt x="44" y="609"/>
                  </a:cubicBezTo>
                  <a:cubicBezTo>
                    <a:pt x="63" y="609"/>
                    <a:pt x="51" y="622"/>
                    <a:pt x="58" y="635"/>
                  </a:cubicBezTo>
                  <a:cubicBezTo>
                    <a:pt x="59" y="636"/>
                    <a:pt x="60" y="638"/>
                    <a:pt x="61" y="639"/>
                  </a:cubicBezTo>
                  <a:cubicBezTo>
                    <a:pt x="61" y="502"/>
                    <a:pt x="61" y="502"/>
                    <a:pt x="61" y="502"/>
                  </a:cubicBezTo>
                  <a:cubicBezTo>
                    <a:pt x="46" y="487"/>
                    <a:pt x="25" y="492"/>
                    <a:pt x="13" y="497"/>
                  </a:cubicBezTo>
                  <a:cubicBezTo>
                    <a:pt x="9" y="499"/>
                    <a:pt x="5" y="499"/>
                    <a:pt x="0" y="499"/>
                  </a:cubicBezTo>
                  <a:close/>
                  <a:moveTo>
                    <a:pt x="61" y="669"/>
                  </a:moveTo>
                  <a:cubicBezTo>
                    <a:pt x="61" y="750"/>
                    <a:pt x="61" y="750"/>
                    <a:pt x="61" y="750"/>
                  </a:cubicBezTo>
                  <a:cubicBezTo>
                    <a:pt x="59" y="747"/>
                    <a:pt x="58" y="743"/>
                    <a:pt x="56" y="740"/>
                  </a:cubicBezTo>
                  <a:cubicBezTo>
                    <a:pt x="54" y="736"/>
                    <a:pt x="52" y="733"/>
                    <a:pt x="50" y="729"/>
                  </a:cubicBezTo>
                  <a:cubicBezTo>
                    <a:pt x="47" y="722"/>
                    <a:pt x="43" y="714"/>
                    <a:pt x="40" y="707"/>
                  </a:cubicBezTo>
                  <a:cubicBezTo>
                    <a:pt x="37" y="699"/>
                    <a:pt x="34" y="691"/>
                    <a:pt x="31" y="683"/>
                  </a:cubicBezTo>
                  <a:cubicBezTo>
                    <a:pt x="25" y="668"/>
                    <a:pt x="20" y="652"/>
                    <a:pt x="16" y="636"/>
                  </a:cubicBezTo>
                  <a:cubicBezTo>
                    <a:pt x="15" y="632"/>
                    <a:pt x="14" y="628"/>
                    <a:pt x="13" y="624"/>
                  </a:cubicBezTo>
                  <a:cubicBezTo>
                    <a:pt x="19" y="627"/>
                    <a:pt x="24" y="629"/>
                    <a:pt x="31" y="629"/>
                  </a:cubicBezTo>
                  <a:cubicBezTo>
                    <a:pt x="52" y="629"/>
                    <a:pt x="53" y="657"/>
                    <a:pt x="59" y="667"/>
                  </a:cubicBezTo>
                  <a:cubicBezTo>
                    <a:pt x="60" y="668"/>
                    <a:pt x="60" y="668"/>
                    <a:pt x="61" y="669"/>
                  </a:cubicBezTo>
                  <a:close/>
                </a:path>
              </a:pathLst>
            </a:custGeom>
            <a:solidFill>
              <a:srgbClr val="DF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" name="Freeform 264"/>
            <p:cNvSpPr>
              <a:spLocks noEditPoints="1"/>
            </p:cNvSpPr>
            <p:nvPr/>
          </p:nvSpPr>
          <p:spPr bwMode="auto">
            <a:xfrm>
              <a:off x="4827970" y="2335765"/>
              <a:ext cx="1319825" cy="1397137"/>
            </a:xfrm>
            <a:custGeom>
              <a:avLst/>
              <a:gdLst>
                <a:gd name="T0" fmla="*/ 6 w 478"/>
                <a:gd name="T1" fmla="*/ 15 h 506"/>
                <a:gd name="T2" fmla="*/ 7 w 478"/>
                <a:gd name="T3" fmla="*/ 0 h 506"/>
                <a:gd name="T4" fmla="*/ 14 w 478"/>
                <a:gd name="T5" fmla="*/ 8 h 506"/>
                <a:gd name="T6" fmla="*/ 471 w 478"/>
                <a:gd name="T7" fmla="*/ 493 h 506"/>
                <a:gd name="T8" fmla="*/ 470 w 478"/>
                <a:gd name="T9" fmla="*/ 506 h 506"/>
                <a:gd name="T10" fmla="*/ 478 w 478"/>
                <a:gd name="T11" fmla="*/ 500 h 506"/>
                <a:gd name="T12" fmla="*/ 444 w 478"/>
                <a:gd name="T13" fmla="*/ 479 h 506"/>
                <a:gd name="T14" fmla="*/ 444 w 478"/>
                <a:gd name="T15" fmla="*/ 464 h 506"/>
                <a:gd name="T16" fmla="*/ 450 w 478"/>
                <a:gd name="T17" fmla="*/ 471 h 506"/>
                <a:gd name="T18" fmla="*/ 416 w 478"/>
                <a:gd name="T19" fmla="*/ 450 h 506"/>
                <a:gd name="T20" fmla="*/ 416 w 478"/>
                <a:gd name="T21" fmla="*/ 436 h 506"/>
                <a:gd name="T22" fmla="*/ 424 w 478"/>
                <a:gd name="T23" fmla="*/ 442 h 506"/>
                <a:gd name="T24" fmla="*/ 389 w 478"/>
                <a:gd name="T25" fmla="*/ 420 h 506"/>
                <a:gd name="T26" fmla="*/ 389 w 478"/>
                <a:gd name="T27" fmla="*/ 407 h 506"/>
                <a:gd name="T28" fmla="*/ 397 w 478"/>
                <a:gd name="T29" fmla="*/ 413 h 506"/>
                <a:gd name="T30" fmla="*/ 361 w 478"/>
                <a:gd name="T31" fmla="*/ 391 h 506"/>
                <a:gd name="T32" fmla="*/ 363 w 478"/>
                <a:gd name="T33" fmla="*/ 377 h 506"/>
                <a:gd name="T34" fmla="*/ 369 w 478"/>
                <a:gd name="T35" fmla="*/ 385 h 506"/>
                <a:gd name="T36" fmla="*/ 334 w 478"/>
                <a:gd name="T37" fmla="*/ 363 h 506"/>
                <a:gd name="T38" fmla="*/ 335 w 478"/>
                <a:gd name="T39" fmla="*/ 348 h 506"/>
                <a:gd name="T40" fmla="*/ 342 w 478"/>
                <a:gd name="T41" fmla="*/ 356 h 506"/>
                <a:gd name="T42" fmla="*/ 307 w 478"/>
                <a:gd name="T43" fmla="*/ 334 h 506"/>
                <a:gd name="T44" fmla="*/ 308 w 478"/>
                <a:gd name="T45" fmla="*/ 319 h 506"/>
                <a:gd name="T46" fmla="*/ 314 w 478"/>
                <a:gd name="T47" fmla="*/ 327 h 506"/>
                <a:gd name="T48" fmla="*/ 280 w 478"/>
                <a:gd name="T49" fmla="*/ 305 h 506"/>
                <a:gd name="T50" fmla="*/ 280 w 478"/>
                <a:gd name="T51" fmla="*/ 291 h 506"/>
                <a:gd name="T52" fmla="*/ 287 w 478"/>
                <a:gd name="T53" fmla="*/ 297 h 506"/>
                <a:gd name="T54" fmla="*/ 253 w 478"/>
                <a:gd name="T55" fmla="*/ 275 h 506"/>
                <a:gd name="T56" fmla="*/ 253 w 478"/>
                <a:gd name="T57" fmla="*/ 262 h 506"/>
                <a:gd name="T58" fmla="*/ 260 w 478"/>
                <a:gd name="T59" fmla="*/ 268 h 506"/>
                <a:gd name="T60" fmla="*/ 226 w 478"/>
                <a:gd name="T61" fmla="*/ 246 h 506"/>
                <a:gd name="T62" fmla="*/ 226 w 478"/>
                <a:gd name="T63" fmla="*/ 233 h 506"/>
                <a:gd name="T64" fmla="*/ 232 w 478"/>
                <a:gd name="T65" fmla="*/ 240 h 506"/>
                <a:gd name="T66" fmla="*/ 198 w 478"/>
                <a:gd name="T67" fmla="*/ 217 h 506"/>
                <a:gd name="T68" fmla="*/ 198 w 478"/>
                <a:gd name="T69" fmla="*/ 203 h 506"/>
                <a:gd name="T70" fmla="*/ 205 w 478"/>
                <a:gd name="T71" fmla="*/ 211 h 506"/>
                <a:gd name="T72" fmla="*/ 171 w 478"/>
                <a:gd name="T73" fmla="*/ 189 h 506"/>
                <a:gd name="T74" fmla="*/ 171 w 478"/>
                <a:gd name="T75" fmla="*/ 174 h 506"/>
                <a:gd name="T76" fmla="*/ 177 w 478"/>
                <a:gd name="T77" fmla="*/ 182 h 506"/>
                <a:gd name="T78" fmla="*/ 143 w 478"/>
                <a:gd name="T79" fmla="*/ 160 h 506"/>
                <a:gd name="T80" fmla="*/ 143 w 478"/>
                <a:gd name="T81" fmla="*/ 146 h 506"/>
                <a:gd name="T82" fmla="*/ 151 w 478"/>
                <a:gd name="T83" fmla="*/ 153 h 506"/>
                <a:gd name="T84" fmla="*/ 116 w 478"/>
                <a:gd name="T85" fmla="*/ 131 h 506"/>
                <a:gd name="T86" fmla="*/ 116 w 478"/>
                <a:gd name="T87" fmla="*/ 117 h 506"/>
                <a:gd name="T88" fmla="*/ 124 w 478"/>
                <a:gd name="T89" fmla="*/ 123 h 506"/>
                <a:gd name="T90" fmla="*/ 88 w 478"/>
                <a:gd name="T91" fmla="*/ 101 h 506"/>
                <a:gd name="T92" fmla="*/ 90 w 478"/>
                <a:gd name="T93" fmla="*/ 88 h 506"/>
                <a:gd name="T94" fmla="*/ 96 w 478"/>
                <a:gd name="T95" fmla="*/ 95 h 506"/>
                <a:gd name="T96" fmla="*/ 61 w 478"/>
                <a:gd name="T97" fmla="*/ 72 h 506"/>
                <a:gd name="T98" fmla="*/ 62 w 478"/>
                <a:gd name="T99" fmla="*/ 58 h 506"/>
                <a:gd name="T100" fmla="*/ 69 w 478"/>
                <a:gd name="T101" fmla="*/ 66 h 506"/>
                <a:gd name="T102" fmla="*/ 33 w 478"/>
                <a:gd name="T103" fmla="*/ 44 h 506"/>
                <a:gd name="T104" fmla="*/ 35 w 478"/>
                <a:gd name="T105" fmla="*/ 2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506">
                  <a:moveTo>
                    <a:pt x="14" y="8"/>
                  </a:moveTo>
                  <a:lnTo>
                    <a:pt x="6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478" y="500"/>
                  </a:moveTo>
                  <a:lnTo>
                    <a:pt x="471" y="493"/>
                  </a:lnTo>
                  <a:lnTo>
                    <a:pt x="465" y="500"/>
                  </a:lnTo>
                  <a:lnTo>
                    <a:pt x="470" y="506"/>
                  </a:lnTo>
                  <a:lnTo>
                    <a:pt x="478" y="500"/>
                  </a:lnTo>
                  <a:lnTo>
                    <a:pt x="478" y="500"/>
                  </a:lnTo>
                  <a:close/>
                  <a:moveTo>
                    <a:pt x="450" y="471"/>
                  </a:moveTo>
                  <a:lnTo>
                    <a:pt x="444" y="479"/>
                  </a:lnTo>
                  <a:lnTo>
                    <a:pt x="437" y="471"/>
                  </a:lnTo>
                  <a:lnTo>
                    <a:pt x="444" y="464"/>
                  </a:lnTo>
                  <a:lnTo>
                    <a:pt x="450" y="471"/>
                  </a:lnTo>
                  <a:lnTo>
                    <a:pt x="450" y="471"/>
                  </a:lnTo>
                  <a:close/>
                  <a:moveTo>
                    <a:pt x="424" y="442"/>
                  </a:moveTo>
                  <a:lnTo>
                    <a:pt x="416" y="450"/>
                  </a:lnTo>
                  <a:lnTo>
                    <a:pt x="410" y="442"/>
                  </a:lnTo>
                  <a:lnTo>
                    <a:pt x="416" y="436"/>
                  </a:lnTo>
                  <a:lnTo>
                    <a:pt x="424" y="442"/>
                  </a:lnTo>
                  <a:lnTo>
                    <a:pt x="424" y="442"/>
                  </a:lnTo>
                  <a:close/>
                  <a:moveTo>
                    <a:pt x="397" y="413"/>
                  </a:moveTo>
                  <a:lnTo>
                    <a:pt x="389" y="420"/>
                  </a:lnTo>
                  <a:lnTo>
                    <a:pt x="382" y="413"/>
                  </a:lnTo>
                  <a:lnTo>
                    <a:pt x="389" y="407"/>
                  </a:lnTo>
                  <a:lnTo>
                    <a:pt x="397" y="413"/>
                  </a:lnTo>
                  <a:lnTo>
                    <a:pt x="397" y="413"/>
                  </a:lnTo>
                  <a:close/>
                  <a:moveTo>
                    <a:pt x="369" y="385"/>
                  </a:moveTo>
                  <a:lnTo>
                    <a:pt x="361" y="391"/>
                  </a:lnTo>
                  <a:lnTo>
                    <a:pt x="355" y="385"/>
                  </a:lnTo>
                  <a:lnTo>
                    <a:pt x="363" y="377"/>
                  </a:lnTo>
                  <a:lnTo>
                    <a:pt x="369" y="385"/>
                  </a:lnTo>
                  <a:lnTo>
                    <a:pt x="369" y="385"/>
                  </a:lnTo>
                  <a:close/>
                  <a:moveTo>
                    <a:pt x="342" y="356"/>
                  </a:moveTo>
                  <a:lnTo>
                    <a:pt x="334" y="363"/>
                  </a:lnTo>
                  <a:lnTo>
                    <a:pt x="328" y="355"/>
                  </a:lnTo>
                  <a:lnTo>
                    <a:pt x="335" y="348"/>
                  </a:lnTo>
                  <a:lnTo>
                    <a:pt x="342" y="356"/>
                  </a:lnTo>
                  <a:lnTo>
                    <a:pt x="342" y="356"/>
                  </a:lnTo>
                  <a:close/>
                  <a:moveTo>
                    <a:pt x="314" y="327"/>
                  </a:moveTo>
                  <a:lnTo>
                    <a:pt x="307" y="334"/>
                  </a:lnTo>
                  <a:lnTo>
                    <a:pt x="300" y="326"/>
                  </a:lnTo>
                  <a:lnTo>
                    <a:pt x="308" y="319"/>
                  </a:lnTo>
                  <a:lnTo>
                    <a:pt x="314" y="327"/>
                  </a:lnTo>
                  <a:lnTo>
                    <a:pt x="314" y="327"/>
                  </a:lnTo>
                  <a:close/>
                  <a:moveTo>
                    <a:pt x="287" y="297"/>
                  </a:moveTo>
                  <a:lnTo>
                    <a:pt x="280" y="305"/>
                  </a:lnTo>
                  <a:lnTo>
                    <a:pt x="273" y="297"/>
                  </a:lnTo>
                  <a:lnTo>
                    <a:pt x="280" y="291"/>
                  </a:lnTo>
                  <a:lnTo>
                    <a:pt x="287" y="297"/>
                  </a:lnTo>
                  <a:lnTo>
                    <a:pt x="287" y="297"/>
                  </a:lnTo>
                  <a:close/>
                  <a:moveTo>
                    <a:pt x="260" y="268"/>
                  </a:moveTo>
                  <a:lnTo>
                    <a:pt x="253" y="275"/>
                  </a:lnTo>
                  <a:lnTo>
                    <a:pt x="245" y="268"/>
                  </a:lnTo>
                  <a:lnTo>
                    <a:pt x="253" y="262"/>
                  </a:lnTo>
                  <a:lnTo>
                    <a:pt x="260" y="268"/>
                  </a:lnTo>
                  <a:lnTo>
                    <a:pt x="260" y="268"/>
                  </a:lnTo>
                  <a:close/>
                  <a:moveTo>
                    <a:pt x="232" y="240"/>
                  </a:moveTo>
                  <a:lnTo>
                    <a:pt x="226" y="246"/>
                  </a:lnTo>
                  <a:lnTo>
                    <a:pt x="218" y="240"/>
                  </a:lnTo>
                  <a:lnTo>
                    <a:pt x="226" y="233"/>
                  </a:lnTo>
                  <a:lnTo>
                    <a:pt x="232" y="240"/>
                  </a:lnTo>
                  <a:lnTo>
                    <a:pt x="232" y="240"/>
                  </a:lnTo>
                  <a:close/>
                  <a:moveTo>
                    <a:pt x="205" y="211"/>
                  </a:moveTo>
                  <a:lnTo>
                    <a:pt x="198" y="217"/>
                  </a:lnTo>
                  <a:lnTo>
                    <a:pt x="192" y="211"/>
                  </a:lnTo>
                  <a:lnTo>
                    <a:pt x="198" y="203"/>
                  </a:lnTo>
                  <a:lnTo>
                    <a:pt x="205" y="211"/>
                  </a:lnTo>
                  <a:lnTo>
                    <a:pt x="205" y="211"/>
                  </a:lnTo>
                  <a:close/>
                  <a:moveTo>
                    <a:pt x="177" y="182"/>
                  </a:moveTo>
                  <a:lnTo>
                    <a:pt x="171" y="189"/>
                  </a:lnTo>
                  <a:lnTo>
                    <a:pt x="164" y="181"/>
                  </a:lnTo>
                  <a:lnTo>
                    <a:pt x="171" y="174"/>
                  </a:lnTo>
                  <a:lnTo>
                    <a:pt x="177" y="182"/>
                  </a:lnTo>
                  <a:lnTo>
                    <a:pt x="177" y="182"/>
                  </a:lnTo>
                  <a:close/>
                  <a:moveTo>
                    <a:pt x="151" y="153"/>
                  </a:moveTo>
                  <a:lnTo>
                    <a:pt x="143" y="160"/>
                  </a:lnTo>
                  <a:lnTo>
                    <a:pt x="137" y="152"/>
                  </a:lnTo>
                  <a:lnTo>
                    <a:pt x="143" y="146"/>
                  </a:lnTo>
                  <a:lnTo>
                    <a:pt x="151" y="153"/>
                  </a:lnTo>
                  <a:lnTo>
                    <a:pt x="151" y="153"/>
                  </a:lnTo>
                  <a:close/>
                  <a:moveTo>
                    <a:pt x="124" y="123"/>
                  </a:moveTo>
                  <a:lnTo>
                    <a:pt x="116" y="131"/>
                  </a:lnTo>
                  <a:lnTo>
                    <a:pt x="109" y="123"/>
                  </a:lnTo>
                  <a:lnTo>
                    <a:pt x="116" y="117"/>
                  </a:lnTo>
                  <a:lnTo>
                    <a:pt x="124" y="123"/>
                  </a:lnTo>
                  <a:lnTo>
                    <a:pt x="124" y="123"/>
                  </a:lnTo>
                  <a:close/>
                  <a:moveTo>
                    <a:pt x="96" y="95"/>
                  </a:moveTo>
                  <a:lnTo>
                    <a:pt x="88" y="101"/>
                  </a:lnTo>
                  <a:lnTo>
                    <a:pt x="82" y="95"/>
                  </a:lnTo>
                  <a:lnTo>
                    <a:pt x="90" y="88"/>
                  </a:lnTo>
                  <a:lnTo>
                    <a:pt x="96" y="95"/>
                  </a:lnTo>
                  <a:lnTo>
                    <a:pt x="96" y="95"/>
                  </a:lnTo>
                  <a:close/>
                  <a:moveTo>
                    <a:pt x="69" y="66"/>
                  </a:moveTo>
                  <a:lnTo>
                    <a:pt x="61" y="72"/>
                  </a:lnTo>
                  <a:lnTo>
                    <a:pt x="54" y="66"/>
                  </a:lnTo>
                  <a:lnTo>
                    <a:pt x="62" y="58"/>
                  </a:lnTo>
                  <a:lnTo>
                    <a:pt x="69" y="66"/>
                  </a:lnTo>
                  <a:lnTo>
                    <a:pt x="69" y="66"/>
                  </a:lnTo>
                  <a:close/>
                  <a:moveTo>
                    <a:pt x="41" y="37"/>
                  </a:moveTo>
                  <a:lnTo>
                    <a:pt x="33" y="44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" name="Freeform 265"/>
            <p:cNvSpPr>
              <a:spLocks noEditPoints="1"/>
            </p:cNvSpPr>
            <p:nvPr/>
          </p:nvSpPr>
          <p:spPr bwMode="auto">
            <a:xfrm>
              <a:off x="6205780" y="2769265"/>
              <a:ext cx="2164734" cy="936027"/>
            </a:xfrm>
            <a:custGeom>
              <a:avLst/>
              <a:gdLst>
                <a:gd name="T0" fmla="*/ 780 w 784"/>
                <a:gd name="T1" fmla="*/ 0 h 339"/>
                <a:gd name="T2" fmla="*/ 775 w 784"/>
                <a:gd name="T3" fmla="*/ 13 h 339"/>
                <a:gd name="T4" fmla="*/ 9 w 784"/>
                <a:gd name="T5" fmla="*/ 326 h 339"/>
                <a:gd name="T6" fmla="*/ 4 w 784"/>
                <a:gd name="T7" fmla="*/ 339 h 339"/>
                <a:gd name="T8" fmla="*/ 45 w 784"/>
                <a:gd name="T9" fmla="*/ 310 h 339"/>
                <a:gd name="T10" fmla="*/ 40 w 784"/>
                <a:gd name="T11" fmla="*/ 323 h 339"/>
                <a:gd name="T12" fmla="*/ 82 w 784"/>
                <a:gd name="T13" fmla="*/ 294 h 339"/>
                <a:gd name="T14" fmla="*/ 77 w 784"/>
                <a:gd name="T15" fmla="*/ 307 h 339"/>
                <a:gd name="T16" fmla="*/ 120 w 784"/>
                <a:gd name="T17" fmla="*/ 279 h 339"/>
                <a:gd name="T18" fmla="*/ 113 w 784"/>
                <a:gd name="T19" fmla="*/ 292 h 339"/>
                <a:gd name="T20" fmla="*/ 157 w 784"/>
                <a:gd name="T21" fmla="*/ 264 h 339"/>
                <a:gd name="T22" fmla="*/ 151 w 784"/>
                <a:gd name="T23" fmla="*/ 277 h 339"/>
                <a:gd name="T24" fmla="*/ 193 w 784"/>
                <a:gd name="T25" fmla="*/ 249 h 339"/>
                <a:gd name="T26" fmla="*/ 188 w 784"/>
                <a:gd name="T27" fmla="*/ 262 h 339"/>
                <a:gd name="T28" fmla="*/ 230 w 784"/>
                <a:gd name="T29" fmla="*/ 233 h 339"/>
                <a:gd name="T30" fmla="*/ 224 w 784"/>
                <a:gd name="T31" fmla="*/ 246 h 339"/>
                <a:gd name="T32" fmla="*/ 266 w 784"/>
                <a:gd name="T33" fmla="*/ 217 h 339"/>
                <a:gd name="T34" fmla="*/ 261 w 784"/>
                <a:gd name="T35" fmla="*/ 230 h 339"/>
                <a:gd name="T36" fmla="*/ 303 w 784"/>
                <a:gd name="T37" fmla="*/ 202 h 339"/>
                <a:gd name="T38" fmla="*/ 298 w 784"/>
                <a:gd name="T39" fmla="*/ 215 h 339"/>
                <a:gd name="T40" fmla="*/ 339 w 784"/>
                <a:gd name="T41" fmla="*/ 186 h 339"/>
                <a:gd name="T42" fmla="*/ 334 w 784"/>
                <a:gd name="T43" fmla="*/ 199 h 339"/>
                <a:gd name="T44" fmla="*/ 376 w 784"/>
                <a:gd name="T45" fmla="*/ 170 h 339"/>
                <a:gd name="T46" fmla="*/ 371 w 784"/>
                <a:gd name="T47" fmla="*/ 183 h 339"/>
                <a:gd name="T48" fmla="*/ 413 w 784"/>
                <a:gd name="T49" fmla="*/ 155 h 339"/>
                <a:gd name="T50" fmla="*/ 407 w 784"/>
                <a:gd name="T51" fmla="*/ 168 h 339"/>
                <a:gd name="T52" fmla="*/ 449 w 784"/>
                <a:gd name="T53" fmla="*/ 140 h 339"/>
                <a:gd name="T54" fmla="*/ 444 w 784"/>
                <a:gd name="T55" fmla="*/ 153 h 339"/>
                <a:gd name="T56" fmla="*/ 486 w 784"/>
                <a:gd name="T57" fmla="*/ 124 h 339"/>
                <a:gd name="T58" fmla="*/ 481 w 784"/>
                <a:gd name="T59" fmla="*/ 138 h 339"/>
                <a:gd name="T60" fmla="*/ 522 w 784"/>
                <a:gd name="T61" fmla="*/ 109 h 339"/>
                <a:gd name="T62" fmla="*/ 517 w 784"/>
                <a:gd name="T63" fmla="*/ 122 h 339"/>
                <a:gd name="T64" fmla="*/ 559 w 784"/>
                <a:gd name="T65" fmla="*/ 93 h 339"/>
                <a:gd name="T66" fmla="*/ 554 w 784"/>
                <a:gd name="T67" fmla="*/ 106 h 339"/>
                <a:gd name="T68" fmla="*/ 596 w 784"/>
                <a:gd name="T69" fmla="*/ 77 h 339"/>
                <a:gd name="T70" fmla="*/ 590 w 784"/>
                <a:gd name="T71" fmla="*/ 90 h 339"/>
                <a:gd name="T72" fmla="*/ 632 w 784"/>
                <a:gd name="T73" fmla="*/ 62 h 339"/>
                <a:gd name="T74" fmla="*/ 627 w 784"/>
                <a:gd name="T75" fmla="*/ 75 h 339"/>
                <a:gd name="T76" fmla="*/ 670 w 784"/>
                <a:gd name="T77" fmla="*/ 46 h 339"/>
                <a:gd name="T78" fmla="*/ 664 w 784"/>
                <a:gd name="T79" fmla="*/ 59 h 339"/>
                <a:gd name="T80" fmla="*/ 707 w 784"/>
                <a:gd name="T81" fmla="*/ 30 h 339"/>
                <a:gd name="T82" fmla="*/ 701 w 784"/>
                <a:gd name="T83" fmla="*/ 43 h 339"/>
                <a:gd name="T84" fmla="*/ 743 w 784"/>
                <a:gd name="T85" fmla="*/ 1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4" h="339">
                  <a:moveTo>
                    <a:pt x="775" y="13"/>
                  </a:moveTo>
                  <a:lnTo>
                    <a:pt x="771" y="4"/>
                  </a:lnTo>
                  <a:lnTo>
                    <a:pt x="780" y="0"/>
                  </a:lnTo>
                  <a:lnTo>
                    <a:pt x="784" y="9"/>
                  </a:lnTo>
                  <a:lnTo>
                    <a:pt x="775" y="13"/>
                  </a:lnTo>
                  <a:lnTo>
                    <a:pt x="775" y="13"/>
                  </a:lnTo>
                  <a:close/>
                  <a:moveTo>
                    <a:pt x="4" y="339"/>
                  </a:moveTo>
                  <a:lnTo>
                    <a:pt x="0" y="330"/>
                  </a:lnTo>
                  <a:lnTo>
                    <a:pt x="9" y="326"/>
                  </a:lnTo>
                  <a:lnTo>
                    <a:pt x="13" y="335"/>
                  </a:lnTo>
                  <a:lnTo>
                    <a:pt x="4" y="339"/>
                  </a:lnTo>
                  <a:lnTo>
                    <a:pt x="4" y="339"/>
                  </a:lnTo>
                  <a:close/>
                  <a:moveTo>
                    <a:pt x="40" y="323"/>
                  </a:moveTo>
                  <a:lnTo>
                    <a:pt x="36" y="314"/>
                  </a:lnTo>
                  <a:lnTo>
                    <a:pt x="45" y="310"/>
                  </a:lnTo>
                  <a:lnTo>
                    <a:pt x="49" y="319"/>
                  </a:lnTo>
                  <a:lnTo>
                    <a:pt x="40" y="323"/>
                  </a:lnTo>
                  <a:lnTo>
                    <a:pt x="40" y="323"/>
                  </a:lnTo>
                  <a:close/>
                  <a:moveTo>
                    <a:pt x="77" y="307"/>
                  </a:moveTo>
                  <a:lnTo>
                    <a:pt x="73" y="298"/>
                  </a:lnTo>
                  <a:lnTo>
                    <a:pt x="82" y="294"/>
                  </a:lnTo>
                  <a:lnTo>
                    <a:pt x="86" y="304"/>
                  </a:lnTo>
                  <a:lnTo>
                    <a:pt x="77" y="307"/>
                  </a:lnTo>
                  <a:lnTo>
                    <a:pt x="77" y="307"/>
                  </a:lnTo>
                  <a:close/>
                  <a:moveTo>
                    <a:pt x="113" y="292"/>
                  </a:moveTo>
                  <a:lnTo>
                    <a:pt x="109" y="283"/>
                  </a:lnTo>
                  <a:lnTo>
                    <a:pt x="120" y="279"/>
                  </a:lnTo>
                  <a:lnTo>
                    <a:pt x="123" y="288"/>
                  </a:lnTo>
                  <a:lnTo>
                    <a:pt x="113" y="292"/>
                  </a:lnTo>
                  <a:lnTo>
                    <a:pt x="113" y="292"/>
                  </a:lnTo>
                  <a:close/>
                  <a:moveTo>
                    <a:pt x="151" y="277"/>
                  </a:moveTo>
                  <a:lnTo>
                    <a:pt x="147" y="268"/>
                  </a:lnTo>
                  <a:lnTo>
                    <a:pt x="157" y="264"/>
                  </a:lnTo>
                  <a:lnTo>
                    <a:pt x="160" y="273"/>
                  </a:lnTo>
                  <a:lnTo>
                    <a:pt x="151" y="277"/>
                  </a:lnTo>
                  <a:lnTo>
                    <a:pt x="151" y="277"/>
                  </a:lnTo>
                  <a:close/>
                  <a:moveTo>
                    <a:pt x="188" y="262"/>
                  </a:moveTo>
                  <a:lnTo>
                    <a:pt x="184" y="253"/>
                  </a:lnTo>
                  <a:lnTo>
                    <a:pt x="193" y="249"/>
                  </a:lnTo>
                  <a:lnTo>
                    <a:pt x="197" y="258"/>
                  </a:lnTo>
                  <a:lnTo>
                    <a:pt x="188" y="262"/>
                  </a:lnTo>
                  <a:lnTo>
                    <a:pt x="188" y="262"/>
                  </a:lnTo>
                  <a:close/>
                  <a:moveTo>
                    <a:pt x="224" y="246"/>
                  </a:moveTo>
                  <a:lnTo>
                    <a:pt x="221" y="237"/>
                  </a:lnTo>
                  <a:lnTo>
                    <a:pt x="230" y="233"/>
                  </a:lnTo>
                  <a:lnTo>
                    <a:pt x="234" y="242"/>
                  </a:lnTo>
                  <a:lnTo>
                    <a:pt x="224" y="246"/>
                  </a:lnTo>
                  <a:lnTo>
                    <a:pt x="224" y="246"/>
                  </a:lnTo>
                  <a:close/>
                  <a:moveTo>
                    <a:pt x="261" y="230"/>
                  </a:moveTo>
                  <a:lnTo>
                    <a:pt x="257" y="221"/>
                  </a:lnTo>
                  <a:lnTo>
                    <a:pt x="266" y="217"/>
                  </a:lnTo>
                  <a:lnTo>
                    <a:pt x="270" y="226"/>
                  </a:lnTo>
                  <a:lnTo>
                    <a:pt x="261" y="230"/>
                  </a:lnTo>
                  <a:lnTo>
                    <a:pt x="261" y="230"/>
                  </a:lnTo>
                  <a:close/>
                  <a:moveTo>
                    <a:pt x="298" y="215"/>
                  </a:moveTo>
                  <a:lnTo>
                    <a:pt x="294" y="206"/>
                  </a:lnTo>
                  <a:lnTo>
                    <a:pt x="303" y="202"/>
                  </a:lnTo>
                  <a:lnTo>
                    <a:pt x="307" y="211"/>
                  </a:lnTo>
                  <a:lnTo>
                    <a:pt x="298" y="215"/>
                  </a:lnTo>
                  <a:lnTo>
                    <a:pt x="298" y="215"/>
                  </a:lnTo>
                  <a:close/>
                  <a:moveTo>
                    <a:pt x="334" y="199"/>
                  </a:moveTo>
                  <a:lnTo>
                    <a:pt x="330" y="190"/>
                  </a:lnTo>
                  <a:lnTo>
                    <a:pt x="339" y="186"/>
                  </a:lnTo>
                  <a:lnTo>
                    <a:pt x="343" y="195"/>
                  </a:lnTo>
                  <a:lnTo>
                    <a:pt x="334" y="199"/>
                  </a:lnTo>
                  <a:lnTo>
                    <a:pt x="334" y="199"/>
                  </a:lnTo>
                  <a:close/>
                  <a:moveTo>
                    <a:pt x="371" y="183"/>
                  </a:moveTo>
                  <a:lnTo>
                    <a:pt x="367" y="174"/>
                  </a:lnTo>
                  <a:lnTo>
                    <a:pt x="376" y="170"/>
                  </a:lnTo>
                  <a:lnTo>
                    <a:pt x="380" y="179"/>
                  </a:lnTo>
                  <a:lnTo>
                    <a:pt x="371" y="183"/>
                  </a:lnTo>
                  <a:lnTo>
                    <a:pt x="371" y="183"/>
                  </a:lnTo>
                  <a:close/>
                  <a:moveTo>
                    <a:pt x="407" y="168"/>
                  </a:moveTo>
                  <a:lnTo>
                    <a:pt x="403" y="158"/>
                  </a:lnTo>
                  <a:lnTo>
                    <a:pt x="413" y="155"/>
                  </a:lnTo>
                  <a:lnTo>
                    <a:pt x="417" y="164"/>
                  </a:lnTo>
                  <a:lnTo>
                    <a:pt x="407" y="168"/>
                  </a:lnTo>
                  <a:lnTo>
                    <a:pt x="407" y="168"/>
                  </a:lnTo>
                  <a:close/>
                  <a:moveTo>
                    <a:pt x="444" y="153"/>
                  </a:moveTo>
                  <a:lnTo>
                    <a:pt x="440" y="144"/>
                  </a:lnTo>
                  <a:lnTo>
                    <a:pt x="449" y="140"/>
                  </a:lnTo>
                  <a:lnTo>
                    <a:pt x="453" y="149"/>
                  </a:lnTo>
                  <a:lnTo>
                    <a:pt x="444" y="153"/>
                  </a:lnTo>
                  <a:lnTo>
                    <a:pt x="444" y="153"/>
                  </a:lnTo>
                  <a:close/>
                  <a:moveTo>
                    <a:pt x="481" y="138"/>
                  </a:moveTo>
                  <a:lnTo>
                    <a:pt x="477" y="128"/>
                  </a:lnTo>
                  <a:lnTo>
                    <a:pt x="486" y="124"/>
                  </a:lnTo>
                  <a:lnTo>
                    <a:pt x="490" y="134"/>
                  </a:lnTo>
                  <a:lnTo>
                    <a:pt x="481" y="138"/>
                  </a:lnTo>
                  <a:lnTo>
                    <a:pt x="481" y="138"/>
                  </a:lnTo>
                  <a:close/>
                  <a:moveTo>
                    <a:pt x="517" y="122"/>
                  </a:moveTo>
                  <a:lnTo>
                    <a:pt x="513" y="113"/>
                  </a:lnTo>
                  <a:lnTo>
                    <a:pt x="522" y="109"/>
                  </a:lnTo>
                  <a:lnTo>
                    <a:pt x="526" y="118"/>
                  </a:lnTo>
                  <a:lnTo>
                    <a:pt x="517" y="122"/>
                  </a:lnTo>
                  <a:lnTo>
                    <a:pt x="517" y="122"/>
                  </a:lnTo>
                  <a:close/>
                  <a:moveTo>
                    <a:pt x="554" y="106"/>
                  </a:moveTo>
                  <a:lnTo>
                    <a:pt x="550" y="97"/>
                  </a:lnTo>
                  <a:lnTo>
                    <a:pt x="559" y="93"/>
                  </a:lnTo>
                  <a:lnTo>
                    <a:pt x="563" y="102"/>
                  </a:lnTo>
                  <a:lnTo>
                    <a:pt x="554" y="106"/>
                  </a:lnTo>
                  <a:lnTo>
                    <a:pt x="554" y="106"/>
                  </a:lnTo>
                  <a:close/>
                  <a:moveTo>
                    <a:pt x="590" y="90"/>
                  </a:moveTo>
                  <a:lnTo>
                    <a:pt x="586" y="81"/>
                  </a:lnTo>
                  <a:lnTo>
                    <a:pt x="596" y="77"/>
                  </a:lnTo>
                  <a:lnTo>
                    <a:pt x="599" y="87"/>
                  </a:lnTo>
                  <a:lnTo>
                    <a:pt x="590" y="90"/>
                  </a:lnTo>
                  <a:lnTo>
                    <a:pt x="590" y="90"/>
                  </a:lnTo>
                  <a:close/>
                  <a:moveTo>
                    <a:pt x="627" y="75"/>
                  </a:moveTo>
                  <a:lnTo>
                    <a:pt x="623" y="66"/>
                  </a:lnTo>
                  <a:lnTo>
                    <a:pt x="632" y="62"/>
                  </a:lnTo>
                  <a:lnTo>
                    <a:pt x="636" y="71"/>
                  </a:lnTo>
                  <a:lnTo>
                    <a:pt x="627" y="75"/>
                  </a:lnTo>
                  <a:lnTo>
                    <a:pt x="627" y="75"/>
                  </a:lnTo>
                  <a:close/>
                  <a:moveTo>
                    <a:pt x="664" y="59"/>
                  </a:moveTo>
                  <a:lnTo>
                    <a:pt x="660" y="50"/>
                  </a:lnTo>
                  <a:lnTo>
                    <a:pt x="670" y="46"/>
                  </a:lnTo>
                  <a:lnTo>
                    <a:pt x="673" y="55"/>
                  </a:lnTo>
                  <a:lnTo>
                    <a:pt x="664" y="59"/>
                  </a:lnTo>
                  <a:lnTo>
                    <a:pt x="664" y="59"/>
                  </a:lnTo>
                  <a:close/>
                  <a:moveTo>
                    <a:pt x="701" y="43"/>
                  </a:moveTo>
                  <a:lnTo>
                    <a:pt x="698" y="34"/>
                  </a:lnTo>
                  <a:lnTo>
                    <a:pt x="707" y="30"/>
                  </a:lnTo>
                  <a:lnTo>
                    <a:pt x="711" y="40"/>
                  </a:lnTo>
                  <a:lnTo>
                    <a:pt x="701" y="43"/>
                  </a:lnTo>
                  <a:lnTo>
                    <a:pt x="701" y="43"/>
                  </a:lnTo>
                  <a:close/>
                  <a:moveTo>
                    <a:pt x="738" y="29"/>
                  </a:moveTo>
                  <a:lnTo>
                    <a:pt x="734" y="20"/>
                  </a:lnTo>
                  <a:lnTo>
                    <a:pt x="743" y="16"/>
                  </a:lnTo>
                  <a:lnTo>
                    <a:pt x="747" y="25"/>
                  </a:lnTo>
                  <a:lnTo>
                    <a:pt x="738" y="2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" name="Freeform 266"/>
            <p:cNvSpPr>
              <a:spLocks noEditPoints="1"/>
            </p:cNvSpPr>
            <p:nvPr/>
          </p:nvSpPr>
          <p:spPr bwMode="auto">
            <a:xfrm>
              <a:off x="3845005" y="3719097"/>
              <a:ext cx="2258613" cy="654391"/>
            </a:xfrm>
            <a:custGeom>
              <a:avLst/>
              <a:gdLst>
                <a:gd name="T0" fmla="*/ 3 w 818"/>
                <a:gd name="T1" fmla="*/ 237 h 237"/>
                <a:gd name="T2" fmla="*/ 11 w 818"/>
                <a:gd name="T3" fmla="*/ 225 h 237"/>
                <a:gd name="T4" fmla="*/ 809 w 818"/>
                <a:gd name="T5" fmla="*/ 13 h 237"/>
                <a:gd name="T6" fmla="*/ 815 w 818"/>
                <a:gd name="T7" fmla="*/ 0 h 237"/>
                <a:gd name="T8" fmla="*/ 771 w 818"/>
                <a:gd name="T9" fmla="*/ 24 h 237"/>
                <a:gd name="T10" fmla="*/ 778 w 818"/>
                <a:gd name="T11" fmla="*/ 12 h 237"/>
                <a:gd name="T12" fmla="*/ 732 w 818"/>
                <a:gd name="T13" fmla="*/ 34 h 237"/>
                <a:gd name="T14" fmla="*/ 740 w 818"/>
                <a:gd name="T15" fmla="*/ 22 h 237"/>
                <a:gd name="T16" fmla="*/ 694 w 818"/>
                <a:gd name="T17" fmla="*/ 45 h 237"/>
                <a:gd name="T18" fmla="*/ 700 w 818"/>
                <a:gd name="T19" fmla="*/ 33 h 237"/>
                <a:gd name="T20" fmla="*/ 655 w 818"/>
                <a:gd name="T21" fmla="*/ 55 h 237"/>
                <a:gd name="T22" fmla="*/ 663 w 818"/>
                <a:gd name="T23" fmla="*/ 43 h 237"/>
                <a:gd name="T24" fmla="*/ 617 w 818"/>
                <a:gd name="T25" fmla="*/ 67 h 237"/>
                <a:gd name="T26" fmla="*/ 623 w 818"/>
                <a:gd name="T27" fmla="*/ 54 h 237"/>
                <a:gd name="T28" fmla="*/ 579 w 818"/>
                <a:gd name="T29" fmla="*/ 77 h 237"/>
                <a:gd name="T30" fmla="*/ 585 w 818"/>
                <a:gd name="T31" fmla="*/ 64 h 237"/>
                <a:gd name="T32" fmla="*/ 540 w 818"/>
                <a:gd name="T33" fmla="*/ 88 h 237"/>
                <a:gd name="T34" fmla="*/ 548 w 818"/>
                <a:gd name="T35" fmla="*/ 75 h 237"/>
                <a:gd name="T36" fmla="*/ 502 w 818"/>
                <a:gd name="T37" fmla="*/ 98 h 237"/>
                <a:gd name="T38" fmla="*/ 508 w 818"/>
                <a:gd name="T39" fmla="*/ 86 h 237"/>
                <a:gd name="T40" fmla="*/ 464 w 818"/>
                <a:gd name="T41" fmla="*/ 109 h 237"/>
                <a:gd name="T42" fmla="*/ 471 w 818"/>
                <a:gd name="T43" fmla="*/ 97 h 237"/>
                <a:gd name="T44" fmla="*/ 425 w 818"/>
                <a:gd name="T45" fmla="*/ 119 h 237"/>
                <a:gd name="T46" fmla="*/ 433 w 818"/>
                <a:gd name="T47" fmla="*/ 107 h 237"/>
                <a:gd name="T48" fmla="*/ 387 w 818"/>
                <a:gd name="T49" fmla="*/ 129 h 237"/>
                <a:gd name="T50" fmla="*/ 393 w 818"/>
                <a:gd name="T51" fmla="*/ 118 h 237"/>
                <a:gd name="T52" fmla="*/ 349 w 818"/>
                <a:gd name="T53" fmla="*/ 141 h 237"/>
                <a:gd name="T54" fmla="*/ 356 w 818"/>
                <a:gd name="T55" fmla="*/ 128 h 237"/>
                <a:gd name="T56" fmla="*/ 310 w 818"/>
                <a:gd name="T57" fmla="*/ 152 h 237"/>
                <a:gd name="T58" fmla="*/ 316 w 818"/>
                <a:gd name="T59" fmla="*/ 139 h 237"/>
                <a:gd name="T60" fmla="*/ 272 w 818"/>
                <a:gd name="T61" fmla="*/ 162 h 237"/>
                <a:gd name="T62" fmla="*/ 278 w 818"/>
                <a:gd name="T63" fmla="*/ 149 h 237"/>
                <a:gd name="T64" fmla="*/ 233 w 818"/>
                <a:gd name="T65" fmla="*/ 173 h 237"/>
                <a:gd name="T66" fmla="*/ 241 w 818"/>
                <a:gd name="T67" fmla="*/ 161 h 237"/>
                <a:gd name="T68" fmla="*/ 195 w 818"/>
                <a:gd name="T69" fmla="*/ 183 h 237"/>
                <a:gd name="T70" fmla="*/ 201 w 818"/>
                <a:gd name="T71" fmla="*/ 171 h 237"/>
                <a:gd name="T72" fmla="*/ 157 w 818"/>
                <a:gd name="T73" fmla="*/ 194 h 237"/>
                <a:gd name="T74" fmla="*/ 163 w 818"/>
                <a:gd name="T75" fmla="*/ 182 h 237"/>
                <a:gd name="T76" fmla="*/ 118 w 818"/>
                <a:gd name="T77" fmla="*/ 204 h 237"/>
                <a:gd name="T78" fmla="*/ 126 w 818"/>
                <a:gd name="T79" fmla="*/ 192 h 237"/>
                <a:gd name="T80" fmla="*/ 80 w 818"/>
                <a:gd name="T81" fmla="*/ 216 h 237"/>
                <a:gd name="T82" fmla="*/ 86 w 818"/>
                <a:gd name="T83" fmla="*/ 203 h 237"/>
                <a:gd name="T84" fmla="*/ 42 w 818"/>
                <a:gd name="T85" fmla="*/ 2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8" h="237">
                  <a:moveTo>
                    <a:pt x="11" y="225"/>
                  </a:moveTo>
                  <a:lnTo>
                    <a:pt x="13" y="234"/>
                  </a:lnTo>
                  <a:lnTo>
                    <a:pt x="3" y="237"/>
                  </a:lnTo>
                  <a:lnTo>
                    <a:pt x="0" y="228"/>
                  </a:lnTo>
                  <a:lnTo>
                    <a:pt x="11" y="225"/>
                  </a:lnTo>
                  <a:lnTo>
                    <a:pt x="11" y="225"/>
                  </a:lnTo>
                  <a:close/>
                  <a:moveTo>
                    <a:pt x="815" y="0"/>
                  </a:moveTo>
                  <a:lnTo>
                    <a:pt x="818" y="11"/>
                  </a:lnTo>
                  <a:lnTo>
                    <a:pt x="809" y="13"/>
                  </a:lnTo>
                  <a:lnTo>
                    <a:pt x="806" y="3"/>
                  </a:lnTo>
                  <a:lnTo>
                    <a:pt x="815" y="0"/>
                  </a:lnTo>
                  <a:lnTo>
                    <a:pt x="815" y="0"/>
                  </a:lnTo>
                  <a:close/>
                  <a:moveTo>
                    <a:pt x="778" y="12"/>
                  </a:moveTo>
                  <a:lnTo>
                    <a:pt x="780" y="21"/>
                  </a:lnTo>
                  <a:lnTo>
                    <a:pt x="771" y="24"/>
                  </a:lnTo>
                  <a:lnTo>
                    <a:pt x="768" y="14"/>
                  </a:lnTo>
                  <a:lnTo>
                    <a:pt x="778" y="12"/>
                  </a:lnTo>
                  <a:lnTo>
                    <a:pt x="778" y="12"/>
                  </a:lnTo>
                  <a:close/>
                  <a:moveTo>
                    <a:pt x="740" y="22"/>
                  </a:moveTo>
                  <a:lnTo>
                    <a:pt x="742" y="31"/>
                  </a:lnTo>
                  <a:lnTo>
                    <a:pt x="732" y="34"/>
                  </a:lnTo>
                  <a:lnTo>
                    <a:pt x="729" y="25"/>
                  </a:lnTo>
                  <a:lnTo>
                    <a:pt x="740" y="22"/>
                  </a:lnTo>
                  <a:lnTo>
                    <a:pt x="740" y="22"/>
                  </a:lnTo>
                  <a:close/>
                  <a:moveTo>
                    <a:pt x="700" y="33"/>
                  </a:moveTo>
                  <a:lnTo>
                    <a:pt x="703" y="42"/>
                  </a:lnTo>
                  <a:lnTo>
                    <a:pt x="694" y="45"/>
                  </a:lnTo>
                  <a:lnTo>
                    <a:pt x="691" y="35"/>
                  </a:lnTo>
                  <a:lnTo>
                    <a:pt x="700" y="33"/>
                  </a:lnTo>
                  <a:lnTo>
                    <a:pt x="700" y="33"/>
                  </a:lnTo>
                  <a:close/>
                  <a:moveTo>
                    <a:pt x="663" y="43"/>
                  </a:moveTo>
                  <a:lnTo>
                    <a:pt x="665" y="52"/>
                  </a:lnTo>
                  <a:lnTo>
                    <a:pt x="655" y="55"/>
                  </a:lnTo>
                  <a:lnTo>
                    <a:pt x="652" y="46"/>
                  </a:lnTo>
                  <a:lnTo>
                    <a:pt x="663" y="43"/>
                  </a:lnTo>
                  <a:lnTo>
                    <a:pt x="663" y="43"/>
                  </a:lnTo>
                  <a:close/>
                  <a:moveTo>
                    <a:pt x="623" y="54"/>
                  </a:moveTo>
                  <a:lnTo>
                    <a:pt x="626" y="64"/>
                  </a:lnTo>
                  <a:lnTo>
                    <a:pt x="617" y="67"/>
                  </a:lnTo>
                  <a:lnTo>
                    <a:pt x="614" y="56"/>
                  </a:lnTo>
                  <a:lnTo>
                    <a:pt x="623" y="54"/>
                  </a:lnTo>
                  <a:lnTo>
                    <a:pt x="623" y="54"/>
                  </a:lnTo>
                  <a:close/>
                  <a:moveTo>
                    <a:pt x="585" y="64"/>
                  </a:moveTo>
                  <a:lnTo>
                    <a:pt x="588" y="75"/>
                  </a:lnTo>
                  <a:lnTo>
                    <a:pt x="579" y="77"/>
                  </a:lnTo>
                  <a:lnTo>
                    <a:pt x="576" y="67"/>
                  </a:lnTo>
                  <a:lnTo>
                    <a:pt x="585" y="64"/>
                  </a:lnTo>
                  <a:lnTo>
                    <a:pt x="585" y="64"/>
                  </a:lnTo>
                  <a:close/>
                  <a:moveTo>
                    <a:pt x="548" y="75"/>
                  </a:moveTo>
                  <a:lnTo>
                    <a:pt x="550" y="85"/>
                  </a:lnTo>
                  <a:lnTo>
                    <a:pt x="540" y="88"/>
                  </a:lnTo>
                  <a:lnTo>
                    <a:pt x="537" y="77"/>
                  </a:lnTo>
                  <a:lnTo>
                    <a:pt x="548" y="75"/>
                  </a:lnTo>
                  <a:lnTo>
                    <a:pt x="548" y="75"/>
                  </a:lnTo>
                  <a:close/>
                  <a:moveTo>
                    <a:pt x="508" y="86"/>
                  </a:moveTo>
                  <a:lnTo>
                    <a:pt x="511" y="95"/>
                  </a:lnTo>
                  <a:lnTo>
                    <a:pt x="502" y="98"/>
                  </a:lnTo>
                  <a:lnTo>
                    <a:pt x="499" y="89"/>
                  </a:lnTo>
                  <a:lnTo>
                    <a:pt x="508" y="86"/>
                  </a:lnTo>
                  <a:lnTo>
                    <a:pt x="508" y="86"/>
                  </a:lnTo>
                  <a:close/>
                  <a:moveTo>
                    <a:pt x="471" y="97"/>
                  </a:moveTo>
                  <a:lnTo>
                    <a:pt x="473" y="106"/>
                  </a:lnTo>
                  <a:lnTo>
                    <a:pt x="464" y="109"/>
                  </a:lnTo>
                  <a:lnTo>
                    <a:pt x="461" y="99"/>
                  </a:lnTo>
                  <a:lnTo>
                    <a:pt x="471" y="97"/>
                  </a:lnTo>
                  <a:lnTo>
                    <a:pt x="471" y="97"/>
                  </a:lnTo>
                  <a:close/>
                  <a:moveTo>
                    <a:pt x="433" y="107"/>
                  </a:moveTo>
                  <a:lnTo>
                    <a:pt x="435" y="116"/>
                  </a:lnTo>
                  <a:lnTo>
                    <a:pt x="425" y="119"/>
                  </a:lnTo>
                  <a:lnTo>
                    <a:pt x="422" y="110"/>
                  </a:lnTo>
                  <a:lnTo>
                    <a:pt x="433" y="107"/>
                  </a:lnTo>
                  <a:lnTo>
                    <a:pt x="433" y="107"/>
                  </a:lnTo>
                  <a:close/>
                  <a:moveTo>
                    <a:pt x="393" y="118"/>
                  </a:moveTo>
                  <a:lnTo>
                    <a:pt x="396" y="127"/>
                  </a:lnTo>
                  <a:lnTo>
                    <a:pt x="387" y="129"/>
                  </a:lnTo>
                  <a:lnTo>
                    <a:pt x="384" y="120"/>
                  </a:lnTo>
                  <a:lnTo>
                    <a:pt x="393" y="118"/>
                  </a:lnTo>
                  <a:lnTo>
                    <a:pt x="393" y="118"/>
                  </a:lnTo>
                  <a:close/>
                  <a:moveTo>
                    <a:pt x="356" y="128"/>
                  </a:moveTo>
                  <a:lnTo>
                    <a:pt x="358" y="139"/>
                  </a:lnTo>
                  <a:lnTo>
                    <a:pt x="349" y="141"/>
                  </a:lnTo>
                  <a:lnTo>
                    <a:pt x="346" y="131"/>
                  </a:lnTo>
                  <a:lnTo>
                    <a:pt x="356" y="128"/>
                  </a:lnTo>
                  <a:lnTo>
                    <a:pt x="356" y="128"/>
                  </a:lnTo>
                  <a:close/>
                  <a:moveTo>
                    <a:pt x="316" y="139"/>
                  </a:moveTo>
                  <a:lnTo>
                    <a:pt x="320" y="149"/>
                  </a:lnTo>
                  <a:lnTo>
                    <a:pt x="310" y="152"/>
                  </a:lnTo>
                  <a:lnTo>
                    <a:pt x="307" y="141"/>
                  </a:lnTo>
                  <a:lnTo>
                    <a:pt x="316" y="139"/>
                  </a:lnTo>
                  <a:lnTo>
                    <a:pt x="316" y="139"/>
                  </a:lnTo>
                  <a:close/>
                  <a:moveTo>
                    <a:pt x="278" y="149"/>
                  </a:moveTo>
                  <a:lnTo>
                    <a:pt x="281" y="160"/>
                  </a:lnTo>
                  <a:lnTo>
                    <a:pt x="272" y="162"/>
                  </a:lnTo>
                  <a:lnTo>
                    <a:pt x="269" y="153"/>
                  </a:lnTo>
                  <a:lnTo>
                    <a:pt x="278" y="149"/>
                  </a:lnTo>
                  <a:lnTo>
                    <a:pt x="278" y="149"/>
                  </a:lnTo>
                  <a:close/>
                  <a:moveTo>
                    <a:pt x="241" y="161"/>
                  </a:moveTo>
                  <a:lnTo>
                    <a:pt x="243" y="170"/>
                  </a:lnTo>
                  <a:lnTo>
                    <a:pt x="233" y="173"/>
                  </a:lnTo>
                  <a:lnTo>
                    <a:pt x="230" y="163"/>
                  </a:lnTo>
                  <a:lnTo>
                    <a:pt x="241" y="161"/>
                  </a:lnTo>
                  <a:lnTo>
                    <a:pt x="241" y="161"/>
                  </a:lnTo>
                  <a:close/>
                  <a:moveTo>
                    <a:pt x="201" y="171"/>
                  </a:moveTo>
                  <a:lnTo>
                    <a:pt x="204" y="180"/>
                  </a:lnTo>
                  <a:lnTo>
                    <a:pt x="195" y="183"/>
                  </a:lnTo>
                  <a:lnTo>
                    <a:pt x="192" y="174"/>
                  </a:lnTo>
                  <a:lnTo>
                    <a:pt x="201" y="171"/>
                  </a:lnTo>
                  <a:lnTo>
                    <a:pt x="201" y="171"/>
                  </a:lnTo>
                  <a:close/>
                  <a:moveTo>
                    <a:pt x="163" y="182"/>
                  </a:moveTo>
                  <a:lnTo>
                    <a:pt x="166" y="191"/>
                  </a:lnTo>
                  <a:lnTo>
                    <a:pt x="157" y="194"/>
                  </a:lnTo>
                  <a:lnTo>
                    <a:pt x="154" y="184"/>
                  </a:lnTo>
                  <a:lnTo>
                    <a:pt x="163" y="182"/>
                  </a:lnTo>
                  <a:lnTo>
                    <a:pt x="163" y="182"/>
                  </a:lnTo>
                  <a:close/>
                  <a:moveTo>
                    <a:pt x="126" y="192"/>
                  </a:moveTo>
                  <a:lnTo>
                    <a:pt x="128" y="201"/>
                  </a:lnTo>
                  <a:lnTo>
                    <a:pt x="118" y="204"/>
                  </a:lnTo>
                  <a:lnTo>
                    <a:pt x="115" y="195"/>
                  </a:lnTo>
                  <a:lnTo>
                    <a:pt x="126" y="192"/>
                  </a:lnTo>
                  <a:lnTo>
                    <a:pt x="126" y="192"/>
                  </a:lnTo>
                  <a:close/>
                  <a:moveTo>
                    <a:pt x="86" y="203"/>
                  </a:moveTo>
                  <a:lnTo>
                    <a:pt x="89" y="213"/>
                  </a:lnTo>
                  <a:lnTo>
                    <a:pt x="80" y="216"/>
                  </a:lnTo>
                  <a:lnTo>
                    <a:pt x="77" y="205"/>
                  </a:lnTo>
                  <a:lnTo>
                    <a:pt x="86" y="203"/>
                  </a:lnTo>
                  <a:lnTo>
                    <a:pt x="86" y="203"/>
                  </a:lnTo>
                  <a:close/>
                  <a:moveTo>
                    <a:pt x="48" y="213"/>
                  </a:moveTo>
                  <a:lnTo>
                    <a:pt x="51" y="224"/>
                  </a:lnTo>
                  <a:lnTo>
                    <a:pt x="42" y="226"/>
                  </a:lnTo>
                  <a:lnTo>
                    <a:pt x="39" y="216"/>
                  </a:lnTo>
                  <a:lnTo>
                    <a:pt x="48" y="2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" name="Freeform 267"/>
            <p:cNvSpPr>
              <a:spLocks noEditPoints="1"/>
            </p:cNvSpPr>
            <p:nvPr/>
          </p:nvSpPr>
          <p:spPr bwMode="auto">
            <a:xfrm>
              <a:off x="6125706" y="3716335"/>
              <a:ext cx="1397137" cy="1292214"/>
            </a:xfrm>
            <a:custGeom>
              <a:avLst/>
              <a:gdLst>
                <a:gd name="T0" fmla="*/ 498 w 506"/>
                <a:gd name="T1" fmla="*/ 453 h 468"/>
                <a:gd name="T2" fmla="*/ 499 w 506"/>
                <a:gd name="T3" fmla="*/ 468 h 468"/>
                <a:gd name="T4" fmla="*/ 491 w 506"/>
                <a:gd name="T5" fmla="*/ 460 h 468"/>
                <a:gd name="T6" fmla="*/ 1 w 506"/>
                <a:gd name="T7" fmla="*/ 8 h 468"/>
                <a:gd name="T8" fmla="*/ 6 w 506"/>
                <a:gd name="T9" fmla="*/ 0 h 468"/>
                <a:gd name="T10" fmla="*/ 0 w 506"/>
                <a:gd name="T11" fmla="*/ 6 h 468"/>
                <a:gd name="T12" fmla="*/ 30 w 506"/>
                <a:gd name="T13" fmla="*/ 21 h 468"/>
                <a:gd name="T14" fmla="*/ 30 w 506"/>
                <a:gd name="T15" fmla="*/ 35 h 468"/>
                <a:gd name="T16" fmla="*/ 23 w 506"/>
                <a:gd name="T17" fmla="*/ 27 h 468"/>
                <a:gd name="T18" fmla="*/ 59 w 506"/>
                <a:gd name="T19" fmla="*/ 48 h 468"/>
                <a:gd name="T20" fmla="*/ 60 w 506"/>
                <a:gd name="T21" fmla="*/ 61 h 468"/>
                <a:gd name="T22" fmla="*/ 52 w 506"/>
                <a:gd name="T23" fmla="*/ 55 h 468"/>
                <a:gd name="T24" fmla="*/ 89 w 506"/>
                <a:gd name="T25" fmla="*/ 74 h 468"/>
                <a:gd name="T26" fmla="*/ 89 w 506"/>
                <a:gd name="T27" fmla="*/ 89 h 468"/>
                <a:gd name="T28" fmla="*/ 82 w 506"/>
                <a:gd name="T29" fmla="*/ 82 h 468"/>
                <a:gd name="T30" fmla="*/ 118 w 506"/>
                <a:gd name="T31" fmla="*/ 102 h 468"/>
                <a:gd name="T32" fmla="*/ 119 w 506"/>
                <a:gd name="T33" fmla="*/ 116 h 468"/>
                <a:gd name="T34" fmla="*/ 111 w 506"/>
                <a:gd name="T35" fmla="*/ 110 h 468"/>
                <a:gd name="T36" fmla="*/ 148 w 506"/>
                <a:gd name="T37" fmla="*/ 129 h 468"/>
                <a:gd name="T38" fmla="*/ 148 w 506"/>
                <a:gd name="T39" fmla="*/ 142 h 468"/>
                <a:gd name="T40" fmla="*/ 140 w 506"/>
                <a:gd name="T41" fmla="*/ 136 h 468"/>
                <a:gd name="T42" fmla="*/ 176 w 506"/>
                <a:gd name="T43" fmla="*/ 155 h 468"/>
                <a:gd name="T44" fmla="*/ 176 w 506"/>
                <a:gd name="T45" fmla="*/ 170 h 468"/>
                <a:gd name="T46" fmla="*/ 170 w 506"/>
                <a:gd name="T47" fmla="*/ 163 h 468"/>
                <a:gd name="T48" fmla="*/ 205 w 506"/>
                <a:gd name="T49" fmla="*/ 183 h 468"/>
                <a:gd name="T50" fmla="*/ 206 w 506"/>
                <a:gd name="T51" fmla="*/ 197 h 468"/>
                <a:gd name="T52" fmla="*/ 199 w 506"/>
                <a:gd name="T53" fmla="*/ 191 h 468"/>
                <a:gd name="T54" fmla="*/ 235 w 506"/>
                <a:gd name="T55" fmla="*/ 210 h 468"/>
                <a:gd name="T56" fmla="*/ 235 w 506"/>
                <a:gd name="T57" fmla="*/ 223 h 468"/>
                <a:gd name="T58" fmla="*/ 227 w 506"/>
                <a:gd name="T59" fmla="*/ 217 h 468"/>
                <a:gd name="T60" fmla="*/ 264 w 506"/>
                <a:gd name="T61" fmla="*/ 236 h 468"/>
                <a:gd name="T62" fmla="*/ 264 w 506"/>
                <a:gd name="T63" fmla="*/ 251 h 468"/>
                <a:gd name="T64" fmla="*/ 257 w 506"/>
                <a:gd name="T65" fmla="*/ 244 h 468"/>
                <a:gd name="T66" fmla="*/ 293 w 506"/>
                <a:gd name="T67" fmla="*/ 264 h 468"/>
                <a:gd name="T68" fmla="*/ 294 w 506"/>
                <a:gd name="T69" fmla="*/ 278 h 468"/>
                <a:gd name="T70" fmla="*/ 286 w 506"/>
                <a:gd name="T71" fmla="*/ 272 h 468"/>
                <a:gd name="T72" fmla="*/ 323 w 506"/>
                <a:gd name="T73" fmla="*/ 291 h 468"/>
                <a:gd name="T74" fmla="*/ 323 w 506"/>
                <a:gd name="T75" fmla="*/ 304 h 468"/>
                <a:gd name="T76" fmla="*/ 316 w 506"/>
                <a:gd name="T77" fmla="*/ 298 h 468"/>
                <a:gd name="T78" fmla="*/ 351 w 506"/>
                <a:gd name="T79" fmla="*/ 317 h 468"/>
                <a:gd name="T80" fmla="*/ 353 w 506"/>
                <a:gd name="T81" fmla="*/ 332 h 468"/>
                <a:gd name="T82" fmla="*/ 345 w 506"/>
                <a:gd name="T83" fmla="*/ 325 h 468"/>
                <a:gd name="T84" fmla="*/ 382 w 506"/>
                <a:gd name="T85" fmla="*/ 345 h 468"/>
                <a:gd name="T86" fmla="*/ 382 w 506"/>
                <a:gd name="T87" fmla="*/ 359 h 468"/>
                <a:gd name="T88" fmla="*/ 374 w 506"/>
                <a:gd name="T89" fmla="*/ 353 h 468"/>
                <a:gd name="T90" fmla="*/ 410 w 506"/>
                <a:gd name="T91" fmla="*/ 372 h 468"/>
                <a:gd name="T92" fmla="*/ 410 w 506"/>
                <a:gd name="T93" fmla="*/ 387 h 468"/>
                <a:gd name="T94" fmla="*/ 404 w 506"/>
                <a:gd name="T95" fmla="*/ 379 h 468"/>
                <a:gd name="T96" fmla="*/ 439 w 506"/>
                <a:gd name="T97" fmla="*/ 398 h 468"/>
                <a:gd name="T98" fmla="*/ 440 w 506"/>
                <a:gd name="T99" fmla="*/ 413 h 468"/>
                <a:gd name="T100" fmla="*/ 432 w 506"/>
                <a:gd name="T101" fmla="*/ 406 h 468"/>
                <a:gd name="T102" fmla="*/ 469 w 506"/>
                <a:gd name="T103" fmla="*/ 426 h 468"/>
                <a:gd name="T104" fmla="*/ 469 w 506"/>
                <a:gd name="T105" fmla="*/ 44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" h="468">
                  <a:moveTo>
                    <a:pt x="491" y="460"/>
                  </a:moveTo>
                  <a:lnTo>
                    <a:pt x="498" y="453"/>
                  </a:lnTo>
                  <a:lnTo>
                    <a:pt x="506" y="460"/>
                  </a:lnTo>
                  <a:lnTo>
                    <a:pt x="499" y="468"/>
                  </a:lnTo>
                  <a:lnTo>
                    <a:pt x="491" y="460"/>
                  </a:lnTo>
                  <a:lnTo>
                    <a:pt x="491" y="460"/>
                  </a:lnTo>
                  <a:close/>
                  <a:moveTo>
                    <a:pt x="0" y="6"/>
                  </a:moveTo>
                  <a:lnTo>
                    <a:pt x="1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3" y="27"/>
                  </a:moveTo>
                  <a:lnTo>
                    <a:pt x="30" y="21"/>
                  </a:lnTo>
                  <a:lnTo>
                    <a:pt x="38" y="27"/>
                  </a:lnTo>
                  <a:lnTo>
                    <a:pt x="30" y="35"/>
                  </a:lnTo>
                  <a:lnTo>
                    <a:pt x="23" y="27"/>
                  </a:lnTo>
                  <a:lnTo>
                    <a:pt x="23" y="27"/>
                  </a:lnTo>
                  <a:close/>
                  <a:moveTo>
                    <a:pt x="52" y="55"/>
                  </a:moveTo>
                  <a:lnTo>
                    <a:pt x="59" y="48"/>
                  </a:lnTo>
                  <a:lnTo>
                    <a:pt x="67" y="55"/>
                  </a:lnTo>
                  <a:lnTo>
                    <a:pt x="60" y="61"/>
                  </a:lnTo>
                  <a:lnTo>
                    <a:pt x="52" y="55"/>
                  </a:lnTo>
                  <a:lnTo>
                    <a:pt x="52" y="55"/>
                  </a:lnTo>
                  <a:close/>
                  <a:moveTo>
                    <a:pt x="82" y="82"/>
                  </a:moveTo>
                  <a:lnTo>
                    <a:pt x="89" y="74"/>
                  </a:lnTo>
                  <a:lnTo>
                    <a:pt x="95" y="81"/>
                  </a:lnTo>
                  <a:lnTo>
                    <a:pt x="89" y="89"/>
                  </a:lnTo>
                  <a:lnTo>
                    <a:pt x="82" y="82"/>
                  </a:lnTo>
                  <a:lnTo>
                    <a:pt x="82" y="82"/>
                  </a:lnTo>
                  <a:close/>
                  <a:moveTo>
                    <a:pt x="111" y="110"/>
                  </a:moveTo>
                  <a:lnTo>
                    <a:pt x="118" y="102"/>
                  </a:lnTo>
                  <a:lnTo>
                    <a:pt x="125" y="108"/>
                  </a:lnTo>
                  <a:lnTo>
                    <a:pt x="119" y="116"/>
                  </a:lnTo>
                  <a:lnTo>
                    <a:pt x="111" y="110"/>
                  </a:lnTo>
                  <a:lnTo>
                    <a:pt x="111" y="110"/>
                  </a:lnTo>
                  <a:close/>
                  <a:moveTo>
                    <a:pt x="140" y="136"/>
                  </a:moveTo>
                  <a:lnTo>
                    <a:pt x="148" y="129"/>
                  </a:lnTo>
                  <a:lnTo>
                    <a:pt x="154" y="136"/>
                  </a:lnTo>
                  <a:lnTo>
                    <a:pt x="148" y="142"/>
                  </a:lnTo>
                  <a:lnTo>
                    <a:pt x="140" y="136"/>
                  </a:lnTo>
                  <a:lnTo>
                    <a:pt x="140" y="136"/>
                  </a:lnTo>
                  <a:close/>
                  <a:moveTo>
                    <a:pt x="170" y="163"/>
                  </a:moveTo>
                  <a:lnTo>
                    <a:pt x="176" y="155"/>
                  </a:lnTo>
                  <a:lnTo>
                    <a:pt x="183" y="162"/>
                  </a:lnTo>
                  <a:lnTo>
                    <a:pt x="176" y="170"/>
                  </a:lnTo>
                  <a:lnTo>
                    <a:pt x="170" y="163"/>
                  </a:lnTo>
                  <a:lnTo>
                    <a:pt x="170" y="163"/>
                  </a:lnTo>
                  <a:close/>
                  <a:moveTo>
                    <a:pt x="199" y="191"/>
                  </a:moveTo>
                  <a:lnTo>
                    <a:pt x="205" y="183"/>
                  </a:lnTo>
                  <a:lnTo>
                    <a:pt x="213" y="189"/>
                  </a:lnTo>
                  <a:lnTo>
                    <a:pt x="206" y="197"/>
                  </a:lnTo>
                  <a:lnTo>
                    <a:pt x="199" y="191"/>
                  </a:lnTo>
                  <a:lnTo>
                    <a:pt x="199" y="191"/>
                  </a:lnTo>
                  <a:close/>
                  <a:moveTo>
                    <a:pt x="227" y="217"/>
                  </a:moveTo>
                  <a:lnTo>
                    <a:pt x="235" y="210"/>
                  </a:lnTo>
                  <a:lnTo>
                    <a:pt x="242" y="217"/>
                  </a:lnTo>
                  <a:lnTo>
                    <a:pt x="235" y="223"/>
                  </a:lnTo>
                  <a:lnTo>
                    <a:pt x="227" y="217"/>
                  </a:lnTo>
                  <a:lnTo>
                    <a:pt x="227" y="217"/>
                  </a:lnTo>
                  <a:close/>
                  <a:moveTo>
                    <a:pt x="257" y="244"/>
                  </a:moveTo>
                  <a:lnTo>
                    <a:pt x="264" y="236"/>
                  </a:lnTo>
                  <a:lnTo>
                    <a:pt x="272" y="244"/>
                  </a:lnTo>
                  <a:lnTo>
                    <a:pt x="264" y="251"/>
                  </a:lnTo>
                  <a:lnTo>
                    <a:pt x="257" y="244"/>
                  </a:lnTo>
                  <a:lnTo>
                    <a:pt x="257" y="244"/>
                  </a:lnTo>
                  <a:close/>
                  <a:moveTo>
                    <a:pt x="286" y="272"/>
                  </a:moveTo>
                  <a:lnTo>
                    <a:pt x="293" y="264"/>
                  </a:lnTo>
                  <a:lnTo>
                    <a:pt x="300" y="270"/>
                  </a:lnTo>
                  <a:lnTo>
                    <a:pt x="294" y="278"/>
                  </a:lnTo>
                  <a:lnTo>
                    <a:pt x="286" y="272"/>
                  </a:lnTo>
                  <a:lnTo>
                    <a:pt x="286" y="272"/>
                  </a:lnTo>
                  <a:close/>
                  <a:moveTo>
                    <a:pt x="316" y="298"/>
                  </a:moveTo>
                  <a:lnTo>
                    <a:pt x="323" y="291"/>
                  </a:lnTo>
                  <a:lnTo>
                    <a:pt x="329" y="298"/>
                  </a:lnTo>
                  <a:lnTo>
                    <a:pt x="323" y="304"/>
                  </a:lnTo>
                  <a:lnTo>
                    <a:pt x="316" y="298"/>
                  </a:lnTo>
                  <a:lnTo>
                    <a:pt x="316" y="298"/>
                  </a:lnTo>
                  <a:close/>
                  <a:moveTo>
                    <a:pt x="345" y="325"/>
                  </a:moveTo>
                  <a:lnTo>
                    <a:pt x="351" y="317"/>
                  </a:lnTo>
                  <a:lnTo>
                    <a:pt x="359" y="325"/>
                  </a:lnTo>
                  <a:lnTo>
                    <a:pt x="353" y="332"/>
                  </a:lnTo>
                  <a:lnTo>
                    <a:pt x="345" y="325"/>
                  </a:lnTo>
                  <a:lnTo>
                    <a:pt x="345" y="325"/>
                  </a:lnTo>
                  <a:close/>
                  <a:moveTo>
                    <a:pt x="374" y="353"/>
                  </a:moveTo>
                  <a:lnTo>
                    <a:pt x="382" y="345"/>
                  </a:lnTo>
                  <a:lnTo>
                    <a:pt x="388" y="351"/>
                  </a:lnTo>
                  <a:lnTo>
                    <a:pt x="382" y="359"/>
                  </a:lnTo>
                  <a:lnTo>
                    <a:pt x="374" y="353"/>
                  </a:lnTo>
                  <a:lnTo>
                    <a:pt x="374" y="353"/>
                  </a:lnTo>
                  <a:close/>
                  <a:moveTo>
                    <a:pt x="404" y="379"/>
                  </a:moveTo>
                  <a:lnTo>
                    <a:pt x="410" y="372"/>
                  </a:lnTo>
                  <a:lnTo>
                    <a:pt x="418" y="379"/>
                  </a:lnTo>
                  <a:lnTo>
                    <a:pt x="410" y="387"/>
                  </a:lnTo>
                  <a:lnTo>
                    <a:pt x="404" y="379"/>
                  </a:lnTo>
                  <a:lnTo>
                    <a:pt x="404" y="379"/>
                  </a:lnTo>
                  <a:close/>
                  <a:moveTo>
                    <a:pt x="432" y="406"/>
                  </a:moveTo>
                  <a:lnTo>
                    <a:pt x="439" y="398"/>
                  </a:lnTo>
                  <a:lnTo>
                    <a:pt x="447" y="406"/>
                  </a:lnTo>
                  <a:lnTo>
                    <a:pt x="440" y="413"/>
                  </a:lnTo>
                  <a:lnTo>
                    <a:pt x="432" y="406"/>
                  </a:lnTo>
                  <a:lnTo>
                    <a:pt x="432" y="406"/>
                  </a:lnTo>
                  <a:close/>
                  <a:moveTo>
                    <a:pt x="463" y="434"/>
                  </a:moveTo>
                  <a:lnTo>
                    <a:pt x="469" y="426"/>
                  </a:lnTo>
                  <a:lnTo>
                    <a:pt x="476" y="432"/>
                  </a:lnTo>
                  <a:lnTo>
                    <a:pt x="469" y="440"/>
                  </a:lnTo>
                  <a:lnTo>
                    <a:pt x="463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" name="Freeform 268"/>
            <p:cNvSpPr>
              <a:spLocks noEditPoints="1"/>
            </p:cNvSpPr>
            <p:nvPr/>
          </p:nvSpPr>
          <p:spPr bwMode="auto">
            <a:xfrm>
              <a:off x="6283092" y="4983699"/>
              <a:ext cx="1234231" cy="593646"/>
            </a:xfrm>
            <a:custGeom>
              <a:avLst/>
              <a:gdLst>
                <a:gd name="T0" fmla="*/ 434 w 447"/>
                <a:gd name="T1" fmla="*/ 5 h 215"/>
                <a:gd name="T2" fmla="*/ 447 w 447"/>
                <a:gd name="T3" fmla="*/ 9 h 215"/>
                <a:gd name="T4" fmla="*/ 438 w 447"/>
                <a:gd name="T5" fmla="*/ 13 h 215"/>
                <a:gd name="T6" fmla="*/ 0 w 447"/>
                <a:gd name="T7" fmla="*/ 206 h 215"/>
                <a:gd name="T8" fmla="*/ 14 w 447"/>
                <a:gd name="T9" fmla="*/ 211 h 215"/>
                <a:gd name="T10" fmla="*/ 4 w 447"/>
                <a:gd name="T11" fmla="*/ 215 h 215"/>
                <a:gd name="T12" fmla="*/ 37 w 447"/>
                <a:gd name="T13" fmla="*/ 189 h 215"/>
                <a:gd name="T14" fmla="*/ 50 w 447"/>
                <a:gd name="T15" fmla="*/ 194 h 215"/>
                <a:gd name="T16" fmla="*/ 41 w 447"/>
                <a:gd name="T17" fmla="*/ 198 h 215"/>
                <a:gd name="T18" fmla="*/ 72 w 447"/>
                <a:gd name="T19" fmla="*/ 172 h 215"/>
                <a:gd name="T20" fmla="*/ 87 w 447"/>
                <a:gd name="T21" fmla="*/ 177 h 215"/>
                <a:gd name="T22" fmla="*/ 78 w 447"/>
                <a:gd name="T23" fmla="*/ 181 h 215"/>
                <a:gd name="T24" fmla="*/ 109 w 447"/>
                <a:gd name="T25" fmla="*/ 156 h 215"/>
                <a:gd name="T26" fmla="*/ 122 w 447"/>
                <a:gd name="T27" fmla="*/ 160 h 215"/>
                <a:gd name="T28" fmla="*/ 113 w 447"/>
                <a:gd name="T29" fmla="*/ 164 h 215"/>
                <a:gd name="T30" fmla="*/ 145 w 447"/>
                <a:gd name="T31" fmla="*/ 139 h 215"/>
                <a:gd name="T32" fmla="*/ 159 w 447"/>
                <a:gd name="T33" fmla="*/ 143 h 215"/>
                <a:gd name="T34" fmla="*/ 149 w 447"/>
                <a:gd name="T35" fmla="*/ 149 h 215"/>
                <a:gd name="T36" fmla="*/ 181 w 447"/>
                <a:gd name="T37" fmla="*/ 122 h 215"/>
                <a:gd name="T38" fmla="*/ 194 w 447"/>
                <a:gd name="T39" fmla="*/ 126 h 215"/>
                <a:gd name="T40" fmla="*/ 185 w 447"/>
                <a:gd name="T41" fmla="*/ 132 h 215"/>
                <a:gd name="T42" fmla="*/ 217 w 447"/>
                <a:gd name="T43" fmla="*/ 105 h 215"/>
                <a:gd name="T44" fmla="*/ 230 w 447"/>
                <a:gd name="T45" fmla="*/ 111 h 215"/>
                <a:gd name="T46" fmla="*/ 221 w 447"/>
                <a:gd name="T47" fmla="*/ 115 h 215"/>
                <a:gd name="T48" fmla="*/ 254 w 447"/>
                <a:gd name="T49" fmla="*/ 88 h 215"/>
                <a:gd name="T50" fmla="*/ 267 w 447"/>
                <a:gd name="T51" fmla="*/ 94 h 215"/>
                <a:gd name="T52" fmla="*/ 258 w 447"/>
                <a:gd name="T53" fmla="*/ 98 h 215"/>
                <a:gd name="T54" fmla="*/ 289 w 447"/>
                <a:gd name="T55" fmla="*/ 71 h 215"/>
                <a:gd name="T56" fmla="*/ 302 w 447"/>
                <a:gd name="T57" fmla="*/ 77 h 215"/>
                <a:gd name="T58" fmla="*/ 293 w 447"/>
                <a:gd name="T59" fmla="*/ 81 h 215"/>
                <a:gd name="T60" fmla="*/ 326 w 447"/>
                <a:gd name="T61" fmla="*/ 54 h 215"/>
                <a:gd name="T62" fmla="*/ 339 w 447"/>
                <a:gd name="T63" fmla="*/ 60 h 215"/>
                <a:gd name="T64" fmla="*/ 330 w 447"/>
                <a:gd name="T65" fmla="*/ 64 h 215"/>
                <a:gd name="T66" fmla="*/ 361 w 447"/>
                <a:gd name="T67" fmla="*/ 37 h 215"/>
                <a:gd name="T68" fmla="*/ 374 w 447"/>
                <a:gd name="T69" fmla="*/ 43 h 215"/>
                <a:gd name="T70" fmla="*/ 366 w 447"/>
                <a:gd name="T71" fmla="*/ 47 h 215"/>
                <a:gd name="T72" fmla="*/ 398 w 447"/>
                <a:gd name="T73" fmla="*/ 20 h 215"/>
                <a:gd name="T74" fmla="*/ 411 w 447"/>
                <a:gd name="T75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7" h="215">
                  <a:moveTo>
                    <a:pt x="438" y="13"/>
                  </a:moveTo>
                  <a:lnTo>
                    <a:pt x="434" y="5"/>
                  </a:lnTo>
                  <a:lnTo>
                    <a:pt x="442" y="0"/>
                  </a:lnTo>
                  <a:lnTo>
                    <a:pt x="447" y="9"/>
                  </a:lnTo>
                  <a:lnTo>
                    <a:pt x="438" y="13"/>
                  </a:lnTo>
                  <a:lnTo>
                    <a:pt x="438" y="13"/>
                  </a:lnTo>
                  <a:close/>
                  <a:moveTo>
                    <a:pt x="4" y="215"/>
                  </a:moveTo>
                  <a:lnTo>
                    <a:pt x="0" y="206"/>
                  </a:lnTo>
                  <a:lnTo>
                    <a:pt x="10" y="202"/>
                  </a:lnTo>
                  <a:lnTo>
                    <a:pt x="14" y="211"/>
                  </a:lnTo>
                  <a:lnTo>
                    <a:pt x="4" y="215"/>
                  </a:lnTo>
                  <a:lnTo>
                    <a:pt x="4" y="215"/>
                  </a:lnTo>
                  <a:close/>
                  <a:moveTo>
                    <a:pt x="41" y="198"/>
                  </a:moveTo>
                  <a:lnTo>
                    <a:pt x="37" y="189"/>
                  </a:lnTo>
                  <a:lnTo>
                    <a:pt x="46" y="185"/>
                  </a:lnTo>
                  <a:lnTo>
                    <a:pt x="50" y="194"/>
                  </a:lnTo>
                  <a:lnTo>
                    <a:pt x="41" y="198"/>
                  </a:lnTo>
                  <a:lnTo>
                    <a:pt x="41" y="198"/>
                  </a:lnTo>
                  <a:close/>
                  <a:moveTo>
                    <a:pt x="78" y="181"/>
                  </a:moveTo>
                  <a:lnTo>
                    <a:pt x="72" y="172"/>
                  </a:lnTo>
                  <a:lnTo>
                    <a:pt x="81" y="168"/>
                  </a:lnTo>
                  <a:lnTo>
                    <a:pt x="87" y="177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113" y="164"/>
                  </a:moveTo>
                  <a:lnTo>
                    <a:pt x="109" y="156"/>
                  </a:lnTo>
                  <a:lnTo>
                    <a:pt x="118" y="151"/>
                  </a:lnTo>
                  <a:lnTo>
                    <a:pt x="122" y="160"/>
                  </a:lnTo>
                  <a:lnTo>
                    <a:pt x="113" y="164"/>
                  </a:lnTo>
                  <a:lnTo>
                    <a:pt x="113" y="164"/>
                  </a:lnTo>
                  <a:close/>
                  <a:moveTo>
                    <a:pt x="149" y="149"/>
                  </a:moveTo>
                  <a:lnTo>
                    <a:pt x="145" y="139"/>
                  </a:lnTo>
                  <a:lnTo>
                    <a:pt x="155" y="134"/>
                  </a:lnTo>
                  <a:lnTo>
                    <a:pt x="159" y="143"/>
                  </a:lnTo>
                  <a:lnTo>
                    <a:pt x="149" y="149"/>
                  </a:lnTo>
                  <a:lnTo>
                    <a:pt x="149" y="149"/>
                  </a:lnTo>
                  <a:close/>
                  <a:moveTo>
                    <a:pt x="185" y="132"/>
                  </a:moveTo>
                  <a:lnTo>
                    <a:pt x="181" y="122"/>
                  </a:lnTo>
                  <a:lnTo>
                    <a:pt x="190" y="118"/>
                  </a:lnTo>
                  <a:lnTo>
                    <a:pt x="194" y="126"/>
                  </a:lnTo>
                  <a:lnTo>
                    <a:pt x="185" y="132"/>
                  </a:lnTo>
                  <a:lnTo>
                    <a:pt x="185" y="132"/>
                  </a:lnTo>
                  <a:close/>
                  <a:moveTo>
                    <a:pt x="221" y="115"/>
                  </a:moveTo>
                  <a:lnTo>
                    <a:pt x="217" y="105"/>
                  </a:lnTo>
                  <a:lnTo>
                    <a:pt x="227" y="102"/>
                  </a:lnTo>
                  <a:lnTo>
                    <a:pt x="230" y="111"/>
                  </a:lnTo>
                  <a:lnTo>
                    <a:pt x="221" y="115"/>
                  </a:lnTo>
                  <a:lnTo>
                    <a:pt x="221" y="115"/>
                  </a:lnTo>
                  <a:close/>
                  <a:moveTo>
                    <a:pt x="258" y="98"/>
                  </a:moveTo>
                  <a:lnTo>
                    <a:pt x="254" y="88"/>
                  </a:lnTo>
                  <a:lnTo>
                    <a:pt x="262" y="85"/>
                  </a:lnTo>
                  <a:lnTo>
                    <a:pt x="267" y="94"/>
                  </a:lnTo>
                  <a:lnTo>
                    <a:pt x="258" y="98"/>
                  </a:lnTo>
                  <a:lnTo>
                    <a:pt x="258" y="98"/>
                  </a:lnTo>
                  <a:close/>
                  <a:moveTo>
                    <a:pt x="293" y="81"/>
                  </a:moveTo>
                  <a:lnTo>
                    <a:pt x="289" y="71"/>
                  </a:lnTo>
                  <a:lnTo>
                    <a:pt x="298" y="68"/>
                  </a:lnTo>
                  <a:lnTo>
                    <a:pt x="302" y="77"/>
                  </a:lnTo>
                  <a:lnTo>
                    <a:pt x="293" y="81"/>
                  </a:lnTo>
                  <a:lnTo>
                    <a:pt x="293" y="81"/>
                  </a:lnTo>
                  <a:close/>
                  <a:moveTo>
                    <a:pt x="330" y="64"/>
                  </a:moveTo>
                  <a:lnTo>
                    <a:pt x="326" y="54"/>
                  </a:lnTo>
                  <a:lnTo>
                    <a:pt x="335" y="51"/>
                  </a:lnTo>
                  <a:lnTo>
                    <a:pt x="339" y="60"/>
                  </a:lnTo>
                  <a:lnTo>
                    <a:pt x="330" y="64"/>
                  </a:lnTo>
                  <a:lnTo>
                    <a:pt x="330" y="64"/>
                  </a:lnTo>
                  <a:close/>
                  <a:moveTo>
                    <a:pt x="366" y="47"/>
                  </a:moveTo>
                  <a:lnTo>
                    <a:pt x="361" y="37"/>
                  </a:lnTo>
                  <a:lnTo>
                    <a:pt x="370" y="34"/>
                  </a:lnTo>
                  <a:lnTo>
                    <a:pt x="374" y="43"/>
                  </a:lnTo>
                  <a:lnTo>
                    <a:pt x="366" y="47"/>
                  </a:lnTo>
                  <a:lnTo>
                    <a:pt x="366" y="47"/>
                  </a:lnTo>
                  <a:close/>
                  <a:moveTo>
                    <a:pt x="402" y="30"/>
                  </a:moveTo>
                  <a:lnTo>
                    <a:pt x="398" y="20"/>
                  </a:lnTo>
                  <a:lnTo>
                    <a:pt x="407" y="17"/>
                  </a:lnTo>
                  <a:lnTo>
                    <a:pt x="411" y="26"/>
                  </a:lnTo>
                  <a:lnTo>
                    <a:pt x="402" y="3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" name="Freeform 269"/>
            <p:cNvSpPr>
              <a:spLocks noEditPoints="1"/>
            </p:cNvSpPr>
            <p:nvPr/>
          </p:nvSpPr>
          <p:spPr bwMode="auto">
            <a:xfrm>
              <a:off x="7503516" y="4122224"/>
              <a:ext cx="1159679" cy="886327"/>
            </a:xfrm>
            <a:custGeom>
              <a:avLst/>
              <a:gdLst>
                <a:gd name="T0" fmla="*/ 13 w 420"/>
                <a:gd name="T1" fmla="*/ 314 h 321"/>
                <a:gd name="T2" fmla="*/ 0 w 420"/>
                <a:gd name="T3" fmla="*/ 313 h 321"/>
                <a:gd name="T4" fmla="*/ 8 w 420"/>
                <a:gd name="T5" fmla="*/ 306 h 321"/>
                <a:gd name="T6" fmla="*/ 413 w 420"/>
                <a:gd name="T7" fmla="*/ 0 h 321"/>
                <a:gd name="T8" fmla="*/ 420 w 420"/>
                <a:gd name="T9" fmla="*/ 8 h 321"/>
                <a:gd name="T10" fmla="*/ 413 w 420"/>
                <a:gd name="T11" fmla="*/ 0 h 321"/>
                <a:gd name="T12" fmla="*/ 395 w 420"/>
                <a:gd name="T13" fmla="*/ 27 h 321"/>
                <a:gd name="T14" fmla="*/ 382 w 420"/>
                <a:gd name="T15" fmla="*/ 24 h 321"/>
                <a:gd name="T16" fmla="*/ 390 w 420"/>
                <a:gd name="T17" fmla="*/ 19 h 321"/>
                <a:gd name="T18" fmla="*/ 363 w 420"/>
                <a:gd name="T19" fmla="*/ 50 h 321"/>
                <a:gd name="T20" fmla="*/ 349 w 420"/>
                <a:gd name="T21" fmla="*/ 49 h 321"/>
                <a:gd name="T22" fmla="*/ 357 w 420"/>
                <a:gd name="T23" fmla="*/ 42 h 321"/>
                <a:gd name="T24" fmla="*/ 332 w 420"/>
                <a:gd name="T25" fmla="*/ 75 h 321"/>
                <a:gd name="T26" fmla="*/ 318 w 420"/>
                <a:gd name="T27" fmla="*/ 72 h 321"/>
                <a:gd name="T28" fmla="*/ 326 w 420"/>
                <a:gd name="T29" fmla="*/ 66 h 321"/>
                <a:gd name="T30" fmla="*/ 299 w 420"/>
                <a:gd name="T31" fmla="*/ 98 h 321"/>
                <a:gd name="T32" fmla="*/ 286 w 420"/>
                <a:gd name="T33" fmla="*/ 96 h 321"/>
                <a:gd name="T34" fmla="*/ 294 w 420"/>
                <a:gd name="T35" fmla="*/ 91 h 321"/>
                <a:gd name="T36" fmla="*/ 268 w 420"/>
                <a:gd name="T37" fmla="*/ 122 h 321"/>
                <a:gd name="T38" fmla="*/ 254 w 420"/>
                <a:gd name="T39" fmla="*/ 121 h 321"/>
                <a:gd name="T40" fmla="*/ 261 w 420"/>
                <a:gd name="T41" fmla="*/ 114 h 321"/>
                <a:gd name="T42" fmla="*/ 237 w 420"/>
                <a:gd name="T43" fmla="*/ 147 h 321"/>
                <a:gd name="T44" fmla="*/ 222 w 420"/>
                <a:gd name="T45" fmla="*/ 144 h 321"/>
                <a:gd name="T46" fmla="*/ 230 w 420"/>
                <a:gd name="T47" fmla="*/ 139 h 321"/>
                <a:gd name="T48" fmla="*/ 204 w 420"/>
                <a:gd name="T49" fmla="*/ 170 h 321"/>
                <a:gd name="T50" fmla="*/ 191 w 420"/>
                <a:gd name="T51" fmla="*/ 169 h 321"/>
                <a:gd name="T52" fmla="*/ 199 w 420"/>
                <a:gd name="T53" fmla="*/ 163 h 321"/>
                <a:gd name="T54" fmla="*/ 173 w 420"/>
                <a:gd name="T55" fmla="*/ 194 h 321"/>
                <a:gd name="T56" fmla="*/ 158 w 420"/>
                <a:gd name="T57" fmla="*/ 193 h 321"/>
                <a:gd name="T58" fmla="*/ 166 w 420"/>
                <a:gd name="T59" fmla="*/ 186 h 321"/>
                <a:gd name="T60" fmla="*/ 141 w 420"/>
                <a:gd name="T61" fmla="*/ 219 h 321"/>
                <a:gd name="T62" fmla="*/ 127 w 420"/>
                <a:gd name="T63" fmla="*/ 216 h 321"/>
                <a:gd name="T64" fmla="*/ 135 w 420"/>
                <a:gd name="T65" fmla="*/ 211 h 321"/>
                <a:gd name="T66" fmla="*/ 109 w 420"/>
                <a:gd name="T67" fmla="*/ 242 h 321"/>
                <a:gd name="T68" fmla="*/ 96 w 420"/>
                <a:gd name="T69" fmla="*/ 241 h 321"/>
                <a:gd name="T70" fmla="*/ 103 w 420"/>
                <a:gd name="T71" fmla="*/ 234 h 321"/>
                <a:gd name="T72" fmla="*/ 77 w 420"/>
                <a:gd name="T73" fmla="*/ 267 h 321"/>
                <a:gd name="T74" fmla="*/ 63 w 420"/>
                <a:gd name="T75" fmla="*/ 264 h 321"/>
                <a:gd name="T76" fmla="*/ 72 w 420"/>
                <a:gd name="T77" fmla="*/ 258 h 321"/>
                <a:gd name="T78" fmla="*/ 46 w 420"/>
                <a:gd name="T79" fmla="*/ 291 h 321"/>
                <a:gd name="T80" fmla="*/ 31 w 420"/>
                <a:gd name="T81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321">
                  <a:moveTo>
                    <a:pt x="8" y="306"/>
                  </a:moveTo>
                  <a:lnTo>
                    <a:pt x="13" y="314"/>
                  </a:lnTo>
                  <a:lnTo>
                    <a:pt x="5" y="321"/>
                  </a:lnTo>
                  <a:lnTo>
                    <a:pt x="0" y="313"/>
                  </a:lnTo>
                  <a:lnTo>
                    <a:pt x="8" y="306"/>
                  </a:lnTo>
                  <a:lnTo>
                    <a:pt x="8" y="306"/>
                  </a:ln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390" y="19"/>
                  </a:moveTo>
                  <a:lnTo>
                    <a:pt x="395" y="27"/>
                  </a:lnTo>
                  <a:lnTo>
                    <a:pt x="387" y="32"/>
                  </a:lnTo>
                  <a:lnTo>
                    <a:pt x="382" y="24"/>
                  </a:lnTo>
                  <a:lnTo>
                    <a:pt x="390" y="19"/>
                  </a:lnTo>
                  <a:lnTo>
                    <a:pt x="390" y="19"/>
                  </a:lnTo>
                  <a:close/>
                  <a:moveTo>
                    <a:pt x="357" y="42"/>
                  </a:moveTo>
                  <a:lnTo>
                    <a:pt x="363" y="50"/>
                  </a:lnTo>
                  <a:lnTo>
                    <a:pt x="356" y="57"/>
                  </a:lnTo>
                  <a:lnTo>
                    <a:pt x="349" y="49"/>
                  </a:lnTo>
                  <a:lnTo>
                    <a:pt x="357" y="42"/>
                  </a:lnTo>
                  <a:lnTo>
                    <a:pt x="357" y="42"/>
                  </a:lnTo>
                  <a:close/>
                  <a:moveTo>
                    <a:pt x="326" y="66"/>
                  </a:moveTo>
                  <a:lnTo>
                    <a:pt x="332" y="75"/>
                  </a:lnTo>
                  <a:lnTo>
                    <a:pt x="324" y="80"/>
                  </a:lnTo>
                  <a:lnTo>
                    <a:pt x="318" y="72"/>
                  </a:lnTo>
                  <a:lnTo>
                    <a:pt x="326" y="66"/>
                  </a:lnTo>
                  <a:lnTo>
                    <a:pt x="326" y="66"/>
                  </a:lnTo>
                  <a:close/>
                  <a:moveTo>
                    <a:pt x="294" y="91"/>
                  </a:moveTo>
                  <a:lnTo>
                    <a:pt x="299" y="98"/>
                  </a:lnTo>
                  <a:lnTo>
                    <a:pt x="292" y="104"/>
                  </a:lnTo>
                  <a:lnTo>
                    <a:pt x="286" y="96"/>
                  </a:lnTo>
                  <a:lnTo>
                    <a:pt x="294" y="91"/>
                  </a:lnTo>
                  <a:lnTo>
                    <a:pt x="294" y="91"/>
                  </a:lnTo>
                  <a:close/>
                  <a:moveTo>
                    <a:pt x="261" y="114"/>
                  </a:moveTo>
                  <a:lnTo>
                    <a:pt x="268" y="122"/>
                  </a:lnTo>
                  <a:lnTo>
                    <a:pt x="260" y="129"/>
                  </a:lnTo>
                  <a:lnTo>
                    <a:pt x="254" y="121"/>
                  </a:lnTo>
                  <a:lnTo>
                    <a:pt x="261" y="114"/>
                  </a:lnTo>
                  <a:lnTo>
                    <a:pt x="261" y="114"/>
                  </a:lnTo>
                  <a:close/>
                  <a:moveTo>
                    <a:pt x="230" y="139"/>
                  </a:moveTo>
                  <a:lnTo>
                    <a:pt x="237" y="147"/>
                  </a:lnTo>
                  <a:lnTo>
                    <a:pt x="229" y="152"/>
                  </a:lnTo>
                  <a:lnTo>
                    <a:pt x="222" y="144"/>
                  </a:lnTo>
                  <a:lnTo>
                    <a:pt x="230" y="139"/>
                  </a:lnTo>
                  <a:lnTo>
                    <a:pt x="230" y="139"/>
                  </a:lnTo>
                  <a:close/>
                  <a:moveTo>
                    <a:pt x="199" y="163"/>
                  </a:moveTo>
                  <a:lnTo>
                    <a:pt x="204" y="170"/>
                  </a:lnTo>
                  <a:lnTo>
                    <a:pt x="196" y="177"/>
                  </a:lnTo>
                  <a:lnTo>
                    <a:pt x="191" y="169"/>
                  </a:lnTo>
                  <a:lnTo>
                    <a:pt x="199" y="163"/>
                  </a:lnTo>
                  <a:lnTo>
                    <a:pt x="199" y="163"/>
                  </a:lnTo>
                  <a:close/>
                  <a:moveTo>
                    <a:pt x="166" y="186"/>
                  </a:moveTo>
                  <a:lnTo>
                    <a:pt x="173" y="194"/>
                  </a:lnTo>
                  <a:lnTo>
                    <a:pt x="165" y="200"/>
                  </a:lnTo>
                  <a:lnTo>
                    <a:pt x="158" y="193"/>
                  </a:lnTo>
                  <a:lnTo>
                    <a:pt x="166" y="186"/>
                  </a:lnTo>
                  <a:lnTo>
                    <a:pt x="166" y="186"/>
                  </a:lnTo>
                  <a:close/>
                  <a:moveTo>
                    <a:pt x="135" y="211"/>
                  </a:moveTo>
                  <a:lnTo>
                    <a:pt x="141" y="219"/>
                  </a:lnTo>
                  <a:lnTo>
                    <a:pt x="133" y="224"/>
                  </a:lnTo>
                  <a:lnTo>
                    <a:pt x="127" y="216"/>
                  </a:lnTo>
                  <a:lnTo>
                    <a:pt x="135" y="211"/>
                  </a:lnTo>
                  <a:lnTo>
                    <a:pt x="135" y="211"/>
                  </a:lnTo>
                  <a:close/>
                  <a:moveTo>
                    <a:pt x="103" y="234"/>
                  </a:moveTo>
                  <a:lnTo>
                    <a:pt x="109" y="242"/>
                  </a:lnTo>
                  <a:lnTo>
                    <a:pt x="101" y="249"/>
                  </a:lnTo>
                  <a:lnTo>
                    <a:pt x="96" y="241"/>
                  </a:lnTo>
                  <a:lnTo>
                    <a:pt x="103" y="234"/>
                  </a:lnTo>
                  <a:lnTo>
                    <a:pt x="103" y="234"/>
                  </a:lnTo>
                  <a:close/>
                  <a:moveTo>
                    <a:pt x="72" y="258"/>
                  </a:moveTo>
                  <a:lnTo>
                    <a:pt x="77" y="267"/>
                  </a:lnTo>
                  <a:lnTo>
                    <a:pt x="69" y="272"/>
                  </a:lnTo>
                  <a:lnTo>
                    <a:pt x="63" y="264"/>
                  </a:lnTo>
                  <a:lnTo>
                    <a:pt x="72" y="258"/>
                  </a:lnTo>
                  <a:lnTo>
                    <a:pt x="72" y="258"/>
                  </a:lnTo>
                  <a:close/>
                  <a:moveTo>
                    <a:pt x="39" y="283"/>
                  </a:moveTo>
                  <a:lnTo>
                    <a:pt x="46" y="291"/>
                  </a:lnTo>
                  <a:lnTo>
                    <a:pt x="38" y="296"/>
                  </a:lnTo>
                  <a:lnTo>
                    <a:pt x="31" y="288"/>
                  </a:lnTo>
                  <a:lnTo>
                    <a:pt x="39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" name="Freeform 270"/>
            <p:cNvSpPr>
              <a:spLocks noEditPoints="1"/>
            </p:cNvSpPr>
            <p:nvPr/>
          </p:nvSpPr>
          <p:spPr bwMode="auto">
            <a:xfrm>
              <a:off x="7511799" y="4983699"/>
              <a:ext cx="1427510" cy="124252"/>
            </a:xfrm>
            <a:custGeom>
              <a:avLst/>
              <a:gdLst>
                <a:gd name="T0" fmla="*/ 9 w 517"/>
                <a:gd name="T1" fmla="*/ 10 h 45"/>
                <a:gd name="T2" fmla="*/ 0 w 517"/>
                <a:gd name="T3" fmla="*/ 0 h 45"/>
                <a:gd name="T4" fmla="*/ 10 w 517"/>
                <a:gd name="T5" fmla="*/ 1 h 45"/>
                <a:gd name="T6" fmla="*/ 517 w 517"/>
                <a:gd name="T7" fmla="*/ 36 h 45"/>
                <a:gd name="T8" fmla="*/ 516 w 517"/>
                <a:gd name="T9" fmla="*/ 45 h 45"/>
                <a:gd name="T10" fmla="*/ 517 w 517"/>
                <a:gd name="T11" fmla="*/ 36 h 45"/>
                <a:gd name="T12" fmla="*/ 486 w 517"/>
                <a:gd name="T13" fmla="*/ 44 h 45"/>
                <a:gd name="T14" fmla="*/ 477 w 517"/>
                <a:gd name="T15" fmla="*/ 34 h 45"/>
                <a:gd name="T16" fmla="*/ 487 w 517"/>
                <a:gd name="T17" fmla="*/ 34 h 45"/>
                <a:gd name="T18" fmla="*/ 447 w 517"/>
                <a:gd name="T19" fmla="*/ 41 h 45"/>
                <a:gd name="T20" fmla="*/ 438 w 517"/>
                <a:gd name="T21" fmla="*/ 31 h 45"/>
                <a:gd name="T22" fmla="*/ 447 w 517"/>
                <a:gd name="T23" fmla="*/ 31 h 45"/>
                <a:gd name="T24" fmla="*/ 406 w 517"/>
                <a:gd name="T25" fmla="*/ 39 h 45"/>
                <a:gd name="T26" fmla="*/ 397 w 517"/>
                <a:gd name="T27" fmla="*/ 27 h 45"/>
                <a:gd name="T28" fmla="*/ 407 w 517"/>
                <a:gd name="T29" fmla="*/ 28 h 45"/>
                <a:gd name="T30" fmla="*/ 367 w 517"/>
                <a:gd name="T31" fmla="*/ 35 h 45"/>
                <a:gd name="T32" fmla="*/ 358 w 517"/>
                <a:gd name="T33" fmla="*/ 24 h 45"/>
                <a:gd name="T34" fmla="*/ 368 w 517"/>
                <a:gd name="T35" fmla="*/ 26 h 45"/>
                <a:gd name="T36" fmla="*/ 328 w 517"/>
                <a:gd name="T37" fmla="*/ 32 h 45"/>
                <a:gd name="T38" fmla="*/ 319 w 517"/>
                <a:gd name="T39" fmla="*/ 22 h 45"/>
                <a:gd name="T40" fmla="*/ 328 w 517"/>
                <a:gd name="T41" fmla="*/ 23 h 45"/>
                <a:gd name="T42" fmla="*/ 287 w 517"/>
                <a:gd name="T43" fmla="*/ 30 h 45"/>
                <a:gd name="T44" fmla="*/ 278 w 517"/>
                <a:gd name="T45" fmla="*/ 19 h 45"/>
                <a:gd name="T46" fmla="*/ 289 w 517"/>
                <a:gd name="T47" fmla="*/ 20 h 45"/>
                <a:gd name="T48" fmla="*/ 248 w 517"/>
                <a:gd name="T49" fmla="*/ 27 h 45"/>
                <a:gd name="T50" fmla="*/ 239 w 517"/>
                <a:gd name="T51" fmla="*/ 17 h 45"/>
                <a:gd name="T52" fmla="*/ 248 w 517"/>
                <a:gd name="T53" fmla="*/ 17 h 45"/>
                <a:gd name="T54" fmla="*/ 208 w 517"/>
                <a:gd name="T55" fmla="*/ 24 h 45"/>
                <a:gd name="T56" fmla="*/ 198 w 517"/>
                <a:gd name="T57" fmla="*/ 14 h 45"/>
                <a:gd name="T58" fmla="*/ 209 w 517"/>
                <a:gd name="T59" fmla="*/ 14 h 45"/>
                <a:gd name="T60" fmla="*/ 168 w 517"/>
                <a:gd name="T61" fmla="*/ 22 h 45"/>
                <a:gd name="T62" fmla="*/ 159 w 517"/>
                <a:gd name="T63" fmla="*/ 11 h 45"/>
                <a:gd name="T64" fmla="*/ 170 w 517"/>
                <a:gd name="T65" fmla="*/ 11 h 45"/>
                <a:gd name="T66" fmla="*/ 129 w 517"/>
                <a:gd name="T67" fmla="*/ 19 h 45"/>
                <a:gd name="T68" fmla="*/ 120 w 517"/>
                <a:gd name="T69" fmla="*/ 7 h 45"/>
                <a:gd name="T70" fmla="*/ 129 w 517"/>
                <a:gd name="T71" fmla="*/ 9 h 45"/>
                <a:gd name="T72" fmla="*/ 89 w 517"/>
                <a:gd name="T73" fmla="*/ 15 h 45"/>
                <a:gd name="T74" fmla="*/ 79 w 517"/>
                <a:gd name="T75" fmla="*/ 5 h 45"/>
                <a:gd name="T76" fmla="*/ 90 w 517"/>
                <a:gd name="T77" fmla="*/ 6 h 45"/>
                <a:gd name="T78" fmla="*/ 49 w 517"/>
                <a:gd name="T79" fmla="*/ 13 h 45"/>
                <a:gd name="T80" fmla="*/ 40 w 517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7" h="45">
                  <a:moveTo>
                    <a:pt x="10" y="1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0" y="1"/>
                  </a:lnTo>
                  <a:close/>
                  <a:moveTo>
                    <a:pt x="517" y="36"/>
                  </a:moveTo>
                  <a:lnTo>
                    <a:pt x="517" y="36"/>
                  </a:lnTo>
                  <a:lnTo>
                    <a:pt x="516" y="45"/>
                  </a:lnTo>
                  <a:lnTo>
                    <a:pt x="516" y="45"/>
                  </a:lnTo>
                  <a:lnTo>
                    <a:pt x="517" y="36"/>
                  </a:lnTo>
                  <a:lnTo>
                    <a:pt x="517" y="36"/>
                  </a:lnTo>
                  <a:close/>
                  <a:moveTo>
                    <a:pt x="487" y="34"/>
                  </a:moveTo>
                  <a:lnTo>
                    <a:pt x="486" y="44"/>
                  </a:lnTo>
                  <a:lnTo>
                    <a:pt x="477" y="43"/>
                  </a:lnTo>
                  <a:lnTo>
                    <a:pt x="477" y="34"/>
                  </a:lnTo>
                  <a:lnTo>
                    <a:pt x="487" y="34"/>
                  </a:lnTo>
                  <a:lnTo>
                    <a:pt x="487" y="34"/>
                  </a:lnTo>
                  <a:close/>
                  <a:moveTo>
                    <a:pt x="447" y="31"/>
                  </a:moveTo>
                  <a:lnTo>
                    <a:pt x="447" y="41"/>
                  </a:lnTo>
                  <a:lnTo>
                    <a:pt x="436" y="40"/>
                  </a:lnTo>
                  <a:lnTo>
                    <a:pt x="438" y="31"/>
                  </a:lnTo>
                  <a:lnTo>
                    <a:pt x="447" y="31"/>
                  </a:lnTo>
                  <a:lnTo>
                    <a:pt x="447" y="31"/>
                  </a:lnTo>
                  <a:close/>
                  <a:moveTo>
                    <a:pt x="407" y="28"/>
                  </a:moveTo>
                  <a:lnTo>
                    <a:pt x="406" y="39"/>
                  </a:lnTo>
                  <a:lnTo>
                    <a:pt x="397" y="37"/>
                  </a:lnTo>
                  <a:lnTo>
                    <a:pt x="397" y="27"/>
                  </a:lnTo>
                  <a:lnTo>
                    <a:pt x="407" y="28"/>
                  </a:lnTo>
                  <a:lnTo>
                    <a:pt x="407" y="28"/>
                  </a:lnTo>
                  <a:close/>
                  <a:moveTo>
                    <a:pt x="368" y="26"/>
                  </a:moveTo>
                  <a:lnTo>
                    <a:pt x="367" y="35"/>
                  </a:lnTo>
                  <a:lnTo>
                    <a:pt x="356" y="35"/>
                  </a:lnTo>
                  <a:lnTo>
                    <a:pt x="358" y="24"/>
                  </a:lnTo>
                  <a:lnTo>
                    <a:pt x="368" y="26"/>
                  </a:lnTo>
                  <a:lnTo>
                    <a:pt x="368" y="26"/>
                  </a:lnTo>
                  <a:close/>
                  <a:moveTo>
                    <a:pt x="328" y="23"/>
                  </a:moveTo>
                  <a:lnTo>
                    <a:pt x="328" y="32"/>
                  </a:lnTo>
                  <a:lnTo>
                    <a:pt x="317" y="32"/>
                  </a:lnTo>
                  <a:lnTo>
                    <a:pt x="319" y="22"/>
                  </a:lnTo>
                  <a:lnTo>
                    <a:pt x="328" y="23"/>
                  </a:lnTo>
                  <a:lnTo>
                    <a:pt x="328" y="23"/>
                  </a:lnTo>
                  <a:close/>
                  <a:moveTo>
                    <a:pt x="289" y="20"/>
                  </a:moveTo>
                  <a:lnTo>
                    <a:pt x="287" y="30"/>
                  </a:lnTo>
                  <a:lnTo>
                    <a:pt x="278" y="30"/>
                  </a:lnTo>
                  <a:lnTo>
                    <a:pt x="278" y="19"/>
                  </a:lnTo>
                  <a:lnTo>
                    <a:pt x="289" y="20"/>
                  </a:lnTo>
                  <a:lnTo>
                    <a:pt x="289" y="20"/>
                  </a:lnTo>
                  <a:close/>
                  <a:moveTo>
                    <a:pt x="248" y="17"/>
                  </a:moveTo>
                  <a:lnTo>
                    <a:pt x="248" y="27"/>
                  </a:lnTo>
                  <a:lnTo>
                    <a:pt x="238" y="26"/>
                  </a:lnTo>
                  <a:lnTo>
                    <a:pt x="239" y="17"/>
                  </a:lnTo>
                  <a:lnTo>
                    <a:pt x="248" y="17"/>
                  </a:lnTo>
                  <a:lnTo>
                    <a:pt x="248" y="17"/>
                  </a:lnTo>
                  <a:close/>
                  <a:moveTo>
                    <a:pt x="209" y="14"/>
                  </a:moveTo>
                  <a:lnTo>
                    <a:pt x="208" y="24"/>
                  </a:lnTo>
                  <a:lnTo>
                    <a:pt x="198" y="23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70" y="11"/>
                  </a:moveTo>
                  <a:lnTo>
                    <a:pt x="168" y="22"/>
                  </a:lnTo>
                  <a:lnTo>
                    <a:pt x="158" y="20"/>
                  </a:lnTo>
                  <a:lnTo>
                    <a:pt x="159" y="11"/>
                  </a:lnTo>
                  <a:lnTo>
                    <a:pt x="170" y="11"/>
                  </a:lnTo>
                  <a:lnTo>
                    <a:pt x="170" y="11"/>
                  </a:lnTo>
                  <a:close/>
                  <a:moveTo>
                    <a:pt x="129" y="9"/>
                  </a:moveTo>
                  <a:lnTo>
                    <a:pt x="129" y="19"/>
                  </a:lnTo>
                  <a:lnTo>
                    <a:pt x="119" y="18"/>
                  </a:lnTo>
                  <a:lnTo>
                    <a:pt x="120" y="7"/>
                  </a:lnTo>
                  <a:lnTo>
                    <a:pt x="129" y="9"/>
                  </a:lnTo>
                  <a:lnTo>
                    <a:pt x="129" y="9"/>
                  </a:lnTo>
                  <a:close/>
                  <a:moveTo>
                    <a:pt x="90" y="6"/>
                  </a:moveTo>
                  <a:lnTo>
                    <a:pt x="89" y="15"/>
                  </a:lnTo>
                  <a:lnTo>
                    <a:pt x="79" y="15"/>
                  </a:lnTo>
                  <a:lnTo>
                    <a:pt x="79" y="5"/>
                  </a:lnTo>
                  <a:lnTo>
                    <a:pt x="90" y="6"/>
                  </a:lnTo>
                  <a:lnTo>
                    <a:pt x="90" y="6"/>
                  </a:lnTo>
                  <a:close/>
                  <a:moveTo>
                    <a:pt x="49" y="3"/>
                  </a:moveTo>
                  <a:lnTo>
                    <a:pt x="49" y="13"/>
                  </a:lnTo>
                  <a:lnTo>
                    <a:pt x="39" y="13"/>
                  </a:lnTo>
                  <a:lnTo>
                    <a:pt x="40" y="2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" name="Freeform 271"/>
            <p:cNvSpPr>
              <a:spLocks noEditPoints="1"/>
            </p:cNvSpPr>
            <p:nvPr/>
          </p:nvSpPr>
          <p:spPr bwMode="auto">
            <a:xfrm>
              <a:off x="7497994" y="4991982"/>
              <a:ext cx="190520" cy="889087"/>
            </a:xfrm>
            <a:custGeom>
              <a:avLst/>
              <a:gdLst>
                <a:gd name="T0" fmla="*/ 11 w 69"/>
                <a:gd name="T1" fmla="*/ 11 h 322"/>
                <a:gd name="T2" fmla="*/ 2 w 69"/>
                <a:gd name="T3" fmla="*/ 12 h 322"/>
                <a:gd name="T4" fmla="*/ 0 w 69"/>
                <a:gd name="T5" fmla="*/ 2 h 322"/>
                <a:gd name="T6" fmla="*/ 10 w 69"/>
                <a:gd name="T7" fmla="*/ 0 h 322"/>
                <a:gd name="T8" fmla="*/ 11 w 69"/>
                <a:gd name="T9" fmla="*/ 11 h 322"/>
                <a:gd name="T10" fmla="*/ 11 w 69"/>
                <a:gd name="T11" fmla="*/ 11 h 322"/>
                <a:gd name="T12" fmla="*/ 69 w 69"/>
                <a:gd name="T13" fmla="*/ 319 h 322"/>
                <a:gd name="T14" fmla="*/ 67 w 69"/>
                <a:gd name="T15" fmla="*/ 314 h 322"/>
                <a:gd name="T16" fmla="*/ 58 w 69"/>
                <a:gd name="T17" fmla="*/ 315 h 322"/>
                <a:gd name="T18" fmla="*/ 58 w 69"/>
                <a:gd name="T19" fmla="*/ 322 h 322"/>
                <a:gd name="T20" fmla="*/ 69 w 69"/>
                <a:gd name="T21" fmla="*/ 319 h 322"/>
                <a:gd name="T22" fmla="*/ 69 w 69"/>
                <a:gd name="T23" fmla="*/ 319 h 322"/>
                <a:gd name="T24" fmla="*/ 62 w 69"/>
                <a:gd name="T25" fmla="*/ 284 h 322"/>
                <a:gd name="T26" fmla="*/ 52 w 69"/>
                <a:gd name="T27" fmla="*/ 287 h 322"/>
                <a:gd name="T28" fmla="*/ 50 w 69"/>
                <a:gd name="T29" fmla="*/ 276 h 322"/>
                <a:gd name="T30" fmla="*/ 61 w 69"/>
                <a:gd name="T31" fmla="*/ 275 h 322"/>
                <a:gd name="T32" fmla="*/ 62 w 69"/>
                <a:gd name="T33" fmla="*/ 284 h 322"/>
                <a:gd name="T34" fmla="*/ 62 w 69"/>
                <a:gd name="T35" fmla="*/ 284 h 322"/>
                <a:gd name="T36" fmla="*/ 54 w 69"/>
                <a:gd name="T37" fmla="*/ 245 h 322"/>
                <a:gd name="T38" fmla="*/ 45 w 69"/>
                <a:gd name="T39" fmla="*/ 248 h 322"/>
                <a:gd name="T40" fmla="*/ 44 w 69"/>
                <a:gd name="T41" fmla="*/ 237 h 322"/>
                <a:gd name="T42" fmla="*/ 53 w 69"/>
                <a:gd name="T43" fmla="*/ 236 h 322"/>
                <a:gd name="T44" fmla="*/ 54 w 69"/>
                <a:gd name="T45" fmla="*/ 245 h 322"/>
                <a:gd name="T46" fmla="*/ 54 w 69"/>
                <a:gd name="T47" fmla="*/ 245 h 322"/>
                <a:gd name="T48" fmla="*/ 48 w 69"/>
                <a:gd name="T49" fmla="*/ 206 h 322"/>
                <a:gd name="T50" fmla="*/ 37 w 69"/>
                <a:gd name="T51" fmla="*/ 208 h 322"/>
                <a:gd name="T52" fmla="*/ 36 w 69"/>
                <a:gd name="T53" fmla="*/ 198 h 322"/>
                <a:gd name="T54" fmla="*/ 47 w 69"/>
                <a:gd name="T55" fmla="*/ 197 h 322"/>
                <a:gd name="T56" fmla="*/ 48 w 69"/>
                <a:gd name="T57" fmla="*/ 206 h 322"/>
                <a:gd name="T58" fmla="*/ 48 w 69"/>
                <a:gd name="T59" fmla="*/ 206 h 322"/>
                <a:gd name="T60" fmla="*/ 40 w 69"/>
                <a:gd name="T61" fmla="*/ 166 h 322"/>
                <a:gd name="T62" fmla="*/ 31 w 69"/>
                <a:gd name="T63" fmla="*/ 169 h 322"/>
                <a:gd name="T64" fmla="*/ 28 w 69"/>
                <a:gd name="T65" fmla="*/ 159 h 322"/>
                <a:gd name="T66" fmla="*/ 39 w 69"/>
                <a:gd name="T67" fmla="*/ 157 h 322"/>
                <a:gd name="T68" fmla="*/ 40 w 69"/>
                <a:gd name="T69" fmla="*/ 166 h 322"/>
                <a:gd name="T70" fmla="*/ 40 w 69"/>
                <a:gd name="T71" fmla="*/ 166 h 322"/>
                <a:gd name="T72" fmla="*/ 33 w 69"/>
                <a:gd name="T73" fmla="*/ 129 h 322"/>
                <a:gd name="T74" fmla="*/ 23 w 69"/>
                <a:gd name="T75" fmla="*/ 130 h 322"/>
                <a:gd name="T76" fmla="*/ 22 w 69"/>
                <a:gd name="T77" fmla="*/ 119 h 322"/>
                <a:gd name="T78" fmla="*/ 31 w 69"/>
                <a:gd name="T79" fmla="*/ 118 h 322"/>
                <a:gd name="T80" fmla="*/ 33 w 69"/>
                <a:gd name="T81" fmla="*/ 129 h 322"/>
                <a:gd name="T82" fmla="*/ 33 w 69"/>
                <a:gd name="T83" fmla="*/ 129 h 322"/>
                <a:gd name="T84" fmla="*/ 26 w 69"/>
                <a:gd name="T85" fmla="*/ 89 h 322"/>
                <a:gd name="T86" fmla="*/ 17 w 69"/>
                <a:gd name="T87" fmla="*/ 91 h 322"/>
                <a:gd name="T88" fmla="*/ 14 w 69"/>
                <a:gd name="T89" fmla="*/ 80 h 322"/>
                <a:gd name="T90" fmla="*/ 24 w 69"/>
                <a:gd name="T91" fmla="*/ 79 h 322"/>
                <a:gd name="T92" fmla="*/ 26 w 69"/>
                <a:gd name="T93" fmla="*/ 89 h 322"/>
                <a:gd name="T94" fmla="*/ 26 w 69"/>
                <a:gd name="T95" fmla="*/ 89 h 322"/>
                <a:gd name="T96" fmla="*/ 19 w 69"/>
                <a:gd name="T97" fmla="*/ 50 h 322"/>
                <a:gd name="T98" fmla="*/ 9 w 69"/>
                <a:gd name="T99" fmla="*/ 51 h 322"/>
                <a:gd name="T100" fmla="*/ 7 w 69"/>
                <a:gd name="T101" fmla="*/ 41 h 322"/>
                <a:gd name="T102" fmla="*/ 17 w 69"/>
                <a:gd name="T103" fmla="*/ 40 h 322"/>
                <a:gd name="T104" fmla="*/ 19 w 69"/>
                <a:gd name="T105" fmla="*/ 5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322">
                  <a:moveTo>
                    <a:pt x="11" y="11"/>
                  </a:moveTo>
                  <a:lnTo>
                    <a:pt x="2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69" y="319"/>
                  </a:moveTo>
                  <a:lnTo>
                    <a:pt x="67" y="314"/>
                  </a:lnTo>
                  <a:lnTo>
                    <a:pt x="58" y="315"/>
                  </a:lnTo>
                  <a:lnTo>
                    <a:pt x="58" y="322"/>
                  </a:lnTo>
                  <a:lnTo>
                    <a:pt x="69" y="319"/>
                  </a:lnTo>
                  <a:lnTo>
                    <a:pt x="69" y="319"/>
                  </a:lnTo>
                  <a:close/>
                  <a:moveTo>
                    <a:pt x="62" y="284"/>
                  </a:moveTo>
                  <a:lnTo>
                    <a:pt x="52" y="287"/>
                  </a:lnTo>
                  <a:lnTo>
                    <a:pt x="50" y="276"/>
                  </a:lnTo>
                  <a:lnTo>
                    <a:pt x="61" y="275"/>
                  </a:lnTo>
                  <a:lnTo>
                    <a:pt x="62" y="284"/>
                  </a:lnTo>
                  <a:lnTo>
                    <a:pt x="62" y="284"/>
                  </a:lnTo>
                  <a:close/>
                  <a:moveTo>
                    <a:pt x="54" y="245"/>
                  </a:moveTo>
                  <a:lnTo>
                    <a:pt x="45" y="248"/>
                  </a:lnTo>
                  <a:lnTo>
                    <a:pt x="44" y="237"/>
                  </a:lnTo>
                  <a:lnTo>
                    <a:pt x="53" y="236"/>
                  </a:lnTo>
                  <a:lnTo>
                    <a:pt x="54" y="245"/>
                  </a:lnTo>
                  <a:lnTo>
                    <a:pt x="54" y="245"/>
                  </a:lnTo>
                  <a:close/>
                  <a:moveTo>
                    <a:pt x="48" y="206"/>
                  </a:moveTo>
                  <a:lnTo>
                    <a:pt x="37" y="208"/>
                  </a:lnTo>
                  <a:lnTo>
                    <a:pt x="36" y="198"/>
                  </a:lnTo>
                  <a:lnTo>
                    <a:pt x="47" y="197"/>
                  </a:lnTo>
                  <a:lnTo>
                    <a:pt x="48" y="206"/>
                  </a:lnTo>
                  <a:lnTo>
                    <a:pt x="48" y="206"/>
                  </a:lnTo>
                  <a:close/>
                  <a:moveTo>
                    <a:pt x="40" y="166"/>
                  </a:moveTo>
                  <a:lnTo>
                    <a:pt x="31" y="169"/>
                  </a:lnTo>
                  <a:lnTo>
                    <a:pt x="28" y="159"/>
                  </a:lnTo>
                  <a:lnTo>
                    <a:pt x="39" y="157"/>
                  </a:lnTo>
                  <a:lnTo>
                    <a:pt x="40" y="166"/>
                  </a:lnTo>
                  <a:lnTo>
                    <a:pt x="40" y="166"/>
                  </a:lnTo>
                  <a:close/>
                  <a:moveTo>
                    <a:pt x="33" y="129"/>
                  </a:moveTo>
                  <a:lnTo>
                    <a:pt x="23" y="130"/>
                  </a:lnTo>
                  <a:lnTo>
                    <a:pt x="22" y="119"/>
                  </a:lnTo>
                  <a:lnTo>
                    <a:pt x="31" y="118"/>
                  </a:lnTo>
                  <a:lnTo>
                    <a:pt x="33" y="129"/>
                  </a:lnTo>
                  <a:lnTo>
                    <a:pt x="33" y="129"/>
                  </a:lnTo>
                  <a:close/>
                  <a:moveTo>
                    <a:pt x="26" y="89"/>
                  </a:moveTo>
                  <a:lnTo>
                    <a:pt x="17" y="91"/>
                  </a:lnTo>
                  <a:lnTo>
                    <a:pt x="14" y="80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19" y="50"/>
                  </a:moveTo>
                  <a:lnTo>
                    <a:pt x="9" y="51"/>
                  </a:lnTo>
                  <a:lnTo>
                    <a:pt x="7" y="41"/>
                  </a:lnTo>
                  <a:lnTo>
                    <a:pt x="17" y="4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" name="Freeform 272"/>
            <p:cNvSpPr>
              <a:spLocks noEditPoints="1"/>
            </p:cNvSpPr>
            <p:nvPr/>
          </p:nvSpPr>
          <p:spPr bwMode="auto">
            <a:xfrm>
              <a:off x="6133991" y="5607717"/>
              <a:ext cx="113208" cy="463872"/>
            </a:xfrm>
            <a:custGeom>
              <a:avLst/>
              <a:gdLst>
                <a:gd name="T0" fmla="*/ 1 w 41"/>
                <a:gd name="T1" fmla="*/ 157 h 168"/>
                <a:gd name="T2" fmla="*/ 11 w 41"/>
                <a:gd name="T3" fmla="*/ 158 h 168"/>
                <a:gd name="T4" fmla="*/ 9 w 41"/>
                <a:gd name="T5" fmla="*/ 168 h 168"/>
                <a:gd name="T6" fmla="*/ 0 w 41"/>
                <a:gd name="T7" fmla="*/ 166 h 168"/>
                <a:gd name="T8" fmla="*/ 1 w 41"/>
                <a:gd name="T9" fmla="*/ 157 h 168"/>
                <a:gd name="T10" fmla="*/ 1 w 41"/>
                <a:gd name="T11" fmla="*/ 157 h 168"/>
                <a:gd name="T12" fmla="*/ 32 w 41"/>
                <a:gd name="T13" fmla="*/ 0 h 168"/>
                <a:gd name="T14" fmla="*/ 41 w 41"/>
                <a:gd name="T15" fmla="*/ 2 h 168"/>
                <a:gd name="T16" fmla="*/ 40 w 41"/>
                <a:gd name="T17" fmla="*/ 11 h 168"/>
                <a:gd name="T18" fmla="*/ 30 w 41"/>
                <a:gd name="T19" fmla="*/ 10 h 168"/>
                <a:gd name="T20" fmla="*/ 32 w 41"/>
                <a:gd name="T21" fmla="*/ 0 h 168"/>
                <a:gd name="T22" fmla="*/ 32 w 41"/>
                <a:gd name="T23" fmla="*/ 0 h 168"/>
                <a:gd name="T24" fmla="*/ 24 w 41"/>
                <a:gd name="T25" fmla="*/ 39 h 168"/>
                <a:gd name="T26" fmla="*/ 34 w 41"/>
                <a:gd name="T27" fmla="*/ 42 h 168"/>
                <a:gd name="T28" fmla="*/ 32 w 41"/>
                <a:gd name="T29" fmla="*/ 51 h 168"/>
                <a:gd name="T30" fmla="*/ 22 w 41"/>
                <a:gd name="T31" fmla="*/ 49 h 168"/>
                <a:gd name="T32" fmla="*/ 24 w 41"/>
                <a:gd name="T33" fmla="*/ 39 h 168"/>
                <a:gd name="T34" fmla="*/ 24 w 41"/>
                <a:gd name="T35" fmla="*/ 39 h 168"/>
                <a:gd name="T36" fmla="*/ 17 w 41"/>
                <a:gd name="T37" fmla="*/ 78 h 168"/>
                <a:gd name="T38" fmla="*/ 26 w 41"/>
                <a:gd name="T39" fmla="*/ 79 h 168"/>
                <a:gd name="T40" fmla="*/ 24 w 41"/>
                <a:gd name="T41" fmla="*/ 90 h 168"/>
                <a:gd name="T42" fmla="*/ 14 w 41"/>
                <a:gd name="T43" fmla="*/ 87 h 168"/>
                <a:gd name="T44" fmla="*/ 17 w 41"/>
                <a:gd name="T45" fmla="*/ 78 h 168"/>
                <a:gd name="T46" fmla="*/ 17 w 41"/>
                <a:gd name="T47" fmla="*/ 78 h 168"/>
                <a:gd name="T48" fmla="*/ 9 w 41"/>
                <a:gd name="T49" fmla="*/ 117 h 168"/>
                <a:gd name="T50" fmla="*/ 18 w 41"/>
                <a:gd name="T51" fmla="*/ 119 h 168"/>
                <a:gd name="T52" fmla="*/ 17 w 41"/>
                <a:gd name="T53" fmla="*/ 129 h 168"/>
                <a:gd name="T54" fmla="*/ 7 w 41"/>
                <a:gd name="T55" fmla="*/ 126 h 168"/>
                <a:gd name="T56" fmla="*/ 9 w 41"/>
                <a:gd name="T57" fmla="*/ 1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168">
                  <a:moveTo>
                    <a:pt x="1" y="157"/>
                  </a:moveTo>
                  <a:lnTo>
                    <a:pt x="11" y="158"/>
                  </a:lnTo>
                  <a:lnTo>
                    <a:pt x="9" y="168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1" y="157"/>
                  </a:lnTo>
                  <a:close/>
                  <a:moveTo>
                    <a:pt x="32" y="0"/>
                  </a:moveTo>
                  <a:lnTo>
                    <a:pt x="41" y="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24" y="39"/>
                  </a:moveTo>
                  <a:lnTo>
                    <a:pt x="34" y="42"/>
                  </a:lnTo>
                  <a:lnTo>
                    <a:pt x="32" y="51"/>
                  </a:lnTo>
                  <a:lnTo>
                    <a:pt x="22" y="49"/>
                  </a:lnTo>
                  <a:lnTo>
                    <a:pt x="24" y="39"/>
                  </a:lnTo>
                  <a:lnTo>
                    <a:pt x="24" y="39"/>
                  </a:lnTo>
                  <a:close/>
                  <a:moveTo>
                    <a:pt x="17" y="78"/>
                  </a:moveTo>
                  <a:lnTo>
                    <a:pt x="26" y="79"/>
                  </a:lnTo>
                  <a:lnTo>
                    <a:pt x="24" y="90"/>
                  </a:lnTo>
                  <a:lnTo>
                    <a:pt x="14" y="87"/>
                  </a:ln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9" y="117"/>
                  </a:moveTo>
                  <a:lnTo>
                    <a:pt x="18" y="119"/>
                  </a:lnTo>
                  <a:lnTo>
                    <a:pt x="17" y="129"/>
                  </a:lnTo>
                  <a:lnTo>
                    <a:pt x="7" y="126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" name="Freeform 273"/>
            <p:cNvSpPr>
              <a:spLocks noEditPoints="1"/>
            </p:cNvSpPr>
            <p:nvPr/>
          </p:nvSpPr>
          <p:spPr bwMode="auto">
            <a:xfrm>
              <a:off x="5479600" y="4906387"/>
              <a:ext cx="767597" cy="693047"/>
            </a:xfrm>
            <a:custGeom>
              <a:avLst/>
              <a:gdLst>
                <a:gd name="T0" fmla="*/ 14 w 278"/>
                <a:gd name="T1" fmla="*/ 7 h 251"/>
                <a:gd name="T2" fmla="*/ 8 w 278"/>
                <a:gd name="T3" fmla="*/ 13 h 251"/>
                <a:gd name="T4" fmla="*/ 0 w 278"/>
                <a:gd name="T5" fmla="*/ 7 h 251"/>
                <a:gd name="T6" fmla="*/ 7 w 278"/>
                <a:gd name="T7" fmla="*/ 0 h 251"/>
                <a:gd name="T8" fmla="*/ 14 w 278"/>
                <a:gd name="T9" fmla="*/ 7 h 251"/>
                <a:gd name="T10" fmla="*/ 14 w 278"/>
                <a:gd name="T11" fmla="*/ 7 h 251"/>
                <a:gd name="T12" fmla="*/ 278 w 278"/>
                <a:gd name="T13" fmla="*/ 245 h 251"/>
                <a:gd name="T14" fmla="*/ 273 w 278"/>
                <a:gd name="T15" fmla="*/ 239 h 251"/>
                <a:gd name="T16" fmla="*/ 267 w 278"/>
                <a:gd name="T17" fmla="*/ 247 h 251"/>
                <a:gd name="T18" fmla="*/ 272 w 278"/>
                <a:gd name="T19" fmla="*/ 251 h 251"/>
                <a:gd name="T20" fmla="*/ 278 w 278"/>
                <a:gd name="T21" fmla="*/ 245 h 251"/>
                <a:gd name="T22" fmla="*/ 278 w 278"/>
                <a:gd name="T23" fmla="*/ 245 h 251"/>
                <a:gd name="T24" fmla="*/ 251 w 278"/>
                <a:gd name="T25" fmla="*/ 220 h 251"/>
                <a:gd name="T26" fmla="*/ 244 w 278"/>
                <a:gd name="T27" fmla="*/ 226 h 251"/>
                <a:gd name="T28" fmla="*/ 237 w 278"/>
                <a:gd name="T29" fmla="*/ 220 h 251"/>
                <a:gd name="T30" fmla="*/ 243 w 278"/>
                <a:gd name="T31" fmla="*/ 213 h 251"/>
                <a:gd name="T32" fmla="*/ 251 w 278"/>
                <a:gd name="T33" fmla="*/ 220 h 251"/>
                <a:gd name="T34" fmla="*/ 251 w 278"/>
                <a:gd name="T35" fmla="*/ 220 h 251"/>
                <a:gd name="T36" fmla="*/ 221 w 278"/>
                <a:gd name="T37" fmla="*/ 192 h 251"/>
                <a:gd name="T38" fmla="*/ 214 w 278"/>
                <a:gd name="T39" fmla="*/ 200 h 251"/>
                <a:gd name="T40" fmla="*/ 208 w 278"/>
                <a:gd name="T41" fmla="*/ 194 h 251"/>
                <a:gd name="T42" fmla="*/ 214 w 278"/>
                <a:gd name="T43" fmla="*/ 186 h 251"/>
                <a:gd name="T44" fmla="*/ 221 w 278"/>
                <a:gd name="T45" fmla="*/ 192 h 251"/>
                <a:gd name="T46" fmla="*/ 221 w 278"/>
                <a:gd name="T47" fmla="*/ 192 h 251"/>
                <a:gd name="T48" fmla="*/ 192 w 278"/>
                <a:gd name="T49" fmla="*/ 166 h 251"/>
                <a:gd name="T50" fmla="*/ 186 w 278"/>
                <a:gd name="T51" fmla="*/ 174 h 251"/>
                <a:gd name="T52" fmla="*/ 178 w 278"/>
                <a:gd name="T53" fmla="*/ 167 h 251"/>
                <a:gd name="T54" fmla="*/ 184 w 278"/>
                <a:gd name="T55" fmla="*/ 160 h 251"/>
                <a:gd name="T56" fmla="*/ 192 w 278"/>
                <a:gd name="T57" fmla="*/ 166 h 251"/>
                <a:gd name="T58" fmla="*/ 192 w 278"/>
                <a:gd name="T59" fmla="*/ 166 h 251"/>
                <a:gd name="T60" fmla="*/ 162 w 278"/>
                <a:gd name="T61" fmla="*/ 140 h 251"/>
                <a:gd name="T62" fmla="*/ 156 w 278"/>
                <a:gd name="T63" fmla="*/ 146 h 251"/>
                <a:gd name="T64" fmla="*/ 148 w 278"/>
                <a:gd name="T65" fmla="*/ 140 h 251"/>
                <a:gd name="T66" fmla="*/ 154 w 278"/>
                <a:gd name="T67" fmla="*/ 132 h 251"/>
                <a:gd name="T68" fmla="*/ 162 w 278"/>
                <a:gd name="T69" fmla="*/ 140 h 251"/>
                <a:gd name="T70" fmla="*/ 162 w 278"/>
                <a:gd name="T71" fmla="*/ 140 h 251"/>
                <a:gd name="T72" fmla="*/ 132 w 278"/>
                <a:gd name="T73" fmla="*/ 113 h 251"/>
                <a:gd name="T74" fmla="*/ 125 w 278"/>
                <a:gd name="T75" fmla="*/ 120 h 251"/>
                <a:gd name="T76" fmla="*/ 119 w 278"/>
                <a:gd name="T77" fmla="*/ 114 h 251"/>
                <a:gd name="T78" fmla="*/ 125 w 278"/>
                <a:gd name="T79" fmla="*/ 106 h 251"/>
                <a:gd name="T80" fmla="*/ 132 w 278"/>
                <a:gd name="T81" fmla="*/ 113 h 251"/>
                <a:gd name="T82" fmla="*/ 132 w 278"/>
                <a:gd name="T83" fmla="*/ 113 h 251"/>
                <a:gd name="T84" fmla="*/ 103 w 278"/>
                <a:gd name="T85" fmla="*/ 86 h 251"/>
                <a:gd name="T86" fmla="*/ 97 w 278"/>
                <a:gd name="T87" fmla="*/ 93 h 251"/>
                <a:gd name="T88" fmla="*/ 89 w 278"/>
                <a:gd name="T89" fmla="*/ 86 h 251"/>
                <a:gd name="T90" fmla="*/ 95 w 278"/>
                <a:gd name="T91" fmla="*/ 80 h 251"/>
                <a:gd name="T92" fmla="*/ 103 w 278"/>
                <a:gd name="T93" fmla="*/ 86 h 251"/>
                <a:gd name="T94" fmla="*/ 103 w 278"/>
                <a:gd name="T95" fmla="*/ 86 h 251"/>
                <a:gd name="T96" fmla="*/ 73 w 278"/>
                <a:gd name="T97" fmla="*/ 59 h 251"/>
                <a:gd name="T98" fmla="*/ 67 w 278"/>
                <a:gd name="T99" fmla="*/ 67 h 251"/>
                <a:gd name="T100" fmla="*/ 59 w 278"/>
                <a:gd name="T101" fmla="*/ 60 h 251"/>
                <a:gd name="T102" fmla="*/ 65 w 278"/>
                <a:gd name="T103" fmla="*/ 52 h 251"/>
                <a:gd name="T104" fmla="*/ 73 w 278"/>
                <a:gd name="T105" fmla="*/ 59 h 251"/>
                <a:gd name="T106" fmla="*/ 73 w 278"/>
                <a:gd name="T107" fmla="*/ 59 h 251"/>
                <a:gd name="T108" fmla="*/ 43 w 278"/>
                <a:gd name="T109" fmla="*/ 33 h 251"/>
                <a:gd name="T110" fmla="*/ 37 w 278"/>
                <a:gd name="T111" fmla="*/ 41 h 251"/>
                <a:gd name="T112" fmla="*/ 30 w 278"/>
                <a:gd name="T113" fmla="*/ 34 h 251"/>
                <a:gd name="T114" fmla="*/ 37 w 278"/>
                <a:gd name="T115" fmla="*/ 26 h 251"/>
                <a:gd name="T116" fmla="*/ 43 w 278"/>
                <a:gd name="T117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51">
                  <a:moveTo>
                    <a:pt x="14" y="7"/>
                  </a:moveTo>
                  <a:lnTo>
                    <a:pt x="8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278" y="245"/>
                  </a:moveTo>
                  <a:lnTo>
                    <a:pt x="273" y="239"/>
                  </a:lnTo>
                  <a:lnTo>
                    <a:pt x="267" y="247"/>
                  </a:lnTo>
                  <a:lnTo>
                    <a:pt x="272" y="251"/>
                  </a:lnTo>
                  <a:lnTo>
                    <a:pt x="278" y="245"/>
                  </a:lnTo>
                  <a:lnTo>
                    <a:pt x="278" y="245"/>
                  </a:lnTo>
                  <a:close/>
                  <a:moveTo>
                    <a:pt x="251" y="220"/>
                  </a:moveTo>
                  <a:lnTo>
                    <a:pt x="244" y="226"/>
                  </a:lnTo>
                  <a:lnTo>
                    <a:pt x="237" y="220"/>
                  </a:lnTo>
                  <a:lnTo>
                    <a:pt x="243" y="213"/>
                  </a:lnTo>
                  <a:lnTo>
                    <a:pt x="251" y="220"/>
                  </a:lnTo>
                  <a:lnTo>
                    <a:pt x="251" y="220"/>
                  </a:lnTo>
                  <a:close/>
                  <a:moveTo>
                    <a:pt x="221" y="192"/>
                  </a:moveTo>
                  <a:lnTo>
                    <a:pt x="214" y="200"/>
                  </a:lnTo>
                  <a:lnTo>
                    <a:pt x="208" y="194"/>
                  </a:lnTo>
                  <a:lnTo>
                    <a:pt x="214" y="186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92" y="166"/>
                  </a:moveTo>
                  <a:lnTo>
                    <a:pt x="186" y="174"/>
                  </a:lnTo>
                  <a:lnTo>
                    <a:pt x="178" y="167"/>
                  </a:lnTo>
                  <a:lnTo>
                    <a:pt x="184" y="160"/>
                  </a:lnTo>
                  <a:lnTo>
                    <a:pt x="192" y="166"/>
                  </a:lnTo>
                  <a:lnTo>
                    <a:pt x="192" y="166"/>
                  </a:lnTo>
                  <a:close/>
                  <a:moveTo>
                    <a:pt x="162" y="140"/>
                  </a:moveTo>
                  <a:lnTo>
                    <a:pt x="156" y="146"/>
                  </a:lnTo>
                  <a:lnTo>
                    <a:pt x="148" y="140"/>
                  </a:lnTo>
                  <a:lnTo>
                    <a:pt x="154" y="132"/>
                  </a:lnTo>
                  <a:lnTo>
                    <a:pt x="162" y="140"/>
                  </a:lnTo>
                  <a:lnTo>
                    <a:pt x="162" y="140"/>
                  </a:lnTo>
                  <a:close/>
                  <a:moveTo>
                    <a:pt x="132" y="113"/>
                  </a:moveTo>
                  <a:lnTo>
                    <a:pt x="125" y="120"/>
                  </a:lnTo>
                  <a:lnTo>
                    <a:pt x="119" y="114"/>
                  </a:lnTo>
                  <a:lnTo>
                    <a:pt x="125" y="106"/>
                  </a:lnTo>
                  <a:lnTo>
                    <a:pt x="132" y="113"/>
                  </a:lnTo>
                  <a:lnTo>
                    <a:pt x="132" y="113"/>
                  </a:lnTo>
                  <a:close/>
                  <a:moveTo>
                    <a:pt x="103" y="86"/>
                  </a:moveTo>
                  <a:lnTo>
                    <a:pt x="97" y="93"/>
                  </a:lnTo>
                  <a:lnTo>
                    <a:pt x="89" y="86"/>
                  </a:lnTo>
                  <a:lnTo>
                    <a:pt x="95" y="80"/>
                  </a:lnTo>
                  <a:lnTo>
                    <a:pt x="103" y="86"/>
                  </a:lnTo>
                  <a:lnTo>
                    <a:pt x="103" y="86"/>
                  </a:lnTo>
                  <a:close/>
                  <a:moveTo>
                    <a:pt x="73" y="59"/>
                  </a:moveTo>
                  <a:lnTo>
                    <a:pt x="67" y="67"/>
                  </a:lnTo>
                  <a:lnTo>
                    <a:pt x="59" y="60"/>
                  </a:lnTo>
                  <a:lnTo>
                    <a:pt x="65" y="52"/>
                  </a:lnTo>
                  <a:lnTo>
                    <a:pt x="73" y="59"/>
                  </a:lnTo>
                  <a:lnTo>
                    <a:pt x="73" y="59"/>
                  </a:lnTo>
                  <a:close/>
                  <a:moveTo>
                    <a:pt x="43" y="33"/>
                  </a:moveTo>
                  <a:lnTo>
                    <a:pt x="37" y="41"/>
                  </a:lnTo>
                  <a:lnTo>
                    <a:pt x="30" y="34"/>
                  </a:lnTo>
                  <a:lnTo>
                    <a:pt x="37" y="26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" name="Freeform 274"/>
            <p:cNvSpPr>
              <a:spLocks noEditPoints="1"/>
            </p:cNvSpPr>
            <p:nvPr/>
          </p:nvSpPr>
          <p:spPr bwMode="auto">
            <a:xfrm>
              <a:off x="4656780" y="5342648"/>
              <a:ext cx="1554523" cy="256787"/>
            </a:xfrm>
            <a:custGeom>
              <a:avLst/>
              <a:gdLst>
                <a:gd name="T0" fmla="*/ 11 w 563"/>
                <a:gd name="T1" fmla="*/ 12 h 93"/>
                <a:gd name="T2" fmla="*/ 1 w 563"/>
                <a:gd name="T3" fmla="*/ 0 h 93"/>
                <a:gd name="T4" fmla="*/ 12 w 563"/>
                <a:gd name="T5" fmla="*/ 2 h 93"/>
                <a:gd name="T6" fmla="*/ 562 w 563"/>
                <a:gd name="T7" fmla="*/ 93 h 93"/>
                <a:gd name="T8" fmla="*/ 553 w 563"/>
                <a:gd name="T9" fmla="*/ 81 h 93"/>
                <a:gd name="T10" fmla="*/ 563 w 563"/>
                <a:gd name="T11" fmla="*/ 83 h 93"/>
                <a:gd name="T12" fmla="*/ 523 w 563"/>
                <a:gd name="T13" fmla="*/ 88 h 93"/>
                <a:gd name="T14" fmla="*/ 514 w 563"/>
                <a:gd name="T15" fmla="*/ 76 h 93"/>
                <a:gd name="T16" fmla="*/ 524 w 563"/>
                <a:gd name="T17" fmla="*/ 77 h 93"/>
                <a:gd name="T18" fmla="*/ 482 w 563"/>
                <a:gd name="T19" fmla="*/ 81 h 93"/>
                <a:gd name="T20" fmla="*/ 474 w 563"/>
                <a:gd name="T21" fmla="*/ 71 h 93"/>
                <a:gd name="T22" fmla="*/ 484 w 563"/>
                <a:gd name="T23" fmla="*/ 72 h 93"/>
                <a:gd name="T24" fmla="*/ 443 w 563"/>
                <a:gd name="T25" fmla="*/ 76 h 93"/>
                <a:gd name="T26" fmla="*/ 435 w 563"/>
                <a:gd name="T27" fmla="*/ 64 h 93"/>
                <a:gd name="T28" fmla="*/ 444 w 563"/>
                <a:gd name="T29" fmla="*/ 66 h 93"/>
                <a:gd name="T30" fmla="*/ 404 w 563"/>
                <a:gd name="T31" fmla="*/ 70 h 93"/>
                <a:gd name="T32" fmla="*/ 396 w 563"/>
                <a:gd name="T33" fmla="*/ 59 h 93"/>
                <a:gd name="T34" fmla="*/ 405 w 563"/>
                <a:gd name="T35" fmla="*/ 60 h 93"/>
                <a:gd name="T36" fmla="*/ 365 w 563"/>
                <a:gd name="T37" fmla="*/ 64 h 93"/>
                <a:gd name="T38" fmla="*/ 356 w 563"/>
                <a:gd name="T39" fmla="*/ 53 h 93"/>
                <a:gd name="T40" fmla="*/ 366 w 563"/>
                <a:gd name="T41" fmla="*/ 54 h 93"/>
                <a:gd name="T42" fmla="*/ 325 w 563"/>
                <a:gd name="T43" fmla="*/ 58 h 93"/>
                <a:gd name="T44" fmla="*/ 316 w 563"/>
                <a:gd name="T45" fmla="*/ 47 h 93"/>
                <a:gd name="T46" fmla="*/ 327 w 563"/>
                <a:gd name="T47" fmla="*/ 49 h 93"/>
                <a:gd name="T48" fmla="*/ 286 w 563"/>
                <a:gd name="T49" fmla="*/ 53 h 93"/>
                <a:gd name="T50" fmla="*/ 277 w 563"/>
                <a:gd name="T51" fmla="*/ 41 h 93"/>
                <a:gd name="T52" fmla="*/ 288 w 563"/>
                <a:gd name="T53" fmla="*/ 42 h 93"/>
                <a:gd name="T54" fmla="*/ 246 w 563"/>
                <a:gd name="T55" fmla="*/ 47 h 93"/>
                <a:gd name="T56" fmla="*/ 238 w 563"/>
                <a:gd name="T57" fmla="*/ 36 h 93"/>
                <a:gd name="T58" fmla="*/ 248 w 563"/>
                <a:gd name="T59" fmla="*/ 37 h 93"/>
                <a:gd name="T60" fmla="*/ 207 w 563"/>
                <a:gd name="T61" fmla="*/ 41 h 93"/>
                <a:gd name="T62" fmla="*/ 199 w 563"/>
                <a:gd name="T63" fmla="*/ 29 h 93"/>
                <a:gd name="T64" fmla="*/ 208 w 563"/>
                <a:gd name="T65" fmla="*/ 32 h 93"/>
                <a:gd name="T66" fmla="*/ 167 w 563"/>
                <a:gd name="T67" fmla="*/ 36 h 93"/>
                <a:gd name="T68" fmla="*/ 160 w 563"/>
                <a:gd name="T69" fmla="*/ 24 h 93"/>
                <a:gd name="T70" fmla="*/ 169 w 563"/>
                <a:gd name="T71" fmla="*/ 25 h 93"/>
                <a:gd name="T72" fmla="*/ 128 w 563"/>
                <a:gd name="T73" fmla="*/ 29 h 93"/>
                <a:gd name="T74" fmla="*/ 120 w 563"/>
                <a:gd name="T75" fmla="*/ 19 h 93"/>
                <a:gd name="T76" fmla="*/ 129 w 563"/>
                <a:gd name="T77" fmla="*/ 20 h 93"/>
                <a:gd name="T78" fmla="*/ 89 w 563"/>
                <a:gd name="T79" fmla="*/ 24 h 93"/>
                <a:gd name="T80" fmla="*/ 80 w 563"/>
                <a:gd name="T81" fmla="*/ 12 h 93"/>
                <a:gd name="T82" fmla="*/ 90 w 563"/>
                <a:gd name="T83" fmla="*/ 13 h 93"/>
                <a:gd name="T84" fmla="*/ 50 w 563"/>
                <a:gd name="T85" fmla="*/ 17 h 93"/>
                <a:gd name="T86" fmla="*/ 41 w 563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3" h="93">
                  <a:moveTo>
                    <a:pt x="12" y="2"/>
                  </a:moveTo>
                  <a:lnTo>
                    <a:pt x="11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563" y="83"/>
                  </a:moveTo>
                  <a:lnTo>
                    <a:pt x="562" y="93"/>
                  </a:lnTo>
                  <a:lnTo>
                    <a:pt x="552" y="92"/>
                  </a:lnTo>
                  <a:lnTo>
                    <a:pt x="553" y="81"/>
                  </a:lnTo>
                  <a:lnTo>
                    <a:pt x="563" y="83"/>
                  </a:lnTo>
                  <a:lnTo>
                    <a:pt x="563" y="83"/>
                  </a:lnTo>
                  <a:close/>
                  <a:moveTo>
                    <a:pt x="524" y="77"/>
                  </a:moveTo>
                  <a:lnTo>
                    <a:pt x="523" y="88"/>
                  </a:lnTo>
                  <a:lnTo>
                    <a:pt x="512" y="85"/>
                  </a:lnTo>
                  <a:lnTo>
                    <a:pt x="514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4" y="72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71"/>
                  </a:lnTo>
                  <a:lnTo>
                    <a:pt x="484" y="72"/>
                  </a:lnTo>
                  <a:lnTo>
                    <a:pt x="484" y="72"/>
                  </a:lnTo>
                  <a:close/>
                  <a:moveTo>
                    <a:pt x="444" y="66"/>
                  </a:moveTo>
                  <a:lnTo>
                    <a:pt x="443" y="76"/>
                  </a:lnTo>
                  <a:lnTo>
                    <a:pt x="434" y="75"/>
                  </a:lnTo>
                  <a:lnTo>
                    <a:pt x="435" y="64"/>
                  </a:lnTo>
                  <a:lnTo>
                    <a:pt x="444" y="66"/>
                  </a:lnTo>
                  <a:lnTo>
                    <a:pt x="444" y="66"/>
                  </a:lnTo>
                  <a:close/>
                  <a:moveTo>
                    <a:pt x="405" y="60"/>
                  </a:moveTo>
                  <a:lnTo>
                    <a:pt x="404" y="70"/>
                  </a:lnTo>
                  <a:lnTo>
                    <a:pt x="395" y="68"/>
                  </a:lnTo>
                  <a:lnTo>
                    <a:pt x="396" y="59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5" y="64"/>
                  </a:lnTo>
                  <a:lnTo>
                    <a:pt x="354" y="63"/>
                  </a:lnTo>
                  <a:lnTo>
                    <a:pt x="356" y="53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9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9"/>
                  </a:lnTo>
                  <a:lnTo>
                    <a:pt x="327" y="49"/>
                  </a:lnTo>
                  <a:close/>
                  <a:moveTo>
                    <a:pt x="288" y="42"/>
                  </a:moveTo>
                  <a:lnTo>
                    <a:pt x="286" y="53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8" y="42"/>
                  </a:lnTo>
                  <a:lnTo>
                    <a:pt x="288" y="42"/>
                  </a:lnTo>
                  <a:close/>
                  <a:moveTo>
                    <a:pt x="248" y="37"/>
                  </a:moveTo>
                  <a:lnTo>
                    <a:pt x="246" y="47"/>
                  </a:lnTo>
                  <a:lnTo>
                    <a:pt x="237" y="45"/>
                  </a:lnTo>
                  <a:lnTo>
                    <a:pt x="238" y="36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2"/>
                  </a:moveTo>
                  <a:lnTo>
                    <a:pt x="207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2"/>
                  </a:lnTo>
                  <a:lnTo>
                    <a:pt x="208" y="32"/>
                  </a:lnTo>
                  <a:close/>
                  <a:moveTo>
                    <a:pt x="169" y="25"/>
                  </a:moveTo>
                  <a:lnTo>
                    <a:pt x="167" y="36"/>
                  </a:lnTo>
                  <a:lnTo>
                    <a:pt x="158" y="34"/>
                  </a:lnTo>
                  <a:lnTo>
                    <a:pt x="160" y="24"/>
                  </a:lnTo>
                  <a:lnTo>
                    <a:pt x="169" y="25"/>
                  </a:lnTo>
                  <a:lnTo>
                    <a:pt x="169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8" y="28"/>
                  </a:lnTo>
                  <a:lnTo>
                    <a:pt x="120" y="19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1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" name="Freeform 275"/>
            <p:cNvSpPr>
              <a:spLocks noEditPoints="1"/>
            </p:cNvSpPr>
            <p:nvPr/>
          </p:nvSpPr>
          <p:spPr bwMode="auto">
            <a:xfrm>
              <a:off x="6241674" y="5577344"/>
              <a:ext cx="1435793" cy="314770"/>
            </a:xfrm>
            <a:custGeom>
              <a:avLst/>
              <a:gdLst>
                <a:gd name="T0" fmla="*/ 509 w 520"/>
                <a:gd name="T1" fmla="*/ 102 h 114"/>
                <a:gd name="T2" fmla="*/ 517 w 520"/>
                <a:gd name="T3" fmla="*/ 114 h 114"/>
                <a:gd name="T4" fmla="*/ 508 w 520"/>
                <a:gd name="T5" fmla="*/ 111 h 114"/>
                <a:gd name="T6" fmla="*/ 2 w 520"/>
                <a:gd name="T7" fmla="*/ 0 h 114"/>
                <a:gd name="T8" fmla="*/ 10 w 520"/>
                <a:gd name="T9" fmla="*/ 12 h 114"/>
                <a:gd name="T10" fmla="*/ 0 w 520"/>
                <a:gd name="T11" fmla="*/ 11 h 114"/>
                <a:gd name="T12" fmla="*/ 42 w 520"/>
                <a:gd name="T13" fmla="*/ 8 h 114"/>
                <a:gd name="T14" fmla="*/ 49 w 520"/>
                <a:gd name="T15" fmla="*/ 20 h 114"/>
                <a:gd name="T16" fmla="*/ 39 w 520"/>
                <a:gd name="T17" fmla="*/ 19 h 114"/>
                <a:gd name="T18" fmla="*/ 81 w 520"/>
                <a:gd name="T19" fmla="*/ 16 h 114"/>
                <a:gd name="T20" fmla="*/ 89 w 520"/>
                <a:gd name="T21" fmla="*/ 28 h 114"/>
                <a:gd name="T22" fmla="*/ 78 w 520"/>
                <a:gd name="T23" fmla="*/ 26 h 114"/>
                <a:gd name="T24" fmla="*/ 120 w 520"/>
                <a:gd name="T25" fmla="*/ 24 h 114"/>
                <a:gd name="T26" fmla="*/ 128 w 520"/>
                <a:gd name="T27" fmla="*/ 36 h 114"/>
                <a:gd name="T28" fmla="*/ 117 w 520"/>
                <a:gd name="T29" fmla="*/ 33 h 114"/>
                <a:gd name="T30" fmla="*/ 158 w 520"/>
                <a:gd name="T31" fmla="*/ 32 h 114"/>
                <a:gd name="T32" fmla="*/ 166 w 520"/>
                <a:gd name="T33" fmla="*/ 43 h 114"/>
                <a:gd name="T34" fmla="*/ 157 w 520"/>
                <a:gd name="T35" fmla="*/ 41 h 114"/>
                <a:gd name="T36" fmla="*/ 197 w 520"/>
                <a:gd name="T37" fmla="*/ 39 h 114"/>
                <a:gd name="T38" fmla="*/ 205 w 520"/>
                <a:gd name="T39" fmla="*/ 51 h 114"/>
                <a:gd name="T40" fmla="*/ 196 w 520"/>
                <a:gd name="T41" fmla="*/ 49 h 114"/>
                <a:gd name="T42" fmla="*/ 236 w 520"/>
                <a:gd name="T43" fmla="*/ 47 h 114"/>
                <a:gd name="T44" fmla="*/ 244 w 520"/>
                <a:gd name="T45" fmla="*/ 59 h 114"/>
                <a:gd name="T46" fmla="*/ 235 w 520"/>
                <a:gd name="T47" fmla="*/ 56 h 114"/>
                <a:gd name="T48" fmla="*/ 275 w 520"/>
                <a:gd name="T49" fmla="*/ 55 h 114"/>
                <a:gd name="T50" fmla="*/ 283 w 520"/>
                <a:gd name="T51" fmla="*/ 67 h 114"/>
                <a:gd name="T52" fmla="*/ 274 w 520"/>
                <a:gd name="T53" fmla="*/ 64 h 114"/>
                <a:gd name="T54" fmla="*/ 315 w 520"/>
                <a:gd name="T55" fmla="*/ 63 h 114"/>
                <a:gd name="T56" fmla="*/ 323 w 520"/>
                <a:gd name="T57" fmla="*/ 75 h 114"/>
                <a:gd name="T58" fmla="*/ 313 w 520"/>
                <a:gd name="T59" fmla="*/ 72 h 114"/>
                <a:gd name="T60" fmla="*/ 354 w 520"/>
                <a:gd name="T61" fmla="*/ 71 h 114"/>
                <a:gd name="T62" fmla="*/ 362 w 520"/>
                <a:gd name="T63" fmla="*/ 83 h 114"/>
                <a:gd name="T64" fmla="*/ 351 w 520"/>
                <a:gd name="T65" fmla="*/ 80 h 114"/>
                <a:gd name="T66" fmla="*/ 393 w 520"/>
                <a:gd name="T67" fmla="*/ 79 h 114"/>
                <a:gd name="T68" fmla="*/ 401 w 520"/>
                <a:gd name="T69" fmla="*/ 90 h 114"/>
                <a:gd name="T70" fmla="*/ 390 w 520"/>
                <a:gd name="T71" fmla="*/ 88 h 114"/>
                <a:gd name="T72" fmla="*/ 432 w 520"/>
                <a:gd name="T73" fmla="*/ 86 h 114"/>
                <a:gd name="T74" fmla="*/ 440 w 520"/>
                <a:gd name="T75" fmla="*/ 98 h 114"/>
                <a:gd name="T76" fmla="*/ 430 w 520"/>
                <a:gd name="T77" fmla="*/ 96 h 114"/>
                <a:gd name="T78" fmla="*/ 472 w 520"/>
                <a:gd name="T79" fmla="*/ 94 h 114"/>
                <a:gd name="T80" fmla="*/ 479 w 520"/>
                <a:gd name="T81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0" h="114">
                  <a:moveTo>
                    <a:pt x="508" y="111"/>
                  </a:moveTo>
                  <a:lnTo>
                    <a:pt x="509" y="102"/>
                  </a:lnTo>
                  <a:lnTo>
                    <a:pt x="520" y="103"/>
                  </a:lnTo>
                  <a:lnTo>
                    <a:pt x="517" y="114"/>
                  </a:lnTo>
                  <a:lnTo>
                    <a:pt x="508" y="111"/>
                  </a:lnTo>
                  <a:lnTo>
                    <a:pt x="508" y="111"/>
                  </a:lnTo>
                  <a:close/>
                  <a:moveTo>
                    <a:pt x="0" y="11"/>
                  </a:moveTo>
                  <a:lnTo>
                    <a:pt x="2" y="0"/>
                  </a:lnTo>
                  <a:lnTo>
                    <a:pt x="12" y="3"/>
                  </a:lnTo>
                  <a:lnTo>
                    <a:pt x="10" y="12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39" y="19"/>
                  </a:moveTo>
                  <a:lnTo>
                    <a:pt x="42" y="8"/>
                  </a:lnTo>
                  <a:lnTo>
                    <a:pt x="51" y="11"/>
                  </a:lnTo>
                  <a:lnTo>
                    <a:pt x="49" y="20"/>
                  </a:lnTo>
                  <a:lnTo>
                    <a:pt x="39" y="19"/>
                  </a:lnTo>
                  <a:lnTo>
                    <a:pt x="39" y="19"/>
                  </a:lnTo>
                  <a:close/>
                  <a:moveTo>
                    <a:pt x="78" y="26"/>
                  </a:moveTo>
                  <a:lnTo>
                    <a:pt x="81" y="16"/>
                  </a:lnTo>
                  <a:lnTo>
                    <a:pt x="90" y="19"/>
                  </a:lnTo>
                  <a:lnTo>
                    <a:pt x="89" y="28"/>
                  </a:lnTo>
                  <a:lnTo>
                    <a:pt x="78" y="26"/>
                  </a:lnTo>
                  <a:lnTo>
                    <a:pt x="78" y="26"/>
                  </a:lnTo>
                  <a:close/>
                  <a:moveTo>
                    <a:pt x="117" y="33"/>
                  </a:moveTo>
                  <a:lnTo>
                    <a:pt x="120" y="24"/>
                  </a:lnTo>
                  <a:lnTo>
                    <a:pt x="129" y="26"/>
                  </a:lnTo>
                  <a:lnTo>
                    <a:pt x="128" y="36"/>
                  </a:lnTo>
                  <a:lnTo>
                    <a:pt x="117" y="33"/>
                  </a:lnTo>
                  <a:lnTo>
                    <a:pt x="117" y="33"/>
                  </a:lnTo>
                  <a:close/>
                  <a:moveTo>
                    <a:pt x="157" y="41"/>
                  </a:moveTo>
                  <a:lnTo>
                    <a:pt x="158" y="32"/>
                  </a:lnTo>
                  <a:lnTo>
                    <a:pt x="168" y="33"/>
                  </a:lnTo>
                  <a:lnTo>
                    <a:pt x="166" y="43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96" y="49"/>
                  </a:moveTo>
                  <a:lnTo>
                    <a:pt x="197" y="39"/>
                  </a:lnTo>
                  <a:lnTo>
                    <a:pt x="208" y="41"/>
                  </a:lnTo>
                  <a:lnTo>
                    <a:pt x="205" y="51"/>
                  </a:lnTo>
                  <a:lnTo>
                    <a:pt x="196" y="49"/>
                  </a:lnTo>
                  <a:lnTo>
                    <a:pt x="196" y="49"/>
                  </a:lnTo>
                  <a:close/>
                  <a:moveTo>
                    <a:pt x="235" y="56"/>
                  </a:moveTo>
                  <a:lnTo>
                    <a:pt x="236" y="47"/>
                  </a:lnTo>
                  <a:lnTo>
                    <a:pt x="247" y="49"/>
                  </a:lnTo>
                  <a:lnTo>
                    <a:pt x="244" y="59"/>
                  </a:lnTo>
                  <a:lnTo>
                    <a:pt x="235" y="56"/>
                  </a:lnTo>
                  <a:lnTo>
                    <a:pt x="235" y="56"/>
                  </a:lnTo>
                  <a:close/>
                  <a:moveTo>
                    <a:pt x="274" y="64"/>
                  </a:moveTo>
                  <a:lnTo>
                    <a:pt x="275" y="55"/>
                  </a:lnTo>
                  <a:lnTo>
                    <a:pt x="286" y="56"/>
                  </a:lnTo>
                  <a:lnTo>
                    <a:pt x="283" y="67"/>
                  </a:lnTo>
                  <a:lnTo>
                    <a:pt x="274" y="64"/>
                  </a:lnTo>
                  <a:lnTo>
                    <a:pt x="274" y="64"/>
                  </a:lnTo>
                  <a:close/>
                  <a:moveTo>
                    <a:pt x="313" y="72"/>
                  </a:moveTo>
                  <a:lnTo>
                    <a:pt x="315" y="63"/>
                  </a:lnTo>
                  <a:lnTo>
                    <a:pt x="325" y="64"/>
                  </a:lnTo>
                  <a:lnTo>
                    <a:pt x="323" y="75"/>
                  </a:lnTo>
                  <a:lnTo>
                    <a:pt x="313" y="72"/>
                  </a:lnTo>
                  <a:lnTo>
                    <a:pt x="313" y="72"/>
                  </a:lnTo>
                  <a:close/>
                  <a:moveTo>
                    <a:pt x="351" y="80"/>
                  </a:moveTo>
                  <a:lnTo>
                    <a:pt x="354" y="71"/>
                  </a:lnTo>
                  <a:lnTo>
                    <a:pt x="363" y="72"/>
                  </a:lnTo>
                  <a:lnTo>
                    <a:pt x="362" y="83"/>
                  </a:lnTo>
                  <a:lnTo>
                    <a:pt x="351" y="80"/>
                  </a:lnTo>
                  <a:lnTo>
                    <a:pt x="351" y="80"/>
                  </a:lnTo>
                  <a:close/>
                  <a:moveTo>
                    <a:pt x="390" y="88"/>
                  </a:moveTo>
                  <a:lnTo>
                    <a:pt x="393" y="79"/>
                  </a:lnTo>
                  <a:lnTo>
                    <a:pt x="402" y="80"/>
                  </a:lnTo>
                  <a:lnTo>
                    <a:pt x="401" y="90"/>
                  </a:lnTo>
                  <a:lnTo>
                    <a:pt x="390" y="88"/>
                  </a:lnTo>
                  <a:lnTo>
                    <a:pt x="390" y="88"/>
                  </a:lnTo>
                  <a:close/>
                  <a:moveTo>
                    <a:pt x="430" y="96"/>
                  </a:moveTo>
                  <a:lnTo>
                    <a:pt x="432" y="86"/>
                  </a:lnTo>
                  <a:lnTo>
                    <a:pt x="441" y="88"/>
                  </a:lnTo>
                  <a:lnTo>
                    <a:pt x="440" y="98"/>
                  </a:lnTo>
                  <a:lnTo>
                    <a:pt x="430" y="96"/>
                  </a:lnTo>
                  <a:lnTo>
                    <a:pt x="430" y="96"/>
                  </a:lnTo>
                  <a:close/>
                  <a:moveTo>
                    <a:pt x="469" y="103"/>
                  </a:moveTo>
                  <a:lnTo>
                    <a:pt x="472" y="94"/>
                  </a:lnTo>
                  <a:lnTo>
                    <a:pt x="481" y="96"/>
                  </a:lnTo>
                  <a:lnTo>
                    <a:pt x="479" y="106"/>
                  </a:lnTo>
                  <a:lnTo>
                    <a:pt x="469" y="10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" name="Freeform 276"/>
            <p:cNvSpPr>
              <a:spLocks noEditPoints="1"/>
            </p:cNvSpPr>
            <p:nvPr/>
          </p:nvSpPr>
          <p:spPr bwMode="auto">
            <a:xfrm>
              <a:off x="6122946" y="3661112"/>
              <a:ext cx="129774" cy="1894142"/>
            </a:xfrm>
            <a:custGeom>
              <a:avLst/>
              <a:gdLst>
                <a:gd name="T0" fmla="*/ 0 w 47"/>
                <a:gd name="T1" fmla="*/ 11 h 686"/>
                <a:gd name="T2" fmla="*/ 10 w 47"/>
                <a:gd name="T3" fmla="*/ 0 h 686"/>
                <a:gd name="T4" fmla="*/ 10 w 47"/>
                <a:gd name="T5" fmla="*/ 9 h 686"/>
                <a:gd name="T6" fmla="*/ 36 w 47"/>
                <a:gd name="T7" fmla="*/ 686 h 686"/>
                <a:gd name="T8" fmla="*/ 45 w 47"/>
                <a:gd name="T9" fmla="*/ 676 h 686"/>
                <a:gd name="T10" fmla="*/ 47 w 47"/>
                <a:gd name="T11" fmla="*/ 686 h 686"/>
                <a:gd name="T12" fmla="*/ 34 w 47"/>
                <a:gd name="T13" fmla="*/ 647 h 686"/>
                <a:gd name="T14" fmla="*/ 44 w 47"/>
                <a:gd name="T15" fmla="*/ 637 h 686"/>
                <a:gd name="T16" fmla="*/ 44 w 47"/>
                <a:gd name="T17" fmla="*/ 646 h 686"/>
                <a:gd name="T18" fmla="*/ 32 w 47"/>
                <a:gd name="T19" fmla="*/ 607 h 686"/>
                <a:gd name="T20" fmla="*/ 41 w 47"/>
                <a:gd name="T21" fmla="*/ 596 h 686"/>
                <a:gd name="T22" fmla="*/ 41 w 47"/>
                <a:gd name="T23" fmla="*/ 607 h 686"/>
                <a:gd name="T24" fmla="*/ 30 w 47"/>
                <a:gd name="T25" fmla="*/ 567 h 686"/>
                <a:gd name="T26" fmla="*/ 39 w 47"/>
                <a:gd name="T27" fmla="*/ 557 h 686"/>
                <a:gd name="T28" fmla="*/ 40 w 47"/>
                <a:gd name="T29" fmla="*/ 567 h 686"/>
                <a:gd name="T30" fmla="*/ 28 w 47"/>
                <a:gd name="T31" fmla="*/ 528 h 686"/>
                <a:gd name="T32" fmla="*/ 38 w 47"/>
                <a:gd name="T33" fmla="*/ 516 h 686"/>
                <a:gd name="T34" fmla="*/ 38 w 47"/>
                <a:gd name="T35" fmla="*/ 527 h 686"/>
                <a:gd name="T36" fmla="*/ 26 w 47"/>
                <a:gd name="T37" fmla="*/ 488 h 686"/>
                <a:gd name="T38" fmla="*/ 35 w 47"/>
                <a:gd name="T39" fmla="*/ 477 h 686"/>
                <a:gd name="T40" fmla="*/ 36 w 47"/>
                <a:gd name="T41" fmla="*/ 488 h 686"/>
                <a:gd name="T42" fmla="*/ 23 w 47"/>
                <a:gd name="T43" fmla="*/ 448 h 686"/>
                <a:gd name="T44" fmla="*/ 32 w 47"/>
                <a:gd name="T45" fmla="*/ 438 h 686"/>
                <a:gd name="T46" fmla="*/ 34 w 47"/>
                <a:gd name="T47" fmla="*/ 447 h 686"/>
                <a:gd name="T48" fmla="*/ 22 w 47"/>
                <a:gd name="T49" fmla="*/ 408 h 686"/>
                <a:gd name="T50" fmla="*/ 31 w 47"/>
                <a:gd name="T51" fmla="*/ 398 h 686"/>
                <a:gd name="T52" fmla="*/ 31 w 47"/>
                <a:gd name="T53" fmla="*/ 408 h 686"/>
                <a:gd name="T54" fmla="*/ 19 w 47"/>
                <a:gd name="T55" fmla="*/ 369 h 686"/>
                <a:gd name="T56" fmla="*/ 28 w 47"/>
                <a:gd name="T57" fmla="*/ 358 h 686"/>
                <a:gd name="T58" fmla="*/ 30 w 47"/>
                <a:gd name="T59" fmla="*/ 367 h 686"/>
                <a:gd name="T60" fmla="*/ 17 w 47"/>
                <a:gd name="T61" fmla="*/ 328 h 686"/>
                <a:gd name="T62" fmla="*/ 27 w 47"/>
                <a:gd name="T63" fmla="*/ 318 h 686"/>
                <a:gd name="T64" fmla="*/ 27 w 47"/>
                <a:gd name="T65" fmla="*/ 328 h 686"/>
                <a:gd name="T66" fmla="*/ 15 w 47"/>
                <a:gd name="T67" fmla="*/ 289 h 686"/>
                <a:gd name="T68" fmla="*/ 24 w 47"/>
                <a:gd name="T69" fmla="*/ 279 h 686"/>
                <a:gd name="T70" fmla="*/ 24 w 47"/>
                <a:gd name="T71" fmla="*/ 289 h 686"/>
                <a:gd name="T72" fmla="*/ 13 w 47"/>
                <a:gd name="T73" fmla="*/ 249 h 686"/>
                <a:gd name="T74" fmla="*/ 22 w 47"/>
                <a:gd name="T75" fmla="*/ 238 h 686"/>
                <a:gd name="T76" fmla="*/ 23 w 47"/>
                <a:gd name="T77" fmla="*/ 249 h 686"/>
                <a:gd name="T78" fmla="*/ 11 w 47"/>
                <a:gd name="T79" fmla="*/ 209 h 686"/>
                <a:gd name="T80" fmla="*/ 21 w 47"/>
                <a:gd name="T81" fmla="*/ 199 h 686"/>
                <a:gd name="T82" fmla="*/ 21 w 47"/>
                <a:gd name="T83" fmla="*/ 209 h 686"/>
                <a:gd name="T84" fmla="*/ 9 w 47"/>
                <a:gd name="T85" fmla="*/ 170 h 686"/>
                <a:gd name="T86" fmla="*/ 18 w 47"/>
                <a:gd name="T87" fmla="*/ 160 h 686"/>
                <a:gd name="T88" fmla="*/ 19 w 47"/>
                <a:gd name="T89" fmla="*/ 169 h 686"/>
                <a:gd name="T90" fmla="*/ 6 w 47"/>
                <a:gd name="T91" fmla="*/ 130 h 686"/>
                <a:gd name="T92" fmla="*/ 15 w 47"/>
                <a:gd name="T93" fmla="*/ 119 h 686"/>
                <a:gd name="T94" fmla="*/ 17 w 47"/>
                <a:gd name="T95" fmla="*/ 130 h 686"/>
                <a:gd name="T96" fmla="*/ 5 w 47"/>
                <a:gd name="T97" fmla="*/ 90 h 686"/>
                <a:gd name="T98" fmla="*/ 14 w 47"/>
                <a:gd name="T99" fmla="*/ 80 h 686"/>
                <a:gd name="T100" fmla="*/ 14 w 47"/>
                <a:gd name="T101" fmla="*/ 89 h 686"/>
                <a:gd name="T102" fmla="*/ 2 w 47"/>
                <a:gd name="T103" fmla="*/ 50 h 686"/>
                <a:gd name="T104" fmla="*/ 11 w 47"/>
                <a:gd name="T105" fmla="*/ 39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686">
                  <a:moveTo>
                    <a:pt x="10" y="9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0" y="9"/>
                  </a:lnTo>
                  <a:close/>
                  <a:moveTo>
                    <a:pt x="47" y="686"/>
                  </a:moveTo>
                  <a:lnTo>
                    <a:pt x="36" y="686"/>
                  </a:lnTo>
                  <a:lnTo>
                    <a:pt x="36" y="677"/>
                  </a:lnTo>
                  <a:lnTo>
                    <a:pt x="45" y="676"/>
                  </a:lnTo>
                  <a:lnTo>
                    <a:pt x="47" y="686"/>
                  </a:lnTo>
                  <a:lnTo>
                    <a:pt x="47" y="686"/>
                  </a:lnTo>
                  <a:close/>
                  <a:moveTo>
                    <a:pt x="44" y="646"/>
                  </a:moveTo>
                  <a:lnTo>
                    <a:pt x="34" y="647"/>
                  </a:lnTo>
                  <a:lnTo>
                    <a:pt x="34" y="637"/>
                  </a:lnTo>
                  <a:lnTo>
                    <a:pt x="44" y="637"/>
                  </a:lnTo>
                  <a:lnTo>
                    <a:pt x="44" y="646"/>
                  </a:lnTo>
                  <a:lnTo>
                    <a:pt x="44" y="646"/>
                  </a:lnTo>
                  <a:close/>
                  <a:moveTo>
                    <a:pt x="41" y="607"/>
                  </a:moveTo>
                  <a:lnTo>
                    <a:pt x="32" y="607"/>
                  </a:lnTo>
                  <a:lnTo>
                    <a:pt x="31" y="597"/>
                  </a:lnTo>
                  <a:lnTo>
                    <a:pt x="41" y="596"/>
                  </a:lnTo>
                  <a:lnTo>
                    <a:pt x="41" y="607"/>
                  </a:lnTo>
                  <a:lnTo>
                    <a:pt x="41" y="607"/>
                  </a:lnTo>
                  <a:close/>
                  <a:moveTo>
                    <a:pt x="40" y="567"/>
                  </a:moveTo>
                  <a:lnTo>
                    <a:pt x="30" y="567"/>
                  </a:lnTo>
                  <a:lnTo>
                    <a:pt x="30" y="557"/>
                  </a:lnTo>
                  <a:lnTo>
                    <a:pt x="39" y="557"/>
                  </a:lnTo>
                  <a:lnTo>
                    <a:pt x="40" y="567"/>
                  </a:lnTo>
                  <a:lnTo>
                    <a:pt x="40" y="567"/>
                  </a:lnTo>
                  <a:close/>
                  <a:moveTo>
                    <a:pt x="38" y="527"/>
                  </a:moveTo>
                  <a:lnTo>
                    <a:pt x="28" y="528"/>
                  </a:lnTo>
                  <a:lnTo>
                    <a:pt x="27" y="518"/>
                  </a:lnTo>
                  <a:lnTo>
                    <a:pt x="38" y="516"/>
                  </a:lnTo>
                  <a:lnTo>
                    <a:pt x="38" y="527"/>
                  </a:lnTo>
                  <a:lnTo>
                    <a:pt x="38" y="527"/>
                  </a:lnTo>
                  <a:close/>
                  <a:moveTo>
                    <a:pt x="36" y="488"/>
                  </a:moveTo>
                  <a:lnTo>
                    <a:pt x="26" y="488"/>
                  </a:lnTo>
                  <a:lnTo>
                    <a:pt x="24" y="477"/>
                  </a:lnTo>
                  <a:lnTo>
                    <a:pt x="35" y="477"/>
                  </a:lnTo>
                  <a:lnTo>
                    <a:pt x="36" y="488"/>
                  </a:lnTo>
                  <a:lnTo>
                    <a:pt x="36" y="488"/>
                  </a:lnTo>
                  <a:close/>
                  <a:moveTo>
                    <a:pt x="34" y="447"/>
                  </a:moveTo>
                  <a:lnTo>
                    <a:pt x="23" y="448"/>
                  </a:lnTo>
                  <a:lnTo>
                    <a:pt x="23" y="438"/>
                  </a:lnTo>
                  <a:lnTo>
                    <a:pt x="32" y="438"/>
                  </a:lnTo>
                  <a:lnTo>
                    <a:pt x="34" y="447"/>
                  </a:lnTo>
                  <a:lnTo>
                    <a:pt x="34" y="447"/>
                  </a:lnTo>
                  <a:close/>
                  <a:moveTo>
                    <a:pt x="31" y="408"/>
                  </a:moveTo>
                  <a:lnTo>
                    <a:pt x="22" y="408"/>
                  </a:lnTo>
                  <a:lnTo>
                    <a:pt x="21" y="399"/>
                  </a:lnTo>
                  <a:lnTo>
                    <a:pt x="31" y="398"/>
                  </a:lnTo>
                  <a:lnTo>
                    <a:pt x="31" y="408"/>
                  </a:lnTo>
                  <a:lnTo>
                    <a:pt x="31" y="408"/>
                  </a:lnTo>
                  <a:close/>
                  <a:moveTo>
                    <a:pt x="30" y="367"/>
                  </a:moveTo>
                  <a:lnTo>
                    <a:pt x="19" y="369"/>
                  </a:lnTo>
                  <a:lnTo>
                    <a:pt x="19" y="358"/>
                  </a:lnTo>
                  <a:lnTo>
                    <a:pt x="28" y="358"/>
                  </a:lnTo>
                  <a:lnTo>
                    <a:pt x="30" y="367"/>
                  </a:lnTo>
                  <a:lnTo>
                    <a:pt x="30" y="367"/>
                  </a:lnTo>
                  <a:close/>
                  <a:moveTo>
                    <a:pt x="27" y="328"/>
                  </a:moveTo>
                  <a:lnTo>
                    <a:pt x="17" y="328"/>
                  </a:lnTo>
                  <a:lnTo>
                    <a:pt x="17" y="319"/>
                  </a:lnTo>
                  <a:lnTo>
                    <a:pt x="27" y="318"/>
                  </a:lnTo>
                  <a:lnTo>
                    <a:pt x="27" y="328"/>
                  </a:lnTo>
                  <a:lnTo>
                    <a:pt x="27" y="328"/>
                  </a:lnTo>
                  <a:close/>
                  <a:moveTo>
                    <a:pt x="24" y="289"/>
                  </a:moveTo>
                  <a:lnTo>
                    <a:pt x="15" y="28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24" y="289"/>
                  </a:lnTo>
                  <a:lnTo>
                    <a:pt x="24" y="289"/>
                  </a:lnTo>
                  <a:close/>
                  <a:moveTo>
                    <a:pt x="23" y="249"/>
                  </a:moveTo>
                  <a:lnTo>
                    <a:pt x="13" y="249"/>
                  </a:lnTo>
                  <a:lnTo>
                    <a:pt x="13" y="239"/>
                  </a:lnTo>
                  <a:lnTo>
                    <a:pt x="22" y="238"/>
                  </a:lnTo>
                  <a:lnTo>
                    <a:pt x="23" y="249"/>
                  </a:lnTo>
                  <a:lnTo>
                    <a:pt x="23" y="249"/>
                  </a:lnTo>
                  <a:close/>
                  <a:moveTo>
                    <a:pt x="21" y="209"/>
                  </a:moveTo>
                  <a:lnTo>
                    <a:pt x="11" y="209"/>
                  </a:lnTo>
                  <a:lnTo>
                    <a:pt x="10" y="199"/>
                  </a:lnTo>
                  <a:lnTo>
                    <a:pt x="21" y="199"/>
                  </a:lnTo>
                  <a:lnTo>
                    <a:pt x="21" y="209"/>
                  </a:lnTo>
                  <a:lnTo>
                    <a:pt x="21" y="209"/>
                  </a:lnTo>
                  <a:close/>
                  <a:moveTo>
                    <a:pt x="19" y="169"/>
                  </a:moveTo>
                  <a:lnTo>
                    <a:pt x="9" y="170"/>
                  </a:lnTo>
                  <a:lnTo>
                    <a:pt x="7" y="160"/>
                  </a:lnTo>
                  <a:lnTo>
                    <a:pt x="18" y="160"/>
                  </a:lnTo>
                  <a:lnTo>
                    <a:pt x="19" y="169"/>
                  </a:lnTo>
                  <a:lnTo>
                    <a:pt x="19" y="169"/>
                  </a:lnTo>
                  <a:close/>
                  <a:moveTo>
                    <a:pt x="17" y="130"/>
                  </a:moveTo>
                  <a:lnTo>
                    <a:pt x="6" y="130"/>
                  </a:lnTo>
                  <a:lnTo>
                    <a:pt x="6" y="120"/>
                  </a:lnTo>
                  <a:lnTo>
                    <a:pt x="15" y="119"/>
                  </a:lnTo>
                  <a:lnTo>
                    <a:pt x="17" y="130"/>
                  </a:lnTo>
                  <a:lnTo>
                    <a:pt x="17" y="130"/>
                  </a:lnTo>
                  <a:close/>
                  <a:moveTo>
                    <a:pt x="14" y="89"/>
                  </a:moveTo>
                  <a:lnTo>
                    <a:pt x="5" y="90"/>
                  </a:lnTo>
                  <a:lnTo>
                    <a:pt x="4" y="80"/>
                  </a:lnTo>
                  <a:lnTo>
                    <a:pt x="14" y="80"/>
                  </a:lnTo>
                  <a:lnTo>
                    <a:pt x="14" y="89"/>
                  </a:lnTo>
                  <a:lnTo>
                    <a:pt x="14" y="89"/>
                  </a:lnTo>
                  <a:close/>
                  <a:moveTo>
                    <a:pt x="13" y="50"/>
                  </a:moveTo>
                  <a:lnTo>
                    <a:pt x="2" y="50"/>
                  </a:lnTo>
                  <a:lnTo>
                    <a:pt x="2" y="41"/>
                  </a:lnTo>
                  <a:lnTo>
                    <a:pt x="11" y="3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" name="Freeform 277"/>
            <p:cNvSpPr>
              <a:spLocks noEditPoints="1"/>
            </p:cNvSpPr>
            <p:nvPr/>
          </p:nvSpPr>
          <p:spPr bwMode="auto">
            <a:xfrm>
              <a:off x="6136751" y="3674919"/>
              <a:ext cx="1449600" cy="63507"/>
            </a:xfrm>
            <a:custGeom>
              <a:avLst/>
              <a:gdLst>
                <a:gd name="T0" fmla="*/ 515 w 525"/>
                <a:gd name="T1" fmla="*/ 0 h 23"/>
                <a:gd name="T2" fmla="*/ 525 w 525"/>
                <a:gd name="T3" fmla="*/ 10 h 23"/>
                <a:gd name="T4" fmla="*/ 515 w 525"/>
                <a:gd name="T5" fmla="*/ 10 h 23"/>
                <a:gd name="T6" fmla="*/ 8 w 525"/>
                <a:gd name="T7" fmla="*/ 23 h 23"/>
                <a:gd name="T8" fmla="*/ 0 w 525"/>
                <a:gd name="T9" fmla="*/ 13 h 23"/>
                <a:gd name="T10" fmla="*/ 0 w 525"/>
                <a:gd name="T11" fmla="*/ 23 h 23"/>
                <a:gd name="T12" fmla="*/ 36 w 525"/>
                <a:gd name="T13" fmla="*/ 12 h 23"/>
                <a:gd name="T14" fmla="*/ 47 w 525"/>
                <a:gd name="T15" fmla="*/ 21 h 23"/>
                <a:gd name="T16" fmla="*/ 38 w 525"/>
                <a:gd name="T17" fmla="*/ 23 h 23"/>
                <a:gd name="T18" fmla="*/ 77 w 525"/>
                <a:gd name="T19" fmla="*/ 11 h 23"/>
                <a:gd name="T20" fmla="*/ 87 w 525"/>
                <a:gd name="T21" fmla="*/ 21 h 23"/>
                <a:gd name="T22" fmla="*/ 77 w 525"/>
                <a:gd name="T23" fmla="*/ 21 h 23"/>
                <a:gd name="T24" fmla="*/ 116 w 525"/>
                <a:gd name="T25" fmla="*/ 10 h 23"/>
                <a:gd name="T26" fmla="*/ 127 w 525"/>
                <a:gd name="T27" fmla="*/ 20 h 23"/>
                <a:gd name="T28" fmla="*/ 117 w 525"/>
                <a:gd name="T29" fmla="*/ 20 h 23"/>
                <a:gd name="T30" fmla="*/ 157 w 525"/>
                <a:gd name="T31" fmla="*/ 10 h 23"/>
                <a:gd name="T32" fmla="*/ 167 w 525"/>
                <a:gd name="T33" fmla="*/ 19 h 23"/>
                <a:gd name="T34" fmla="*/ 157 w 525"/>
                <a:gd name="T35" fmla="*/ 19 h 23"/>
                <a:gd name="T36" fmla="*/ 196 w 525"/>
                <a:gd name="T37" fmla="*/ 8 h 23"/>
                <a:gd name="T38" fmla="*/ 206 w 525"/>
                <a:gd name="T39" fmla="*/ 17 h 23"/>
                <a:gd name="T40" fmla="*/ 196 w 525"/>
                <a:gd name="T41" fmla="*/ 17 h 23"/>
                <a:gd name="T42" fmla="*/ 236 w 525"/>
                <a:gd name="T43" fmla="*/ 7 h 23"/>
                <a:gd name="T44" fmla="*/ 247 w 525"/>
                <a:gd name="T45" fmla="*/ 17 h 23"/>
                <a:gd name="T46" fmla="*/ 236 w 525"/>
                <a:gd name="T47" fmla="*/ 17 h 23"/>
                <a:gd name="T48" fmla="*/ 276 w 525"/>
                <a:gd name="T49" fmla="*/ 6 h 23"/>
                <a:gd name="T50" fmla="*/ 286 w 525"/>
                <a:gd name="T51" fmla="*/ 16 h 23"/>
                <a:gd name="T52" fmla="*/ 276 w 525"/>
                <a:gd name="T53" fmla="*/ 16 h 23"/>
                <a:gd name="T54" fmla="*/ 316 w 525"/>
                <a:gd name="T55" fmla="*/ 6 h 23"/>
                <a:gd name="T56" fmla="*/ 325 w 525"/>
                <a:gd name="T57" fmla="*/ 15 h 23"/>
                <a:gd name="T58" fmla="*/ 316 w 525"/>
                <a:gd name="T59" fmla="*/ 15 h 23"/>
                <a:gd name="T60" fmla="*/ 355 w 525"/>
                <a:gd name="T61" fmla="*/ 4 h 23"/>
                <a:gd name="T62" fmla="*/ 366 w 525"/>
                <a:gd name="T63" fmla="*/ 13 h 23"/>
                <a:gd name="T64" fmla="*/ 355 w 525"/>
                <a:gd name="T65" fmla="*/ 13 h 23"/>
                <a:gd name="T66" fmla="*/ 396 w 525"/>
                <a:gd name="T67" fmla="*/ 3 h 23"/>
                <a:gd name="T68" fmla="*/ 405 w 525"/>
                <a:gd name="T69" fmla="*/ 12 h 23"/>
                <a:gd name="T70" fmla="*/ 396 w 525"/>
                <a:gd name="T71" fmla="*/ 13 h 23"/>
                <a:gd name="T72" fmla="*/ 435 w 525"/>
                <a:gd name="T73" fmla="*/ 2 h 23"/>
                <a:gd name="T74" fmla="*/ 445 w 525"/>
                <a:gd name="T75" fmla="*/ 12 h 23"/>
                <a:gd name="T76" fmla="*/ 435 w 525"/>
                <a:gd name="T77" fmla="*/ 12 h 23"/>
                <a:gd name="T78" fmla="*/ 476 w 525"/>
                <a:gd name="T79" fmla="*/ 2 h 23"/>
                <a:gd name="T80" fmla="*/ 485 w 525"/>
                <a:gd name="T8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23">
                  <a:moveTo>
                    <a:pt x="515" y="10"/>
                  </a:moveTo>
                  <a:lnTo>
                    <a:pt x="515" y="0"/>
                  </a:lnTo>
                  <a:lnTo>
                    <a:pt x="525" y="0"/>
                  </a:lnTo>
                  <a:lnTo>
                    <a:pt x="525" y="10"/>
                  </a:lnTo>
                  <a:lnTo>
                    <a:pt x="515" y="10"/>
                  </a:lnTo>
                  <a:lnTo>
                    <a:pt x="515" y="10"/>
                  </a:lnTo>
                  <a:close/>
                  <a:moveTo>
                    <a:pt x="0" y="23"/>
                  </a:moveTo>
                  <a:lnTo>
                    <a:pt x="8" y="23"/>
                  </a:lnTo>
                  <a:lnTo>
                    <a:pt x="8" y="12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38" y="23"/>
                  </a:moveTo>
                  <a:lnTo>
                    <a:pt x="36" y="12"/>
                  </a:lnTo>
                  <a:lnTo>
                    <a:pt x="47" y="12"/>
                  </a:lnTo>
                  <a:lnTo>
                    <a:pt x="47" y="21"/>
                  </a:lnTo>
                  <a:lnTo>
                    <a:pt x="38" y="23"/>
                  </a:lnTo>
                  <a:lnTo>
                    <a:pt x="38" y="23"/>
                  </a:lnTo>
                  <a:close/>
                  <a:moveTo>
                    <a:pt x="77" y="21"/>
                  </a:moveTo>
                  <a:lnTo>
                    <a:pt x="77" y="11"/>
                  </a:lnTo>
                  <a:lnTo>
                    <a:pt x="86" y="11"/>
                  </a:lnTo>
                  <a:lnTo>
                    <a:pt x="87" y="21"/>
                  </a:lnTo>
                  <a:lnTo>
                    <a:pt x="77" y="21"/>
                  </a:lnTo>
                  <a:lnTo>
                    <a:pt x="77" y="21"/>
                  </a:lnTo>
                  <a:close/>
                  <a:moveTo>
                    <a:pt x="117" y="20"/>
                  </a:moveTo>
                  <a:lnTo>
                    <a:pt x="116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157" y="19"/>
                  </a:moveTo>
                  <a:lnTo>
                    <a:pt x="157" y="10"/>
                  </a:lnTo>
                  <a:lnTo>
                    <a:pt x="166" y="8"/>
                  </a:lnTo>
                  <a:lnTo>
                    <a:pt x="167" y="19"/>
                  </a:lnTo>
                  <a:lnTo>
                    <a:pt x="157" y="19"/>
                  </a:lnTo>
                  <a:lnTo>
                    <a:pt x="157" y="19"/>
                  </a:lnTo>
                  <a:close/>
                  <a:moveTo>
                    <a:pt x="196" y="17"/>
                  </a:moveTo>
                  <a:lnTo>
                    <a:pt x="196" y="8"/>
                  </a:lnTo>
                  <a:lnTo>
                    <a:pt x="206" y="8"/>
                  </a:lnTo>
                  <a:lnTo>
                    <a:pt x="206" y="17"/>
                  </a:lnTo>
                  <a:lnTo>
                    <a:pt x="196" y="17"/>
                  </a:lnTo>
                  <a:lnTo>
                    <a:pt x="196" y="17"/>
                  </a:lnTo>
                  <a:close/>
                  <a:moveTo>
                    <a:pt x="236" y="17"/>
                  </a:moveTo>
                  <a:lnTo>
                    <a:pt x="236" y="7"/>
                  </a:lnTo>
                  <a:lnTo>
                    <a:pt x="246" y="7"/>
                  </a:lnTo>
                  <a:lnTo>
                    <a:pt x="247" y="17"/>
                  </a:lnTo>
                  <a:lnTo>
                    <a:pt x="236" y="17"/>
                  </a:lnTo>
                  <a:lnTo>
                    <a:pt x="236" y="17"/>
                  </a:lnTo>
                  <a:close/>
                  <a:moveTo>
                    <a:pt x="276" y="16"/>
                  </a:moveTo>
                  <a:lnTo>
                    <a:pt x="276" y="6"/>
                  </a:lnTo>
                  <a:lnTo>
                    <a:pt x="286" y="6"/>
                  </a:lnTo>
                  <a:lnTo>
                    <a:pt x="286" y="16"/>
                  </a:lnTo>
                  <a:lnTo>
                    <a:pt x="276" y="16"/>
                  </a:lnTo>
                  <a:lnTo>
                    <a:pt x="276" y="16"/>
                  </a:lnTo>
                  <a:close/>
                  <a:moveTo>
                    <a:pt x="316" y="15"/>
                  </a:moveTo>
                  <a:lnTo>
                    <a:pt x="316" y="6"/>
                  </a:lnTo>
                  <a:lnTo>
                    <a:pt x="325" y="4"/>
                  </a:lnTo>
                  <a:lnTo>
                    <a:pt x="325" y="15"/>
                  </a:lnTo>
                  <a:lnTo>
                    <a:pt x="316" y="15"/>
                  </a:lnTo>
                  <a:lnTo>
                    <a:pt x="316" y="15"/>
                  </a:lnTo>
                  <a:close/>
                  <a:moveTo>
                    <a:pt x="355" y="13"/>
                  </a:moveTo>
                  <a:lnTo>
                    <a:pt x="355" y="4"/>
                  </a:lnTo>
                  <a:lnTo>
                    <a:pt x="366" y="4"/>
                  </a:lnTo>
                  <a:lnTo>
                    <a:pt x="366" y="13"/>
                  </a:lnTo>
                  <a:lnTo>
                    <a:pt x="355" y="13"/>
                  </a:lnTo>
                  <a:lnTo>
                    <a:pt x="355" y="13"/>
                  </a:lnTo>
                  <a:close/>
                  <a:moveTo>
                    <a:pt x="396" y="13"/>
                  </a:moveTo>
                  <a:lnTo>
                    <a:pt x="396" y="3"/>
                  </a:lnTo>
                  <a:lnTo>
                    <a:pt x="405" y="3"/>
                  </a:lnTo>
                  <a:lnTo>
                    <a:pt x="405" y="12"/>
                  </a:lnTo>
                  <a:lnTo>
                    <a:pt x="396" y="13"/>
                  </a:lnTo>
                  <a:lnTo>
                    <a:pt x="396" y="13"/>
                  </a:lnTo>
                  <a:close/>
                  <a:moveTo>
                    <a:pt x="435" y="12"/>
                  </a:moveTo>
                  <a:lnTo>
                    <a:pt x="435" y="2"/>
                  </a:lnTo>
                  <a:lnTo>
                    <a:pt x="445" y="2"/>
                  </a:lnTo>
                  <a:lnTo>
                    <a:pt x="445" y="12"/>
                  </a:lnTo>
                  <a:lnTo>
                    <a:pt x="435" y="12"/>
                  </a:lnTo>
                  <a:lnTo>
                    <a:pt x="435" y="12"/>
                  </a:lnTo>
                  <a:close/>
                  <a:moveTo>
                    <a:pt x="476" y="11"/>
                  </a:moveTo>
                  <a:lnTo>
                    <a:pt x="476" y="2"/>
                  </a:lnTo>
                  <a:lnTo>
                    <a:pt x="485" y="0"/>
                  </a:lnTo>
                  <a:lnTo>
                    <a:pt x="485" y="11"/>
                  </a:lnTo>
                  <a:lnTo>
                    <a:pt x="476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" name="Freeform 278"/>
            <p:cNvSpPr>
              <a:spLocks noEditPoints="1"/>
            </p:cNvSpPr>
            <p:nvPr/>
          </p:nvSpPr>
          <p:spPr bwMode="auto">
            <a:xfrm>
              <a:off x="5476839" y="4003494"/>
              <a:ext cx="469394" cy="916699"/>
            </a:xfrm>
            <a:custGeom>
              <a:avLst/>
              <a:gdLst>
                <a:gd name="T0" fmla="*/ 4 w 170"/>
                <a:gd name="T1" fmla="*/ 319 h 332"/>
                <a:gd name="T2" fmla="*/ 13 w 170"/>
                <a:gd name="T3" fmla="*/ 323 h 332"/>
                <a:gd name="T4" fmla="*/ 9 w 170"/>
                <a:gd name="T5" fmla="*/ 332 h 332"/>
                <a:gd name="T6" fmla="*/ 0 w 170"/>
                <a:gd name="T7" fmla="*/ 328 h 332"/>
                <a:gd name="T8" fmla="*/ 4 w 170"/>
                <a:gd name="T9" fmla="*/ 319 h 332"/>
                <a:gd name="T10" fmla="*/ 4 w 170"/>
                <a:gd name="T11" fmla="*/ 319 h 332"/>
                <a:gd name="T12" fmla="*/ 160 w 170"/>
                <a:gd name="T13" fmla="*/ 0 h 332"/>
                <a:gd name="T14" fmla="*/ 158 w 170"/>
                <a:gd name="T15" fmla="*/ 6 h 332"/>
                <a:gd name="T16" fmla="*/ 167 w 170"/>
                <a:gd name="T17" fmla="*/ 11 h 332"/>
                <a:gd name="T18" fmla="*/ 170 w 170"/>
                <a:gd name="T19" fmla="*/ 4 h 332"/>
                <a:gd name="T20" fmla="*/ 160 w 170"/>
                <a:gd name="T21" fmla="*/ 0 h 332"/>
                <a:gd name="T22" fmla="*/ 160 w 170"/>
                <a:gd name="T23" fmla="*/ 0 h 332"/>
                <a:gd name="T24" fmla="*/ 145 w 170"/>
                <a:gd name="T25" fmla="*/ 33 h 332"/>
                <a:gd name="T26" fmla="*/ 154 w 170"/>
                <a:gd name="T27" fmla="*/ 37 h 332"/>
                <a:gd name="T28" fmla="*/ 149 w 170"/>
                <a:gd name="T29" fmla="*/ 46 h 332"/>
                <a:gd name="T30" fmla="*/ 141 w 170"/>
                <a:gd name="T31" fmla="*/ 42 h 332"/>
                <a:gd name="T32" fmla="*/ 145 w 170"/>
                <a:gd name="T33" fmla="*/ 33 h 332"/>
                <a:gd name="T34" fmla="*/ 145 w 170"/>
                <a:gd name="T35" fmla="*/ 33 h 332"/>
                <a:gd name="T36" fmla="*/ 126 w 170"/>
                <a:gd name="T37" fmla="*/ 68 h 332"/>
                <a:gd name="T38" fmla="*/ 136 w 170"/>
                <a:gd name="T39" fmla="*/ 74 h 332"/>
                <a:gd name="T40" fmla="*/ 132 w 170"/>
                <a:gd name="T41" fmla="*/ 81 h 332"/>
                <a:gd name="T42" fmla="*/ 123 w 170"/>
                <a:gd name="T43" fmla="*/ 77 h 332"/>
                <a:gd name="T44" fmla="*/ 126 w 170"/>
                <a:gd name="T45" fmla="*/ 68 h 332"/>
                <a:gd name="T46" fmla="*/ 126 w 170"/>
                <a:gd name="T47" fmla="*/ 68 h 332"/>
                <a:gd name="T48" fmla="*/ 109 w 170"/>
                <a:gd name="T49" fmla="*/ 105 h 332"/>
                <a:gd name="T50" fmla="*/ 119 w 170"/>
                <a:gd name="T51" fmla="*/ 109 h 332"/>
                <a:gd name="T52" fmla="*/ 115 w 170"/>
                <a:gd name="T53" fmla="*/ 118 h 332"/>
                <a:gd name="T54" fmla="*/ 106 w 170"/>
                <a:gd name="T55" fmla="*/ 114 h 332"/>
                <a:gd name="T56" fmla="*/ 109 w 170"/>
                <a:gd name="T57" fmla="*/ 105 h 332"/>
                <a:gd name="T58" fmla="*/ 109 w 170"/>
                <a:gd name="T59" fmla="*/ 105 h 332"/>
                <a:gd name="T60" fmla="*/ 93 w 170"/>
                <a:gd name="T61" fmla="*/ 140 h 332"/>
                <a:gd name="T62" fmla="*/ 100 w 170"/>
                <a:gd name="T63" fmla="*/ 144 h 332"/>
                <a:gd name="T64" fmla="*/ 96 w 170"/>
                <a:gd name="T65" fmla="*/ 153 h 332"/>
                <a:gd name="T66" fmla="*/ 87 w 170"/>
                <a:gd name="T67" fmla="*/ 149 h 332"/>
                <a:gd name="T68" fmla="*/ 93 w 170"/>
                <a:gd name="T69" fmla="*/ 140 h 332"/>
                <a:gd name="T70" fmla="*/ 93 w 170"/>
                <a:gd name="T71" fmla="*/ 140 h 332"/>
                <a:gd name="T72" fmla="*/ 74 w 170"/>
                <a:gd name="T73" fmla="*/ 175 h 332"/>
                <a:gd name="T74" fmla="*/ 83 w 170"/>
                <a:gd name="T75" fmla="*/ 181 h 332"/>
                <a:gd name="T76" fmla="*/ 79 w 170"/>
                <a:gd name="T77" fmla="*/ 190 h 332"/>
                <a:gd name="T78" fmla="*/ 70 w 170"/>
                <a:gd name="T79" fmla="*/ 185 h 332"/>
                <a:gd name="T80" fmla="*/ 74 w 170"/>
                <a:gd name="T81" fmla="*/ 175 h 332"/>
                <a:gd name="T82" fmla="*/ 74 w 170"/>
                <a:gd name="T83" fmla="*/ 175 h 332"/>
                <a:gd name="T84" fmla="*/ 57 w 170"/>
                <a:gd name="T85" fmla="*/ 212 h 332"/>
                <a:gd name="T86" fmla="*/ 66 w 170"/>
                <a:gd name="T87" fmla="*/ 216 h 332"/>
                <a:gd name="T88" fmla="*/ 61 w 170"/>
                <a:gd name="T89" fmla="*/ 225 h 332"/>
                <a:gd name="T90" fmla="*/ 52 w 170"/>
                <a:gd name="T91" fmla="*/ 221 h 332"/>
                <a:gd name="T92" fmla="*/ 57 w 170"/>
                <a:gd name="T93" fmla="*/ 212 h 332"/>
                <a:gd name="T94" fmla="*/ 57 w 170"/>
                <a:gd name="T95" fmla="*/ 212 h 332"/>
                <a:gd name="T96" fmla="*/ 39 w 170"/>
                <a:gd name="T97" fmla="*/ 247 h 332"/>
                <a:gd name="T98" fmla="*/ 48 w 170"/>
                <a:gd name="T99" fmla="*/ 251 h 332"/>
                <a:gd name="T100" fmla="*/ 44 w 170"/>
                <a:gd name="T101" fmla="*/ 260 h 332"/>
                <a:gd name="T102" fmla="*/ 35 w 170"/>
                <a:gd name="T103" fmla="*/ 257 h 332"/>
                <a:gd name="T104" fmla="*/ 39 w 170"/>
                <a:gd name="T105" fmla="*/ 247 h 332"/>
                <a:gd name="T106" fmla="*/ 39 w 170"/>
                <a:gd name="T107" fmla="*/ 247 h 332"/>
                <a:gd name="T108" fmla="*/ 22 w 170"/>
                <a:gd name="T109" fmla="*/ 283 h 332"/>
                <a:gd name="T110" fmla="*/ 31 w 170"/>
                <a:gd name="T111" fmla="*/ 288 h 332"/>
                <a:gd name="T112" fmla="*/ 26 w 170"/>
                <a:gd name="T113" fmla="*/ 297 h 332"/>
                <a:gd name="T114" fmla="*/ 18 w 170"/>
                <a:gd name="T115" fmla="*/ 292 h 332"/>
                <a:gd name="T116" fmla="*/ 22 w 170"/>
                <a:gd name="T117" fmla="*/ 28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332">
                  <a:moveTo>
                    <a:pt x="4" y="319"/>
                  </a:moveTo>
                  <a:lnTo>
                    <a:pt x="13" y="323"/>
                  </a:lnTo>
                  <a:lnTo>
                    <a:pt x="9" y="332"/>
                  </a:lnTo>
                  <a:lnTo>
                    <a:pt x="0" y="328"/>
                  </a:lnTo>
                  <a:lnTo>
                    <a:pt x="4" y="319"/>
                  </a:lnTo>
                  <a:lnTo>
                    <a:pt x="4" y="319"/>
                  </a:lnTo>
                  <a:close/>
                  <a:moveTo>
                    <a:pt x="160" y="0"/>
                  </a:moveTo>
                  <a:lnTo>
                    <a:pt x="158" y="6"/>
                  </a:lnTo>
                  <a:lnTo>
                    <a:pt x="167" y="11"/>
                  </a:lnTo>
                  <a:lnTo>
                    <a:pt x="170" y="4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45" y="33"/>
                  </a:moveTo>
                  <a:lnTo>
                    <a:pt x="154" y="37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45" y="33"/>
                  </a:lnTo>
                  <a:lnTo>
                    <a:pt x="145" y="33"/>
                  </a:lnTo>
                  <a:close/>
                  <a:moveTo>
                    <a:pt x="126" y="68"/>
                  </a:moveTo>
                  <a:lnTo>
                    <a:pt x="136" y="74"/>
                  </a:lnTo>
                  <a:lnTo>
                    <a:pt x="132" y="81"/>
                  </a:lnTo>
                  <a:lnTo>
                    <a:pt x="123" y="77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09" y="105"/>
                  </a:moveTo>
                  <a:lnTo>
                    <a:pt x="119" y="109"/>
                  </a:lnTo>
                  <a:lnTo>
                    <a:pt x="115" y="118"/>
                  </a:lnTo>
                  <a:lnTo>
                    <a:pt x="106" y="114"/>
                  </a:lnTo>
                  <a:lnTo>
                    <a:pt x="109" y="105"/>
                  </a:lnTo>
                  <a:lnTo>
                    <a:pt x="109" y="105"/>
                  </a:lnTo>
                  <a:close/>
                  <a:moveTo>
                    <a:pt x="93" y="140"/>
                  </a:moveTo>
                  <a:lnTo>
                    <a:pt x="100" y="144"/>
                  </a:lnTo>
                  <a:lnTo>
                    <a:pt x="96" y="153"/>
                  </a:lnTo>
                  <a:lnTo>
                    <a:pt x="87" y="149"/>
                  </a:lnTo>
                  <a:lnTo>
                    <a:pt x="93" y="140"/>
                  </a:lnTo>
                  <a:lnTo>
                    <a:pt x="93" y="140"/>
                  </a:lnTo>
                  <a:close/>
                  <a:moveTo>
                    <a:pt x="74" y="175"/>
                  </a:moveTo>
                  <a:lnTo>
                    <a:pt x="83" y="181"/>
                  </a:lnTo>
                  <a:lnTo>
                    <a:pt x="79" y="190"/>
                  </a:lnTo>
                  <a:lnTo>
                    <a:pt x="70" y="185"/>
                  </a:lnTo>
                  <a:lnTo>
                    <a:pt x="74" y="175"/>
                  </a:lnTo>
                  <a:lnTo>
                    <a:pt x="74" y="175"/>
                  </a:lnTo>
                  <a:close/>
                  <a:moveTo>
                    <a:pt x="57" y="212"/>
                  </a:moveTo>
                  <a:lnTo>
                    <a:pt x="66" y="216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57" y="212"/>
                  </a:lnTo>
                  <a:lnTo>
                    <a:pt x="57" y="212"/>
                  </a:lnTo>
                  <a:close/>
                  <a:moveTo>
                    <a:pt x="39" y="247"/>
                  </a:moveTo>
                  <a:lnTo>
                    <a:pt x="48" y="251"/>
                  </a:lnTo>
                  <a:lnTo>
                    <a:pt x="44" y="260"/>
                  </a:lnTo>
                  <a:lnTo>
                    <a:pt x="35" y="257"/>
                  </a:lnTo>
                  <a:lnTo>
                    <a:pt x="39" y="247"/>
                  </a:lnTo>
                  <a:lnTo>
                    <a:pt x="39" y="247"/>
                  </a:lnTo>
                  <a:close/>
                  <a:moveTo>
                    <a:pt x="22" y="283"/>
                  </a:moveTo>
                  <a:lnTo>
                    <a:pt x="31" y="288"/>
                  </a:lnTo>
                  <a:lnTo>
                    <a:pt x="26" y="297"/>
                  </a:lnTo>
                  <a:lnTo>
                    <a:pt x="18" y="292"/>
                  </a:lnTo>
                  <a:lnTo>
                    <a:pt x="22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" name="Freeform 279"/>
            <p:cNvSpPr>
              <a:spLocks noEditPoints="1"/>
            </p:cNvSpPr>
            <p:nvPr/>
          </p:nvSpPr>
          <p:spPr bwMode="auto">
            <a:xfrm>
              <a:off x="3894705" y="4362442"/>
              <a:ext cx="1598701" cy="566035"/>
            </a:xfrm>
            <a:custGeom>
              <a:avLst/>
              <a:gdLst>
                <a:gd name="T0" fmla="*/ 570 w 579"/>
                <a:gd name="T1" fmla="*/ 192 h 205"/>
                <a:gd name="T2" fmla="*/ 575 w 579"/>
                <a:gd name="T3" fmla="*/ 205 h 205"/>
                <a:gd name="T4" fmla="*/ 566 w 579"/>
                <a:gd name="T5" fmla="*/ 202 h 205"/>
                <a:gd name="T6" fmla="*/ 4 w 579"/>
                <a:gd name="T7" fmla="*/ 0 h 205"/>
                <a:gd name="T8" fmla="*/ 10 w 579"/>
                <a:gd name="T9" fmla="*/ 13 h 205"/>
                <a:gd name="T10" fmla="*/ 0 w 579"/>
                <a:gd name="T11" fmla="*/ 10 h 205"/>
                <a:gd name="T12" fmla="*/ 42 w 579"/>
                <a:gd name="T13" fmla="*/ 13 h 205"/>
                <a:gd name="T14" fmla="*/ 47 w 579"/>
                <a:gd name="T15" fmla="*/ 26 h 205"/>
                <a:gd name="T16" fmla="*/ 38 w 579"/>
                <a:gd name="T17" fmla="*/ 22 h 205"/>
                <a:gd name="T18" fmla="*/ 79 w 579"/>
                <a:gd name="T19" fmla="*/ 26 h 205"/>
                <a:gd name="T20" fmla="*/ 85 w 579"/>
                <a:gd name="T21" fmla="*/ 39 h 205"/>
                <a:gd name="T22" fmla="*/ 76 w 579"/>
                <a:gd name="T23" fmla="*/ 35 h 205"/>
                <a:gd name="T24" fmla="*/ 117 w 579"/>
                <a:gd name="T25" fmla="*/ 39 h 205"/>
                <a:gd name="T26" fmla="*/ 123 w 579"/>
                <a:gd name="T27" fmla="*/ 51 h 205"/>
                <a:gd name="T28" fmla="*/ 114 w 579"/>
                <a:gd name="T29" fmla="*/ 48 h 205"/>
                <a:gd name="T30" fmla="*/ 155 w 579"/>
                <a:gd name="T31" fmla="*/ 52 h 205"/>
                <a:gd name="T32" fmla="*/ 161 w 579"/>
                <a:gd name="T33" fmla="*/ 64 h 205"/>
                <a:gd name="T34" fmla="*/ 152 w 579"/>
                <a:gd name="T35" fmla="*/ 61 h 205"/>
                <a:gd name="T36" fmla="*/ 192 w 579"/>
                <a:gd name="T37" fmla="*/ 64 h 205"/>
                <a:gd name="T38" fmla="*/ 199 w 579"/>
                <a:gd name="T39" fmla="*/ 77 h 205"/>
                <a:gd name="T40" fmla="*/ 190 w 579"/>
                <a:gd name="T41" fmla="*/ 74 h 205"/>
                <a:gd name="T42" fmla="*/ 230 w 579"/>
                <a:gd name="T43" fmla="*/ 77 h 205"/>
                <a:gd name="T44" fmla="*/ 237 w 579"/>
                <a:gd name="T45" fmla="*/ 90 h 205"/>
                <a:gd name="T46" fmla="*/ 226 w 579"/>
                <a:gd name="T47" fmla="*/ 86 h 205"/>
                <a:gd name="T48" fmla="*/ 268 w 579"/>
                <a:gd name="T49" fmla="*/ 90 h 205"/>
                <a:gd name="T50" fmla="*/ 273 w 579"/>
                <a:gd name="T51" fmla="*/ 103 h 205"/>
                <a:gd name="T52" fmla="*/ 264 w 579"/>
                <a:gd name="T53" fmla="*/ 99 h 205"/>
                <a:gd name="T54" fmla="*/ 306 w 579"/>
                <a:gd name="T55" fmla="*/ 103 h 205"/>
                <a:gd name="T56" fmla="*/ 311 w 579"/>
                <a:gd name="T57" fmla="*/ 115 h 205"/>
                <a:gd name="T58" fmla="*/ 302 w 579"/>
                <a:gd name="T59" fmla="*/ 112 h 205"/>
                <a:gd name="T60" fmla="*/ 343 w 579"/>
                <a:gd name="T61" fmla="*/ 116 h 205"/>
                <a:gd name="T62" fmla="*/ 349 w 579"/>
                <a:gd name="T63" fmla="*/ 128 h 205"/>
                <a:gd name="T64" fmla="*/ 340 w 579"/>
                <a:gd name="T65" fmla="*/ 125 h 205"/>
                <a:gd name="T66" fmla="*/ 381 w 579"/>
                <a:gd name="T67" fmla="*/ 128 h 205"/>
                <a:gd name="T68" fmla="*/ 387 w 579"/>
                <a:gd name="T69" fmla="*/ 141 h 205"/>
                <a:gd name="T70" fmla="*/ 378 w 579"/>
                <a:gd name="T71" fmla="*/ 138 h 205"/>
                <a:gd name="T72" fmla="*/ 419 w 579"/>
                <a:gd name="T73" fmla="*/ 141 h 205"/>
                <a:gd name="T74" fmla="*/ 425 w 579"/>
                <a:gd name="T75" fmla="*/ 154 h 205"/>
                <a:gd name="T76" fmla="*/ 416 w 579"/>
                <a:gd name="T77" fmla="*/ 150 h 205"/>
                <a:gd name="T78" fmla="*/ 456 w 579"/>
                <a:gd name="T79" fmla="*/ 154 h 205"/>
                <a:gd name="T80" fmla="*/ 463 w 579"/>
                <a:gd name="T81" fmla="*/ 167 h 205"/>
                <a:gd name="T82" fmla="*/ 454 w 579"/>
                <a:gd name="T83" fmla="*/ 163 h 205"/>
                <a:gd name="T84" fmla="*/ 494 w 579"/>
                <a:gd name="T85" fmla="*/ 167 h 205"/>
                <a:gd name="T86" fmla="*/ 501 w 579"/>
                <a:gd name="T87" fmla="*/ 179 h 205"/>
                <a:gd name="T88" fmla="*/ 490 w 579"/>
                <a:gd name="T89" fmla="*/ 176 h 205"/>
                <a:gd name="T90" fmla="*/ 532 w 579"/>
                <a:gd name="T91" fmla="*/ 180 h 205"/>
                <a:gd name="T92" fmla="*/ 537 w 579"/>
                <a:gd name="T93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205">
                  <a:moveTo>
                    <a:pt x="566" y="202"/>
                  </a:moveTo>
                  <a:lnTo>
                    <a:pt x="570" y="192"/>
                  </a:lnTo>
                  <a:lnTo>
                    <a:pt x="579" y="196"/>
                  </a:lnTo>
                  <a:lnTo>
                    <a:pt x="575" y="205"/>
                  </a:lnTo>
                  <a:lnTo>
                    <a:pt x="566" y="202"/>
                  </a:lnTo>
                  <a:lnTo>
                    <a:pt x="566" y="202"/>
                  </a:lnTo>
                  <a:close/>
                  <a:moveTo>
                    <a:pt x="0" y="10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10" y="13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8" y="22"/>
                  </a:moveTo>
                  <a:lnTo>
                    <a:pt x="42" y="13"/>
                  </a:lnTo>
                  <a:lnTo>
                    <a:pt x="51" y="17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8" y="22"/>
                  </a:lnTo>
                  <a:close/>
                  <a:moveTo>
                    <a:pt x="76" y="35"/>
                  </a:moveTo>
                  <a:lnTo>
                    <a:pt x="79" y="26"/>
                  </a:lnTo>
                  <a:lnTo>
                    <a:pt x="89" y="28"/>
                  </a:lnTo>
                  <a:lnTo>
                    <a:pt x="85" y="39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114" y="48"/>
                  </a:moveTo>
                  <a:lnTo>
                    <a:pt x="117" y="39"/>
                  </a:lnTo>
                  <a:lnTo>
                    <a:pt x="126" y="42"/>
                  </a:lnTo>
                  <a:lnTo>
                    <a:pt x="123" y="51"/>
                  </a:lnTo>
                  <a:lnTo>
                    <a:pt x="114" y="48"/>
                  </a:lnTo>
                  <a:lnTo>
                    <a:pt x="114" y="48"/>
                  </a:lnTo>
                  <a:close/>
                  <a:moveTo>
                    <a:pt x="152" y="61"/>
                  </a:moveTo>
                  <a:lnTo>
                    <a:pt x="155" y="52"/>
                  </a:lnTo>
                  <a:lnTo>
                    <a:pt x="164" y="55"/>
                  </a:lnTo>
                  <a:lnTo>
                    <a:pt x="161" y="64"/>
                  </a:lnTo>
                  <a:lnTo>
                    <a:pt x="152" y="61"/>
                  </a:lnTo>
                  <a:lnTo>
                    <a:pt x="152" y="61"/>
                  </a:lnTo>
                  <a:close/>
                  <a:moveTo>
                    <a:pt x="190" y="74"/>
                  </a:moveTo>
                  <a:lnTo>
                    <a:pt x="192" y="64"/>
                  </a:lnTo>
                  <a:lnTo>
                    <a:pt x="202" y="68"/>
                  </a:lnTo>
                  <a:lnTo>
                    <a:pt x="199" y="77"/>
                  </a:lnTo>
                  <a:lnTo>
                    <a:pt x="190" y="74"/>
                  </a:lnTo>
                  <a:lnTo>
                    <a:pt x="190" y="74"/>
                  </a:lnTo>
                  <a:close/>
                  <a:moveTo>
                    <a:pt x="226" y="86"/>
                  </a:moveTo>
                  <a:lnTo>
                    <a:pt x="230" y="77"/>
                  </a:lnTo>
                  <a:lnTo>
                    <a:pt x="239" y="81"/>
                  </a:lnTo>
                  <a:lnTo>
                    <a:pt x="237" y="90"/>
                  </a:lnTo>
                  <a:lnTo>
                    <a:pt x="226" y="86"/>
                  </a:lnTo>
                  <a:lnTo>
                    <a:pt x="226" y="86"/>
                  </a:lnTo>
                  <a:close/>
                  <a:moveTo>
                    <a:pt x="264" y="99"/>
                  </a:moveTo>
                  <a:lnTo>
                    <a:pt x="268" y="90"/>
                  </a:lnTo>
                  <a:lnTo>
                    <a:pt x="277" y="93"/>
                  </a:lnTo>
                  <a:lnTo>
                    <a:pt x="273" y="103"/>
                  </a:lnTo>
                  <a:lnTo>
                    <a:pt x="264" y="99"/>
                  </a:lnTo>
                  <a:lnTo>
                    <a:pt x="264" y="99"/>
                  </a:lnTo>
                  <a:close/>
                  <a:moveTo>
                    <a:pt x="302" y="112"/>
                  </a:moveTo>
                  <a:lnTo>
                    <a:pt x="306" y="103"/>
                  </a:lnTo>
                  <a:lnTo>
                    <a:pt x="315" y="106"/>
                  </a:lnTo>
                  <a:lnTo>
                    <a:pt x="311" y="115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340" y="125"/>
                  </a:moveTo>
                  <a:lnTo>
                    <a:pt x="343" y="116"/>
                  </a:lnTo>
                  <a:lnTo>
                    <a:pt x="353" y="119"/>
                  </a:lnTo>
                  <a:lnTo>
                    <a:pt x="349" y="128"/>
                  </a:lnTo>
                  <a:lnTo>
                    <a:pt x="340" y="125"/>
                  </a:lnTo>
                  <a:lnTo>
                    <a:pt x="340" y="125"/>
                  </a:lnTo>
                  <a:close/>
                  <a:moveTo>
                    <a:pt x="378" y="138"/>
                  </a:moveTo>
                  <a:lnTo>
                    <a:pt x="381" y="128"/>
                  </a:lnTo>
                  <a:lnTo>
                    <a:pt x="390" y="132"/>
                  </a:lnTo>
                  <a:lnTo>
                    <a:pt x="387" y="141"/>
                  </a:lnTo>
                  <a:lnTo>
                    <a:pt x="378" y="138"/>
                  </a:lnTo>
                  <a:lnTo>
                    <a:pt x="378" y="138"/>
                  </a:lnTo>
                  <a:close/>
                  <a:moveTo>
                    <a:pt x="416" y="150"/>
                  </a:moveTo>
                  <a:lnTo>
                    <a:pt x="419" y="141"/>
                  </a:lnTo>
                  <a:lnTo>
                    <a:pt x="428" y="145"/>
                  </a:lnTo>
                  <a:lnTo>
                    <a:pt x="425" y="154"/>
                  </a:lnTo>
                  <a:lnTo>
                    <a:pt x="416" y="150"/>
                  </a:lnTo>
                  <a:lnTo>
                    <a:pt x="416" y="150"/>
                  </a:lnTo>
                  <a:close/>
                  <a:moveTo>
                    <a:pt x="454" y="163"/>
                  </a:moveTo>
                  <a:lnTo>
                    <a:pt x="456" y="154"/>
                  </a:lnTo>
                  <a:lnTo>
                    <a:pt x="466" y="157"/>
                  </a:lnTo>
                  <a:lnTo>
                    <a:pt x="463" y="167"/>
                  </a:lnTo>
                  <a:lnTo>
                    <a:pt x="454" y="163"/>
                  </a:lnTo>
                  <a:lnTo>
                    <a:pt x="454" y="163"/>
                  </a:lnTo>
                  <a:close/>
                  <a:moveTo>
                    <a:pt x="490" y="176"/>
                  </a:moveTo>
                  <a:lnTo>
                    <a:pt x="494" y="167"/>
                  </a:lnTo>
                  <a:lnTo>
                    <a:pt x="503" y="170"/>
                  </a:lnTo>
                  <a:lnTo>
                    <a:pt x="501" y="179"/>
                  </a:lnTo>
                  <a:lnTo>
                    <a:pt x="490" y="176"/>
                  </a:lnTo>
                  <a:lnTo>
                    <a:pt x="490" y="176"/>
                  </a:lnTo>
                  <a:close/>
                  <a:moveTo>
                    <a:pt x="528" y="189"/>
                  </a:moveTo>
                  <a:lnTo>
                    <a:pt x="532" y="180"/>
                  </a:lnTo>
                  <a:lnTo>
                    <a:pt x="541" y="183"/>
                  </a:lnTo>
                  <a:lnTo>
                    <a:pt x="537" y="192"/>
                  </a:lnTo>
                  <a:lnTo>
                    <a:pt x="528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" name="Freeform 280"/>
            <p:cNvSpPr>
              <a:spLocks noEditPoints="1"/>
            </p:cNvSpPr>
            <p:nvPr/>
          </p:nvSpPr>
          <p:spPr bwMode="auto">
            <a:xfrm>
              <a:off x="4593274" y="5356452"/>
              <a:ext cx="77312" cy="466634"/>
            </a:xfrm>
            <a:custGeom>
              <a:avLst/>
              <a:gdLst>
                <a:gd name="T0" fmla="*/ 27 w 28"/>
                <a:gd name="T1" fmla="*/ 11 h 169"/>
                <a:gd name="T2" fmla="*/ 18 w 28"/>
                <a:gd name="T3" fmla="*/ 10 h 169"/>
                <a:gd name="T4" fmla="*/ 19 w 28"/>
                <a:gd name="T5" fmla="*/ 0 h 169"/>
                <a:gd name="T6" fmla="*/ 28 w 28"/>
                <a:gd name="T7" fmla="*/ 2 h 169"/>
                <a:gd name="T8" fmla="*/ 27 w 28"/>
                <a:gd name="T9" fmla="*/ 11 h 169"/>
                <a:gd name="T10" fmla="*/ 27 w 28"/>
                <a:gd name="T11" fmla="*/ 11 h 169"/>
                <a:gd name="T12" fmla="*/ 9 w 28"/>
                <a:gd name="T13" fmla="*/ 169 h 169"/>
                <a:gd name="T14" fmla="*/ 0 w 28"/>
                <a:gd name="T15" fmla="*/ 168 h 169"/>
                <a:gd name="T16" fmla="*/ 0 w 28"/>
                <a:gd name="T17" fmla="*/ 159 h 169"/>
                <a:gd name="T18" fmla="*/ 10 w 28"/>
                <a:gd name="T19" fmla="*/ 160 h 169"/>
                <a:gd name="T20" fmla="*/ 9 w 28"/>
                <a:gd name="T21" fmla="*/ 169 h 169"/>
                <a:gd name="T22" fmla="*/ 9 w 28"/>
                <a:gd name="T23" fmla="*/ 169 h 169"/>
                <a:gd name="T24" fmla="*/ 14 w 28"/>
                <a:gd name="T25" fmla="*/ 130 h 169"/>
                <a:gd name="T26" fmla="*/ 3 w 28"/>
                <a:gd name="T27" fmla="*/ 129 h 169"/>
                <a:gd name="T28" fmla="*/ 5 w 28"/>
                <a:gd name="T29" fmla="*/ 118 h 169"/>
                <a:gd name="T30" fmla="*/ 15 w 28"/>
                <a:gd name="T31" fmla="*/ 119 h 169"/>
                <a:gd name="T32" fmla="*/ 14 w 28"/>
                <a:gd name="T33" fmla="*/ 130 h 169"/>
                <a:gd name="T34" fmla="*/ 14 w 28"/>
                <a:gd name="T35" fmla="*/ 130 h 169"/>
                <a:gd name="T36" fmla="*/ 18 w 28"/>
                <a:gd name="T37" fmla="*/ 91 h 169"/>
                <a:gd name="T38" fmla="*/ 9 w 28"/>
                <a:gd name="T39" fmla="*/ 89 h 169"/>
                <a:gd name="T40" fmla="*/ 10 w 28"/>
                <a:gd name="T41" fmla="*/ 79 h 169"/>
                <a:gd name="T42" fmla="*/ 19 w 28"/>
                <a:gd name="T43" fmla="*/ 80 h 169"/>
                <a:gd name="T44" fmla="*/ 18 w 28"/>
                <a:gd name="T45" fmla="*/ 91 h 169"/>
                <a:gd name="T46" fmla="*/ 18 w 28"/>
                <a:gd name="T47" fmla="*/ 91 h 169"/>
                <a:gd name="T48" fmla="*/ 23 w 28"/>
                <a:gd name="T49" fmla="*/ 50 h 169"/>
                <a:gd name="T50" fmla="*/ 13 w 28"/>
                <a:gd name="T51" fmla="*/ 49 h 169"/>
                <a:gd name="T52" fmla="*/ 14 w 28"/>
                <a:gd name="T53" fmla="*/ 40 h 169"/>
                <a:gd name="T54" fmla="*/ 24 w 28"/>
                <a:gd name="T55" fmla="*/ 41 h 169"/>
                <a:gd name="T56" fmla="*/ 23 w 28"/>
                <a:gd name="T57" fmla="*/ 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169">
                  <a:moveTo>
                    <a:pt x="27" y="11"/>
                  </a:moveTo>
                  <a:lnTo>
                    <a:pt x="18" y="10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27" y="11"/>
                  </a:lnTo>
                  <a:lnTo>
                    <a:pt x="27" y="11"/>
                  </a:lnTo>
                  <a:close/>
                  <a:moveTo>
                    <a:pt x="9" y="169"/>
                  </a:moveTo>
                  <a:lnTo>
                    <a:pt x="0" y="168"/>
                  </a:lnTo>
                  <a:lnTo>
                    <a:pt x="0" y="159"/>
                  </a:lnTo>
                  <a:lnTo>
                    <a:pt x="10" y="160"/>
                  </a:lnTo>
                  <a:lnTo>
                    <a:pt x="9" y="169"/>
                  </a:lnTo>
                  <a:lnTo>
                    <a:pt x="9" y="169"/>
                  </a:lnTo>
                  <a:close/>
                  <a:moveTo>
                    <a:pt x="14" y="130"/>
                  </a:moveTo>
                  <a:lnTo>
                    <a:pt x="3" y="129"/>
                  </a:lnTo>
                  <a:lnTo>
                    <a:pt x="5" y="118"/>
                  </a:lnTo>
                  <a:lnTo>
                    <a:pt x="15" y="119"/>
                  </a:lnTo>
                  <a:lnTo>
                    <a:pt x="14" y="130"/>
                  </a:lnTo>
                  <a:lnTo>
                    <a:pt x="14" y="130"/>
                  </a:lnTo>
                  <a:close/>
                  <a:moveTo>
                    <a:pt x="18" y="91"/>
                  </a:moveTo>
                  <a:lnTo>
                    <a:pt x="9" y="89"/>
                  </a:lnTo>
                  <a:lnTo>
                    <a:pt x="10" y="79"/>
                  </a:lnTo>
                  <a:lnTo>
                    <a:pt x="19" y="80"/>
                  </a:lnTo>
                  <a:lnTo>
                    <a:pt x="18" y="91"/>
                  </a:lnTo>
                  <a:lnTo>
                    <a:pt x="18" y="91"/>
                  </a:lnTo>
                  <a:close/>
                  <a:moveTo>
                    <a:pt x="23" y="50"/>
                  </a:moveTo>
                  <a:lnTo>
                    <a:pt x="13" y="49"/>
                  </a:lnTo>
                  <a:lnTo>
                    <a:pt x="14" y="40"/>
                  </a:lnTo>
                  <a:lnTo>
                    <a:pt x="24" y="41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" name="Freeform 281"/>
            <p:cNvSpPr>
              <a:spLocks noEditPoints="1"/>
            </p:cNvSpPr>
            <p:nvPr/>
          </p:nvSpPr>
          <p:spPr bwMode="auto">
            <a:xfrm>
              <a:off x="3334194" y="5102427"/>
              <a:ext cx="1325347" cy="270592"/>
            </a:xfrm>
            <a:custGeom>
              <a:avLst/>
              <a:gdLst>
                <a:gd name="T0" fmla="*/ 471 w 480"/>
                <a:gd name="T1" fmla="*/ 86 h 98"/>
                <a:gd name="T2" fmla="*/ 479 w 480"/>
                <a:gd name="T3" fmla="*/ 98 h 98"/>
                <a:gd name="T4" fmla="*/ 469 w 480"/>
                <a:gd name="T5" fmla="*/ 95 h 98"/>
                <a:gd name="T6" fmla="*/ 1 w 480"/>
                <a:gd name="T7" fmla="*/ 0 h 98"/>
                <a:gd name="T8" fmla="*/ 9 w 480"/>
                <a:gd name="T9" fmla="*/ 11 h 98"/>
                <a:gd name="T10" fmla="*/ 0 w 480"/>
                <a:gd name="T11" fmla="*/ 10 h 98"/>
                <a:gd name="T12" fmla="*/ 40 w 480"/>
                <a:gd name="T13" fmla="*/ 8 h 98"/>
                <a:gd name="T14" fmla="*/ 48 w 480"/>
                <a:gd name="T15" fmla="*/ 19 h 98"/>
                <a:gd name="T16" fmla="*/ 39 w 480"/>
                <a:gd name="T17" fmla="*/ 17 h 98"/>
                <a:gd name="T18" fmla="*/ 79 w 480"/>
                <a:gd name="T19" fmla="*/ 14 h 98"/>
                <a:gd name="T20" fmla="*/ 87 w 480"/>
                <a:gd name="T21" fmla="*/ 26 h 98"/>
                <a:gd name="T22" fmla="*/ 78 w 480"/>
                <a:gd name="T23" fmla="*/ 25 h 98"/>
                <a:gd name="T24" fmla="*/ 118 w 480"/>
                <a:gd name="T25" fmla="*/ 22 h 98"/>
                <a:gd name="T26" fmla="*/ 126 w 480"/>
                <a:gd name="T27" fmla="*/ 34 h 98"/>
                <a:gd name="T28" fmla="*/ 117 w 480"/>
                <a:gd name="T29" fmla="*/ 31 h 98"/>
                <a:gd name="T30" fmla="*/ 158 w 480"/>
                <a:gd name="T31" fmla="*/ 28 h 98"/>
                <a:gd name="T32" fmla="*/ 165 w 480"/>
                <a:gd name="T33" fmla="*/ 40 h 98"/>
                <a:gd name="T34" fmla="*/ 156 w 480"/>
                <a:gd name="T35" fmla="*/ 39 h 98"/>
                <a:gd name="T36" fmla="*/ 197 w 480"/>
                <a:gd name="T37" fmla="*/ 36 h 98"/>
                <a:gd name="T38" fmla="*/ 205 w 480"/>
                <a:gd name="T39" fmla="*/ 48 h 98"/>
                <a:gd name="T40" fmla="*/ 194 w 480"/>
                <a:gd name="T41" fmla="*/ 45 h 98"/>
                <a:gd name="T42" fmla="*/ 236 w 480"/>
                <a:gd name="T43" fmla="*/ 43 h 98"/>
                <a:gd name="T44" fmla="*/ 244 w 480"/>
                <a:gd name="T45" fmla="*/ 55 h 98"/>
                <a:gd name="T46" fmla="*/ 233 w 480"/>
                <a:gd name="T47" fmla="*/ 53 h 98"/>
                <a:gd name="T48" fmla="*/ 275 w 480"/>
                <a:gd name="T49" fmla="*/ 51 h 98"/>
                <a:gd name="T50" fmla="*/ 283 w 480"/>
                <a:gd name="T51" fmla="*/ 62 h 98"/>
                <a:gd name="T52" fmla="*/ 273 w 480"/>
                <a:gd name="T53" fmla="*/ 60 h 98"/>
                <a:gd name="T54" fmla="*/ 314 w 480"/>
                <a:gd name="T55" fmla="*/ 57 h 98"/>
                <a:gd name="T56" fmla="*/ 322 w 480"/>
                <a:gd name="T57" fmla="*/ 69 h 98"/>
                <a:gd name="T58" fmla="*/ 312 w 480"/>
                <a:gd name="T59" fmla="*/ 68 h 98"/>
                <a:gd name="T60" fmla="*/ 354 w 480"/>
                <a:gd name="T61" fmla="*/ 65 h 98"/>
                <a:gd name="T62" fmla="*/ 361 w 480"/>
                <a:gd name="T63" fmla="*/ 75 h 98"/>
                <a:gd name="T64" fmla="*/ 351 w 480"/>
                <a:gd name="T65" fmla="*/ 74 h 98"/>
                <a:gd name="T66" fmla="*/ 393 w 480"/>
                <a:gd name="T67" fmla="*/ 72 h 98"/>
                <a:gd name="T68" fmla="*/ 401 w 480"/>
                <a:gd name="T69" fmla="*/ 83 h 98"/>
                <a:gd name="T70" fmla="*/ 390 w 480"/>
                <a:gd name="T71" fmla="*/ 82 h 98"/>
                <a:gd name="T72" fmla="*/ 432 w 480"/>
                <a:gd name="T73" fmla="*/ 79 h 98"/>
                <a:gd name="T74" fmla="*/ 440 w 480"/>
                <a:gd name="T7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0" h="98">
                  <a:moveTo>
                    <a:pt x="469" y="95"/>
                  </a:moveTo>
                  <a:lnTo>
                    <a:pt x="471" y="86"/>
                  </a:lnTo>
                  <a:lnTo>
                    <a:pt x="480" y="87"/>
                  </a:lnTo>
                  <a:lnTo>
                    <a:pt x="479" y="98"/>
                  </a:lnTo>
                  <a:lnTo>
                    <a:pt x="469" y="95"/>
                  </a:lnTo>
                  <a:lnTo>
                    <a:pt x="469" y="95"/>
                  </a:lnTo>
                  <a:close/>
                  <a:moveTo>
                    <a:pt x="0" y="10"/>
                  </a:moveTo>
                  <a:lnTo>
                    <a:pt x="1" y="0"/>
                  </a:lnTo>
                  <a:lnTo>
                    <a:pt x="10" y="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9" y="17"/>
                  </a:moveTo>
                  <a:lnTo>
                    <a:pt x="40" y="8"/>
                  </a:lnTo>
                  <a:lnTo>
                    <a:pt x="49" y="9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close/>
                  <a:moveTo>
                    <a:pt x="78" y="25"/>
                  </a:moveTo>
                  <a:lnTo>
                    <a:pt x="79" y="14"/>
                  </a:lnTo>
                  <a:lnTo>
                    <a:pt x="88" y="17"/>
                  </a:lnTo>
                  <a:lnTo>
                    <a:pt x="87" y="26"/>
                  </a:lnTo>
                  <a:lnTo>
                    <a:pt x="78" y="25"/>
                  </a:lnTo>
                  <a:lnTo>
                    <a:pt x="78" y="25"/>
                  </a:lnTo>
                  <a:close/>
                  <a:moveTo>
                    <a:pt x="117" y="31"/>
                  </a:moveTo>
                  <a:lnTo>
                    <a:pt x="118" y="22"/>
                  </a:lnTo>
                  <a:lnTo>
                    <a:pt x="128" y="23"/>
                  </a:lnTo>
                  <a:lnTo>
                    <a:pt x="126" y="34"/>
                  </a:lnTo>
                  <a:lnTo>
                    <a:pt x="117" y="31"/>
                  </a:lnTo>
                  <a:lnTo>
                    <a:pt x="117" y="31"/>
                  </a:lnTo>
                  <a:close/>
                  <a:moveTo>
                    <a:pt x="156" y="39"/>
                  </a:moveTo>
                  <a:lnTo>
                    <a:pt x="158" y="28"/>
                  </a:lnTo>
                  <a:lnTo>
                    <a:pt x="167" y="31"/>
                  </a:lnTo>
                  <a:lnTo>
                    <a:pt x="165" y="40"/>
                  </a:lnTo>
                  <a:lnTo>
                    <a:pt x="156" y="39"/>
                  </a:lnTo>
                  <a:lnTo>
                    <a:pt x="156" y="39"/>
                  </a:lnTo>
                  <a:close/>
                  <a:moveTo>
                    <a:pt x="194" y="45"/>
                  </a:moveTo>
                  <a:lnTo>
                    <a:pt x="197" y="36"/>
                  </a:lnTo>
                  <a:lnTo>
                    <a:pt x="206" y="38"/>
                  </a:lnTo>
                  <a:lnTo>
                    <a:pt x="205" y="48"/>
                  </a:lnTo>
                  <a:lnTo>
                    <a:pt x="194" y="45"/>
                  </a:lnTo>
                  <a:lnTo>
                    <a:pt x="194" y="45"/>
                  </a:lnTo>
                  <a:close/>
                  <a:moveTo>
                    <a:pt x="233" y="53"/>
                  </a:moveTo>
                  <a:lnTo>
                    <a:pt x="236" y="43"/>
                  </a:lnTo>
                  <a:lnTo>
                    <a:pt x="245" y="45"/>
                  </a:lnTo>
                  <a:lnTo>
                    <a:pt x="244" y="55"/>
                  </a:lnTo>
                  <a:lnTo>
                    <a:pt x="233" y="53"/>
                  </a:lnTo>
                  <a:lnTo>
                    <a:pt x="233" y="53"/>
                  </a:lnTo>
                  <a:close/>
                  <a:moveTo>
                    <a:pt x="273" y="60"/>
                  </a:moveTo>
                  <a:lnTo>
                    <a:pt x="275" y="51"/>
                  </a:lnTo>
                  <a:lnTo>
                    <a:pt x="284" y="52"/>
                  </a:lnTo>
                  <a:lnTo>
                    <a:pt x="283" y="62"/>
                  </a:lnTo>
                  <a:lnTo>
                    <a:pt x="273" y="60"/>
                  </a:lnTo>
                  <a:lnTo>
                    <a:pt x="273" y="60"/>
                  </a:lnTo>
                  <a:close/>
                  <a:moveTo>
                    <a:pt x="312" y="68"/>
                  </a:moveTo>
                  <a:lnTo>
                    <a:pt x="314" y="57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351" y="74"/>
                  </a:moveTo>
                  <a:lnTo>
                    <a:pt x="354" y="65"/>
                  </a:lnTo>
                  <a:lnTo>
                    <a:pt x="363" y="66"/>
                  </a:lnTo>
                  <a:lnTo>
                    <a:pt x="361" y="75"/>
                  </a:lnTo>
                  <a:lnTo>
                    <a:pt x="351" y="74"/>
                  </a:lnTo>
                  <a:lnTo>
                    <a:pt x="351" y="74"/>
                  </a:lnTo>
                  <a:close/>
                  <a:moveTo>
                    <a:pt x="390" y="82"/>
                  </a:moveTo>
                  <a:lnTo>
                    <a:pt x="393" y="72"/>
                  </a:lnTo>
                  <a:lnTo>
                    <a:pt x="402" y="73"/>
                  </a:lnTo>
                  <a:lnTo>
                    <a:pt x="401" y="83"/>
                  </a:lnTo>
                  <a:lnTo>
                    <a:pt x="390" y="82"/>
                  </a:lnTo>
                  <a:lnTo>
                    <a:pt x="390" y="82"/>
                  </a:lnTo>
                  <a:close/>
                  <a:moveTo>
                    <a:pt x="429" y="89"/>
                  </a:moveTo>
                  <a:lnTo>
                    <a:pt x="432" y="79"/>
                  </a:lnTo>
                  <a:lnTo>
                    <a:pt x="441" y="81"/>
                  </a:lnTo>
                  <a:lnTo>
                    <a:pt x="440" y="90"/>
                  </a:lnTo>
                  <a:lnTo>
                    <a:pt x="429" y="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" name="Freeform 282"/>
            <p:cNvSpPr>
              <a:spLocks noEditPoints="1"/>
            </p:cNvSpPr>
            <p:nvPr/>
          </p:nvSpPr>
          <p:spPr bwMode="auto">
            <a:xfrm>
              <a:off x="3869856" y="4387293"/>
              <a:ext cx="800731" cy="977444"/>
            </a:xfrm>
            <a:custGeom>
              <a:avLst/>
              <a:gdLst>
                <a:gd name="T0" fmla="*/ 284 w 290"/>
                <a:gd name="T1" fmla="*/ 341 h 354"/>
                <a:gd name="T2" fmla="*/ 282 w 290"/>
                <a:gd name="T3" fmla="*/ 354 h 354"/>
                <a:gd name="T4" fmla="*/ 276 w 290"/>
                <a:gd name="T5" fmla="*/ 348 h 354"/>
                <a:gd name="T6" fmla="*/ 8 w 290"/>
                <a:gd name="T7" fmla="*/ 0 h 354"/>
                <a:gd name="T8" fmla="*/ 7 w 290"/>
                <a:gd name="T9" fmla="*/ 14 h 354"/>
                <a:gd name="T10" fmla="*/ 0 w 290"/>
                <a:gd name="T11" fmla="*/ 6 h 354"/>
                <a:gd name="T12" fmla="*/ 33 w 290"/>
                <a:gd name="T13" fmla="*/ 31 h 354"/>
                <a:gd name="T14" fmla="*/ 32 w 290"/>
                <a:gd name="T15" fmla="*/ 46 h 354"/>
                <a:gd name="T16" fmla="*/ 25 w 290"/>
                <a:gd name="T17" fmla="*/ 38 h 354"/>
                <a:gd name="T18" fmla="*/ 58 w 290"/>
                <a:gd name="T19" fmla="*/ 63 h 354"/>
                <a:gd name="T20" fmla="*/ 56 w 290"/>
                <a:gd name="T21" fmla="*/ 76 h 354"/>
                <a:gd name="T22" fmla="*/ 50 w 290"/>
                <a:gd name="T23" fmla="*/ 68 h 354"/>
                <a:gd name="T24" fmla="*/ 83 w 290"/>
                <a:gd name="T25" fmla="*/ 93 h 354"/>
                <a:gd name="T26" fmla="*/ 81 w 290"/>
                <a:gd name="T27" fmla="*/ 107 h 354"/>
                <a:gd name="T28" fmla="*/ 75 w 290"/>
                <a:gd name="T29" fmla="*/ 99 h 354"/>
                <a:gd name="T30" fmla="*/ 107 w 290"/>
                <a:gd name="T31" fmla="*/ 124 h 354"/>
                <a:gd name="T32" fmla="*/ 106 w 290"/>
                <a:gd name="T33" fmla="*/ 138 h 354"/>
                <a:gd name="T34" fmla="*/ 101 w 290"/>
                <a:gd name="T35" fmla="*/ 131 h 354"/>
                <a:gd name="T36" fmla="*/ 134 w 290"/>
                <a:gd name="T37" fmla="*/ 155 h 354"/>
                <a:gd name="T38" fmla="*/ 131 w 290"/>
                <a:gd name="T39" fmla="*/ 168 h 354"/>
                <a:gd name="T40" fmla="*/ 126 w 290"/>
                <a:gd name="T41" fmla="*/ 161 h 354"/>
                <a:gd name="T42" fmla="*/ 158 w 290"/>
                <a:gd name="T43" fmla="*/ 185 h 354"/>
                <a:gd name="T44" fmla="*/ 157 w 290"/>
                <a:gd name="T45" fmla="*/ 200 h 354"/>
                <a:gd name="T46" fmla="*/ 150 w 290"/>
                <a:gd name="T47" fmla="*/ 192 h 354"/>
                <a:gd name="T48" fmla="*/ 183 w 290"/>
                <a:gd name="T49" fmla="*/ 217 h 354"/>
                <a:gd name="T50" fmla="*/ 182 w 290"/>
                <a:gd name="T51" fmla="*/ 231 h 354"/>
                <a:gd name="T52" fmla="*/ 175 w 290"/>
                <a:gd name="T53" fmla="*/ 223 h 354"/>
                <a:gd name="T54" fmla="*/ 208 w 290"/>
                <a:gd name="T55" fmla="*/ 248 h 354"/>
                <a:gd name="T56" fmla="*/ 207 w 290"/>
                <a:gd name="T57" fmla="*/ 261 h 354"/>
                <a:gd name="T58" fmla="*/ 200 w 290"/>
                <a:gd name="T59" fmla="*/ 255 h 354"/>
                <a:gd name="T60" fmla="*/ 233 w 290"/>
                <a:gd name="T61" fmla="*/ 278 h 354"/>
                <a:gd name="T62" fmla="*/ 232 w 290"/>
                <a:gd name="T63" fmla="*/ 293 h 354"/>
                <a:gd name="T64" fmla="*/ 225 w 290"/>
                <a:gd name="T65" fmla="*/ 285 h 354"/>
                <a:gd name="T66" fmla="*/ 259 w 290"/>
                <a:gd name="T67" fmla="*/ 310 h 354"/>
                <a:gd name="T68" fmla="*/ 256 w 290"/>
                <a:gd name="T69" fmla="*/ 32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354">
                  <a:moveTo>
                    <a:pt x="276" y="348"/>
                  </a:moveTo>
                  <a:lnTo>
                    <a:pt x="284" y="341"/>
                  </a:lnTo>
                  <a:lnTo>
                    <a:pt x="290" y="349"/>
                  </a:lnTo>
                  <a:lnTo>
                    <a:pt x="282" y="354"/>
                  </a:lnTo>
                  <a:lnTo>
                    <a:pt x="276" y="348"/>
                  </a:lnTo>
                  <a:lnTo>
                    <a:pt x="276" y="348"/>
                  </a:lnTo>
                  <a:close/>
                  <a:moveTo>
                    <a:pt x="0" y="6"/>
                  </a:moveTo>
                  <a:lnTo>
                    <a:pt x="8" y="0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5" y="38"/>
                  </a:moveTo>
                  <a:lnTo>
                    <a:pt x="33" y="31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50" y="68"/>
                  </a:moveTo>
                  <a:lnTo>
                    <a:pt x="58" y="63"/>
                  </a:lnTo>
                  <a:lnTo>
                    <a:pt x="64" y="70"/>
                  </a:lnTo>
                  <a:lnTo>
                    <a:pt x="56" y="76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75" y="99"/>
                  </a:moveTo>
                  <a:lnTo>
                    <a:pt x="83" y="93"/>
                  </a:lnTo>
                  <a:lnTo>
                    <a:pt x="89" y="101"/>
                  </a:lnTo>
                  <a:lnTo>
                    <a:pt x="81" y="107"/>
                  </a:lnTo>
                  <a:lnTo>
                    <a:pt x="75" y="99"/>
                  </a:lnTo>
                  <a:lnTo>
                    <a:pt x="75" y="99"/>
                  </a:lnTo>
                  <a:close/>
                  <a:moveTo>
                    <a:pt x="101" y="131"/>
                  </a:moveTo>
                  <a:lnTo>
                    <a:pt x="107" y="124"/>
                  </a:lnTo>
                  <a:lnTo>
                    <a:pt x="114" y="132"/>
                  </a:lnTo>
                  <a:lnTo>
                    <a:pt x="106" y="138"/>
                  </a:lnTo>
                  <a:lnTo>
                    <a:pt x="101" y="131"/>
                  </a:lnTo>
                  <a:lnTo>
                    <a:pt x="101" y="131"/>
                  </a:lnTo>
                  <a:close/>
                  <a:moveTo>
                    <a:pt x="126" y="161"/>
                  </a:moveTo>
                  <a:lnTo>
                    <a:pt x="134" y="155"/>
                  </a:lnTo>
                  <a:lnTo>
                    <a:pt x="139" y="163"/>
                  </a:lnTo>
                  <a:lnTo>
                    <a:pt x="131" y="168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50" y="192"/>
                  </a:moveTo>
                  <a:lnTo>
                    <a:pt x="158" y="185"/>
                  </a:lnTo>
                  <a:lnTo>
                    <a:pt x="165" y="193"/>
                  </a:lnTo>
                  <a:lnTo>
                    <a:pt x="157" y="200"/>
                  </a:lnTo>
                  <a:lnTo>
                    <a:pt x="150" y="192"/>
                  </a:lnTo>
                  <a:lnTo>
                    <a:pt x="150" y="192"/>
                  </a:lnTo>
                  <a:close/>
                  <a:moveTo>
                    <a:pt x="175" y="223"/>
                  </a:moveTo>
                  <a:lnTo>
                    <a:pt x="183" y="217"/>
                  </a:lnTo>
                  <a:lnTo>
                    <a:pt x="190" y="225"/>
                  </a:lnTo>
                  <a:lnTo>
                    <a:pt x="182" y="231"/>
                  </a:lnTo>
                  <a:lnTo>
                    <a:pt x="175" y="223"/>
                  </a:lnTo>
                  <a:lnTo>
                    <a:pt x="175" y="223"/>
                  </a:lnTo>
                  <a:close/>
                  <a:moveTo>
                    <a:pt x="200" y="255"/>
                  </a:moveTo>
                  <a:lnTo>
                    <a:pt x="208" y="248"/>
                  </a:lnTo>
                  <a:lnTo>
                    <a:pt x="215" y="256"/>
                  </a:lnTo>
                  <a:lnTo>
                    <a:pt x="207" y="261"/>
                  </a:lnTo>
                  <a:lnTo>
                    <a:pt x="200" y="255"/>
                  </a:lnTo>
                  <a:lnTo>
                    <a:pt x="200" y="255"/>
                  </a:lnTo>
                  <a:close/>
                  <a:moveTo>
                    <a:pt x="225" y="285"/>
                  </a:moveTo>
                  <a:lnTo>
                    <a:pt x="233" y="278"/>
                  </a:lnTo>
                  <a:lnTo>
                    <a:pt x="239" y="286"/>
                  </a:lnTo>
                  <a:lnTo>
                    <a:pt x="232" y="293"/>
                  </a:lnTo>
                  <a:lnTo>
                    <a:pt x="225" y="285"/>
                  </a:lnTo>
                  <a:lnTo>
                    <a:pt x="225" y="285"/>
                  </a:lnTo>
                  <a:close/>
                  <a:moveTo>
                    <a:pt x="251" y="316"/>
                  </a:moveTo>
                  <a:lnTo>
                    <a:pt x="259" y="310"/>
                  </a:lnTo>
                  <a:lnTo>
                    <a:pt x="264" y="318"/>
                  </a:lnTo>
                  <a:lnTo>
                    <a:pt x="256" y="324"/>
                  </a:lnTo>
                  <a:lnTo>
                    <a:pt x="251" y="31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" name="Freeform 283"/>
            <p:cNvSpPr>
              <a:spLocks noEditPoints="1"/>
            </p:cNvSpPr>
            <p:nvPr/>
          </p:nvSpPr>
          <p:spPr bwMode="auto">
            <a:xfrm>
              <a:off x="4654020" y="4920192"/>
              <a:ext cx="814537" cy="447305"/>
            </a:xfrm>
            <a:custGeom>
              <a:avLst/>
              <a:gdLst>
                <a:gd name="T0" fmla="*/ 9 w 295"/>
                <a:gd name="T1" fmla="*/ 149 h 162"/>
                <a:gd name="T2" fmla="*/ 13 w 295"/>
                <a:gd name="T3" fmla="*/ 158 h 162"/>
                <a:gd name="T4" fmla="*/ 4 w 295"/>
                <a:gd name="T5" fmla="*/ 162 h 162"/>
                <a:gd name="T6" fmla="*/ 0 w 295"/>
                <a:gd name="T7" fmla="*/ 155 h 162"/>
                <a:gd name="T8" fmla="*/ 9 w 295"/>
                <a:gd name="T9" fmla="*/ 149 h 162"/>
                <a:gd name="T10" fmla="*/ 9 w 295"/>
                <a:gd name="T11" fmla="*/ 149 h 162"/>
                <a:gd name="T12" fmla="*/ 290 w 295"/>
                <a:gd name="T13" fmla="*/ 0 h 162"/>
                <a:gd name="T14" fmla="*/ 295 w 295"/>
                <a:gd name="T15" fmla="*/ 9 h 162"/>
                <a:gd name="T16" fmla="*/ 286 w 295"/>
                <a:gd name="T17" fmla="*/ 15 h 162"/>
                <a:gd name="T18" fmla="*/ 281 w 295"/>
                <a:gd name="T19" fmla="*/ 6 h 162"/>
                <a:gd name="T20" fmla="*/ 290 w 295"/>
                <a:gd name="T21" fmla="*/ 0 h 162"/>
                <a:gd name="T22" fmla="*/ 290 w 295"/>
                <a:gd name="T23" fmla="*/ 0 h 162"/>
                <a:gd name="T24" fmla="*/ 255 w 295"/>
                <a:gd name="T25" fmla="*/ 20 h 162"/>
                <a:gd name="T26" fmla="*/ 260 w 295"/>
                <a:gd name="T27" fmla="*/ 28 h 162"/>
                <a:gd name="T28" fmla="*/ 251 w 295"/>
                <a:gd name="T29" fmla="*/ 33 h 162"/>
                <a:gd name="T30" fmla="*/ 245 w 295"/>
                <a:gd name="T31" fmla="*/ 24 h 162"/>
                <a:gd name="T32" fmla="*/ 255 w 295"/>
                <a:gd name="T33" fmla="*/ 20 h 162"/>
                <a:gd name="T34" fmla="*/ 255 w 295"/>
                <a:gd name="T35" fmla="*/ 20 h 162"/>
                <a:gd name="T36" fmla="*/ 219 w 295"/>
                <a:gd name="T37" fmla="*/ 38 h 162"/>
                <a:gd name="T38" fmla="*/ 225 w 295"/>
                <a:gd name="T39" fmla="*/ 47 h 162"/>
                <a:gd name="T40" fmla="*/ 215 w 295"/>
                <a:gd name="T41" fmla="*/ 51 h 162"/>
                <a:gd name="T42" fmla="*/ 211 w 295"/>
                <a:gd name="T43" fmla="*/ 42 h 162"/>
                <a:gd name="T44" fmla="*/ 219 w 295"/>
                <a:gd name="T45" fmla="*/ 38 h 162"/>
                <a:gd name="T46" fmla="*/ 219 w 295"/>
                <a:gd name="T47" fmla="*/ 38 h 162"/>
                <a:gd name="T48" fmla="*/ 184 w 295"/>
                <a:gd name="T49" fmla="*/ 57 h 162"/>
                <a:gd name="T50" fmla="*/ 189 w 295"/>
                <a:gd name="T51" fmla="*/ 66 h 162"/>
                <a:gd name="T52" fmla="*/ 180 w 295"/>
                <a:gd name="T53" fmla="*/ 70 h 162"/>
                <a:gd name="T54" fmla="*/ 176 w 295"/>
                <a:gd name="T55" fmla="*/ 62 h 162"/>
                <a:gd name="T56" fmla="*/ 184 w 295"/>
                <a:gd name="T57" fmla="*/ 57 h 162"/>
                <a:gd name="T58" fmla="*/ 184 w 295"/>
                <a:gd name="T59" fmla="*/ 57 h 162"/>
                <a:gd name="T60" fmla="*/ 149 w 295"/>
                <a:gd name="T61" fmla="*/ 75 h 162"/>
                <a:gd name="T62" fmla="*/ 154 w 295"/>
                <a:gd name="T63" fmla="*/ 84 h 162"/>
                <a:gd name="T64" fmla="*/ 145 w 295"/>
                <a:gd name="T65" fmla="*/ 89 h 162"/>
                <a:gd name="T66" fmla="*/ 141 w 295"/>
                <a:gd name="T67" fmla="*/ 80 h 162"/>
                <a:gd name="T68" fmla="*/ 149 w 295"/>
                <a:gd name="T69" fmla="*/ 75 h 162"/>
                <a:gd name="T70" fmla="*/ 149 w 295"/>
                <a:gd name="T71" fmla="*/ 75 h 162"/>
                <a:gd name="T72" fmla="*/ 113 w 295"/>
                <a:gd name="T73" fmla="*/ 94 h 162"/>
                <a:gd name="T74" fmla="*/ 119 w 295"/>
                <a:gd name="T75" fmla="*/ 102 h 162"/>
                <a:gd name="T76" fmla="*/ 110 w 295"/>
                <a:gd name="T77" fmla="*/ 108 h 162"/>
                <a:gd name="T78" fmla="*/ 106 w 295"/>
                <a:gd name="T79" fmla="*/ 98 h 162"/>
                <a:gd name="T80" fmla="*/ 113 w 295"/>
                <a:gd name="T81" fmla="*/ 94 h 162"/>
                <a:gd name="T82" fmla="*/ 113 w 295"/>
                <a:gd name="T83" fmla="*/ 94 h 162"/>
                <a:gd name="T84" fmla="*/ 78 w 295"/>
                <a:gd name="T85" fmla="*/ 113 h 162"/>
                <a:gd name="T86" fmla="*/ 83 w 295"/>
                <a:gd name="T87" fmla="*/ 121 h 162"/>
                <a:gd name="T88" fmla="*/ 74 w 295"/>
                <a:gd name="T89" fmla="*/ 126 h 162"/>
                <a:gd name="T90" fmla="*/ 70 w 295"/>
                <a:gd name="T91" fmla="*/ 117 h 162"/>
                <a:gd name="T92" fmla="*/ 78 w 295"/>
                <a:gd name="T93" fmla="*/ 113 h 162"/>
                <a:gd name="T94" fmla="*/ 78 w 295"/>
                <a:gd name="T95" fmla="*/ 113 h 162"/>
                <a:gd name="T96" fmla="*/ 43 w 295"/>
                <a:gd name="T97" fmla="*/ 131 h 162"/>
                <a:gd name="T98" fmla="*/ 48 w 295"/>
                <a:gd name="T99" fmla="*/ 140 h 162"/>
                <a:gd name="T100" fmla="*/ 39 w 295"/>
                <a:gd name="T101" fmla="*/ 144 h 162"/>
                <a:gd name="T102" fmla="*/ 35 w 295"/>
                <a:gd name="T103" fmla="*/ 136 h 162"/>
                <a:gd name="T104" fmla="*/ 43 w 295"/>
                <a:gd name="T105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5" h="162">
                  <a:moveTo>
                    <a:pt x="9" y="149"/>
                  </a:moveTo>
                  <a:lnTo>
                    <a:pt x="13" y="158"/>
                  </a:lnTo>
                  <a:lnTo>
                    <a:pt x="4" y="162"/>
                  </a:lnTo>
                  <a:lnTo>
                    <a:pt x="0" y="155"/>
                  </a:lnTo>
                  <a:lnTo>
                    <a:pt x="9" y="149"/>
                  </a:lnTo>
                  <a:lnTo>
                    <a:pt x="9" y="149"/>
                  </a:lnTo>
                  <a:close/>
                  <a:moveTo>
                    <a:pt x="290" y="0"/>
                  </a:moveTo>
                  <a:lnTo>
                    <a:pt x="295" y="9"/>
                  </a:lnTo>
                  <a:lnTo>
                    <a:pt x="286" y="15"/>
                  </a:lnTo>
                  <a:lnTo>
                    <a:pt x="281" y="6"/>
                  </a:lnTo>
                  <a:lnTo>
                    <a:pt x="290" y="0"/>
                  </a:lnTo>
                  <a:lnTo>
                    <a:pt x="290" y="0"/>
                  </a:lnTo>
                  <a:close/>
                  <a:moveTo>
                    <a:pt x="255" y="20"/>
                  </a:moveTo>
                  <a:lnTo>
                    <a:pt x="260" y="28"/>
                  </a:lnTo>
                  <a:lnTo>
                    <a:pt x="251" y="33"/>
                  </a:lnTo>
                  <a:lnTo>
                    <a:pt x="245" y="24"/>
                  </a:lnTo>
                  <a:lnTo>
                    <a:pt x="255" y="20"/>
                  </a:lnTo>
                  <a:lnTo>
                    <a:pt x="255" y="20"/>
                  </a:lnTo>
                  <a:close/>
                  <a:moveTo>
                    <a:pt x="219" y="38"/>
                  </a:moveTo>
                  <a:lnTo>
                    <a:pt x="225" y="47"/>
                  </a:lnTo>
                  <a:lnTo>
                    <a:pt x="215" y="51"/>
                  </a:lnTo>
                  <a:lnTo>
                    <a:pt x="211" y="42"/>
                  </a:lnTo>
                  <a:lnTo>
                    <a:pt x="219" y="38"/>
                  </a:lnTo>
                  <a:lnTo>
                    <a:pt x="219" y="38"/>
                  </a:lnTo>
                  <a:close/>
                  <a:moveTo>
                    <a:pt x="184" y="57"/>
                  </a:moveTo>
                  <a:lnTo>
                    <a:pt x="189" y="66"/>
                  </a:lnTo>
                  <a:lnTo>
                    <a:pt x="180" y="70"/>
                  </a:lnTo>
                  <a:lnTo>
                    <a:pt x="176" y="62"/>
                  </a:lnTo>
                  <a:lnTo>
                    <a:pt x="184" y="57"/>
                  </a:lnTo>
                  <a:lnTo>
                    <a:pt x="184" y="57"/>
                  </a:lnTo>
                  <a:close/>
                  <a:moveTo>
                    <a:pt x="149" y="75"/>
                  </a:moveTo>
                  <a:lnTo>
                    <a:pt x="154" y="84"/>
                  </a:lnTo>
                  <a:lnTo>
                    <a:pt x="145" y="89"/>
                  </a:lnTo>
                  <a:lnTo>
                    <a:pt x="141" y="80"/>
                  </a:lnTo>
                  <a:lnTo>
                    <a:pt x="149" y="75"/>
                  </a:lnTo>
                  <a:lnTo>
                    <a:pt x="149" y="75"/>
                  </a:lnTo>
                  <a:close/>
                  <a:moveTo>
                    <a:pt x="113" y="94"/>
                  </a:moveTo>
                  <a:lnTo>
                    <a:pt x="119" y="102"/>
                  </a:lnTo>
                  <a:lnTo>
                    <a:pt x="110" y="108"/>
                  </a:lnTo>
                  <a:lnTo>
                    <a:pt x="106" y="98"/>
                  </a:lnTo>
                  <a:lnTo>
                    <a:pt x="113" y="94"/>
                  </a:lnTo>
                  <a:lnTo>
                    <a:pt x="113" y="94"/>
                  </a:lnTo>
                  <a:close/>
                  <a:moveTo>
                    <a:pt x="78" y="113"/>
                  </a:moveTo>
                  <a:lnTo>
                    <a:pt x="83" y="121"/>
                  </a:lnTo>
                  <a:lnTo>
                    <a:pt x="74" y="126"/>
                  </a:lnTo>
                  <a:lnTo>
                    <a:pt x="70" y="117"/>
                  </a:lnTo>
                  <a:lnTo>
                    <a:pt x="78" y="113"/>
                  </a:lnTo>
                  <a:lnTo>
                    <a:pt x="78" y="113"/>
                  </a:lnTo>
                  <a:close/>
                  <a:moveTo>
                    <a:pt x="43" y="131"/>
                  </a:moveTo>
                  <a:lnTo>
                    <a:pt x="48" y="140"/>
                  </a:lnTo>
                  <a:lnTo>
                    <a:pt x="39" y="144"/>
                  </a:lnTo>
                  <a:lnTo>
                    <a:pt x="35" y="136"/>
                  </a:lnTo>
                  <a:lnTo>
                    <a:pt x="43" y="1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" name="Freeform 284"/>
            <p:cNvSpPr>
              <a:spLocks noEditPoints="1"/>
            </p:cNvSpPr>
            <p:nvPr/>
          </p:nvSpPr>
          <p:spPr bwMode="auto">
            <a:xfrm>
              <a:off x="3243076" y="4384531"/>
              <a:ext cx="588124" cy="728941"/>
            </a:xfrm>
            <a:custGeom>
              <a:avLst/>
              <a:gdLst>
                <a:gd name="T0" fmla="*/ 6 w 213"/>
                <a:gd name="T1" fmla="*/ 249 h 264"/>
                <a:gd name="T2" fmla="*/ 14 w 213"/>
                <a:gd name="T3" fmla="*/ 256 h 264"/>
                <a:gd name="T4" fmla="*/ 8 w 213"/>
                <a:gd name="T5" fmla="*/ 264 h 264"/>
                <a:gd name="T6" fmla="*/ 0 w 213"/>
                <a:gd name="T7" fmla="*/ 257 h 264"/>
                <a:gd name="T8" fmla="*/ 6 w 213"/>
                <a:gd name="T9" fmla="*/ 249 h 264"/>
                <a:gd name="T10" fmla="*/ 6 w 213"/>
                <a:gd name="T11" fmla="*/ 249 h 264"/>
                <a:gd name="T12" fmla="*/ 206 w 213"/>
                <a:gd name="T13" fmla="*/ 0 h 264"/>
                <a:gd name="T14" fmla="*/ 213 w 213"/>
                <a:gd name="T15" fmla="*/ 6 h 264"/>
                <a:gd name="T16" fmla="*/ 208 w 213"/>
                <a:gd name="T17" fmla="*/ 14 h 264"/>
                <a:gd name="T18" fmla="*/ 200 w 213"/>
                <a:gd name="T19" fmla="*/ 7 h 264"/>
                <a:gd name="T20" fmla="*/ 206 w 213"/>
                <a:gd name="T21" fmla="*/ 0 h 264"/>
                <a:gd name="T22" fmla="*/ 206 w 213"/>
                <a:gd name="T23" fmla="*/ 0 h 264"/>
                <a:gd name="T24" fmla="*/ 180 w 213"/>
                <a:gd name="T25" fmla="*/ 31 h 264"/>
                <a:gd name="T26" fmla="*/ 188 w 213"/>
                <a:gd name="T27" fmla="*/ 37 h 264"/>
                <a:gd name="T28" fmla="*/ 183 w 213"/>
                <a:gd name="T29" fmla="*/ 45 h 264"/>
                <a:gd name="T30" fmla="*/ 175 w 213"/>
                <a:gd name="T31" fmla="*/ 39 h 264"/>
                <a:gd name="T32" fmla="*/ 180 w 213"/>
                <a:gd name="T33" fmla="*/ 31 h 264"/>
                <a:gd name="T34" fmla="*/ 180 w 213"/>
                <a:gd name="T35" fmla="*/ 31 h 264"/>
                <a:gd name="T36" fmla="*/ 155 w 213"/>
                <a:gd name="T37" fmla="*/ 62 h 264"/>
                <a:gd name="T38" fmla="*/ 163 w 213"/>
                <a:gd name="T39" fmla="*/ 69 h 264"/>
                <a:gd name="T40" fmla="*/ 158 w 213"/>
                <a:gd name="T41" fmla="*/ 77 h 264"/>
                <a:gd name="T42" fmla="*/ 150 w 213"/>
                <a:gd name="T43" fmla="*/ 70 h 264"/>
                <a:gd name="T44" fmla="*/ 155 w 213"/>
                <a:gd name="T45" fmla="*/ 62 h 264"/>
                <a:gd name="T46" fmla="*/ 155 w 213"/>
                <a:gd name="T47" fmla="*/ 62 h 264"/>
                <a:gd name="T48" fmla="*/ 131 w 213"/>
                <a:gd name="T49" fmla="*/ 94 h 264"/>
                <a:gd name="T50" fmla="*/ 138 w 213"/>
                <a:gd name="T51" fmla="*/ 100 h 264"/>
                <a:gd name="T52" fmla="*/ 133 w 213"/>
                <a:gd name="T53" fmla="*/ 108 h 264"/>
                <a:gd name="T54" fmla="*/ 125 w 213"/>
                <a:gd name="T55" fmla="*/ 102 h 264"/>
                <a:gd name="T56" fmla="*/ 131 w 213"/>
                <a:gd name="T57" fmla="*/ 94 h 264"/>
                <a:gd name="T58" fmla="*/ 131 w 213"/>
                <a:gd name="T59" fmla="*/ 94 h 264"/>
                <a:gd name="T60" fmla="*/ 106 w 213"/>
                <a:gd name="T61" fmla="*/ 125 h 264"/>
                <a:gd name="T62" fmla="*/ 114 w 213"/>
                <a:gd name="T63" fmla="*/ 130 h 264"/>
                <a:gd name="T64" fmla="*/ 108 w 213"/>
                <a:gd name="T65" fmla="*/ 138 h 264"/>
                <a:gd name="T66" fmla="*/ 100 w 213"/>
                <a:gd name="T67" fmla="*/ 133 h 264"/>
                <a:gd name="T68" fmla="*/ 106 w 213"/>
                <a:gd name="T69" fmla="*/ 125 h 264"/>
                <a:gd name="T70" fmla="*/ 106 w 213"/>
                <a:gd name="T71" fmla="*/ 125 h 264"/>
                <a:gd name="T72" fmla="*/ 81 w 213"/>
                <a:gd name="T73" fmla="*/ 155 h 264"/>
                <a:gd name="T74" fmla="*/ 89 w 213"/>
                <a:gd name="T75" fmla="*/ 162 h 264"/>
                <a:gd name="T76" fmla="*/ 82 w 213"/>
                <a:gd name="T77" fmla="*/ 169 h 264"/>
                <a:gd name="T78" fmla="*/ 76 w 213"/>
                <a:gd name="T79" fmla="*/ 163 h 264"/>
                <a:gd name="T80" fmla="*/ 81 w 213"/>
                <a:gd name="T81" fmla="*/ 155 h 264"/>
                <a:gd name="T82" fmla="*/ 81 w 213"/>
                <a:gd name="T83" fmla="*/ 155 h 264"/>
                <a:gd name="T84" fmla="*/ 56 w 213"/>
                <a:gd name="T85" fmla="*/ 186 h 264"/>
                <a:gd name="T86" fmla="*/ 64 w 213"/>
                <a:gd name="T87" fmla="*/ 193 h 264"/>
                <a:gd name="T88" fmla="*/ 57 w 213"/>
                <a:gd name="T89" fmla="*/ 201 h 264"/>
                <a:gd name="T90" fmla="*/ 49 w 213"/>
                <a:gd name="T91" fmla="*/ 194 h 264"/>
                <a:gd name="T92" fmla="*/ 56 w 213"/>
                <a:gd name="T93" fmla="*/ 186 h 264"/>
                <a:gd name="T94" fmla="*/ 56 w 213"/>
                <a:gd name="T95" fmla="*/ 186 h 264"/>
                <a:gd name="T96" fmla="*/ 31 w 213"/>
                <a:gd name="T97" fmla="*/ 218 h 264"/>
                <a:gd name="T98" fmla="*/ 39 w 213"/>
                <a:gd name="T99" fmla="*/ 224 h 264"/>
                <a:gd name="T100" fmla="*/ 33 w 213"/>
                <a:gd name="T101" fmla="*/ 232 h 264"/>
                <a:gd name="T102" fmla="*/ 25 w 213"/>
                <a:gd name="T103" fmla="*/ 226 h 264"/>
                <a:gd name="T104" fmla="*/ 31 w 213"/>
                <a:gd name="T105" fmla="*/ 2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64">
                  <a:moveTo>
                    <a:pt x="6" y="249"/>
                  </a:moveTo>
                  <a:lnTo>
                    <a:pt x="14" y="256"/>
                  </a:lnTo>
                  <a:lnTo>
                    <a:pt x="8" y="264"/>
                  </a:lnTo>
                  <a:lnTo>
                    <a:pt x="0" y="257"/>
                  </a:lnTo>
                  <a:lnTo>
                    <a:pt x="6" y="249"/>
                  </a:lnTo>
                  <a:lnTo>
                    <a:pt x="6" y="249"/>
                  </a:lnTo>
                  <a:close/>
                  <a:moveTo>
                    <a:pt x="206" y="0"/>
                  </a:moveTo>
                  <a:lnTo>
                    <a:pt x="213" y="6"/>
                  </a:lnTo>
                  <a:lnTo>
                    <a:pt x="208" y="14"/>
                  </a:lnTo>
                  <a:lnTo>
                    <a:pt x="200" y="7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31"/>
                  </a:moveTo>
                  <a:lnTo>
                    <a:pt x="188" y="37"/>
                  </a:lnTo>
                  <a:lnTo>
                    <a:pt x="183" y="45"/>
                  </a:lnTo>
                  <a:lnTo>
                    <a:pt x="175" y="39"/>
                  </a:lnTo>
                  <a:lnTo>
                    <a:pt x="180" y="31"/>
                  </a:lnTo>
                  <a:lnTo>
                    <a:pt x="180" y="31"/>
                  </a:lnTo>
                  <a:close/>
                  <a:moveTo>
                    <a:pt x="155" y="62"/>
                  </a:moveTo>
                  <a:lnTo>
                    <a:pt x="163" y="69"/>
                  </a:lnTo>
                  <a:lnTo>
                    <a:pt x="158" y="77"/>
                  </a:lnTo>
                  <a:lnTo>
                    <a:pt x="150" y="70"/>
                  </a:lnTo>
                  <a:lnTo>
                    <a:pt x="155" y="62"/>
                  </a:lnTo>
                  <a:lnTo>
                    <a:pt x="155" y="62"/>
                  </a:lnTo>
                  <a:close/>
                  <a:moveTo>
                    <a:pt x="131" y="94"/>
                  </a:moveTo>
                  <a:lnTo>
                    <a:pt x="138" y="100"/>
                  </a:lnTo>
                  <a:lnTo>
                    <a:pt x="133" y="108"/>
                  </a:lnTo>
                  <a:lnTo>
                    <a:pt x="125" y="102"/>
                  </a:lnTo>
                  <a:lnTo>
                    <a:pt x="131" y="94"/>
                  </a:lnTo>
                  <a:lnTo>
                    <a:pt x="131" y="94"/>
                  </a:lnTo>
                  <a:close/>
                  <a:moveTo>
                    <a:pt x="106" y="125"/>
                  </a:moveTo>
                  <a:lnTo>
                    <a:pt x="114" y="130"/>
                  </a:lnTo>
                  <a:lnTo>
                    <a:pt x="108" y="138"/>
                  </a:lnTo>
                  <a:lnTo>
                    <a:pt x="100" y="133"/>
                  </a:lnTo>
                  <a:lnTo>
                    <a:pt x="106" y="125"/>
                  </a:lnTo>
                  <a:lnTo>
                    <a:pt x="106" y="125"/>
                  </a:lnTo>
                  <a:close/>
                  <a:moveTo>
                    <a:pt x="81" y="155"/>
                  </a:moveTo>
                  <a:lnTo>
                    <a:pt x="89" y="162"/>
                  </a:lnTo>
                  <a:lnTo>
                    <a:pt x="82" y="169"/>
                  </a:lnTo>
                  <a:lnTo>
                    <a:pt x="76" y="163"/>
                  </a:lnTo>
                  <a:lnTo>
                    <a:pt x="81" y="155"/>
                  </a:lnTo>
                  <a:lnTo>
                    <a:pt x="81" y="155"/>
                  </a:lnTo>
                  <a:close/>
                  <a:moveTo>
                    <a:pt x="56" y="186"/>
                  </a:moveTo>
                  <a:lnTo>
                    <a:pt x="64" y="193"/>
                  </a:lnTo>
                  <a:lnTo>
                    <a:pt x="57" y="201"/>
                  </a:lnTo>
                  <a:lnTo>
                    <a:pt x="49" y="194"/>
                  </a:lnTo>
                  <a:lnTo>
                    <a:pt x="56" y="186"/>
                  </a:lnTo>
                  <a:lnTo>
                    <a:pt x="56" y="186"/>
                  </a:lnTo>
                  <a:close/>
                  <a:moveTo>
                    <a:pt x="31" y="218"/>
                  </a:moveTo>
                  <a:lnTo>
                    <a:pt x="39" y="224"/>
                  </a:lnTo>
                  <a:lnTo>
                    <a:pt x="33" y="232"/>
                  </a:lnTo>
                  <a:lnTo>
                    <a:pt x="25" y="226"/>
                  </a:lnTo>
                  <a:lnTo>
                    <a:pt x="31" y="2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" name="Freeform 285"/>
            <p:cNvSpPr>
              <a:spLocks noEditPoints="1"/>
            </p:cNvSpPr>
            <p:nvPr/>
          </p:nvSpPr>
          <p:spPr bwMode="auto">
            <a:xfrm>
              <a:off x="2605253" y="3710813"/>
              <a:ext cx="1212141" cy="640585"/>
            </a:xfrm>
            <a:custGeom>
              <a:avLst/>
              <a:gdLst>
                <a:gd name="T0" fmla="*/ 9 w 439"/>
                <a:gd name="T1" fmla="*/ 14 h 232"/>
                <a:gd name="T2" fmla="*/ 5 w 439"/>
                <a:gd name="T3" fmla="*/ 0 h 232"/>
                <a:gd name="T4" fmla="*/ 13 w 439"/>
                <a:gd name="T5" fmla="*/ 6 h 232"/>
                <a:gd name="T6" fmla="*/ 433 w 439"/>
                <a:gd name="T7" fmla="*/ 232 h 232"/>
                <a:gd name="T8" fmla="*/ 429 w 439"/>
                <a:gd name="T9" fmla="*/ 219 h 232"/>
                <a:gd name="T10" fmla="*/ 439 w 439"/>
                <a:gd name="T11" fmla="*/ 223 h 232"/>
                <a:gd name="T12" fmla="*/ 398 w 439"/>
                <a:gd name="T13" fmla="*/ 214 h 232"/>
                <a:gd name="T14" fmla="*/ 394 w 439"/>
                <a:gd name="T15" fmla="*/ 200 h 232"/>
                <a:gd name="T16" fmla="*/ 403 w 439"/>
                <a:gd name="T17" fmla="*/ 204 h 232"/>
                <a:gd name="T18" fmla="*/ 363 w 439"/>
                <a:gd name="T19" fmla="*/ 195 h 232"/>
                <a:gd name="T20" fmla="*/ 359 w 439"/>
                <a:gd name="T21" fmla="*/ 182 h 232"/>
                <a:gd name="T22" fmla="*/ 368 w 439"/>
                <a:gd name="T23" fmla="*/ 186 h 232"/>
                <a:gd name="T24" fmla="*/ 328 w 439"/>
                <a:gd name="T25" fmla="*/ 177 h 232"/>
                <a:gd name="T26" fmla="*/ 324 w 439"/>
                <a:gd name="T27" fmla="*/ 164 h 232"/>
                <a:gd name="T28" fmla="*/ 333 w 439"/>
                <a:gd name="T29" fmla="*/ 169 h 232"/>
                <a:gd name="T30" fmla="*/ 292 w 439"/>
                <a:gd name="T31" fmla="*/ 159 h 232"/>
                <a:gd name="T32" fmla="*/ 288 w 439"/>
                <a:gd name="T33" fmla="*/ 146 h 232"/>
                <a:gd name="T34" fmla="*/ 296 w 439"/>
                <a:gd name="T35" fmla="*/ 151 h 232"/>
                <a:gd name="T36" fmla="*/ 257 w 439"/>
                <a:gd name="T37" fmla="*/ 142 h 232"/>
                <a:gd name="T38" fmla="*/ 253 w 439"/>
                <a:gd name="T39" fmla="*/ 127 h 232"/>
                <a:gd name="T40" fmla="*/ 261 w 439"/>
                <a:gd name="T41" fmla="*/ 132 h 232"/>
                <a:gd name="T42" fmla="*/ 222 w 439"/>
                <a:gd name="T43" fmla="*/ 123 h 232"/>
                <a:gd name="T44" fmla="*/ 216 w 439"/>
                <a:gd name="T45" fmla="*/ 109 h 232"/>
                <a:gd name="T46" fmla="*/ 226 w 439"/>
                <a:gd name="T47" fmla="*/ 114 h 232"/>
                <a:gd name="T48" fmla="*/ 186 w 439"/>
                <a:gd name="T49" fmla="*/ 105 h 232"/>
                <a:gd name="T50" fmla="*/ 181 w 439"/>
                <a:gd name="T51" fmla="*/ 91 h 232"/>
                <a:gd name="T52" fmla="*/ 190 w 439"/>
                <a:gd name="T53" fmla="*/ 96 h 232"/>
                <a:gd name="T54" fmla="*/ 150 w 439"/>
                <a:gd name="T55" fmla="*/ 87 h 232"/>
                <a:gd name="T56" fmla="*/ 146 w 439"/>
                <a:gd name="T57" fmla="*/ 74 h 232"/>
                <a:gd name="T58" fmla="*/ 155 w 439"/>
                <a:gd name="T59" fmla="*/ 78 h 232"/>
                <a:gd name="T60" fmla="*/ 115 w 439"/>
                <a:gd name="T61" fmla="*/ 68 h 232"/>
                <a:gd name="T62" fmla="*/ 111 w 439"/>
                <a:gd name="T63" fmla="*/ 55 h 232"/>
                <a:gd name="T64" fmla="*/ 120 w 439"/>
                <a:gd name="T65" fmla="*/ 59 h 232"/>
                <a:gd name="T66" fmla="*/ 79 w 439"/>
                <a:gd name="T67" fmla="*/ 50 h 232"/>
                <a:gd name="T68" fmla="*/ 75 w 439"/>
                <a:gd name="T69" fmla="*/ 37 h 232"/>
                <a:gd name="T70" fmla="*/ 84 w 439"/>
                <a:gd name="T71" fmla="*/ 41 h 232"/>
                <a:gd name="T72" fmla="*/ 44 w 439"/>
                <a:gd name="T73" fmla="*/ 32 h 232"/>
                <a:gd name="T74" fmla="*/ 40 w 439"/>
                <a:gd name="T75" fmla="*/ 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2">
                  <a:moveTo>
                    <a:pt x="13" y="6"/>
                  </a:moveTo>
                  <a:lnTo>
                    <a:pt x="9" y="14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3" y="6"/>
                  </a:lnTo>
                  <a:close/>
                  <a:moveTo>
                    <a:pt x="439" y="223"/>
                  </a:moveTo>
                  <a:lnTo>
                    <a:pt x="433" y="232"/>
                  </a:lnTo>
                  <a:lnTo>
                    <a:pt x="426" y="227"/>
                  </a:lnTo>
                  <a:lnTo>
                    <a:pt x="429" y="219"/>
                  </a:lnTo>
                  <a:lnTo>
                    <a:pt x="439" y="223"/>
                  </a:lnTo>
                  <a:lnTo>
                    <a:pt x="439" y="223"/>
                  </a:lnTo>
                  <a:close/>
                  <a:moveTo>
                    <a:pt x="403" y="204"/>
                  </a:moveTo>
                  <a:lnTo>
                    <a:pt x="398" y="214"/>
                  </a:lnTo>
                  <a:lnTo>
                    <a:pt x="390" y="210"/>
                  </a:lnTo>
                  <a:lnTo>
                    <a:pt x="394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368" y="186"/>
                  </a:moveTo>
                  <a:lnTo>
                    <a:pt x="363" y="195"/>
                  </a:lnTo>
                  <a:lnTo>
                    <a:pt x="354" y="191"/>
                  </a:lnTo>
                  <a:lnTo>
                    <a:pt x="359" y="182"/>
                  </a:lnTo>
                  <a:lnTo>
                    <a:pt x="368" y="186"/>
                  </a:lnTo>
                  <a:lnTo>
                    <a:pt x="368" y="186"/>
                  </a:lnTo>
                  <a:close/>
                  <a:moveTo>
                    <a:pt x="333" y="169"/>
                  </a:moveTo>
                  <a:lnTo>
                    <a:pt x="328" y="177"/>
                  </a:lnTo>
                  <a:lnTo>
                    <a:pt x="318" y="173"/>
                  </a:lnTo>
                  <a:lnTo>
                    <a:pt x="324" y="164"/>
                  </a:lnTo>
                  <a:lnTo>
                    <a:pt x="333" y="169"/>
                  </a:lnTo>
                  <a:lnTo>
                    <a:pt x="333" y="169"/>
                  </a:lnTo>
                  <a:close/>
                  <a:moveTo>
                    <a:pt x="296" y="151"/>
                  </a:moveTo>
                  <a:lnTo>
                    <a:pt x="292" y="159"/>
                  </a:lnTo>
                  <a:lnTo>
                    <a:pt x="283" y="155"/>
                  </a:lnTo>
                  <a:lnTo>
                    <a:pt x="288" y="146"/>
                  </a:lnTo>
                  <a:lnTo>
                    <a:pt x="296" y="151"/>
                  </a:lnTo>
                  <a:lnTo>
                    <a:pt x="296" y="151"/>
                  </a:lnTo>
                  <a:close/>
                  <a:moveTo>
                    <a:pt x="261" y="132"/>
                  </a:moveTo>
                  <a:lnTo>
                    <a:pt x="257" y="142"/>
                  </a:lnTo>
                  <a:lnTo>
                    <a:pt x="248" y="136"/>
                  </a:lnTo>
                  <a:lnTo>
                    <a:pt x="253" y="127"/>
                  </a:lnTo>
                  <a:lnTo>
                    <a:pt x="261" y="132"/>
                  </a:lnTo>
                  <a:lnTo>
                    <a:pt x="261" y="132"/>
                  </a:lnTo>
                  <a:close/>
                  <a:moveTo>
                    <a:pt x="226" y="114"/>
                  </a:moveTo>
                  <a:lnTo>
                    <a:pt x="222" y="123"/>
                  </a:lnTo>
                  <a:lnTo>
                    <a:pt x="213" y="118"/>
                  </a:lnTo>
                  <a:lnTo>
                    <a:pt x="216" y="109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190" y="96"/>
                  </a:moveTo>
                  <a:lnTo>
                    <a:pt x="186" y="105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96"/>
                  </a:lnTo>
                  <a:lnTo>
                    <a:pt x="190" y="96"/>
                  </a:lnTo>
                  <a:close/>
                  <a:moveTo>
                    <a:pt x="155" y="78"/>
                  </a:moveTo>
                  <a:lnTo>
                    <a:pt x="150" y="87"/>
                  </a:lnTo>
                  <a:lnTo>
                    <a:pt x="142" y="81"/>
                  </a:lnTo>
                  <a:lnTo>
                    <a:pt x="146" y="74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120" y="59"/>
                  </a:moveTo>
                  <a:lnTo>
                    <a:pt x="115" y="68"/>
                  </a:lnTo>
                  <a:lnTo>
                    <a:pt x="107" y="65"/>
                  </a:lnTo>
                  <a:lnTo>
                    <a:pt x="111" y="55"/>
                  </a:lnTo>
                  <a:lnTo>
                    <a:pt x="120" y="59"/>
                  </a:lnTo>
                  <a:lnTo>
                    <a:pt x="120" y="59"/>
                  </a:lnTo>
                  <a:close/>
                  <a:moveTo>
                    <a:pt x="84" y="41"/>
                  </a:moveTo>
                  <a:lnTo>
                    <a:pt x="79" y="50"/>
                  </a:lnTo>
                  <a:lnTo>
                    <a:pt x="70" y="46"/>
                  </a:lnTo>
                  <a:lnTo>
                    <a:pt x="75" y="37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9" y="23"/>
                  </a:moveTo>
                  <a:lnTo>
                    <a:pt x="44" y="32"/>
                  </a:lnTo>
                  <a:lnTo>
                    <a:pt x="35" y="28"/>
                  </a:lnTo>
                  <a:lnTo>
                    <a:pt x="40" y="19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" name="Freeform 286"/>
            <p:cNvSpPr>
              <a:spLocks noEditPoints="1"/>
            </p:cNvSpPr>
            <p:nvPr/>
          </p:nvSpPr>
          <p:spPr bwMode="auto">
            <a:xfrm>
              <a:off x="3436356" y="3017767"/>
              <a:ext cx="411411" cy="1300498"/>
            </a:xfrm>
            <a:custGeom>
              <a:avLst/>
              <a:gdLst>
                <a:gd name="T0" fmla="*/ 4 w 149"/>
                <a:gd name="T1" fmla="*/ 14 h 471"/>
                <a:gd name="T2" fmla="*/ 11 w 149"/>
                <a:gd name="T3" fmla="*/ 0 h 471"/>
                <a:gd name="T4" fmla="*/ 13 w 149"/>
                <a:gd name="T5" fmla="*/ 11 h 471"/>
                <a:gd name="T6" fmla="*/ 140 w 149"/>
                <a:gd name="T7" fmla="*/ 471 h 471"/>
                <a:gd name="T8" fmla="*/ 147 w 149"/>
                <a:gd name="T9" fmla="*/ 459 h 471"/>
                <a:gd name="T10" fmla="*/ 149 w 149"/>
                <a:gd name="T11" fmla="*/ 468 h 471"/>
                <a:gd name="T12" fmla="*/ 128 w 149"/>
                <a:gd name="T13" fmla="*/ 433 h 471"/>
                <a:gd name="T14" fmla="*/ 135 w 149"/>
                <a:gd name="T15" fmla="*/ 421 h 471"/>
                <a:gd name="T16" fmla="*/ 139 w 149"/>
                <a:gd name="T17" fmla="*/ 431 h 471"/>
                <a:gd name="T18" fmla="*/ 118 w 149"/>
                <a:gd name="T19" fmla="*/ 395 h 471"/>
                <a:gd name="T20" fmla="*/ 125 w 149"/>
                <a:gd name="T21" fmla="*/ 383 h 471"/>
                <a:gd name="T22" fmla="*/ 127 w 149"/>
                <a:gd name="T23" fmla="*/ 393 h 471"/>
                <a:gd name="T24" fmla="*/ 106 w 149"/>
                <a:gd name="T25" fmla="*/ 357 h 471"/>
                <a:gd name="T26" fmla="*/ 113 w 149"/>
                <a:gd name="T27" fmla="*/ 344 h 471"/>
                <a:gd name="T28" fmla="*/ 115 w 149"/>
                <a:gd name="T29" fmla="*/ 355 h 471"/>
                <a:gd name="T30" fmla="*/ 94 w 149"/>
                <a:gd name="T31" fmla="*/ 319 h 471"/>
                <a:gd name="T32" fmla="*/ 101 w 149"/>
                <a:gd name="T33" fmla="*/ 306 h 471"/>
                <a:gd name="T34" fmla="*/ 105 w 149"/>
                <a:gd name="T35" fmla="*/ 316 h 471"/>
                <a:gd name="T36" fmla="*/ 84 w 149"/>
                <a:gd name="T37" fmla="*/ 280 h 471"/>
                <a:gd name="T38" fmla="*/ 91 w 149"/>
                <a:gd name="T39" fmla="*/ 268 h 471"/>
                <a:gd name="T40" fmla="*/ 93 w 149"/>
                <a:gd name="T41" fmla="*/ 278 h 471"/>
                <a:gd name="T42" fmla="*/ 72 w 149"/>
                <a:gd name="T43" fmla="*/ 242 h 471"/>
                <a:gd name="T44" fmla="*/ 79 w 149"/>
                <a:gd name="T45" fmla="*/ 231 h 471"/>
                <a:gd name="T46" fmla="*/ 81 w 149"/>
                <a:gd name="T47" fmla="*/ 240 h 471"/>
                <a:gd name="T48" fmla="*/ 61 w 149"/>
                <a:gd name="T49" fmla="*/ 204 h 471"/>
                <a:gd name="T50" fmla="*/ 67 w 149"/>
                <a:gd name="T51" fmla="*/ 193 h 471"/>
                <a:gd name="T52" fmla="*/ 70 w 149"/>
                <a:gd name="T53" fmla="*/ 202 h 471"/>
                <a:gd name="T54" fmla="*/ 49 w 149"/>
                <a:gd name="T55" fmla="*/ 166 h 471"/>
                <a:gd name="T56" fmla="*/ 57 w 149"/>
                <a:gd name="T57" fmla="*/ 153 h 471"/>
                <a:gd name="T58" fmla="*/ 59 w 149"/>
                <a:gd name="T59" fmla="*/ 164 h 471"/>
                <a:gd name="T60" fmla="*/ 38 w 149"/>
                <a:gd name="T61" fmla="*/ 129 h 471"/>
                <a:gd name="T62" fmla="*/ 45 w 149"/>
                <a:gd name="T63" fmla="*/ 116 h 471"/>
                <a:gd name="T64" fmla="*/ 47 w 149"/>
                <a:gd name="T65" fmla="*/ 125 h 471"/>
                <a:gd name="T66" fmla="*/ 27 w 149"/>
                <a:gd name="T67" fmla="*/ 89 h 471"/>
                <a:gd name="T68" fmla="*/ 33 w 149"/>
                <a:gd name="T69" fmla="*/ 78 h 471"/>
                <a:gd name="T70" fmla="*/ 36 w 149"/>
                <a:gd name="T71" fmla="*/ 87 h 471"/>
                <a:gd name="T72" fmla="*/ 15 w 149"/>
                <a:gd name="T73" fmla="*/ 51 h 471"/>
                <a:gd name="T74" fmla="*/ 21 w 149"/>
                <a:gd name="T75" fmla="*/ 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471">
                  <a:moveTo>
                    <a:pt x="13" y="11"/>
                  </a:moveTo>
                  <a:lnTo>
                    <a:pt x="4" y="1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49" y="468"/>
                  </a:moveTo>
                  <a:lnTo>
                    <a:pt x="140" y="471"/>
                  </a:lnTo>
                  <a:lnTo>
                    <a:pt x="138" y="462"/>
                  </a:lnTo>
                  <a:lnTo>
                    <a:pt x="147" y="459"/>
                  </a:lnTo>
                  <a:lnTo>
                    <a:pt x="149" y="468"/>
                  </a:lnTo>
                  <a:lnTo>
                    <a:pt x="149" y="468"/>
                  </a:lnTo>
                  <a:close/>
                  <a:moveTo>
                    <a:pt x="139" y="431"/>
                  </a:moveTo>
                  <a:lnTo>
                    <a:pt x="128" y="433"/>
                  </a:lnTo>
                  <a:lnTo>
                    <a:pt x="126" y="424"/>
                  </a:lnTo>
                  <a:lnTo>
                    <a:pt x="135" y="421"/>
                  </a:lnTo>
                  <a:lnTo>
                    <a:pt x="139" y="431"/>
                  </a:lnTo>
                  <a:lnTo>
                    <a:pt x="139" y="431"/>
                  </a:lnTo>
                  <a:close/>
                  <a:moveTo>
                    <a:pt x="127" y="393"/>
                  </a:moveTo>
                  <a:lnTo>
                    <a:pt x="118" y="395"/>
                  </a:lnTo>
                  <a:lnTo>
                    <a:pt x="114" y="386"/>
                  </a:lnTo>
                  <a:lnTo>
                    <a:pt x="125" y="383"/>
                  </a:lnTo>
                  <a:lnTo>
                    <a:pt x="127" y="393"/>
                  </a:lnTo>
                  <a:lnTo>
                    <a:pt x="127" y="393"/>
                  </a:lnTo>
                  <a:close/>
                  <a:moveTo>
                    <a:pt x="115" y="355"/>
                  </a:moveTo>
                  <a:lnTo>
                    <a:pt x="106" y="357"/>
                  </a:lnTo>
                  <a:lnTo>
                    <a:pt x="104" y="348"/>
                  </a:lnTo>
                  <a:lnTo>
                    <a:pt x="113" y="344"/>
                  </a:lnTo>
                  <a:lnTo>
                    <a:pt x="115" y="355"/>
                  </a:lnTo>
                  <a:lnTo>
                    <a:pt x="115" y="355"/>
                  </a:lnTo>
                  <a:close/>
                  <a:moveTo>
                    <a:pt x="105" y="316"/>
                  </a:moveTo>
                  <a:lnTo>
                    <a:pt x="94" y="319"/>
                  </a:lnTo>
                  <a:lnTo>
                    <a:pt x="92" y="309"/>
                  </a:lnTo>
                  <a:lnTo>
                    <a:pt x="101" y="306"/>
                  </a:lnTo>
                  <a:lnTo>
                    <a:pt x="105" y="316"/>
                  </a:lnTo>
                  <a:lnTo>
                    <a:pt x="105" y="316"/>
                  </a:lnTo>
                  <a:close/>
                  <a:moveTo>
                    <a:pt x="93" y="278"/>
                  </a:moveTo>
                  <a:lnTo>
                    <a:pt x="84" y="280"/>
                  </a:lnTo>
                  <a:lnTo>
                    <a:pt x="80" y="271"/>
                  </a:lnTo>
                  <a:lnTo>
                    <a:pt x="91" y="268"/>
                  </a:lnTo>
                  <a:lnTo>
                    <a:pt x="93" y="278"/>
                  </a:lnTo>
                  <a:lnTo>
                    <a:pt x="93" y="278"/>
                  </a:lnTo>
                  <a:close/>
                  <a:moveTo>
                    <a:pt x="81" y="240"/>
                  </a:moveTo>
                  <a:lnTo>
                    <a:pt x="72" y="242"/>
                  </a:lnTo>
                  <a:lnTo>
                    <a:pt x="70" y="233"/>
                  </a:lnTo>
                  <a:lnTo>
                    <a:pt x="79" y="231"/>
                  </a:lnTo>
                  <a:lnTo>
                    <a:pt x="81" y="240"/>
                  </a:lnTo>
                  <a:lnTo>
                    <a:pt x="81" y="240"/>
                  </a:lnTo>
                  <a:close/>
                  <a:moveTo>
                    <a:pt x="70" y="202"/>
                  </a:moveTo>
                  <a:lnTo>
                    <a:pt x="61" y="204"/>
                  </a:lnTo>
                  <a:lnTo>
                    <a:pt x="58" y="195"/>
                  </a:lnTo>
                  <a:lnTo>
                    <a:pt x="67" y="193"/>
                  </a:lnTo>
                  <a:lnTo>
                    <a:pt x="70" y="202"/>
                  </a:lnTo>
                  <a:lnTo>
                    <a:pt x="70" y="202"/>
                  </a:lnTo>
                  <a:close/>
                  <a:moveTo>
                    <a:pt x="59" y="164"/>
                  </a:moveTo>
                  <a:lnTo>
                    <a:pt x="49" y="166"/>
                  </a:lnTo>
                  <a:lnTo>
                    <a:pt x="46" y="156"/>
                  </a:lnTo>
                  <a:lnTo>
                    <a:pt x="57" y="153"/>
                  </a:lnTo>
                  <a:lnTo>
                    <a:pt x="59" y="164"/>
                  </a:lnTo>
                  <a:lnTo>
                    <a:pt x="59" y="164"/>
                  </a:lnTo>
                  <a:close/>
                  <a:moveTo>
                    <a:pt x="47" y="125"/>
                  </a:moveTo>
                  <a:lnTo>
                    <a:pt x="38" y="129"/>
                  </a:lnTo>
                  <a:lnTo>
                    <a:pt x="36" y="118"/>
                  </a:lnTo>
                  <a:lnTo>
                    <a:pt x="45" y="116"/>
                  </a:lnTo>
                  <a:lnTo>
                    <a:pt x="47" y="125"/>
                  </a:lnTo>
                  <a:lnTo>
                    <a:pt x="47" y="125"/>
                  </a:lnTo>
                  <a:close/>
                  <a:moveTo>
                    <a:pt x="36" y="87"/>
                  </a:moveTo>
                  <a:lnTo>
                    <a:pt x="27" y="89"/>
                  </a:lnTo>
                  <a:lnTo>
                    <a:pt x="24" y="80"/>
                  </a:lnTo>
                  <a:lnTo>
                    <a:pt x="33" y="78"/>
                  </a:lnTo>
                  <a:lnTo>
                    <a:pt x="36" y="87"/>
                  </a:lnTo>
                  <a:lnTo>
                    <a:pt x="36" y="87"/>
                  </a:lnTo>
                  <a:close/>
                  <a:moveTo>
                    <a:pt x="25" y="49"/>
                  </a:moveTo>
                  <a:lnTo>
                    <a:pt x="15" y="51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7" name="Freeform 287"/>
            <p:cNvSpPr>
              <a:spLocks noEditPoints="1"/>
            </p:cNvSpPr>
            <p:nvPr/>
          </p:nvSpPr>
          <p:spPr bwMode="auto">
            <a:xfrm>
              <a:off x="3245838" y="2363376"/>
              <a:ext cx="220891" cy="665436"/>
            </a:xfrm>
            <a:custGeom>
              <a:avLst/>
              <a:gdLst>
                <a:gd name="T0" fmla="*/ 67 w 80"/>
                <a:gd name="T1" fmla="*/ 231 h 241"/>
                <a:gd name="T2" fmla="*/ 77 w 80"/>
                <a:gd name="T3" fmla="*/ 228 h 241"/>
                <a:gd name="T4" fmla="*/ 80 w 80"/>
                <a:gd name="T5" fmla="*/ 239 h 241"/>
                <a:gd name="T6" fmla="*/ 69 w 80"/>
                <a:gd name="T7" fmla="*/ 241 h 241"/>
                <a:gd name="T8" fmla="*/ 67 w 80"/>
                <a:gd name="T9" fmla="*/ 231 h 241"/>
                <a:gd name="T10" fmla="*/ 67 w 80"/>
                <a:gd name="T11" fmla="*/ 231 h 241"/>
                <a:gd name="T12" fmla="*/ 0 w 80"/>
                <a:gd name="T13" fmla="*/ 2 h 241"/>
                <a:gd name="T14" fmla="*/ 9 w 80"/>
                <a:gd name="T15" fmla="*/ 0 h 241"/>
                <a:gd name="T16" fmla="*/ 13 w 80"/>
                <a:gd name="T17" fmla="*/ 9 h 241"/>
                <a:gd name="T18" fmla="*/ 3 w 80"/>
                <a:gd name="T19" fmla="*/ 11 h 241"/>
                <a:gd name="T20" fmla="*/ 0 w 80"/>
                <a:gd name="T21" fmla="*/ 2 h 241"/>
                <a:gd name="T22" fmla="*/ 0 w 80"/>
                <a:gd name="T23" fmla="*/ 2 h 241"/>
                <a:gd name="T24" fmla="*/ 12 w 80"/>
                <a:gd name="T25" fmla="*/ 40 h 241"/>
                <a:gd name="T26" fmla="*/ 21 w 80"/>
                <a:gd name="T27" fmla="*/ 38 h 241"/>
                <a:gd name="T28" fmla="*/ 24 w 80"/>
                <a:gd name="T29" fmla="*/ 47 h 241"/>
                <a:gd name="T30" fmla="*/ 15 w 80"/>
                <a:gd name="T31" fmla="*/ 49 h 241"/>
                <a:gd name="T32" fmla="*/ 12 w 80"/>
                <a:gd name="T33" fmla="*/ 40 h 241"/>
                <a:gd name="T34" fmla="*/ 12 w 80"/>
                <a:gd name="T35" fmla="*/ 40 h 241"/>
                <a:gd name="T36" fmla="*/ 22 w 80"/>
                <a:gd name="T37" fmla="*/ 78 h 241"/>
                <a:gd name="T38" fmla="*/ 33 w 80"/>
                <a:gd name="T39" fmla="*/ 75 h 241"/>
                <a:gd name="T40" fmla="*/ 35 w 80"/>
                <a:gd name="T41" fmla="*/ 85 h 241"/>
                <a:gd name="T42" fmla="*/ 25 w 80"/>
                <a:gd name="T43" fmla="*/ 88 h 241"/>
                <a:gd name="T44" fmla="*/ 22 w 80"/>
                <a:gd name="T45" fmla="*/ 78 h 241"/>
                <a:gd name="T46" fmla="*/ 22 w 80"/>
                <a:gd name="T47" fmla="*/ 78 h 241"/>
                <a:gd name="T48" fmla="*/ 34 w 80"/>
                <a:gd name="T49" fmla="*/ 117 h 241"/>
                <a:gd name="T50" fmla="*/ 43 w 80"/>
                <a:gd name="T51" fmla="*/ 113 h 241"/>
                <a:gd name="T52" fmla="*/ 46 w 80"/>
                <a:gd name="T53" fmla="*/ 124 h 241"/>
                <a:gd name="T54" fmla="*/ 37 w 80"/>
                <a:gd name="T55" fmla="*/ 126 h 241"/>
                <a:gd name="T56" fmla="*/ 34 w 80"/>
                <a:gd name="T57" fmla="*/ 117 h 241"/>
                <a:gd name="T58" fmla="*/ 34 w 80"/>
                <a:gd name="T59" fmla="*/ 117 h 241"/>
                <a:gd name="T60" fmla="*/ 45 w 80"/>
                <a:gd name="T61" fmla="*/ 155 h 241"/>
                <a:gd name="T62" fmla="*/ 55 w 80"/>
                <a:gd name="T63" fmla="*/ 153 h 241"/>
                <a:gd name="T64" fmla="*/ 58 w 80"/>
                <a:gd name="T65" fmla="*/ 162 h 241"/>
                <a:gd name="T66" fmla="*/ 47 w 80"/>
                <a:gd name="T67" fmla="*/ 164 h 241"/>
                <a:gd name="T68" fmla="*/ 45 w 80"/>
                <a:gd name="T69" fmla="*/ 155 h 241"/>
                <a:gd name="T70" fmla="*/ 45 w 80"/>
                <a:gd name="T71" fmla="*/ 155 h 241"/>
                <a:gd name="T72" fmla="*/ 56 w 80"/>
                <a:gd name="T73" fmla="*/ 193 h 241"/>
                <a:gd name="T74" fmla="*/ 65 w 80"/>
                <a:gd name="T75" fmla="*/ 190 h 241"/>
                <a:gd name="T76" fmla="*/ 68 w 80"/>
                <a:gd name="T77" fmla="*/ 200 h 241"/>
                <a:gd name="T78" fmla="*/ 59 w 80"/>
                <a:gd name="T79" fmla="*/ 202 h 241"/>
                <a:gd name="T80" fmla="*/ 56 w 80"/>
                <a:gd name="T81" fmla="*/ 19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241">
                  <a:moveTo>
                    <a:pt x="67" y="231"/>
                  </a:moveTo>
                  <a:lnTo>
                    <a:pt x="77" y="228"/>
                  </a:lnTo>
                  <a:lnTo>
                    <a:pt x="80" y="239"/>
                  </a:lnTo>
                  <a:lnTo>
                    <a:pt x="69" y="241"/>
                  </a:lnTo>
                  <a:lnTo>
                    <a:pt x="67" y="231"/>
                  </a:lnTo>
                  <a:lnTo>
                    <a:pt x="67" y="231"/>
                  </a:lnTo>
                  <a:close/>
                  <a:moveTo>
                    <a:pt x="0" y="2"/>
                  </a:moveTo>
                  <a:lnTo>
                    <a:pt x="9" y="0"/>
                  </a:lnTo>
                  <a:lnTo>
                    <a:pt x="13" y="9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2" y="40"/>
                  </a:moveTo>
                  <a:lnTo>
                    <a:pt x="21" y="38"/>
                  </a:lnTo>
                  <a:lnTo>
                    <a:pt x="24" y="47"/>
                  </a:lnTo>
                  <a:lnTo>
                    <a:pt x="15" y="49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22" y="78"/>
                  </a:moveTo>
                  <a:lnTo>
                    <a:pt x="33" y="75"/>
                  </a:lnTo>
                  <a:lnTo>
                    <a:pt x="35" y="85"/>
                  </a:lnTo>
                  <a:lnTo>
                    <a:pt x="25" y="8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34" y="117"/>
                  </a:moveTo>
                  <a:lnTo>
                    <a:pt x="43" y="113"/>
                  </a:lnTo>
                  <a:lnTo>
                    <a:pt x="46" y="124"/>
                  </a:lnTo>
                  <a:lnTo>
                    <a:pt x="37" y="126"/>
                  </a:lnTo>
                  <a:lnTo>
                    <a:pt x="34" y="117"/>
                  </a:lnTo>
                  <a:lnTo>
                    <a:pt x="34" y="117"/>
                  </a:lnTo>
                  <a:close/>
                  <a:moveTo>
                    <a:pt x="45" y="155"/>
                  </a:moveTo>
                  <a:lnTo>
                    <a:pt x="55" y="153"/>
                  </a:lnTo>
                  <a:lnTo>
                    <a:pt x="58" y="162"/>
                  </a:lnTo>
                  <a:lnTo>
                    <a:pt x="47" y="164"/>
                  </a:lnTo>
                  <a:lnTo>
                    <a:pt x="45" y="155"/>
                  </a:lnTo>
                  <a:lnTo>
                    <a:pt x="45" y="155"/>
                  </a:lnTo>
                  <a:close/>
                  <a:moveTo>
                    <a:pt x="56" y="193"/>
                  </a:moveTo>
                  <a:lnTo>
                    <a:pt x="65" y="190"/>
                  </a:lnTo>
                  <a:lnTo>
                    <a:pt x="68" y="200"/>
                  </a:lnTo>
                  <a:lnTo>
                    <a:pt x="59" y="202"/>
                  </a:lnTo>
                  <a:lnTo>
                    <a:pt x="56" y="19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8" name="Freeform 288"/>
            <p:cNvSpPr>
              <a:spLocks noEditPoints="1"/>
            </p:cNvSpPr>
            <p:nvPr/>
          </p:nvSpPr>
          <p:spPr bwMode="auto">
            <a:xfrm>
              <a:off x="3444640" y="2399272"/>
              <a:ext cx="1212141" cy="637824"/>
            </a:xfrm>
            <a:custGeom>
              <a:avLst/>
              <a:gdLst>
                <a:gd name="T0" fmla="*/ 14 w 439"/>
                <a:gd name="T1" fmla="*/ 226 h 231"/>
                <a:gd name="T2" fmla="*/ 0 w 439"/>
                <a:gd name="T3" fmla="*/ 222 h 231"/>
                <a:gd name="T4" fmla="*/ 9 w 439"/>
                <a:gd name="T5" fmla="*/ 218 h 231"/>
                <a:gd name="T6" fmla="*/ 439 w 439"/>
                <a:gd name="T7" fmla="*/ 9 h 231"/>
                <a:gd name="T8" fmla="*/ 426 w 439"/>
                <a:gd name="T9" fmla="*/ 5 h 231"/>
                <a:gd name="T10" fmla="*/ 435 w 439"/>
                <a:gd name="T11" fmla="*/ 0 h 231"/>
                <a:gd name="T12" fmla="*/ 404 w 439"/>
                <a:gd name="T13" fmla="*/ 27 h 231"/>
                <a:gd name="T14" fmla="*/ 391 w 439"/>
                <a:gd name="T15" fmla="*/ 22 h 231"/>
                <a:gd name="T16" fmla="*/ 400 w 439"/>
                <a:gd name="T17" fmla="*/ 18 h 231"/>
                <a:gd name="T18" fmla="*/ 369 w 439"/>
                <a:gd name="T19" fmla="*/ 45 h 231"/>
                <a:gd name="T20" fmla="*/ 355 w 439"/>
                <a:gd name="T21" fmla="*/ 40 h 231"/>
                <a:gd name="T22" fmla="*/ 363 w 439"/>
                <a:gd name="T23" fmla="*/ 36 h 231"/>
                <a:gd name="T24" fmla="*/ 333 w 439"/>
                <a:gd name="T25" fmla="*/ 64 h 231"/>
                <a:gd name="T26" fmla="*/ 320 w 439"/>
                <a:gd name="T27" fmla="*/ 59 h 231"/>
                <a:gd name="T28" fmla="*/ 328 w 439"/>
                <a:gd name="T29" fmla="*/ 55 h 231"/>
                <a:gd name="T30" fmla="*/ 298 w 439"/>
                <a:gd name="T31" fmla="*/ 81 h 231"/>
                <a:gd name="T32" fmla="*/ 284 w 439"/>
                <a:gd name="T33" fmla="*/ 77 h 231"/>
                <a:gd name="T34" fmla="*/ 293 w 439"/>
                <a:gd name="T35" fmla="*/ 73 h 231"/>
                <a:gd name="T36" fmla="*/ 261 w 439"/>
                <a:gd name="T37" fmla="*/ 99 h 231"/>
                <a:gd name="T38" fmla="*/ 248 w 439"/>
                <a:gd name="T39" fmla="*/ 95 h 231"/>
                <a:gd name="T40" fmla="*/ 257 w 439"/>
                <a:gd name="T41" fmla="*/ 91 h 231"/>
                <a:gd name="T42" fmla="*/ 226 w 439"/>
                <a:gd name="T43" fmla="*/ 117 h 231"/>
                <a:gd name="T44" fmla="*/ 213 w 439"/>
                <a:gd name="T45" fmla="*/ 113 h 231"/>
                <a:gd name="T46" fmla="*/ 222 w 439"/>
                <a:gd name="T47" fmla="*/ 108 h 231"/>
                <a:gd name="T48" fmla="*/ 191 w 439"/>
                <a:gd name="T49" fmla="*/ 136 h 231"/>
                <a:gd name="T50" fmla="*/ 178 w 439"/>
                <a:gd name="T51" fmla="*/ 132 h 231"/>
                <a:gd name="T52" fmla="*/ 187 w 439"/>
                <a:gd name="T53" fmla="*/ 126 h 231"/>
                <a:gd name="T54" fmla="*/ 156 w 439"/>
                <a:gd name="T55" fmla="*/ 154 h 231"/>
                <a:gd name="T56" fmla="*/ 142 w 439"/>
                <a:gd name="T57" fmla="*/ 150 h 231"/>
                <a:gd name="T58" fmla="*/ 152 w 439"/>
                <a:gd name="T59" fmla="*/ 145 h 231"/>
                <a:gd name="T60" fmla="*/ 120 w 439"/>
                <a:gd name="T61" fmla="*/ 172 h 231"/>
                <a:gd name="T62" fmla="*/ 107 w 439"/>
                <a:gd name="T63" fmla="*/ 168 h 231"/>
                <a:gd name="T64" fmla="*/ 116 w 439"/>
                <a:gd name="T65" fmla="*/ 163 h 231"/>
                <a:gd name="T66" fmla="*/ 85 w 439"/>
                <a:gd name="T67" fmla="*/ 191 h 231"/>
                <a:gd name="T68" fmla="*/ 72 w 439"/>
                <a:gd name="T69" fmla="*/ 185 h 231"/>
                <a:gd name="T70" fmla="*/ 80 w 439"/>
                <a:gd name="T71" fmla="*/ 181 h 231"/>
                <a:gd name="T72" fmla="*/ 50 w 439"/>
                <a:gd name="T73" fmla="*/ 209 h 231"/>
                <a:gd name="T74" fmla="*/ 35 w 439"/>
                <a:gd name="T75" fmla="*/ 20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1">
                  <a:moveTo>
                    <a:pt x="9" y="218"/>
                  </a:moveTo>
                  <a:lnTo>
                    <a:pt x="14" y="226"/>
                  </a:lnTo>
                  <a:lnTo>
                    <a:pt x="5" y="231"/>
                  </a:lnTo>
                  <a:lnTo>
                    <a:pt x="0" y="222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435" y="0"/>
                  </a:moveTo>
                  <a:lnTo>
                    <a:pt x="439" y="9"/>
                  </a:lnTo>
                  <a:lnTo>
                    <a:pt x="430" y="13"/>
                  </a:lnTo>
                  <a:lnTo>
                    <a:pt x="426" y="5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0" y="18"/>
                  </a:moveTo>
                  <a:lnTo>
                    <a:pt x="404" y="27"/>
                  </a:lnTo>
                  <a:lnTo>
                    <a:pt x="395" y="31"/>
                  </a:lnTo>
                  <a:lnTo>
                    <a:pt x="391" y="22"/>
                  </a:lnTo>
                  <a:lnTo>
                    <a:pt x="400" y="18"/>
                  </a:lnTo>
                  <a:lnTo>
                    <a:pt x="400" y="18"/>
                  </a:lnTo>
                  <a:close/>
                  <a:moveTo>
                    <a:pt x="363" y="36"/>
                  </a:moveTo>
                  <a:lnTo>
                    <a:pt x="369" y="45"/>
                  </a:lnTo>
                  <a:lnTo>
                    <a:pt x="359" y="49"/>
                  </a:lnTo>
                  <a:lnTo>
                    <a:pt x="355" y="40"/>
                  </a:lnTo>
                  <a:lnTo>
                    <a:pt x="363" y="36"/>
                  </a:lnTo>
                  <a:lnTo>
                    <a:pt x="363" y="36"/>
                  </a:lnTo>
                  <a:close/>
                  <a:moveTo>
                    <a:pt x="328" y="55"/>
                  </a:moveTo>
                  <a:lnTo>
                    <a:pt x="333" y="64"/>
                  </a:lnTo>
                  <a:lnTo>
                    <a:pt x="324" y="68"/>
                  </a:lnTo>
                  <a:lnTo>
                    <a:pt x="320" y="59"/>
                  </a:lnTo>
                  <a:lnTo>
                    <a:pt x="328" y="55"/>
                  </a:lnTo>
                  <a:lnTo>
                    <a:pt x="328" y="55"/>
                  </a:lnTo>
                  <a:close/>
                  <a:moveTo>
                    <a:pt x="293" y="73"/>
                  </a:moveTo>
                  <a:lnTo>
                    <a:pt x="298" y="81"/>
                  </a:lnTo>
                  <a:lnTo>
                    <a:pt x="289" y="86"/>
                  </a:lnTo>
                  <a:lnTo>
                    <a:pt x="284" y="77"/>
                  </a:lnTo>
                  <a:lnTo>
                    <a:pt x="293" y="73"/>
                  </a:lnTo>
                  <a:lnTo>
                    <a:pt x="293" y="73"/>
                  </a:lnTo>
                  <a:close/>
                  <a:moveTo>
                    <a:pt x="257" y="91"/>
                  </a:moveTo>
                  <a:lnTo>
                    <a:pt x="261" y="99"/>
                  </a:lnTo>
                  <a:lnTo>
                    <a:pt x="254" y="104"/>
                  </a:lnTo>
                  <a:lnTo>
                    <a:pt x="248" y="95"/>
                  </a:lnTo>
                  <a:lnTo>
                    <a:pt x="257" y="91"/>
                  </a:lnTo>
                  <a:lnTo>
                    <a:pt x="257" y="91"/>
                  </a:lnTo>
                  <a:close/>
                  <a:moveTo>
                    <a:pt x="222" y="108"/>
                  </a:moveTo>
                  <a:lnTo>
                    <a:pt x="226" y="117"/>
                  </a:lnTo>
                  <a:lnTo>
                    <a:pt x="218" y="123"/>
                  </a:lnTo>
                  <a:lnTo>
                    <a:pt x="213" y="113"/>
                  </a:lnTo>
                  <a:lnTo>
                    <a:pt x="222" y="108"/>
                  </a:lnTo>
                  <a:lnTo>
                    <a:pt x="222" y="108"/>
                  </a:lnTo>
                  <a:close/>
                  <a:moveTo>
                    <a:pt x="187" y="126"/>
                  </a:moveTo>
                  <a:lnTo>
                    <a:pt x="191" y="136"/>
                  </a:lnTo>
                  <a:lnTo>
                    <a:pt x="182" y="141"/>
                  </a:lnTo>
                  <a:lnTo>
                    <a:pt x="178" y="132"/>
                  </a:lnTo>
                  <a:lnTo>
                    <a:pt x="187" y="126"/>
                  </a:lnTo>
                  <a:lnTo>
                    <a:pt x="187" y="126"/>
                  </a:lnTo>
                  <a:close/>
                  <a:moveTo>
                    <a:pt x="152" y="145"/>
                  </a:moveTo>
                  <a:lnTo>
                    <a:pt x="156" y="154"/>
                  </a:lnTo>
                  <a:lnTo>
                    <a:pt x="146" y="158"/>
                  </a:lnTo>
                  <a:lnTo>
                    <a:pt x="142" y="150"/>
                  </a:lnTo>
                  <a:lnTo>
                    <a:pt x="152" y="145"/>
                  </a:lnTo>
                  <a:lnTo>
                    <a:pt x="152" y="145"/>
                  </a:lnTo>
                  <a:close/>
                  <a:moveTo>
                    <a:pt x="116" y="163"/>
                  </a:moveTo>
                  <a:lnTo>
                    <a:pt x="120" y="172"/>
                  </a:lnTo>
                  <a:lnTo>
                    <a:pt x="111" y="176"/>
                  </a:lnTo>
                  <a:lnTo>
                    <a:pt x="107" y="168"/>
                  </a:lnTo>
                  <a:lnTo>
                    <a:pt x="116" y="163"/>
                  </a:lnTo>
                  <a:lnTo>
                    <a:pt x="116" y="163"/>
                  </a:lnTo>
                  <a:close/>
                  <a:moveTo>
                    <a:pt x="80" y="181"/>
                  </a:moveTo>
                  <a:lnTo>
                    <a:pt x="85" y="191"/>
                  </a:lnTo>
                  <a:lnTo>
                    <a:pt x="76" y="194"/>
                  </a:lnTo>
                  <a:lnTo>
                    <a:pt x="72" y="185"/>
                  </a:ln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44" y="200"/>
                  </a:moveTo>
                  <a:lnTo>
                    <a:pt x="50" y="209"/>
                  </a:lnTo>
                  <a:lnTo>
                    <a:pt x="41" y="213"/>
                  </a:lnTo>
                  <a:lnTo>
                    <a:pt x="35" y="204"/>
                  </a:lnTo>
                  <a:lnTo>
                    <a:pt x="44" y="20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9" name="Freeform 289"/>
            <p:cNvSpPr>
              <a:spLocks noEditPoints="1"/>
            </p:cNvSpPr>
            <p:nvPr/>
          </p:nvSpPr>
          <p:spPr bwMode="auto">
            <a:xfrm>
              <a:off x="4601557" y="2520762"/>
              <a:ext cx="218131" cy="1336392"/>
            </a:xfrm>
            <a:custGeom>
              <a:avLst/>
              <a:gdLst>
                <a:gd name="T0" fmla="*/ 12 w 79"/>
                <a:gd name="T1" fmla="*/ 475 h 484"/>
                <a:gd name="T2" fmla="*/ 0 w 79"/>
                <a:gd name="T3" fmla="*/ 482 h 484"/>
                <a:gd name="T4" fmla="*/ 2 w 79"/>
                <a:gd name="T5" fmla="*/ 473 h 484"/>
                <a:gd name="T6" fmla="*/ 79 w 79"/>
                <a:gd name="T7" fmla="*/ 1 h 484"/>
                <a:gd name="T8" fmla="*/ 68 w 79"/>
                <a:gd name="T9" fmla="*/ 9 h 484"/>
                <a:gd name="T10" fmla="*/ 70 w 79"/>
                <a:gd name="T11" fmla="*/ 0 h 484"/>
                <a:gd name="T12" fmla="*/ 74 w 79"/>
                <a:gd name="T13" fmla="*/ 41 h 484"/>
                <a:gd name="T14" fmla="*/ 62 w 79"/>
                <a:gd name="T15" fmla="*/ 48 h 484"/>
                <a:gd name="T16" fmla="*/ 63 w 79"/>
                <a:gd name="T17" fmla="*/ 39 h 484"/>
                <a:gd name="T18" fmla="*/ 68 w 79"/>
                <a:gd name="T19" fmla="*/ 80 h 484"/>
                <a:gd name="T20" fmla="*/ 57 w 79"/>
                <a:gd name="T21" fmla="*/ 88 h 484"/>
                <a:gd name="T22" fmla="*/ 58 w 79"/>
                <a:gd name="T23" fmla="*/ 79 h 484"/>
                <a:gd name="T24" fmla="*/ 62 w 79"/>
                <a:gd name="T25" fmla="*/ 119 h 484"/>
                <a:gd name="T26" fmla="*/ 51 w 79"/>
                <a:gd name="T27" fmla="*/ 128 h 484"/>
                <a:gd name="T28" fmla="*/ 53 w 79"/>
                <a:gd name="T29" fmla="*/ 118 h 484"/>
                <a:gd name="T30" fmla="*/ 57 w 79"/>
                <a:gd name="T31" fmla="*/ 158 h 484"/>
                <a:gd name="T32" fmla="*/ 46 w 79"/>
                <a:gd name="T33" fmla="*/ 167 h 484"/>
                <a:gd name="T34" fmla="*/ 48 w 79"/>
                <a:gd name="T35" fmla="*/ 157 h 484"/>
                <a:gd name="T36" fmla="*/ 51 w 79"/>
                <a:gd name="T37" fmla="*/ 199 h 484"/>
                <a:gd name="T38" fmla="*/ 40 w 79"/>
                <a:gd name="T39" fmla="*/ 207 h 484"/>
                <a:gd name="T40" fmla="*/ 41 w 79"/>
                <a:gd name="T41" fmla="*/ 196 h 484"/>
                <a:gd name="T42" fmla="*/ 46 w 79"/>
                <a:gd name="T43" fmla="*/ 238 h 484"/>
                <a:gd name="T44" fmla="*/ 34 w 79"/>
                <a:gd name="T45" fmla="*/ 246 h 484"/>
                <a:gd name="T46" fmla="*/ 36 w 79"/>
                <a:gd name="T47" fmla="*/ 237 h 484"/>
                <a:gd name="T48" fmla="*/ 40 w 79"/>
                <a:gd name="T49" fmla="*/ 277 h 484"/>
                <a:gd name="T50" fmla="*/ 29 w 79"/>
                <a:gd name="T51" fmla="*/ 285 h 484"/>
                <a:gd name="T52" fmla="*/ 31 w 79"/>
                <a:gd name="T53" fmla="*/ 276 h 484"/>
                <a:gd name="T54" fmla="*/ 34 w 79"/>
                <a:gd name="T55" fmla="*/ 316 h 484"/>
                <a:gd name="T56" fmla="*/ 23 w 79"/>
                <a:gd name="T57" fmla="*/ 326 h 484"/>
                <a:gd name="T58" fmla="*/ 25 w 79"/>
                <a:gd name="T59" fmla="*/ 315 h 484"/>
                <a:gd name="T60" fmla="*/ 29 w 79"/>
                <a:gd name="T61" fmla="*/ 356 h 484"/>
                <a:gd name="T62" fmla="*/ 17 w 79"/>
                <a:gd name="T63" fmla="*/ 365 h 484"/>
                <a:gd name="T64" fmla="*/ 19 w 79"/>
                <a:gd name="T65" fmla="*/ 354 h 484"/>
                <a:gd name="T66" fmla="*/ 24 w 79"/>
                <a:gd name="T67" fmla="*/ 395 h 484"/>
                <a:gd name="T68" fmla="*/ 12 w 79"/>
                <a:gd name="T69" fmla="*/ 404 h 484"/>
                <a:gd name="T70" fmla="*/ 14 w 79"/>
                <a:gd name="T71" fmla="*/ 394 h 484"/>
                <a:gd name="T72" fmla="*/ 17 w 79"/>
                <a:gd name="T73" fmla="*/ 435 h 484"/>
                <a:gd name="T74" fmla="*/ 7 w 79"/>
                <a:gd name="T75" fmla="*/ 4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484">
                  <a:moveTo>
                    <a:pt x="2" y="473"/>
                  </a:moveTo>
                  <a:lnTo>
                    <a:pt x="12" y="475"/>
                  </a:lnTo>
                  <a:lnTo>
                    <a:pt x="11" y="484"/>
                  </a:lnTo>
                  <a:lnTo>
                    <a:pt x="0" y="482"/>
                  </a:lnTo>
                  <a:lnTo>
                    <a:pt x="2" y="473"/>
                  </a:lnTo>
                  <a:lnTo>
                    <a:pt x="2" y="473"/>
                  </a:lnTo>
                  <a:close/>
                  <a:moveTo>
                    <a:pt x="70" y="0"/>
                  </a:moveTo>
                  <a:lnTo>
                    <a:pt x="79" y="1"/>
                  </a:lnTo>
                  <a:lnTo>
                    <a:pt x="78" y="11"/>
                  </a:lnTo>
                  <a:lnTo>
                    <a:pt x="68" y="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3" y="39"/>
                  </a:moveTo>
                  <a:lnTo>
                    <a:pt x="74" y="41"/>
                  </a:lnTo>
                  <a:lnTo>
                    <a:pt x="72" y="50"/>
                  </a:lnTo>
                  <a:lnTo>
                    <a:pt x="62" y="48"/>
                  </a:lnTo>
                  <a:lnTo>
                    <a:pt x="63" y="39"/>
                  </a:lnTo>
                  <a:lnTo>
                    <a:pt x="63" y="39"/>
                  </a:lnTo>
                  <a:close/>
                  <a:moveTo>
                    <a:pt x="58" y="79"/>
                  </a:moveTo>
                  <a:lnTo>
                    <a:pt x="68" y="80"/>
                  </a:lnTo>
                  <a:lnTo>
                    <a:pt x="67" y="90"/>
                  </a:lnTo>
                  <a:lnTo>
                    <a:pt x="57" y="88"/>
                  </a:lnTo>
                  <a:lnTo>
                    <a:pt x="58" y="79"/>
                  </a:lnTo>
                  <a:lnTo>
                    <a:pt x="58" y="79"/>
                  </a:lnTo>
                  <a:close/>
                  <a:moveTo>
                    <a:pt x="53" y="118"/>
                  </a:moveTo>
                  <a:lnTo>
                    <a:pt x="62" y="119"/>
                  </a:lnTo>
                  <a:lnTo>
                    <a:pt x="61" y="130"/>
                  </a:lnTo>
                  <a:lnTo>
                    <a:pt x="51" y="128"/>
                  </a:lnTo>
                  <a:lnTo>
                    <a:pt x="53" y="118"/>
                  </a:lnTo>
                  <a:lnTo>
                    <a:pt x="53" y="118"/>
                  </a:lnTo>
                  <a:close/>
                  <a:moveTo>
                    <a:pt x="48" y="157"/>
                  </a:moveTo>
                  <a:lnTo>
                    <a:pt x="57" y="158"/>
                  </a:lnTo>
                  <a:lnTo>
                    <a:pt x="55" y="169"/>
                  </a:lnTo>
                  <a:lnTo>
                    <a:pt x="46" y="167"/>
                  </a:lnTo>
                  <a:lnTo>
                    <a:pt x="48" y="157"/>
                  </a:lnTo>
                  <a:lnTo>
                    <a:pt x="48" y="157"/>
                  </a:lnTo>
                  <a:close/>
                  <a:moveTo>
                    <a:pt x="41" y="196"/>
                  </a:moveTo>
                  <a:lnTo>
                    <a:pt x="51" y="199"/>
                  </a:lnTo>
                  <a:lnTo>
                    <a:pt x="50" y="208"/>
                  </a:lnTo>
                  <a:lnTo>
                    <a:pt x="40" y="207"/>
                  </a:lnTo>
                  <a:lnTo>
                    <a:pt x="41" y="196"/>
                  </a:lnTo>
                  <a:lnTo>
                    <a:pt x="41" y="196"/>
                  </a:lnTo>
                  <a:close/>
                  <a:moveTo>
                    <a:pt x="36" y="237"/>
                  </a:moveTo>
                  <a:lnTo>
                    <a:pt x="46" y="238"/>
                  </a:lnTo>
                  <a:lnTo>
                    <a:pt x="45" y="247"/>
                  </a:lnTo>
                  <a:lnTo>
                    <a:pt x="34" y="246"/>
                  </a:lnTo>
                  <a:lnTo>
                    <a:pt x="36" y="237"/>
                  </a:lnTo>
                  <a:lnTo>
                    <a:pt x="36" y="237"/>
                  </a:lnTo>
                  <a:close/>
                  <a:moveTo>
                    <a:pt x="31" y="276"/>
                  </a:moveTo>
                  <a:lnTo>
                    <a:pt x="40" y="277"/>
                  </a:lnTo>
                  <a:lnTo>
                    <a:pt x="38" y="286"/>
                  </a:lnTo>
                  <a:lnTo>
                    <a:pt x="29" y="285"/>
                  </a:lnTo>
                  <a:lnTo>
                    <a:pt x="31" y="276"/>
                  </a:lnTo>
                  <a:lnTo>
                    <a:pt x="31" y="276"/>
                  </a:lnTo>
                  <a:close/>
                  <a:moveTo>
                    <a:pt x="25" y="315"/>
                  </a:moveTo>
                  <a:lnTo>
                    <a:pt x="34" y="316"/>
                  </a:lnTo>
                  <a:lnTo>
                    <a:pt x="33" y="327"/>
                  </a:lnTo>
                  <a:lnTo>
                    <a:pt x="23" y="326"/>
                  </a:lnTo>
                  <a:lnTo>
                    <a:pt x="25" y="315"/>
                  </a:lnTo>
                  <a:lnTo>
                    <a:pt x="25" y="315"/>
                  </a:lnTo>
                  <a:close/>
                  <a:moveTo>
                    <a:pt x="19" y="354"/>
                  </a:moveTo>
                  <a:lnTo>
                    <a:pt x="29" y="356"/>
                  </a:lnTo>
                  <a:lnTo>
                    <a:pt x="28" y="366"/>
                  </a:lnTo>
                  <a:lnTo>
                    <a:pt x="17" y="365"/>
                  </a:lnTo>
                  <a:lnTo>
                    <a:pt x="19" y="354"/>
                  </a:lnTo>
                  <a:lnTo>
                    <a:pt x="19" y="354"/>
                  </a:lnTo>
                  <a:close/>
                  <a:moveTo>
                    <a:pt x="14" y="394"/>
                  </a:moveTo>
                  <a:lnTo>
                    <a:pt x="24" y="395"/>
                  </a:lnTo>
                  <a:lnTo>
                    <a:pt x="21" y="405"/>
                  </a:lnTo>
                  <a:lnTo>
                    <a:pt x="12" y="404"/>
                  </a:lnTo>
                  <a:lnTo>
                    <a:pt x="14" y="394"/>
                  </a:lnTo>
                  <a:lnTo>
                    <a:pt x="14" y="394"/>
                  </a:lnTo>
                  <a:close/>
                  <a:moveTo>
                    <a:pt x="8" y="434"/>
                  </a:moveTo>
                  <a:lnTo>
                    <a:pt x="17" y="435"/>
                  </a:lnTo>
                  <a:lnTo>
                    <a:pt x="16" y="445"/>
                  </a:lnTo>
                  <a:lnTo>
                    <a:pt x="7" y="443"/>
                  </a:lnTo>
                  <a:lnTo>
                    <a:pt x="8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0" name="Freeform 290"/>
            <p:cNvSpPr>
              <a:spLocks noEditPoints="1"/>
            </p:cNvSpPr>
            <p:nvPr/>
          </p:nvSpPr>
          <p:spPr bwMode="auto">
            <a:xfrm>
              <a:off x="4584990" y="1568168"/>
              <a:ext cx="201564" cy="554990"/>
            </a:xfrm>
            <a:custGeom>
              <a:avLst/>
              <a:gdLst>
                <a:gd name="T0" fmla="*/ 12 w 73"/>
                <a:gd name="T1" fmla="*/ 9 h 201"/>
                <a:gd name="T2" fmla="*/ 3 w 73"/>
                <a:gd name="T3" fmla="*/ 12 h 201"/>
                <a:gd name="T4" fmla="*/ 0 w 73"/>
                <a:gd name="T5" fmla="*/ 3 h 201"/>
                <a:gd name="T6" fmla="*/ 9 w 73"/>
                <a:gd name="T7" fmla="*/ 0 h 201"/>
                <a:gd name="T8" fmla="*/ 12 w 73"/>
                <a:gd name="T9" fmla="*/ 9 h 201"/>
                <a:gd name="T10" fmla="*/ 12 w 73"/>
                <a:gd name="T11" fmla="*/ 9 h 201"/>
                <a:gd name="T12" fmla="*/ 73 w 73"/>
                <a:gd name="T13" fmla="*/ 199 h 201"/>
                <a:gd name="T14" fmla="*/ 64 w 73"/>
                <a:gd name="T15" fmla="*/ 201 h 201"/>
                <a:gd name="T16" fmla="*/ 60 w 73"/>
                <a:gd name="T17" fmla="*/ 192 h 201"/>
                <a:gd name="T18" fmla="*/ 71 w 73"/>
                <a:gd name="T19" fmla="*/ 190 h 201"/>
                <a:gd name="T20" fmla="*/ 73 w 73"/>
                <a:gd name="T21" fmla="*/ 199 h 201"/>
                <a:gd name="T22" fmla="*/ 73 w 73"/>
                <a:gd name="T23" fmla="*/ 199 h 201"/>
                <a:gd name="T24" fmla="*/ 61 w 73"/>
                <a:gd name="T25" fmla="*/ 161 h 201"/>
                <a:gd name="T26" fmla="*/ 51 w 73"/>
                <a:gd name="T27" fmla="*/ 163 h 201"/>
                <a:gd name="T28" fmla="*/ 48 w 73"/>
                <a:gd name="T29" fmla="*/ 154 h 201"/>
                <a:gd name="T30" fmla="*/ 57 w 73"/>
                <a:gd name="T31" fmla="*/ 152 h 201"/>
                <a:gd name="T32" fmla="*/ 61 w 73"/>
                <a:gd name="T33" fmla="*/ 161 h 201"/>
                <a:gd name="T34" fmla="*/ 61 w 73"/>
                <a:gd name="T35" fmla="*/ 161 h 201"/>
                <a:gd name="T36" fmla="*/ 48 w 73"/>
                <a:gd name="T37" fmla="*/ 123 h 201"/>
                <a:gd name="T38" fmla="*/ 39 w 73"/>
                <a:gd name="T39" fmla="*/ 126 h 201"/>
                <a:gd name="T40" fmla="*/ 37 w 73"/>
                <a:gd name="T41" fmla="*/ 116 h 201"/>
                <a:gd name="T42" fmla="*/ 46 w 73"/>
                <a:gd name="T43" fmla="*/ 114 h 201"/>
                <a:gd name="T44" fmla="*/ 48 w 73"/>
                <a:gd name="T45" fmla="*/ 123 h 201"/>
                <a:gd name="T46" fmla="*/ 48 w 73"/>
                <a:gd name="T47" fmla="*/ 123 h 201"/>
                <a:gd name="T48" fmla="*/ 37 w 73"/>
                <a:gd name="T49" fmla="*/ 85 h 201"/>
                <a:gd name="T50" fmla="*/ 27 w 73"/>
                <a:gd name="T51" fmla="*/ 88 h 201"/>
                <a:gd name="T52" fmla="*/ 23 w 73"/>
                <a:gd name="T53" fmla="*/ 78 h 201"/>
                <a:gd name="T54" fmla="*/ 34 w 73"/>
                <a:gd name="T55" fmla="*/ 76 h 201"/>
                <a:gd name="T56" fmla="*/ 37 w 73"/>
                <a:gd name="T57" fmla="*/ 85 h 201"/>
                <a:gd name="T58" fmla="*/ 37 w 73"/>
                <a:gd name="T59" fmla="*/ 85 h 201"/>
                <a:gd name="T60" fmla="*/ 25 w 73"/>
                <a:gd name="T61" fmla="*/ 47 h 201"/>
                <a:gd name="T62" fmla="*/ 14 w 73"/>
                <a:gd name="T63" fmla="*/ 50 h 201"/>
                <a:gd name="T64" fmla="*/ 12 w 73"/>
                <a:gd name="T65" fmla="*/ 41 h 201"/>
                <a:gd name="T66" fmla="*/ 21 w 73"/>
                <a:gd name="T67" fmla="*/ 38 h 201"/>
                <a:gd name="T68" fmla="*/ 25 w 73"/>
                <a:gd name="T69" fmla="*/ 4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01">
                  <a:moveTo>
                    <a:pt x="12" y="9"/>
                  </a:moveTo>
                  <a:lnTo>
                    <a:pt x="3" y="12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73" y="199"/>
                  </a:moveTo>
                  <a:lnTo>
                    <a:pt x="64" y="201"/>
                  </a:lnTo>
                  <a:lnTo>
                    <a:pt x="60" y="192"/>
                  </a:lnTo>
                  <a:lnTo>
                    <a:pt x="71" y="190"/>
                  </a:lnTo>
                  <a:lnTo>
                    <a:pt x="73" y="199"/>
                  </a:lnTo>
                  <a:lnTo>
                    <a:pt x="73" y="199"/>
                  </a:lnTo>
                  <a:close/>
                  <a:moveTo>
                    <a:pt x="61" y="161"/>
                  </a:moveTo>
                  <a:lnTo>
                    <a:pt x="51" y="163"/>
                  </a:lnTo>
                  <a:lnTo>
                    <a:pt x="48" y="154"/>
                  </a:lnTo>
                  <a:lnTo>
                    <a:pt x="57" y="152"/>
                  </a:lnTo>
                  <a:lnTo>
                    <a:pt x="61" y="161"/>
                  </a:lnTo>
                  <a:lnTo>
                    <a:pt x="61" y="161"/>
                  </a:lnTo>
                  <a:close/>
                  <a:moveTo>
                    <a:pt x="48" y="123"/>
                  </a:moveTo>
                  <a:lnTo>
                    <a:pt x="39" y="126"/>
                  </a:lnTo>
                  <a:lnTo>
                    <a:pt x="37" y="116"/>
                  </a:lnTo>
                  <a:lnTo>
                    <a:pt x="46" y="114"/>
                  </a:lnTo>
                  <a:lnTo>
                    <a:pt x="48" y="123"/>
                  </a:lnTo>
                  <a:lnTo>
                    <a:pt x="48" y="123"/>
                  </a:lnTo>
                  <a:close/>
                  <a:moveTo>
                    <a:pt x="37" y="85"/>
                  </a:moveTo>
                  <a:lnTo>
                    <a:pt x="27" y="88"/>
                  </a:lnTo>
                  <a:lnTo>
                    <a:pt x="23" y="78"/>
                  </a:lnTo>
                  <a:lnTo>
                    <a:pt x="34" y="76"/>
                  </a:lnTo>
                  <a:lnTo>
                    <a:pt x="37" y="85"/>
                  </a:lnTo>
                  <a:lnTo>
                    <a:pt x="37" y="85"/>
                  </a:lnTo>
                  <a:close/>
                  <a:moveTo>
                    <a:pt x="25" y="47"/>
                  </a:moveTo>
                  <a:lnTo>
                    <a:pt x="14" y="50"/>
                  </a:lnTo>
                  <a:lnTo>
                    <a:pt x="12" y="41"/>
                  </a:lnTo>
                  <a:lnTo>
                    <a:pt x="21" y="38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1" name="Freeform 291"/>
            <p:cNvSpPr>
              <a:spLocks noEditPoints="1"/>
            </p:cNvSpPr>
            <p:nvPr/>
          </p:nvSpPr>
          <p:spPr bwMode="auto">
            <a:xfrm>
              <a:off x="2660476" y="3015005"/>
              <a:ext cx="803493" cy="670958"/>
            </a:xfrm>
            <a:custGeom>
              <a:avLst/>
              <a:gdLst>
                <a:gd name="T0" fmla="*/ 283 w 291"/>
                <a:gd name="T1" fmla="*/ 13 h 243"/>
                <a:gd name="T2" fmla="*/ 276 w 291"/>
                <a:gd name="T3" fmla="*/ 7 h 243"/>
                <a:gd name="T4" fmla="*/ 284 w 291"/>
                <a:gd name="T5" fmla="*/ 0 h 243"/>
                <a:gd name="T6" fmla="*/ 291 w 291"/>
                <a:gd name="T7" fmla="*/ 8 h 243"/>
                <a:gd name="T8" fmla="*/ 283 w 291"/>
                <a:gd name="T9" fmla="*/ 13 h 243"/>
                <a:gd name="T10" fmla="*/ 283 w 291"/>
                <a:gd name="T11" fmla="*/ 13 h 243"/>
                <a:gd name="T12" fmla="*/ 7 w 291"/>
                <a:gd name="T13" fmla="*/ 243 h 243"/>
                <a:gd name="T14" fmla="*/ 0 w 291"/>
                <a:gd name="T15" fmla="*/ 235 h 243"/>
                <a:gd name="T16" fmla="*/ 8 w 291"/>
                <a:gd name="T17" fmla="*/ 229 h 243"/>
                <a:gd name="T18" fmla="*/ 15 w 291"/>
                <a:gd name="T19" fmla="*/ 237 h 243"/>
                <a:gd name="T20" fmla="*/ 7 w 291"/>
                <a:gd name="T21" fmla="*/ 243 h 243"/>
                <a:gd name="T22" fmla="*/ 7 w 291"/>
                <a:gd name="T23" fmla="*/ 243 h 243"/>
                <a:gd name="T24" fmla="*/ 37 w 291"/>
                <a:gd name="T25" fmla="*/ 217 h 243"/>
                <a:gd name="T26" fmla="*/ 30 w 291"/>
                <a:gd name="T27" fmla="*/ 209 h 243"/>
                <a:gd name="T28" fmla="*/ 38 w 291"/>
                <a:gd name="T29" fmla="*/ 204 h 243"/>
                <a:gd name="T30" fmla="*/ 45 w 291"/>
                <a:gd name="T31" fmla="*/ 211 h 243"/>
                <a:gd name="T32" fmla="*/ 37 w 291"/>
                <a:gd name="T33" fmla="*/ 217 h 243"/>
                <a:gd name="T34" fmla="*/ 37 w 291"/>
                <a:gd name="T35" fmla="*/ 217 h 243"/>
                <a:gd name="T36" fmla="*/ 68 w 291"/>
                <a:gd name="T37" fmla="*/ 192 h 243"/>
                <a:gd name="T38" fmla="*/ 62 w 291"/>
                <a:gd name="T39" fmla="*/ 184 h 243"/>
                <a:gd name="T40" fmla="*/ 70 w 291"/>
                <a:gd name="T41" fmla="*/ 178 h 243"/>
                <a:gd name="T42" fmla="*/ 75 w 291"/>
                <a:gd name="T43" fmla="*/ 186 h 243"/>
                <a:gd name="T44" fmla="*/ 68 w 291"/>
                <a:gd name="T45" fmla="*/ 192 h 243"/>
                <a:gd name="T46" fmla="*/ 68 w 291"/>
                <a:gd name="T47" fmla="*/ 192 h 243"/>
                <a:gd name="T48" fmla="*/ 98 w 291"/>
                <a:gd name="T49" fmla="*/ 166 h 243"/>
                <a:gd name="T50" fmla="*/ 92 w 291"/>
                <a:gd name="T51" fmla="*/ 158 h 243"/>
                <a:gd name="T52" fmla="*/ 100 w 291"/>
                <a:gd name="T53" fmla="*/ 153 h 243"/>
                <a:gd name="T54" fmla="*/ 106 w 291"/>
                <a:gd name="T55" fmla="*/ 160 h 243"/>
                <a:gd name="T56" fmla="*/ 98 w 291"/>
                <a:gd name="T57" fmla="*/ 166 h 243"/>
                <a:gd name="T58" fmla="*/ 98 w 291"/>
                <a:gd name="T59" fmla="*/ 166 h 243"/>
                <a:gd name="T60" fmla="*/ 129 w 291"/>
                <a:gd name="T61" fmla="*/ 141 h 243"/>
                <a:gd name="T62" fmla="*/ 123 w 291"/>
                <a:gd name="T63" fmla="*/ 134 h 243"/>
                <a:gd name="T64" fmla="*/ 130 w 291"/>
                <a:gd name="T65" fmla="*/ 127 h 243"/>
                <a:gd name="T66" fmla="*/ 136 w 291"/>
                <a:gd name="T67" fmla="*/ 135 h 243"/>
                <a:gd name="T68" fmla="*/ 129 w 291"/>
                <a:gd name="T69" fmla="*/ 141 h 243"/>
                <a:gd name="T70" fmla="*/ 129 w 291"/>
                <a:gd name="T71" fmla="*/ 141 h 243"/>
                <a:gd name="T72" fmla="*/ 160 w 291"/>
                <a:gd name="T73" fmla="*/ 115 h 243"/>
                <a:gd name="T74" fmla="*/ 153 w 291"/>
                <a:gd name="T75" fmla="*/ 107 h 243"/>
                <a:gd name="T76" fmla="*/ 161 w 291"/>
                <a:gd name="T77" fmla="*/ 102 h 243"/>
                <a:gd name="T78" fmla="*/ 168 w 291"/>
                <a:gd name="T79" fmla="*/ 109 h 243"/>
                <a:gd name="T80" fmla="*/ 160 w 291"/>
                <a:gd name="T81" fmla="*/ 115 h 243"/>
                <a:gd name="T82" fmla="*/ 160 w 291"/>
                <a:gd name="T83" fmla="*/ 115 h 243"/>
                <a:gd name="T84" fmla="*/ 190 w 291"/>
                <a:gd name="T85" fmla="*/ 90 h 243"/>
                <a:gd name="T86" fmla="*/ 183 w 291"/>
                <a:gd name="T87" fmla="*/ 83 h 243"/>
                <a:gd name="T88" fmla="*/ 191 w 291"/>
                <a:gd name="T89" fmla="*/ 76 h 243"/>
                <a:gd name="T90" fmla="*/ 198 w 291"/>
                <a:gd name="T91" fmla="*/ 84 h 243"/>
                <a:gd name="T92" fmla="*/ 190 w 291"/>
                <a:gd name="T93" fmla="*/ 90 h 243"/>
                <a:gd name="T94" fmla="*/ 190 w 291"/>
                <a:gd name="T95" fmla="*/ 90 h 243"/>
                <a:gd name="T96" fmla="*/ 221 w 291"/>
                <a:gd name="T97" fmla="*/ 64 h 243"/>
                <a:gd name="T98" fmla="*/ 215 w 291"/>
                <a:gd name="T99" fmla="*/ 56 h 243"/>
                <a:gd name="T100" fmla="*/ 223 w 291"/>
                <a:gd name="T101" fmla="*/ 51 h 243"/>
                <a:gd name="T102" fmla="*/ 229 w 291"/>
                <a:gd name="T103" fmla="*/ 58 h 243"/>
                <a:gd name="T104" fmla="*/ 221 w 291"/>
                <a:gd name="T105" fmla="*/ 64 h 243"/>
                <a:gd name="T106" fmla="*/ 221 w 291"/>
                <a:gd name="T107" fmla="*/ 64 h 243"/>
                <a:gd name="T108" fmla="*/ 251 w 291"/>
                <a:gd name="T109" fmla="*/ 39 h 243"/>
                <a:gd name="T110" fmla="*/ 245 w 291"/>
                <a:gd name="T111" fmla="*/ 32 h 243"/>
                <a:gd name="T112" fmla="*/ 253 w 291"/>
                <a:gd name="T113" fmla="*/ 25 h 243"/>
                <a:gd name="T114" fmla="*/ 259 w 291"/>
                <a:gd name="T115" fmla="*/ 33 h 243"/>
                <a:gd name="T116" fmla="*/ 251 w 291"/>
                <a:gd name="T117" fmla="*/ 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43">
                  <a:moveTo>
                    <a:pt x="283" y="13"/>
                  </a:moveTo>
                  <a:lnTo>
                    <a:pt x="276" y="7"/>
                  </a:lnTo>
                  <a:lnTo>
                    <a:pt x="284" y="0"/>
                  </a:lnTo>
                  <a:lnTo>
                    <a:pt x="291" y="8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7" y="243"/>
                  </a:moveTo>
                  <a:lnTo>
                    <a:pt x="0" y="235"/>
                  </a:lnTo>
                  <a:lnTo>
                    <a:pt x="8" y="229"/>
                  </a:lnTo>
                  <a:lnTo>
                    <a:pt x="15" y="237"/>
                  </a:lnTo>
                  <a:lnTo>
                    <a:pt x="7" y="243"/>
                  </a:lnTo>
                  <a:lnTo>
                    <a:pt x="7" y="243"/>
                  </a:lnTo>
                  <a:close/>
                  <a:moveTo>
                    <a:pt x="37" y="217"/>
                  </a:moveTo>
                  <a:lnTo>
                    <a:pt x="30" y="209"/>
                  </a:lnTo>
                  <a:lnTo>
                    <a:pt x="38" y="204"/>
                  </a:lnTo>
                  <a:lnTo>
                    <a:pt x="45" y="211"/>
                  </a:lnTo>
                  <a:lnTo>
                    <a:pt x="37" y="217"/>
                  </a:lnTo>
                  <a:lnTo>
                    <a:pt x="37" y="217"/>
                  </a:lnTo>
                  <a:close/>
                  <a:moveTo>
                    <a:pt x="68" y="192"/>
                  </a:moveTo>
                  <a:lnTo>
                    <a:pt x="62" y="184"/>
                  </a:lnTo>
                  <a:lnTo>
                    <a:pt x="70" y="178"/>
                  </a:lnTo>
                  <a:lnTo>
                    <a:pt x="75" y="186"/>
                  </a:lnTo>
                  <a:lnTo>
                    <a:pt x="68" y="192"/>
                  </a:lnTo>
                  <a:lnTo>
                    <a:pt x="68" y="192"/>
                  </a:lnTo>
                  <a:close/>
                  <a:moveTo>
                    <a:pt x="98" y="166"/>
                  </a:moveTo>
                  <a:lnTo>
                    <a:pt x="92" y="158"/>
                  </a:lnTo>
                  <a:lnTo>
                    <a:pt x="100" y="153"/>
                  </a:lnTo>
                  <a:lnTo>
                    <a:pt x="106" y="160"/>
                  </a:lnTo>
                  <a:lnTo>
                    <a:pt x="98" y="166"/>
                  </a:lnTo>
                  <a:lnTo>
                    <a:pt x="98" y="166"/>
                  </a:lnTo>
                  <a:close/>
                  <a:moveTo>
                    <a:pt x="129" y="141"/>
                  </a:moveTo>
                  <a:lnTo>
                    <a:pt x="123" y="134"/>
                  </a:lnTo>
                  <a:lnTo>
                    <a:pt x="130" y="127"/>
                  </a:lnTo>
                  <a:lnTo>
                    <a:pt x="136" y="135"/>
                  </a:lnTo>
                  <a:lnTo>
                    <a:pt x="129" y="141"/>
                  </a:lnTo>
                  <a:lnTo>
                    <a:pt x="129" y="141"/>
                  </a:lnTo>
                  <a:close/>
                  <a:moveTo>
                    <a:pt x="160" y="115"/>
                  </a:moveTo>
                  <a:lnTo>
                    <a:pt x="153" y="107"/>
                  </a:lnTo>
                  <a:lnTo>
                    <a:pt x="161" y="102"/>
                  </a:lnTo>
                  <a:lnTo>
                    <a:pt x="168" y="109"/>
                  </a:lnTo>
                  <a:lnTo>
                    <a:pt x="160" y="115"/>
                  </a:lnTo>
                  <a:lnTo>
                    <a:pt x="160" y="115"/>
                  </a:lnTo>
                  <a:close/>
                  <a:moveTo>
                    <a:pt x="190" y="90"/>
                  </a:moveTo>
                  <a:lnTo>
                    <a:pt x="183" y="83"/>
                  </a:lnTo>
                  <a:lnTo>
                    <a:pt x="191" y="76"/>
                  </a:lnTo>
                  <a:lnTo>
                    <a:pt x="198" y="84"/>
                  </a:lnTo>
                  <a:lnTo>
                    <a:pt x="190" y="90"/>
                  </a:lnTo>
                  <a:lnTo>
                    <a:pt x="190" y="90"/>
                  </a:lnTo>
                  <a:close/>
                  <a:moveTo>
                    <a:pt x="221" y="64"/>
                  </a:moveTo>
                  <a:lnTo>
                    <a:pt x="215" y="56"/>
                  </a:lnTo>
                  <a:lnTo>
                    <a:pt x="223" y="51"/>
                  </a:lnTo>
                  <a:lnTo>
                    <a:pt x="229" y="58"/>
                  </a:lnTo>
                  <a:lnTo>
                    <a:pt x="221" y="64"/>
                  </a:lnTo>
                  <a:lnTo>
                    <a:pt x="221" y="64"/>
                  </a:lnTo>
                  <a:close/>
                  <a:moveTo>
                    <a:pt x="251" y="39"/>
                  </a:moveTo>
                  <a:lnTo>
                    <a:pt x="245" y="32"/>
                  </a:lnTo>
                  <a:lnTo>
                    <a:pt x="253" y="25"/>
                  </a:lnTo>
                  <a:lnTo>
                    <a:pt x="259" y="33"/>
                  </a:lnTo>
                  <a:lnTo>
                    <a:pt x="251" y="3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2" name="Freeform 292"/>
            <p:cNvSpPr>
              <a:spLocks noEditPoints="1"/>
            </p:cNvSpPr>
            <p:nvPr/>
          </p:nvSpPr>
          <p:spPr bwMode="auto">
            <a:xfrm>
              <a:off x="7580828" y="3674919"/>
              <a:ext cx="1049233" cy="463872"/>
            </a:xfrm>
            <a:custGeom>
              <a:avLst/>
              <a:gdLst>
                <a:gd name="T0" fmla="*/ 9 w 380"/>
                <a:gd name="T1" fmla="*/ 13 h 168"/>
                <a:gd name="T2" fmla="*/ 3 w 380"/>
                <a:gd name="T3" fmla="*/ 0 h 168"/>
                <a:gd name="T4" fmla="*/ 13 w 380"/>
                <a:gd name="T5" fmla="*/ 4 h 168"/>
                <a:gd name="T6" fmla="*/ 376 w 380"/>
                <a:gd name="T7" fmla="*/ 168 h 168"/>
                <a:gd name="T8" fmla="*/ 371 w 380"/>
                <a:gd name="T9" fmla="*/ 155 h 168"/>
                <a:gd name="T10" fmla="*/ 380 w 380"/>
                <a:gd name="T11" fmla="*/ 159 h 168"/>
                <a:gd name="T12" fmla="*/ 339 w 380"/>
                <a:gd name="T13" fmla="*/ 152 h 168"/>
                <a:gd name="T14" fmla="*/ 334 w 380"/>
                <a:gd name="T15" fmla="*/ 139 h 168"/>
                <a:gd name="T16" fmla="*/ 343 w 380"/>
                <a:gd name="T17" fmla="*/ 143 h 168"/>
                <a:gd name="T18" fmla="*/ 303 w 380"/>
                <a:gd name="T19" fmla="*/ 136 h 168"/>
                <a:gd name="T20" fmla="*/ 298 w 380"/>
                <a:gd name="T21" fmla="*/ 123 h 168"/>
                <a:gd name="T22" fmla="*/ 307 w 380"/>
                <a:gd name="T23" fmla="*/ 127 h 168"/>
                <a:gd name="T24" fmla="*/ 266 w 380"/>
                <a:gd name="T25" fmla="*/ 121 h 168"/>
                <a:gd name="T26" fmla="*/ 261 w 380"/>
                <a:gd name="T27" fmla="*/ 108 h 168"/>
                <a:gd name="T28" fmla="*/ 270 w 380"/>
                <a:gd name="T29" fmla="*/ 111 h 168"/>
                <a:gd name="T30" fmla="*/ 230 w 380"/>
                <a:gd name="T31" fmla="*/ 106 h 168"/>
                <a:gd name="T32" fmla="*/ 224 w 380"/>
                <a:gd name="T33" fmla="*/ 93 h 168"/>
                <a:gd name="T34" fmla="*/ 233 w 380"/>
                <a:gd name="T35" fmla="*/ 97 h 168"/>
                <a:gd name="T36" fmla="*/ 193 w 380"/>
                <a:gd name="T37" fmla="*/ 91 h 168"/>
                <a:gd name="T38" fmla="*/ 188 w 380"/>
                <a:gd name="T39" fmla="*/ 78 h 168"/>
                <a:gd name="T40" fmla="*/ 197 w 380"/>
                <a:gd name="T41" fmla="*/ 81 h 168"/>
                <a:gd name="T42" fmla="*/ 156 w 380"/>
                <a:gd name="T43" fmla="*/ 75 h 168"/>
                <a:gd name="T44" fmla="*/ 151 w 380"/>
                <a:gd name="T45" fmla="*/ 62 h 168"/>
                <a:gd name="T46" fmla="*/ 160 w 380"/>
                <a:gd name="T47" fmla="*/ 66 h 168"/>
                <a:gd name="T48" fmla="*/ 120 w 380"/>
                <a:gd name="T49" fmla="*/ 59 h 168"/>
                <a:gd name="T50" fmla="*/ 115 w 380"/>
                <a:gd name="T51" fmla="*/ 46 h 168"/>
                <a:gd name="T52" fmla="*/ 124 w 380"/>
                <a:gd name="T53" fmla="*/ 50 h 168"/>
                <a:gd name="T54" fmla="*/ 82 w 380"/>
                <a:gd name="T55" fmla="*/ 44 h 168"/>
                <a:gd name="T56" fmla="*/ 77 w 380"/>
                <a:gd name="T57" fmla="*/ 30 h 168"/>
                <a:gd name="T58" fmla="*/ 86 w 380"/>
                <a:gd name="T59" fmla="*/ 34 h 168"/>
                <a:gd name="T60" fmla="*/ 45 w 380"/>
                <a:gd name="T61" fmla="*/ 29 h 168"/>
                <a:gd name="T62" fmla="*/ 40 w 380"/>
                <a:gd name="T63" fmla="*/ 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168">
                  <a:moveTo>
                    <a:pt x="13" y="4"/>
                  </a:moveTo>
                  <a:lnTo>
                    <a:pt x="9" y="13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80" y="159"/>
                  </a:moveTo>
                  <a:lnTo>
                    <a:pt x="376" y="168"/>
                  </a:lnTo>
                  <a:lnTo>
                    <a:pt x="367" y="164"/>
                  </a:lnTo>
                  <a:lnTo>
                    <a:pt x="371" y="155"/>
                  </a:lnTo>
                  <a:lnTo>
                    <a:pt x="380" y="159"/>
                  </a:lnTo>
                  <a:lnTo>
                    <a:pt x="380" y="159"/>
                  </a:lnTo>
                  <a:close/>
                  <a:moveTo>
                    <a:pt x="343" y="143"/>
                  </a:moveTo>
                  <a:lnTo>
                    <a:pt x="339" y="152"/>
                  </a:lnTo>
                  <a:lnTo>
                    <a:pt x="330" y="148"/>
                  </a:lnTo>
                  <a:lnTo>
                    <a:pt x="334" y="139"/>
                  </a:lnTo>
                  <a:lnTo>
                    <a:pt x="343" y="143"/>
                  </a:lnTo>
                  <a:lnTo>
                    <a:pt x="343" y="143"/>
                  </a:lnTo>
                  <a:close/>
                  <a:moveTo>
                    <a:pt x="307" y="127"/>
                  </a:moveTo>
                  <a:lnTo>
                    <a:pt x="303" y="136"/>
                  </a:lnTo>
                  <a:lnTo>
                    <a:pt x="294" y="132"/>
                  </a:lnTo>
                  <a:lnTo>
                    <a:pt x="298" y="123"/>
                  </a:lnTo>
                  <a:lnTo>
                    <a:pt x="307" y="127"/>
                  </a:lnTo>
                  <a:lnTo>
                    <a:pt x="307" y="127"/>
                  </a:lnTo>
                  <a:close/>
                  <a:moveTo>
                    <a:pt x="270" y="111"/>
                  </a:moveTo>
                  <a:lnTo>
                    <a:pt x="266" y="121"/>
                  </a:lnTo>
                  <a:lnTo>
                    <a:pt x="257" y="118"/>
                  </a:lnTo>
                  <a:lnTo>
                    <a:pt x="261" y="108"/>
                  </a:lnTo>
                  <a:lnTo>
                    <a:pt x="270" y="111"/>
                  </a:lnTo>
                  <a:lnTo>
                    <a:pt x="270" y="111"/>
                  </a:lnTo>
                  <a:close/>
                  <a:moveTo>
                    <a:pt x="233" y="97"/>
                  </a:moveTo>
                  <a:lnTo>
                    <a:pt x="230" y="106"/>
                  </a:lnTo>
                  <a:lnTo>
                    <a:pt x="220" y="102"/>
                  </a:lnTo>
                  <a:lnTo>
                    <a:pt x="224" y="93"/>
                  </a:lnTo>
                  <a:lnTo>
                    <a:pt x="233" y="97"/>
                  </a:lnTo>
                  <a:lnTo>
                    <a:pt x="233" y="97"/>
                  </a:lnTo>
                  <a:close/>
                  <a:moveTo>
                    <a:pt x="197" y="81"/>
                  </a:moveTo>
                  <a:lnTo>
                    <a:pt x="193" y="91"/>
                  </a:lnTo>
                  <a:lnTo>
                    <a:pt x="184" y="87"/>
                  </a:lnTo>
                  <a:lnTo>
                    <a:pt x="188" y="78"/>
                  </a:lnTo>
                  <a:lnTo>
                    <a:pt x="197" y="81"/>
                  </a:lnTo>
                  <a:lnTo>
                    <a:pt x="197" y="81"/>
                  </a:lnTo>
                  <a:close/>
                  <a:moveTo>
                    <a:pt x="160" y="66"/>
                  </a:moveTo>
                  <a:lnTo>
                    <a:pt x="156" y="75"/>
                  </a:lnTo>
                  <a:lnTo>
                    <a:pt x="147" y="71"/>
                  </a:lnTo>
                  <a:lnTo>
                    <a:pt x="151" y="62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24" y="50"/>
                  </a:moveTo>
                  <a:lnTo>
                    <a:pt x="120" y="59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24" y="50"/>
                  </a:lnTo>
                  <a:lnTo>
                    <a:pt x="124" y="50"/>
                  </a:lnTo>
                  <a:close/>
                  <a:moveTo>
                    <a:pt x="86" y="34"/>
                  </a:moveTo>
                  <a:lnTo>
                    <a:pt x="82" y="44"/>
                  </a:lnTo>
                  <a:lnTo>
                    <a:pt x="73" y="41"/>
                  </a:lnTo>
                  <a:lnTo>
                    <a:pt x="77" y="30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49" y="20"/>
                  </a:moveTo>
                  <a:lnTo>
                    <a:pt x="45" y="29"/>
                  </a:lnTo>
                  <a:lnTo>
                    <a:pt x="36" y="25"/>
                  </a:lnTo>
                  <a:lnTo>
                    <a:pt x="40" y="16"/>
                  </a:lnTo>
                  <a:lnTo>
                    <a:pt x="49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" name="Freeform 293"/>
            <p:cNvSpPr>
              <a:spLocks noEditPoints="1"/>
            </p:cNvSpPr>
            <p:nvPr/>
          </p:nvSpPr>
          <p:spPr bwMode="auto">
            <a:xfrm>
              <a:off x="8688045" y="3351865"/>
              <a:ext cx="519094" cy="770359"/>
            </a:xfrm>
            <a:custGeom>
              <a:avLst/>
              <a:gdLst>
                <a:gd name="T0" fmla="*/ 183 w 188"/>
                <a:gd name="T1" fmla="*/ 13 h 279"/>
                <a:gd name="T2" fmla="*/ 175 w 188"/>
                <a:gd name="T3" fmla="*/ 8 h 279"/>
                <a:gd name="T4" fmla="*/ 180 w 188"/>
                <a:gd name="T5" fmla="*/ 0 h 279"/>
                <a:gd name="T6" fmla="*/ 188 w 188"/>
                <a:gd name="T7" fmla="*/ 5 h 279"/>
                <a:gd name="T8" fmla="*/ 183 w 188"/>
                <a:gd name="T9" fmla="*/ 13 h 279"/>
                <a:gd name="T10" fmla="*/ 183 w 188"/>
                <a:gd name="T11" fmla="*/ 13 h 279"/>
                <a:gd name="T12" fmla="*/ 8 w 188"/>
                <a:gd name="T13" fmla="*/ 279 h 279"/>
                <a:gd name="T14" fmla="*/ 0 w 188"/>
                <a:gd name="T15" fmla="*/ 274 h 279"/>
                <a:gd name="T16" fmla="*/ 5 w 188"/>
                <a:gd name="T17" fmla="*/ 266 h 279"/>
                <a:gd name="T18" fmla="*/ 13 w 188"/>
                <a:gd name="T19" fmla="*/ 272 h 279"/>
                <a:gd name="T20" fmla="*/ 8 w 188"/>
                <a:gd name="T21" fmla="*/ 279 h 279"/>
                <a:gd name="T22" fmla="*/ 8 w 188"/>
                <a:gd name="T23" fmla="*/ 279 h 279"/>
                <a:gd name="T24" fmla="*/ 30 w 188"/>
                <a:gd name="T25" fmla="*/ 247 h 279"/>
                <a:gd name="T26" fmla="*/ 22 w 188"/>
                <a:gd name="T27" fmla="*/ 240 h 279"/>
                <a:gd name="T28" fmla="*/ 27 w 188"/>
                <a:gd name="T29" fmla="*/ 232 h 279"/>
                <a:gd name="T30" fmla="*/ 35 w 188"/>
                <a:gd name="T31" fmla="*/ 238 h 279"/>
                <a:gd name="T32" fmla="*/ 30 w 188"/>
                <a:gd name="T33" fmla="*/ 247 h 279"/>
                <a:gd name="T34" fmla="*/ 30 w 188"/>
                <a:gd name="T35" fmla="*/ 247 h 279"/>
                <a:gd name="T36" fmla="*/ 52 w 188"/>
                <a:gd name="T37" fmla="*/ 213 h 279"/>
                <a:gd name="T38" fmla="*/ 43 w 188"/>
                <a:gd name="T39" fmla="*/ 208 h 279"/>
                <a:gd name="T40" fmla="*/ 48 w 188"/>
                <a:gd name="T41" fmla="*/ 200 h 279"/>
                <a:gd name="T42" fmla="*/ 57 w 188"/>
                <a:gd name="T43" fmla="*/ 205 h 279"/>
                <a:gd name="T44" fmla="*/ 52 w 188"/>
                <a:gd name="T45" fmla="*/ 213 h 279"/>
                <a:gd name="T46" fmla="*/ 52 w 188"/>
                <a:gd name="T47" fmla="*/ 213 h 279"/>
                <a:gd name="T48" fmla="*/ 73 w 188"/>
                <a:gd name="T49" fmla="*/ 180 h 279"/>
                <a:gd name="T50" fmla="*/ 65 w 188"/>
                <a:gd name="T51" fmla="*/ 174 h 279"/>
                <a:gd name="T52" fmla="*/ 70 w 188"/>
                <a:gd name="T53" fmla="*/ 166 h 279"/>
                <a:gd name="T54" fmla="*/ 79 w 188"/>
                <a:gd name="T55" fmla="*/ 171 h 279"/>
                <a:gd name="T56" fmla="*/ 73 w 188"/>
                <a:gd name="T57" fmla="*/ 180 h 279"/>
                <a:gd name="T58" fmla="*/ 73 w 188"/>
                <a:gd name="T59" fmla="*/ 180 h 279"/>
                <a:gd name="T60" fmla="*/ 95 w 188"/>
                <a:gd name="T61" fmla="*/ 146 h 279"/>
                <a:gd name="T62" fmla="*/ 87 w 188"/>
                <a:gd name="T63" fmla="*/ 141 h 279"/>
                <a:gd name="T64" fmla="*/ 93 w 188"/>
                <a:gd name="T65" fmla="*/ 133 h 279"/>
                <a:gd name="T66" fmla="*/ 100 w 188"/>
                <a:gd name="T67" fmla="*/ 138 h 279"/>
                <a:gd name="T68" fmla="*/ 95 w 188"/>
                <a:gd name="T69" fmla="*/ 146 h 279"/>
                <a:gd name="T70" fmla="*/ 95 w 188"/>
                <a:gd name="T71" fmla="*/ 146 h 279"/>
                <a:gd name="T72" fmla="*/ 117 w 188"/>
                <a:gd name="T73" fmla="*/ 113 h 279"/>
                <a:gd name="T74" fmla="*/ 108 w 188"/>
                <a:gd name="T75" fmla="*/ 108 h 279"/>
                <a:gd name="T76" fmla="*/ 115 w 188"/>
                <a:gd name="T77" fmla="*/ 99 h 279"/>
                <a:gd name="T78" fmla="*/ 123 w 188"/>
                <a:gd name="T79" fmla="*/ 104 h 279"/>
                <a:gd name="T80" fmla="*/ 117 w 188"/>
                <a:gd name="T81" fmla="*/ 113 h 279"/>
                <a:gd name="T82" fmla="*/ 117 w 188"/>
                <a:gd name="T83" fmla="*/ 113 h 279"/>
                <a:gd name="T84" fmla="*/ 140 w 188"/>
                <a:gd name="T85" fmla="*/ 79 h 279"/>
                <a:gd name="T86" fmla="*/ 130 w 188"/>
                <a:gd name="T87" fmla="*/ 74 h 279"/>
                <a:gd name="T88" fmla="*/ 136 w 188"/>
                <a:gd name="T89" fmla="*/ 66 h 279"/>
                <a:gd name="T90" fmla="*/ 145 w 188"/>
                <a:gd name="T91" fmla="*/ 72 h 279"/>
                <a:gd name="T92" fmla="*/ 140 w 188"/>
                <a:gd name="T93" fmla="*/ 79 h 279"/>
                <a:gd name="T94" fmla="*/ 140 w 188"/>
                <a:gd name="T95" fmla="*/ 79 h 279"/>
                <a:gd name="T96" fmla="*/ 160 w 188"/>
                <a:gd name="T97" fmla="*/ 47 h 279"/>
                <a:gd name="T98" fmla="*/ 153 w 188"/>
                <a:gd name="T99" fmla="*/ 42 h 279"/>
                <a:gd name="T100" fmla="*/ 158 w 188"/>
                <a:gd name="T101" fmla="*/ 32 h 279"/>
                <a:gd name="T102" fmla="*/ 166 w 188"/>
                <a:gd name="T103" fmla="*/ 38 h 279"/>
                <a:gd name="T104" fmla="*/ 160 w 188"/>
                <a:gd name="T105" fmla="*/ 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79">
                  <a:moveTo>
                    <a:pt x="183" y="13"/>
                  </a:moveTo>
                  <a:lnTo>
                    <a:pt x="175" y="8"/>
                  </a:lnTo>
                  <a:lnTo>
                    <a:pt x="180" y="0"/>
                  </a:lnTo>
                  <a:lnTo>
                    <a:pt x="188" y="5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8" y="279"/>
                  </a:moveTo>
                  <a:lnTo>
                    <a:pt x="0" y="274"/>
                  </a:lnTo>
                  <a:lnTo>
                    <a:pt x="5" y="266"/>
                  </a:lnTo>
                  <a:lnTo>
                    <a:pt x="13" y="272"/>
                  </a:lnTo>
                  <a:lnTo>
                    <a:pt x="8" y="279"/>
                  </a:lnTo>
                  <a:lnTo>
                    <a:pt x="8" y="279"/>
                  </a:lnTo>
                  <a:close/>
                  <a:moveTo>
                    <a:pt x="30" y="247"/>
                  </a:moveTo>
                  <a:lnTo>
                    <a:pt x="22" y="240"/>
                  </a:lnTo>
                  <a:lnTo>
                    <a:pt x="27" y="232"/>
                  </a:lnTo>
                  <a:lnTo>
                    <a:pt x="35" y="238"/>
                  </a:lnTo>
                  <a:lnTo>
                    <a:pt x="30" y="247"/>
                  </a:lnTo>
                  <a:lnTo>
                    <a:pt x="30" y="247"/>
                  </a:lnTo>
                  <a:close/>
                  <a:moveTo>
                    <a:pt x="52" y="213"/>
                  </a:moveTo>
                  <a:lnTo>
                    <a:pt x="43" y="208"/>
                  </a:lnTo>
                  <a:lnTo>
                    <a:pt x="48" y="200"/>
                  </a:lnTo>
                  <a:lnTo>
                    <a:pt x="57" y="205"/>
                  </a:lnTo>
                  <a:lnTo>
                    <a:pt x="52" y="213"/>
                  </a:lnTo>
                  <a:lnTo>
                    <a:pt x="52" y="213"/>
                  </a:lnTo>
                  <a:close/>
                  <a:moveTo>
                    <a:pt x="73" y="180"/>
                  </a:moveTo>
                  <a:lnTo>
                    <a:pt x="65" y="174"/>
                  </a:lnTo>
                  <a:lnTo>
                    <a:pt x="70" y="166"/>
                  </a:lnTo>
                  <a:lnTo>
                    <a:pt x="79" y="171"/>
                  </a:lnTo>
                  <a:lnTo>
                    <a:pt x="73" y="180"/>
                  </a:lnTo>
                  <a:lnTo>
                    <a:pt x="73" y="180"/>
                  </a:lnTo>
                  <a:close/>
                  <a:moveTo>
                    <a:pt x="95" y="146"/>
                  </a:moveTo>
                  <a:lnTo>
                    <a:pt x="87" y="141"/>
                  </a:lnTo>
                  <a:lnTo>
                    <a:pt x="93" y="133"/>
                  </a:lnTo>
                  <a:lnTo>
                    <a:pt x="100" y="138"/>
                  </a:lnTo>
                  <a:lnTo>
                    <a:pt x="95" y="146"/>
                  </a:lnTo>
                  <a:lnTo>
                    <a:pt x="95" y="146"/>
                  </a:lnTo>
                  <a:close/>
                  <a:moveTo>
                    <a:pt x="117" y="113"/>
                  </a:moveTo>
                  <a:lnTo>
                    <a:pt x="108" y="108"/>
                  </a:lnTo>
                  <a:lnTo>
                    <a:pt x="115" y="99"/>
                  </a:lnTo>
                  <a:lnTo>
                    <a:pt x="123" y="104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40" y="79"/>
                  </a:moveTo>
                  <a:lnTo>
                    <a:pt x="130" y="74"/>
                  </a:lnTo>
                  <a:lnTo>
                    <a:pt x="136" y="66"/>
                  </a:lnTo>
                  <a:lnTo>
                    <a:pt x="145" y="72"/>
                  </a:lnTo>
                  <a:lnTo>
                    <a:pt x="140" y="79"/>
                  </a:lnTo>
                  <a:lnTo>
                    <a:pt x="140" y="79"/>
                  </a:lnTo>
                  <a:close/>
                  <a:moveTo>
                    <a:pt x="160" y="47"/>
                  </a:moveTo>
                  <a:lnTo>
                    <a:pt x="153" y="42"/>
                  </a:lnTo>
                  <a:lnTo>
                    <a:pt x="158" y="32"/>
                  </a:lnTo>
                  <a:lnTo>
                    <a:pt x="166" y="38"/>
                  </a:lnTo>
                  <a:lnTo>
                    <a:pt x="160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" name="Freeform 294"/>
            <p:cNvSpPr>
              <a:spLocks noEditPoints="1"/>
            </p:cNvSpPr>
            <p:nvPr/>
          </p:nvSpPr>
          <p:spPr bwMode="auto">
            <a:xfrm>
              <a:off x="8467153" y="2758220"/>
              <a:ext cx="709614" cy="607451"/>
            </a:xfrm>
            <a:custGeom>
              <a:avLst/>
              <a:gdLst>
                <a:gd name="T0" fmla="*/ 243 w 257"/>
                <a:gd name="T1" fmla="*/ 213 h 220"/>
                <a:gd name="T2" fmla="*/ 250 w 257"/>
                <a:gd name="T3" fmla="*/ 207 h 220"/>
                <a:gd name="T4" fmla="*/ 257 w 257"/>
                <a:gd name="T5" fmla="*/ 212 h 220"/>
                <a:gd name="T6" fmla="*/ 251 w 257"/>
                <a:gd name="T7" fmla="*/ 220 h 220"/>
                <a:gd name="T8" fmla="*/ 243 w 257"/>
                <a:gd name="T9" fmla="*/ 213 h 220"/>
                <a:gd name="T10" fmla="*/ 243 w 257"/>
                <a:gd name="T11" fmla="*/ 213 h 220"/>
                <a:gd name="T12" fmla="*/ 0 w 257"/>
                <a:gd name="T13" fmla="*/ 8 h 220"/>
                <a:gd name="T14" fmla="*/ 7 w 257"/>
                <a:gd name="T15" fmla="*/ 0 h 220"/>
                <a:gd name="T16" fmla="*/ 14 w 257"/>
                <a:gd name="T17" fmla="*/ 7 h 220"/>
                <a:gd name="T18" fmla="*/ 8 w 257"/>
                <a:gd name="T19" fmla="*/ 15 h 220"/>
                <a:gd name="T20" fmla="*/ 0 w 257"/>
                <a:gd name="T21" fmla="*/ 8 h 220"/>
                <a:gd name="T22" fmla="*/ 0 w 257"/>
                <a:gd name="T23" fmla="*/ 8 h 220"/>
                <a:gd name="T24" fmla="*/ 31 w 257"/>
                <a:gd name="T25" fmla="*/ 33 h 220"/>
                <a:gd name="T26" fmla="*/ 38 w 257"/>
                <a:gd name="T27" fmla="*/ 27 h 220"/>
                <a:gd name="T28" fmla="*/ 44 w 257"/>
                <a:gd name="T29" fmla="*/ 33 h 220"/>
                <a:gd name="T30" fmla="*/ 38 w 257"/>
                <a:gd name="T31" fmla="*/ 40 h 220"/>
                <a:gd name="T32" fmla="*/ 31 w 257"/>
                <a:gd name="T33" fmla="*/ 33 h 220"/>
                <a:gd name="T34" fmla="*/ 31 w 257"/>
                <a:gd name="T35" fmla="*/ 33 h 220"/>
                <a:gd name="T36" fmla="*/ 61 w 257"/>
                <a:gd name="T37" fmla="*/ 59 h 220"/>
                <a:gd name="T38" fmla="*/ 68 w 257"/>
                <a:gd name="T39" fmla="*/ 51 h 220"/>
                <a:gd name="T40" fmla="*/ 76 w 257"/>
                <a:gd name="T41" fmla="*/ 58 h 220"/>
                <a:gd name="T42" fmla="*/ 69 w 257"/>
                <a:gd name="T43" fmla="*/ 66 h 220"/>
                <a:gd name="T44" fmla="*/ 61 w 257"/>
                <a:gd name="T45" fmla="*/ 59 h 220"/>
                <a:gd name="T46" fmla="*/ 61 w 257"/>
                <a:gd name="T47" fmla="*/ 59 h 220"/>
                <a:gd name="T48" fmla="*/ 92 w 257"/>
                <a:gd name="T49" fmla="*/ 85 h 220"/>
                <a:gd name="T50" fmla="*/ 98 w 257"/>
                <a:gd name="T51" fmla="*/ 78 h 220"/>
                <a:gd name="T52" fmla="*/ 106 w 257"/>
                <a:gd name="T53" fmla="*/ 84 h 220"/>
                <a:gd name="T54" fmla="*/ 99 w 257"/>
                <a:gd name="T55" fmla="*/ 92 h 220"/>
                <a:gd name="T56" fmla="*/ 92 w 257"/>
                <a:gd name="T57" fmla="*/ 85 h 220"/>
                <a:gd name="T58" fmla="*/ 92 w 257"/>
                <a:gd name="T59" fmla="*/ 85 h 220"/>
                <a:gd name="T60" fmla="*/ 122 w 257"/>
                <a:gd name="T61" fmla="*/ 111 h 220"/>
                <a:gd name="T62" fmla="*/ 128 w 257"/>
                <a:gd name="T63" fmla="*/ 104 h 220"/>
                <a:gd name="T64" fmla="*/ 136 w 257"/>
                <a:gd name="T65" fmla="*/ 110 h 220"/>
                <a:gd name="T66" fmla="*/ 129 w 257"/>
                <a:gd name="T67" fmla="*/ 117 h 220"/>
                <a:gd name="T68" fmla="*/ 122 w 257"/>
                <a:gd name="T69" fmla="*/ 111 h 220"/>
                <a:gd name="T70" fmla="*/ 122 w 257"/>
                <a:gd name="T71" fmla="*/ 111 h 220"/>
                <a:gd name="T72" fmla="*/ 153 w 257"/>
                <a:gd name="T73" fmla="*/ 136 h 220"/>
                <a:gd name="T74" fmla="*/ 159 w 257"/>
                <a:gd name="T75" fmla="*/ 128 h 220"/>
                <a:gd name="T76" fmla="*/ 166 w 257"/>
                <a:gd name="T77" fmla="*/ 135 h 220"/>
                <a:gd name="T78" fmla="*/ 159 w 257"/>
                <a:gd name="T79" fmla="*/ 143 h 220"/>
                <a:gd name="T80" fmla="*/ 153 w 257"/>
                <a:gd name="T81" fmla="*/ 136 h 220"/>
                <a:gd name="T82" fmla="*/ 153 w 257"/>
                <a:gd name="T83" fmla="*/ 136 h 220"/>
                <a:gd name="T84" fmla="*/ 183 w 257"/>
                <a:gd name="T85" fmla="*/ 162 h 220"/>
                <a:gd name="T86" fmla="*/ 190 w 257"/>
                <a:gd name="T87" fmla="*/ 155 h 220"/>
                <a:gd name="T88" fmla="*/ 197 w 257"/>
                <a:gd name="T89" fmla="*/ 161 h 220"/>
                <a:gd name="T90" fmla="*/ 191 w 257"/>
                <a:gd name="T91" fmla="*/ 169 h 220"/>
                <a:gd name="T92" fmla="*/ 183 w 257"/>
                <a:gd name="T93" fmla="*/ 162 h 220"/>
                <a:gd name="T94" fmla="*/ 183 w 257"/>
                <a:gd name="T95" fmla="*/ 162 h 220"/>
                <a:gd name="T96" fmla="*/ 213 w 257"/>
                <a:gd name="T97" fmla="*/ 189 h 220"/>
                <a:gd name="T98" fmla="*/ 220 w 257"/>
                <a:gd name="T99" fmla="*/ 181 h 220"/>
                <a:gd name="T100" fmla="*/ 227 w 257"/>
                <a:gd name="T101" fmla="*/ 187 h 220"/>
                <a:gd name="T102" fmla="*/ 221 w 257"/>
                <a:gd name="T103" fmla="*/ 195 h 220"/>
                <a:gd name="T104" fmla="*/ 213 w 257"/>
                <a:gd name="T105" fmla="*/ 18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20">
                  <a:moveTo>
                    <a:pt x="243" y="213"/>
                  </a:moveTo>
                  <a:lnTo>
                    <a:pt x="250" y="207"/>
                  </a:lnTo>
                  <a:lnTo>
                    <a:pt x="257" y="212"/>
                  </a:lnTo>
                  <a:lnTo>
                    <a:pt x="251" y="220"/>
                  </a:lnTo>
                  <a:lnTo>
                    <a:pt x="243" y="213"/>
                  </a:lnTo>
                  <a:lnTo>
                    <a:pt x="243" y="213"/>
                  </a:lnTo>
                  <a:close/>
                  <a:moveTo>
                    <a:pt x="0" y="8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31" y="33"/>
                  </a:moveTo>
                  <a:lnTo>
                    <a:pt x="38" y="27"/>
                  </a:lnTo>
                  <a:lnTo>
                    <a:pt x="44" y="33"/>
                  </a:lnTo>
                  <a:lnTo>
                    <a:pt x="38" y="40"/>
                  </a:lnTo>
                  <a:lnTo>
                    <a:pt x="31" y="33"/>
                  </a:lnTo>
                  <a:lnTo>
                    <a:pt x="31" y="33"/>
                  </a:lnTo>
                  <a:close/>
                  <a:moveTo>
                    <a:pt x="61" y="59"/>
                  </a:moveTo>
                  <a:lnTo>
                    <a:pt x="68" y="51"/>
                  </a:lnTo>
                  <a:lnTo>
                    <a:pt x="76" y="58"/>
                  </a:lnTo>
                  <a:lnTo>
                    <a:pt x="69" y="66"/>
                  </a:lnTo>
                  <a:lnTo>
                    <a:pt x="61" y="59"/>
                  </a:lnTo>
                  <a:lnTo>
                    <a:pt x="61" y="59"/>
                  </a:lnTo>
                  <a:close/>
                  <a:moveTo>
                    <a:pt x="92" y="85"/>
                  </a:moveTo>
                  <a:lnTo>
                    <a:pt x="98" y="78"/>
                  </a:lnTo>
                  <a:lnTo>
                    <a:pt x="106" y="84"/>
                  </a:lnTo>
                  <a:lnTo>
                    <a:pt x="99" y="92"/>
                  </a:lnTo>
                  <a:lnTo>
                    <a:pt x="92" y="85"/>
                  </a:lnTo>
                  <a:lnTo>
                    <a:pt x="92" y="85"/>
                  </a:lnTo>
                  <a:close/>
                  <a:moveTo>
                    <a:pt x="122" y="111"/>
                  </a:moveTo>
                  <a:lnTo>
                    <a:pt x="128" y="104"/>
                  </a:lnTo>
                  <a:lnTo>
                    <a:pt x="136" y="110"/>
                  </a:lnTo>
                  <a:lnTo>
                    <a:pt x="129" y="117"/>
                  </a:lnTo>
                  <a:lnTo>
                    <a:pt x="122" y="111"/>
                  </a:lnTo>
                  <a:lnTo>
                    <a:pt x="122" y="111"/>
                  </a:lnTo>
                  <a:close/>
                  <a:moveTo>
                    <a:pt x="153" y="136"/>
                  </a:moveTo>
                  <a:lnTo>
                    <a:pt x="159" y="128"/>
                  </a:lnTo>
                  <a:lnTo>
                    <a:pt x="166" y="135"/>
                  </a:lnTo>
                  <a:lnTo>
                    <a:pt x="159" y="143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83" y="162"/>
                  </a:moveTo>
                  <a:lnTo>
                    <a:pt x="190" y="155"/>
                  </a:lnTo>
                  <a:lnTo>
                    <a:pt x="197" y="161"/>
                  </a:lnTo>
                  <a:lnTo>
                    <a:pt x="191" y="169"/>
                  </a:lnTo>
                  <a:lnTo>
                    <a:pt x="183" y="162"/>
                  </a:lnTo>
                  <a:lnTo>
                    <a:pt x="183" y="162"/>
                  </a:lnTo>
                  <a:close/>
                  <a:moveTo>
                    <a:pt x="213" y="189"/>
                  </a:moveTo>
                  <a:lnTo>
                    <a:pt x="220" y="181"/>
                  </a:lnTo>
                  <a:lnTo>
                    <a:pt x="227" y="187"/>
                  </a:lnTo>
                  <a:lnTo>
                    <a:pt x="221" y="195"/>
                  </a:lnTo>
                  <a:lnTo>
                    <a:pt x="213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" name="Freeform 295"/>
            <p:cNvSpPr>
              <a:spLocks noEditPoints="1"/>
            </p:cNvSpPr>
            <p:nvPr/>
          </p:nvSpPr>
          <p:spPr bwMode="auto">
            <a:xfrm>
              <a:off x="7045167" y="2504195"/>
              <a:ext cx="1339154" cy="190520"/>
            </a:xfrm>
            <a:custGeom>
              <a:avLst/>
              <a:gdLst>
                <a:gd name="T0" fmla="*/ 9 w 485"/>
                <a:gd name="T1" fmla="*/ 10 h 69"/>
                <a:gd name="T2" fmla="*/ 0 w 485"/>
                <a:gd name="T3" fmla="*/ 0 h 69"/>
                <a:gd name="T4" fmla="*/ 11 w 485"/>
                <a:gd name="T5" fmla="*/ 1 h 69"/>
                <a:gd name="T6" fmla="*/ 484 w 485"/>
                <a:gd name="T7" fmla="*/ 69 h 69"/>
                <a:gd name="T8" fmla="*/ 475 w 485"/>
                <a:gd name="T9" fmla="*/ 58 h 69"/>
                <a:gd name="T10" fmla="*/ 485 w 485"/>
                <a:gd name="T11" fmla="*/ 58 h 69"/>
                <a:gd name="T12" fmla="*/ 444 w 485"/>
                <a:gd name="T13" fmla="*/ 64 h 69"/>
                <a:gd name="T14" fmla="*/ 435 w 485"/>
                <a:gd name="T15" fmla="*/ 53 h 69"/>
                <a:gd name="T16" fmla="*/ 446 w 485"/>
                <a:gd name="T17" fmla="*/ 54 h 69"/>
                <a:gd name="T18" fmla="*/ 405 w 485"/>
                <a:gd name="T19" fmla="*/ 60 h 69"/>
                <a:gd name="T20" fmla="*/ 396 w 485"/>
                <a:gd name="T21" fmla="*/ 48 h 69"/>
                <a:gd name="T22" fmla="*/ 407 w 485"/>
                <a:gd name="T23" fmla="*/ 49 h 69"/>
                <a:gd name="T24" fmla="*/ 365 w 485"/>
                <a:gd name="T25" fmla="*/ 54 h 69"/>
                <a:gd name="T26" fmla="*/ 357 w 485"/>
                <a:gd name="T27" fmla="*/ 43 h 69"/>
                <a:gd name="T28" fmla="*/ 366 w 485"/>
                <a:gd name="T29" fmla="*/ 44 h 69"/>
                <a:gd name="T30" fmla="*/ 326 w 485"/>
                <a:gd name="T31" fmla="*/ 49 h 69"/>
                <a:gd name="T32" fmla="*/ 316 w 485"/>
                <a:gd name="T33" fmla="*/ 39 h 69"/>
                <a:gd name="T34" fmla="*/ 327 w 485"/>
                <a:gd name="T35" fmla="*/ 40 h 69"/>
                <a:gd name="T36" fmla="*/ 286 w 485"/>
                <a:gd name="T37" fmla="*/ 44 h 69"/>
                <a:gd name="T38" fmla="*/ 277 w 485"/>
                <a:gd name="T39" fmla="*/ 34 h 69"/>
                <a:gd name="T40" fmla="*/ 288 w 485"/>
                <a:gd name="T41" fmla="*/ 35 h 69"/>
                <a:gd name="T42" fmla="*/ 247 w 485"/>
                <a:gd name="T43" fmla="*/ 40 h 69"/>
                <a:gd name="T44" fmla="*/ 238 w 485"/>
                <a:gd name="T45" fmla="*/ 28 h 69"/>
                <a:gd name="T46" fmla="*/ 248 w 485"/>
                <a:gd name="T47" fmla="*/ 30 h 69"/>
                <a:gd name="T48" fmla="*/ 207 w 485"/>
                <a:gd name="T49" fmla="*/ 35 h 69"/>
                <a:gd name="T50" fmla="*/ 199 w 485"/>
                <a:gd name="T51" fmla="*/ 23 h 69"/>
                <a:gd name="T52" fmla="*/ 208 w 485"/>
                <a:gd name="T53" fmla="*/ 24 h 69"/>
                <a:gd name="T54" fmla="*/ 167 w 485"/>
                <a:gd name="T55" fmla="*/ 30 h 69"/>
                <a:gd name="T56" fmla="*/ 158 w 485"/>
                <a:gd name="T57" fmla="*/ 19 h 69"/>
                <a:gd name="T58" fmla="*/ 169 w 485"/>
                <a:gd name="T59" fmla="*/ 21 h 69"/>
                <a:gd name="T60" fmla="*/ 128 w 485"/>
                <a:gd name="T61" fmla="*/ 26 h 69"/>
                <a:gd name="T62" fmla="*/ 119 w 485"/>
                <a:gd name="T63" fmla="*/ 14 h 69"/>
                <a:gd name="T64" fmla="*/ 130 w 485"/>
                <a:gd name="T65" fmla="*/ 15 h 69"/>
                <a:gd name="T66" fmla="*/ 89 w 485"/>
                <a:gd name="T67" fmla="*/ 21 h 69"/>
                <a:gd name="T68" fmla="*/ 80 w 485"/>
                <a:gd name="T69" fmla="*/ 9 h 69"/>
                <a:gd name="T70" fmla="*/ 90 w 485"/>
                <a:gd name="T71" fmla="*/ 10 h 69"/>
                <a:gd name="T72" fmla="*/ 49 w 485"/>
                <a:gd name="T73" fmla="*/ 15 h 69"/>
                <a:gd name="T74" fmla="*/ 41 w 485"/>
                <a:gd name="T75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69">
                  <a:moveTo>
                    <a:pt x="11" y="1"/>
                  </a:moveTo>
                  <a:lnTo>
                    <a:pt x="9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485" y="58"/>
                  </a:moveTo>
                  <a:lnTo>
                    <a:pt x="484" y="69"/>
                  </a:lnTo>
                  <a:lnTo>
                    <a:pt x="475" y="68"/>
                  </a:lnTo>
                  <a:lnTo>
                    <a:pt x="475" y="58"/>
                  </a:lnTo>
                  <a:lnTo>
                    <a:pt x="485" y="58"/>
                  </a:lnTo>
                  <a:lnTo>
                    <a:pt x="485" y="58"/>
                  </a:lnTo>
                  <a:close/>
                  <a:moveTo>
                    <a:pt x="446" y="54"/>
                  </a:moveTo>
                  <a:lnTo>
                    <a:pt x="444" y="64"/>
                  </a:lnTo>
                  <a:lnTo>
                    <a:pt x="434" y="62"/>
                  </a:lnTo>
                  <a:lnTo>
                    <a:pt x="435" y="53"/>
                  </a:lnTo>
                  <a:lnTo>
                    <a:pt x="446" y="54"/>
                  </a:lnTo>
                  <a:lnTo>
                    <a:pt x="446" y="54"/>
                  </a:lnTo>
                  <a:close/>
                  <a:moveTo>
                    <a:pt x="407" y="49"/>
                  </a:moveTo>
                  <a:lnTo>
                    <a:pt x="405" y="60"/>
                  </a:lnTo>
                  <a:lnTo>
                    <a:pt x="395" y="58"/>
                  </a:lnTo>
                  <a:lnTo>
                    <a:pt x="396" y="48"/>
                  </a:lnTo>
                  <a:lnTo>
                    <a:pt x="407" y="49"/>
                  </a:lnTo>
                  <a:lnTo>
                    <a:pt x="407" y="49"/>
                  </a:lnTo>
                  <a:close/>
                  <a:moveTo>
                    <a:pt x="366" y="44"/>
                  </a:moveTo>
                  <a:lnTo>
                    <a:pt x="365" y="54"/>
                  </a:lnTo>
                  <a:lnTo>
                    <a:pt x="356" y="53"/>
                  </a:lnTo>
                  <a:lnTo>
                    <a:pt x="357" y="43"/>
                  </a:lnTo>
                  <a:lnTo>
                    <a:pt x="366" y="44"/>
                  </a:lnTo>
                  <a:lnTo>
                    <a:pt x="366" y="44"/>
                  </a:lnTo>
                  <a:close/>
                  <a:moveTo>
                    <a:pt x="327" y="40"/>
                  </a:moveTo>
                  <a:lnTo>
                    <a:pt x="326" y="49"/>
                  </a:lnTo>
                  <a:lnTo>
                    <a:pt x="316" y="48"/>
                  </a:lnTo>
                  <a:lnTo>
                    <a:pt x="316" y="39"/>
                  </a:lnTo>
                  <a:lnTo>
                    <a:pt x="327" y="40"/>
                  </a:lnTo>
                  <a:lnTo>
                    <a:pt x="327" y="40"/>
                  </a:lnTo>
                  <a:close/>
                  <a:moveTo>
                    <a:pt x="288" y="35"/>
                  </a:moveTo>
                  <a:lnTo>
                    <a:pt x="286" y="44"/>
                  </a:lnTo>
                  <a:lnTo>
                    <a:pt x="276" y="43"/>
                  </a:lnTo>
                  <a:lnTo>
                    <a:pt x="277" y="34"/>
                  </a:lnTo>
                  <a:lnTo>
                    <a:pt x="288" y="35"/>
                  </a:lnTo>
                  <a:lnTo>
                    <a:pt x="288" y="35"/>
                  </a:lnTo>
                  <a:close/>
                  <a:moveTo>
                    <a:pt x="248" y="30"/>
                  </a:moveTo>
                  <a:lnTo>
                    <a:pt x="247" y="40"/>
                  </a:lnTo>
                  <a:lnTo>
                    <a:pt x="237" y="39"/>
                  </a:lnTo>
                  <a:lnTo>
                    <a:pt x="238" y="28"/>
                  </a:lnTo>
                  <a:lnTo>
                    <a:pt x="248" y="30"/>
                  </a:lnTo>
                  <a:lnTo>
                    <a:pt x="248" y="30"/>
                  </a:lnTo>
                  <a:close/>
                  <a:moveTo>
                    <a:pt x="208" y="24"/>
                  </a:moveTo>
                  <a:lnTo>
                    <a:pt x="207" y="35"/>
                  </a:lnTo>
                  <a:lnTo>
                    <a:pt x="197" y="34"/>
                  </a:lnTo>
                  <a:lnTo>
                    <a:pt x="199" y="23"/>
                  </a:lnTo>
                  <a:lnTo>
                    <a:pt x="208" y="24"/>
                  </a:lnTo>
                  <a:lnTo>
                    <a:pt x="208" y="24"/>
                  </a:lnTo>
                  <a:close/>
                  <a:moveTo>
                    <a:pt x="169" y="21"/>
                  </a:moveTo>
                  <a:lnTo>
                    <a:pt x="167" y="30"/>
                  </a:lnTo>
                  <a:lnTo>
                    <a:pt x="158" y="28"/>
                  </a:lnTo>
                  <a:lnTo>
                    <a:pt x="158" y="19"/>
                  </a:lnTo>
                  <a:lnTo>
                    <a:pt x="169" y="21"/>
                  </a:lnTo>
                  <a:lnTo>
                    <a:pt x="169" y="21"/>
                  </a:lnTo>
                  <a:close/>
                  <a:moveTo>
                    <a:pt x="130" y="15"/>
                  </a:moveTo>
                  <a:lnTo>
                    <a:pt x="128" y="26"/>
                  </a:lnTo>
                  <a:lnTo>
                    <a:pt x="118" y="24"/>
                  </a:lnTo>
                  <a:lnTo>
                    <a:pt x="119" y="14"/>
                  </a:lnTo>
                  <a:lnTo>
                    <a:pt x="130" y="15"/>
                  </a:lnTo>
                  <a:lnTo>
                    <a:pt x="130" y="15"/>
                  </a:lnTo>
                  <a:close/>
                  <a:moveTo>
                    <a:pt x="90" y="10"/>
                  </a:moveTo>
                  <a:lnTo>
                    <a:pt x="89" y="21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90" y="10"/>
                  </a:lnTo>
                  <a:lnTo>
                    <a:pt x="90" y="10"/>
                  </a:lnTo>
                  <a:close/>
                  <a:moveTo>
                    <a:pt x="50" y="6"/>
                  </a:moveTo>
                  <a:lnTo>
                    <a:pt x="49" y="15"/>
                  </a:lnTo>
                  <a:lnTo>
                    <a:pt x="39" y="14"/>
                  </a:lnTo>
                  <a:lnTo>
                    <a:pt x="41" y="5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" name="Freeform 296"/>
            <p:cNvSpPr>
              <a:spLocks noEditPoints="1"/>
            </p:cNvSpPr>
            <p:nvPr/>
          </p:nvSpPr>
          <p:spPr bwMode="auto">
            <a:xfrm>
              <a:off x="6161602" y="2534567"/>
              <a:ext cx="858716" cy="1074084"/>
            </a:xfrm>
            <a:custGeom>
              <a:avLst/>
              <a:gdLst>
                <a:gd name="T0" fmla="*/ 298 w 311"/>
                <a:gd name="T1" fmla="*/ 8 h 389"/>
                <a:gd name="T2" fmla="*/ 311 w 311"/>
                <a:gd name="T3" fmla="*/ 7 h 389"/>
                <a:gd name="T4" fmla="*/ 306 w 311"/>
                <a:gd name="T5" fmla="*/ 15 h 389"/>
                <a:gd name="T6" fmla="*/ 0 w 311"/>
                <a:gd name="T7" fmla="*/ 382 h 389"/>
                <a:gd name="T8" fmla="*/ 14 w 311"/>
                <a:gd name="T9" fmla="*/ 381 h 389"/>
                <a:gd name="T10" fmla="*/ 8 w 311"/>
                <a:gd name="T11" fmla="*/ 389 h 389"/>
                <a:gd name="T12" fmla="*/ 25 w 311"/>
                <a:gd name="T13" fmla="*/ 351 h 389"/>
                <a:gd name="T14" fmla="*/ 39 w 311"/>
                <a:gd name="T15" fmla="*/ 349 h 389"/>
                <a:gd name="T16" fmla="*/ 33 w 311"/>
                <a:gd name="T17" fmla="*/ 357 h 389"/>
                <a:gd name="T18" fmla="*/ 50 w 311"/>
                <a:gd name="T19" fmla="*/ 319 h 389"/>
                <a:gd name="T20" fmla="*/ 64 w 311"/>
                <a:gd name="T21" fmla="*/ 318 h 389"/>
                <a:gd name="T22" fmla="*/ 58 w 311"/>
                <a:gd name="T23" fmla="*/ 326 h 389"/>
                <a:gd name="T24" fmla="*/ 74 w 311"/>
                <a:gd name="T25" fmla="*/ 289 h 389"/>
                <a:gd name="T26" fmla="*/ 89 w 311"/>
                <a:gd name="T27" fmla="*/ 287 h 389"/>
                <a:gd name="T28" fmla="*/ 82 w 311"/>
                <a:gd name="T29" fmla="*/ 294 h 389"/>
                <a:gd name="T30" fmla="*/ 99 w 311"/>
                <a:gd name="T31" fmla="*/ 258 h 389"/>
                <a:gd name="T32" fmla="*/ 112 w 311"/>
                <a:gd name="T33" fmla="*/ 257 h 389"/>
                <a:gd name="T34" fmla="*/ 107 w 311"/>
                <a:gd name="T35" fmla="*/ 264 h 389"/>
                <a:gd name="T36" fmla="*/ 124 w 311"/>
                <a:gd name="T37" fmla="*/ 226 h 389"/>
                <a:gd name="T38" fmla="*/ 137 w 311"/>
                <a:gd name="T39" fmla="*/ 225 h 389"/>
                <a:gd name="T40" fmla="*/ 132 w 311"/>
                <a:gd name="T41" fmla="*/ 233 h 389"/>
                <a:gd name="T42" fmla="*/ 149 w 311"/>
                <a:gd name="T43" fmla="*/ 195 h 389"/>
                <a:gd name="T44" fmla="*/ 162 w 311"/>
                <a:gd name="T45" fmla="*/ 194 h 389"/>
                <a:gd name="T46" fmla="*/ 157 w 311"/>
                <a:gd name="T47" fmla="*/ 202 h 389"/>
                <a:gd name="T48" fmla="*/ 174 w 311"/>
                <a:gd name="T49" fmla="*/ 164 h 389"/>
                <a:gd name="T50" fmla="*/ 187 w 311"/>
                <a:gd name="T51" fmla="*/ 162 h 389"/>
                <a:gd name="T52" fmla="*/ 182 w 311"/>
                <a:gd name="T53" fmla="*/ 170 h 389"/>
                <a:gd name="T54" fmla="*/ 199 w 311"/>
                <a:gd name="T55" fmla="*/ 132 h 389"/>
                <a:gd name="T56" fmla="*/ 212 w 311"/>
                <a:gd name="T57" fmla="*/ 131 h 389"/>
                <a:gd name="T58" fmla="*/ 206 w 311"/>
                <a:gd name="T59" fmla="*/ 139 h 389"/>
                <a:gd name="T60" fmla="*/ 223 w 311"/>
                <a:gd name="T61" fmla="*/ 102 h 389"/>
                <a:gd name="T62" fmla="*/ 237 w 311"/>
                <a:gd name="T63" fmla="*/ 100 h 389"/>
                <a:gd name="T64" fmla="*/ 231 w 311"/>
                <a:gd name="T65" fmla="*/ 108 h 389"/>
                <a:gd name="T66" fmla="*/ 248 w 311"/>
                <a:gd name="T67" fmla="*/ 71 h 389"/>
                <a:gd name="T68" fmla="*/ 261 w 311"/>
                <a:gd name="T69" fmla="*/ 68 h 389"/>
                <a:gd name="T70" fmla="*/ 256 w 311"/>
                <a:gd name="T71" fmla="*/ 76 h 389"/>
                <a:gd name="T72" fmla="*/ 273 w 311"/>
                <a:gd name="T73" fmla="*/ 40 h 389"/>
                <a:gd name="T74" fmla="*/ 286 w 311"/>
                <a:gd name="T75" fmla="*/ 3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89">
                  <a:moveTo>
                    <a:pt x="306" y="15"/>
                  </a:moveTo>
                  <a:lnTo>
                    <a:pt x="298" y="8"/>
                  </a:lnTo>
                  <a:lnTo>
                    <a:pt x="303" y="0"/>
                  </a:lnTo>
                  <a:lnTo>
                    <a:pt x="311" y="7"/>
                  </a:lnTo>
                  <a:lnTo>
                    <a:pt x="306" y="15"/>
                  </a:lnTo>
                  <a:lnTo>
                    <a:pt x="306" y="15"/>
                  </a:lnTo>
                  <a:close/>
                  <a:moveTo>
                    <a:pt x="8" y="389"/>
                  </a:moveTo>
                  <a:lnTo>
                    <a:pt x="0" y="382"/>
                  </a:lnTo>
                  <a:lnTo>
                    <a:pt x="7" y="374"/>
                  </a:lnTo>
                  <a:lnTo>
                    <a:pt x="14" y="381"/>
                  </a:lnTo>
                  <a:lnTo>
                    <a:pt x="8" y="389"/>
                  </a:lnTo>
                  <a:lnTo>
                    <a:pt x="8" y="389"/>
                  </a:lnTo>
                  <a:close/>
                  <a:moveTo>
                    <a:pt x="33" y="357"/>
                  </a:moveTo>
                  <a:lnTo>
                    <a:pt x="25" y="351"/>
                  </a:lnTo>
                  <a:lnTo>
                    <a:pt x="31" y="343"/>
                  </a:lnTo>
                  <a:lnTo>
                    <a:pt x="39" y="349"/>
                  </a:lnTo>
                  <a:lnTo>
                    <a:pt x="33" y="357"/>
                  </a:lnTo>
                  <a:lnTo>
                    <a:pt x="33" y="357"/>
                  </a:lnTo>
                  <a:close/>
                  <a:moveTo>
                    <a:pt x="58" y="326"/>
                  </a:moveTo>
                  <a:lnTo>
                    <a:pt x="50" y="319"/>
                  </a:lnTo>
                  <a:lnTo>
                    <a:pt x="56" y="313"/>
                  </a:lnTo>
                  <a:lnTo>
                    <a:pt x="64" y="318"/>
                  </a:lnTo>
                  <a:lnTo>
                    <a:pt x="58" y="326"/>
                  </a:lnTo>
                  <a:lnTo>
                    <a:pt x="58" y="326"/>
                  </a:lnTo>
                  <a:close/>
                  <a:moveTo>
                    <a:pt x="82" y="294"/>
                  </a:moveTo>
                  <a:lnTo>
                    <a:pt x="74" y="289"/>
                  </a:lnTo>
                  <a:lnTo>
                    <a:pt x="81" y="281"/>
                  </a:lnTo>
                  <a:lnTo>
                    <a:pt x="89" y="287"/>
                  </a:lnTo>
                  <a:lnTo>
                    <a:pt x="82" y="294"/>
                  </a:lnTo>
                  <a:lnTo>
                    <a:pt x="82" y="294"/>
                  </a:lnTo>
                  <a:close/>
                  <a:moveTo>
                    <a:pt x="107" y="264"/>
                  </a:moveTo>
                  <a:lnTo>
                    <a:pt x="99" y="258"/>
                  </a:lnTo>
                  <a:lnTo>
                    <a:pt x="106" y="250"/>
                  </a:lnTo>
                  <a:lnTo>
                    <a:pt x="112" y="257"/>
                  </a:lnTo>
                  <a:lnTo>
                    <a:pt x="107" y="264"/>
                  </a:lnTo>
                  <a:lnTo>
                    <a:pt x="107" y="264"/>
                  </a:lnTo>
                  <a:close/>
                  <a:moveTo>
                    <a:pt x="132" y="233"/>
                  </a:moveTo>
                  <a:lnTo>
                    <a:pt x="124" y="226"/>
                  </a:lnTo>
                  <a:lnTo>
                    <a:pt x="131" y="219"/>
                  </a:lnTo>
                  <a:lnTo>
                    <a:pt x="137" y="225"/>
                  </a:lnTo>
                  <a:lnTo>
                    <a:pt x="132" y="233"/>
                  </a:lnTo>
                  <a:lnTo>
                    <a:pt x="132" y="233"/>
                  </a:lnTo>
                  <a:close/>
                  <a:moveTo>
                    <a:pt x="157" y="202"/>
                  </a:moveTo>
                  <a:lnTo>
                    <a:pt x="149" y="195"/>
                  </a:lnTo>
                  <a:lnTo>
                    <a:pt x="154" y="187"/>
                  </a:lnTo>
                  <a:lnTo>
                    <a:pt x="162" y="194"/>
                  </a:lnTo>
                  <a:lnTo>
                    <a:pt x="157" y="202"/>
                  </a:lnTo>
                  <a:lnTo>
                    <a:pt x="157" y="202"/>
                  </a:lnTo>
                  <a:close/>
                  <a:moveTo>
                    <a:pt x="182" y="170"/>
                  </a:moveTo>
                  <a:lnTo>
                    <a:pt x="174" y="164"/>
                  </a:lnTo>
                  <a:lnTo>
                    <a:pt x="179" y="156"/>
                  </a:lnTo>
                  <a:lnTo>
                    <a:pt x="187" y="162"/>
                  </a:lnTo>
                  <a:lnTo>
                    <a:pt x="182" y="170"/>
                  </a:lnTo>
                  <a:lnTo>
                    <a:pt x="182" y="170"/>
                  </a:lnTo>
                  <a:close/>
                  <a:moveTo>
                    <a:pt x="206" y="139"/>
                  </a:moveTo>
                  <a:lnTo>
                    <a:pt x="199" y="132"/>
                  </a:lnTo>
                  <a:lnTo>
                    <a:pt x="204" y="125"/>
                  </a:lnTo>
                  <a:lnTo>
                    <a:pt x="212" y="131"/>
                  </a:lnTo>
                  <a:lnTo>
                    <a:pt x="206" y="139"/>
                  </a:lnTo>
                  <a:lnTo>
                    <a:pt x="206" y="139"/>
                  </a:lnTo>
                  <a:close/>
                  <a:moveTo>
                    <a:pt x="231" y="108"/>
                  </a:moveTo>
                  <a:lnTo>
                    <a:pt x="223" y="102"/>
                  </a:lnTo>
                  <a:lnTo>
                    <a:pt x="229" y="94"/>
                  </a:lnTo>
                  <a:lnTo>
                    <a:pt x="237" y="100"/>
                  </a:lnTo>
                  <a:lnTo>
                    <a:pt x="231" y="108"/>
                  </a:lnTo>
                  <a:lnTo>
                    <a:pt x="231" y="108"/>
                  </a:lnTo>
                  <a:close/>
                  <a:moveTo>
                    <a:pt x="256" y="76"/>
                  </a:moveTo>
                  <a:lnTo>
                    <a:pt x="248" y="71"/>
                  </a:lnTo>
                  <a:lnTo>
                    <a:pt x="254" y="63"/>
                  </a:lnTo>
                  <a:lnTo>
                    <a:pt x="261" y="68"/>
                  </a:lnTo>
                  <a:lnTo>
                    <a:pt x="256" y="76"/>
                  </a:lnTo>
                  <a:lnTo>
                    <a:pt x="256" y="76"/>
                  </a:lnTo>
                  <a:close/>
                  <a:moveTo>
                    <a:pt x="281" y="46"/>
                  </a:moveTo>
                  <a:lnTo>
                    <a:pt x="273" y="40"/>
                  </a:lnTo>
                  <a:lnTo>
                    <a:pt x="278" y="32"/>
                  </a:lnTo>
                  <a:lnTo>
                    <a:pt x="286" y="38"/>
                  </a:lnTo>
                  <a:lnTo>
                    <a:pt x="281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" name="Freeform 297"/>
            <p:cNvSpPr>
              <a:spLocks noEditPoints="1"/>
            </p:cNvSpPr>
            <p:nvPr/>
          </p:nvSpPr>
          <p:spPr bwMode="auto">
            <a:xfrm>
              <a:off x="6263763" y="1805626"/>
              <a:ext cx="742748" cy="712374"/>
            </a:xfrm>
            <a:custGeom>
              <a:avLst/>
              <a:gdLst>
                <a:gd name="T0" fmla="*/ 256 w 269"/>
                <a:gd name="T1" fmla="*/ 251 h 258"/>
                <a:gd name="T2" fmla="*/ 262 w 269"/>
                <a:gd name="T3" fmla="*/ 243 h 258"/>
                <a:gd name="T4" fmla="*/ 269 w 269"/>
                <a:gd name="T5" fmla="*/ 251 h 258"/>
                <a:gd name="T6" fmla="*/ 262 w 269"/>
                <a:gd name="T7" fmla="*/ 258 h 258"/>
                <a:gd name="T8" fmla="*/ 256 w 269"/>
                <a:gd name="T9" fmla="*/ 251 h 258"/>
                <a:gd name="T10" fmla="*/ 256 w 269"/>
                <a:gd name="T11" fmla="*/ 251 h 258"/>
                <a:gd name="T12" fmla="*/ 0 w 269"/>
                <a:gd name="T13" fmla="*/ 8 h 258"/>
                <a:gd name="T14" fmla="*/ 2 w 269"/>
                <a:gd name="T15" fmla="*/ 11 h 258"/>
                <a:gd name="T16" fmla="*/ 10 w 269"/>
                <a:gd name="T17" fmla="*/ 4 h 258"/>
                <a:gd name="T18" fmla="*/ 7 w 269"/>
                <a:gd name="T19" fmla="*/ 0 h 258"/>
                <a:gd name="T20" fmla="*/ 0 w 269"/>
                <a:gd name="T21" fmla="*/ 8 h 258"/>
                <a:gd name="T22" fmla="*/ 0 w 269"/>
                <a:gd name="T23" fmla="*/ 8 h 258"/>
                <a:gd name="T24" fmla="*/ 24 w 269"/>
                <a:gd name="T25" fmla="*/ 32 h 258"/>
                <a:gd name="T26" fmla="*/ 31 w 269"/>
                <a:gd name="T27" fmla="*/ 24 h 258"/>
                <a:gd name="T28" fmla="*/ 39 w 269"/>
                <a:gd name="T29" fmla="*/ 32 h 258"/>
                <a:gd name="T30" fmla="*/ 32 w 269"/>
                <a:gd name="T31" fmla="*/ 38 h 258"/>
                <a:gd name="T32" fmla="*/ 24 w 269"/>
                <a:gd name="T33" fmla="*/ 32 h 258"/>
                <a:gd name="T34" fmla="*/ 24 w 269"/>
                <a:gd name="T35" fmla="*/ 32 h 258"/>
                <a:gd name="T36" fmla="*/ 53 w 269"/>
                <a:gd name="T37" fmla="*/ 59 h 258"/>
                <a:gd name="T38" fmla="*/ 60 w 269"/>
                <a:gd name="T39" fmla="*/ 51 h 258"/>
                <a:gd name="T40" fmla="*/ 68 w 269"/>
                <a:gd name="T41" fmla="*/ 59 h 258"/>
                <a:gd name="T42" fmla="*/ 61 w 269"/>
                <a:gd name="T43" fmla="*/ 66 h 258"/>
                <a:gd name="T44" fmla="*/ 53 w 269"/>
                <a:gd name="T45" fmla="*/ 59 h 258"/>
                <a:gd name="T46" fmla="*/ 53 w 269"/>
                <a:gd name="T47" fmla="*/ 59 h 258"/>
                <a:gd name="T48" fmla="*/ 82 w 269"/>
                <a:gd name="T49" fmla="*/ 87 h 258"/>
                <a:gd name="T50" fmla="*/ 88 w 269"/>
                <a:gd name="T51" fmla="*/ 79 h 258"/>
                <a:gd name="T52" fmla="*/ 96 w 269"/>
                <a:gd name="T53" fmla="*/ 87 h 258"/>
                <a:gd name="T54" fmla="*/ 90 w 269"/>
                <a:gd name="T55" fmla="*/ 93 h 258"/>
                <a:gd name="T56" fmla="*/ 82 w 269"/>
                <a:gd name="T57" fmla="*/ 87 h 258"/>
                <a:gd name="T58" fmla="*/ 82 w 269"/>
                <a:gd name="T59" fmla="*/ 87 h 258"/>
                <a:gd name="T60" fmla="*/ 111 w 269"/>
                <a:gd name="T61" fmla="*/ 114 h 258"/>
                <a:gd name="T62" fmla="*/ 117 w 269"/>
                <a:gd name="T63" fmla="*/ 106 h 258"/>
                <a:gd name="T64" fmla="*/ 125 w 269"/>
                <a:gd name="T65" fmla="*/ 114 h 258"/>
                <a:gd name="T66" fmla="*/ 119 w 269"/>
                <a:gd name="T67" fmla="*/ 121 h 258"/>
                <a:gd name="T68" fmla="*/ 111 w 269"/>
                <a:gd name="T69" fmla="*/ 114 h 258"/>
                <a:gd name="T70" fmla="*/ 111 w 269"/>
                <a:gd name="T71" fmla="*/ 114 h 258"/>
                <a:gd name="T72" fmla="*/ 139 w 269"/>
                <a:gd name="T73" fmla="*/ 141 h 258"/>
                <a:gd name="T74" fmla="*/ 147 w 269"/>
                <a:gd name="T75" fmla="*/ 134 h 258"/>
                <a:gd name="T76" fmla="*/ 154 w 269"/>
                <a:gd name="T77" fmla="*/ 141 h 258"/>
                <a:gd name="T78" fmla="*/ 147 w 269"/>
                <a:gd name="T79" fmla="*/ 148 h 258"/>
                <a:gd name="T80" fmla="*/ 139 w 269"/>
                <a:gd name="T81" fmla="*/ 141 h 258"/>
                <a:gd name="T82" fmla="*/ 139 w 269"/>
                <a:gd name="T83" fmla="*/ 141 h 258"/>
                <a:gd name="T84" fmla="*/ 168 w 269"/>
                <a:gd name="T85" fmla="*/ 169 h 258"/>
                <a:gd name="T86" fmla="*/ 176 w 269"/>
                <a:gd name="T87" fmla="*/ 161 h 258"/>
                <a:gd name="T88" fmla="*/ 183 w 269"/>
                <a:gd name="T89" fmla="*/ 169 h 258"/>
                <a:gd name="T90" fmla="*/ 176 w 269"/>
                <a:gd name="T91" fmla="*/ 175 h 258"/>
                <a:gd name="T92" fmla="*/ 168 w 269"/>
                <a:gd name="T93" fmla="*/ 169 h 258"/>
                <a:gd name="T94" fmla="*/ 168 w 269"/>
                <a:gd name="T95" fmla="*/ 169 h 258"/>
                <a:gd name="T96" fmla="*/ 197 w 269"/>
                <a:gd name="T97" fmla="*/ 196 h 258"/>
                <a:gd name="T98" fmla="*/ 205 w 269"/>
                <a:gd name="T99" fmla="*/ 189 h 258"/>
                <a:gd name="T100" fmla="*/ 211 w 269"/>
                <a:gd name="T101" fmla="*/ 196 h 258"/>
                <a:gd name="T102" fmla="*/ 205 w 269"/>
                <a:gd name="T103" fmla="*/ 203 h 258"/>
                <a:gd name="T104" fmla="*/ 197 w 269"/>
                <a:gd name="T105" fmla="*/ 196 h 258"/>
                <a:gd name="T106" fmla="*/ 197 w 269"/>
                <a:gd name="T107" fmla="*/ 196 h 258"/>
                <a:gd name="T108" fmla="*/ 226 w 269"/>
                <a:gd name="T109" fmla="*/ 224 h 258"/>
                <a:gd name="T110" fmla="*/ 234 w 269"/>
                <a:gd name="T111" fmla="*/ 216 h 258"/>
                <a:gd name="T112" fmla="*/ 240 w 269"/>
                <a:gd name="T113" fmla="*/ 224 h 258"/>
                <a:gd name="T114" fmla="*/ 234 w 269"/>
                <a:gd name="T115" fmla="*/ 230 h 258"/>
                <a:gd name="T116" fmla="*/ 226 w 269"/>
                <a:gd name="T117" fmla="*/ 2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58">
                  <a:moveTo>
                    <a:pt x="256" y="251"/>
                  </a:moveTo>
                  <a:lnTo>
                    <a:pt x="262" y="243"/>
                  </a:lnTo>
                  <a:lnTo>
                    <a:pt x="269" y="251"/>
                  </a:lnTo>
                  <a:lnTo>
                    <a:pt x="262" y="258"/>
                  </a:lnTo>
                  <a:lnTo>
                    <a:pt x="256" y="251"/>
                  </a:lnTo>
                  <a:lnTo>
                    <a:pt x="256" y="251"/>
                  </a:lnTo>
                  <a:close/>
                  <a:moveTo>
                    <a:pt x="0" y="8"/>
                  </a:moveTo>
                  <a:lnTo>
                    <a:pt x="2" y="11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24" y="32"/>
                  </a:moveTo>
                  <a:lnTo>
                    <a:pt x="31" y="24"/>
                  </a:lnTo>
                  <a:lnTo>
                    <a:pt x="39" y="32"/>
                  </a:lnTo>
                  <a:lnTo>
                    <a:pt x="32" y="38"/>
                  </a:lnTo>
                  <a:lnTo>
                    <a:pt x="24" y="32"/>
                  </a:lnTo>
                  <a:lnTo>
                    <a:pt x="24" y="32"/>
                  </a:lnTo>
                  <a:close/>
                  <a:moveTo>
                    <a:pt x="53" y="59"/>
                  </a:moveTo>
                  <a:lnTo>
                    <a:pt x="60" y="51"/>
                  </a:lnTo>
                  <a:lnTo>
                    <a:pt x="68" y="59"/>
                  </a:lnTo>
                  <a:lnTo>
                    <a:pt x="61" y="66"/>
                  </a:lnTo>
                  <a:lnTo>
                    <a:pt x="53" y="59"/>
                  </a:lnTo>
                  <a:lnTo>
                    <a:pt x="53" y="59"/>
                  </a:lnTo>
                  <a:close/>
                  <a:moveTo>
                    <a:pt x="82" y="87"/>
                  </a:moveTo>
                  <a:lnTo>
                    <a:pt x="88" y="79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11" y="114"/>
                  </a:moveTo>
                  <a:lnTo>
                    <a:pt x="117" y="106"/>
                  </a:lnTo>
                  <a:lnTo>
                    <a:pt x="125" y="114"/>
                  </a:lnTo>
                  <a:lnTo>
                    <a:pt x="119" y="121"/>
                  </a:lnTo>
                  <a:lnTo>
                    <a:pt x="111" y="114"/>
                  </a:lnTo>
                  <a:lnTo>
                    <a:pt x="111" y="114"/>
                  </a:lnTo>
                  <a:close/>
                  <a:moveTo>
                    <a:pt x="139" y="141"/>
                  </a:moveTo>
                  <a:lnTo>
                    <a:pt x="147" y="134"/>
                  </a:lnTo>
                  <a:lnTo>
                    <a:pt x="154" y="141"/>
                  </a:lnTo>
                  <a:lnTo>
                    <a:pt x="147" y="148"/>
                  </a:lnTo>
                  <a:lnTo>
                    <a:pt x="139" y="141"/>
                  </a:lnTo>
                  <a:lnTo>
                    <a:pt x="139" y="141"/>
                  </a:lnTo>
                  <a:close/>
                  <a:moveTo>
                    <a:pt x="168" y="169"/>
                  </a:moveTo>
                  <a:lnTo>
                    <a:pt x="176" y="161"/>
                  </a:lnTo>
                  <a:lnTo>
                    <a:pt x="183" y="169"/>
                  </a:lnTo>
                  <a:lnTo>
                    <a:pt x="176" y="175"/>
                  </a:lnTo>
                  <a:lnTo>
                    <a:pt x="168" y="169"/>
                  </a:lnTo>
                  <a:lnTo>
                    <a:pt x="168" y="169"/>
                  </a:lnTo>
                  <a:close/>
                  <a:moveTo>
                    <a:pt x="197" y="196"/>
                  </a:moveTo>
                  <a:lnTo>
                    <a:pt x="205" y="189"/>
                  </a:lnTo>
                  <a:lnTo>
                    <a:pt x="211" y="196"/>
                  </a:lnTo>
                  <a:lnTo>
                    <a:pt x="205" y="203"/>
                  </a:lnTo>
                  <a:lnTo>
                    <a:pt x="197" y="196"/>
                  </a:lnTo>
                  <a:lnTo>
                    <a:pt x="197" y="196"/>
                  </a:lnTo>
                  <a:close/>
                  <a:moveTo>
                    <a:pt x="226" y="224"/>
                  </a:moveTo>
                  <a:lnTo>
                    <a:pt x="234" y="216"/>
                  </a:lnTo>
                  <a:lnTo>
                    <a:pt x="240" y="224"/>
                  </a:lnTo>
                  <a:lnTo>
                    <a:pt x="234" y="230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8" name="Freeform 298"/>
            <p:cNvSpPr>
              <a:spLocks noEditPoints="1"/>
            </p:cNvSpPr>
            <p:nvPr/>
          </p:nvSpPr>
          <p:spPr bwMode="auto">
            <a:xfrm>
              <a:off x="5327738" y="1805626"/>
              <a:ext cx="949832" cy="372755"/>
            </a:xfrm>
            <a:custGeom>
              <a:avLst/>
              <a:gdLst>
                <a:gd name="T0" fmla="*/ 9 w 344"/>
                <a:gd name="T1" fmla="*/ 122 h 135"/>
                <a:gd name="T2" fmla="*/ 13 w 344"/>
                <a:gd name="T3" fmla="*/ 131 h 135"/>
                <a:gd name="T4" fmla="*/ 4 w 344"/>
                <a:gd name="T5" fmla="*/ 135 h 135"/>
                <a:gd name="T6" fmla="*/ 0 w 344"/>
                <a:gd name="T7" fmla="*/ 124 h 135"/>
                <a:gd name="T8" fmla="*/ 9 w 344"/>
                <a:gd name="T9" fmla="*/ 122 h 135"/>
                <a:gd name="T10" fmla="*/ 9 w 344"/>
                <a:gd name="T11" fmla="*/ 122 h 135"/>
                <a:gd name="T12" fmla="*/ 341 w 344"/>
                <a:gd name="T13" fmla="*/ 0 h 135"/>
                <a:gd name="T14" fmla="*/ 337 w 344"/>
                <a:gd name="T15" fmla="*/ 2 h 135"/>
                <a:gd name="T16" fmla="*/ 340 w 344"/>
                <a:gd name="T17" fmla="*/ 11 h 135"/>
                <a:gd name="T18" fmla="*/ 344 w 344"/>
                <a:gd name="T19" fmla="*/ 9 h 135"/>
                <a:gd name="T20" fmla="*/ 341 w 344"/>
                <a:gd name="T21" fmla="*/ 0 h 135"/>
                <a:gd name="T22" fmla="*/ 341 w 344"/>
                <a:gd name="T23" fmla="*/ 0 h 135"/>
                <a:gd name="T24" fmla="*/ 309 w 344"/>
                <a:gd name="T25" fmla="*/ 12 h 135"/>
                <a:gd name="T26" fmla="*/ 312 w 344"/>
                <a:gd name="T27" fmla="*/ 21 h 135"/>
                <a:gd name="T28" fmla="*/ 303 w 344"/>
                <a:gd name="T29" fmla="*/ 24 h 135"/>
                <a:gd name="T30" fmla="*/ 299 w 344"/>
                <a:gd name="T31" fmla="*/ 15 h 135"/>
                <a:gd name="T32" fmla="*/ 309 w 344"/>
                <a:gd name="T33" fmla="*/ 12 h 135"/>
                <a:gd name="T34" fmla="*/ 309 w 344"/>
                <a:gd name="T35" fmla="*/ 12 h 135"/>
                <a:gd name="T36" fmla="*/ 272 w 344"/>
                <a:gd name="T37" fmla="*/ 25 h 135"/>
                <a:gd name="T38" fmla="*/ 275 w 344"/>
                <a:gd name="T39" fmla="*/ 34 h 135"/>
                <a:gd name="T40" fmla="*/ 265 w 344"/>
                <a:gd name="T41" fmla="*/ 38 h 135"/>
                <a:gd name="T42" fmla="*/ 263 w 344"/>
                <a:gd name="T43" fmla="*/ 29 h 135"/>
                <a:gd name="T44" fmla="*/ 272 w 344"/>
                <a:gd name="T45" fmla="*/ 25 h 135"/>
                <a:gd name="T46" fmla="*/ 272 w 344"/>
                <a:gd name="T47" fmla="*/ 25 h 135"/>
                <a:gd name="T48" fmla="*/ 234 w 344"/>
                <a:gd name="T49" fmla="*/ 40 h 135"/>
                <a:gd name="T50" fmla="*/ 238 w 344"/>
                <a:gd name="T51" fmla="*/ 49 h 135"/>
                <a:gd name="T52" fmla="*/ 229 w 344"/>
                <a:gd name="T53" fmla="*/ 51 h 135"/>
                <a:gd name="T54" fmla="*/ 225 w 344"/>
                <a:gd name="T55" fmla="*/ 42 h 135"/>
                <a:gd name="T56" fmla="*/ 234 w 344"/>
                <a:gd name="T57" fmla="*/ 40 h 135"/>
                <a:gd name="T58" fmla="*/ 234 w 344"/>
                <a:gd name="T59" fmla="*/ 40 h 135"/>
                <a:gd name="T60" fmla="*/ 196 w 344"/>
                <a:gd name="T61" fmla="*/ 53 h 135"/>
                <a:gd name="T62" fmla="*/ 200 w 344"/>
                <a:gd name="T63" fmla="*/ 62 h 135"/>
                <a:gd name="T64" fmla="*/ 191 w 344"/>
                <a:gd name="T65" fmla="*/ 66 h 135"/>
                <a:gd name="T66" fmla="*/ 187 w 344"/>
                <a:gd name="T67" fmla="*/ 57 h 135"/>
                <a:gd name="T68" fmla="*/ 196 w 344"/>
                <a:gd name="T69" fmla="*/ 53 h 135"/>
                <a:gd name="T70" fmla="*/ 196 w 344"/>
                <a:gd name="T71" fmla="*/ 53 h 135"/>
                <a:gd name="T72" fmla="*/ 160 w 344"/>
                <a:gd name="T73" fmla="*/ 67 h 135"/>
                <a:gd name="T74" fmla="*/ 162 w 344"/>
                <a:gd name="T75" fmla="*/ 76 h 135"/>
                <a:gd name="T76" fmla="*/ 153 w 344"/>
                <a:gd name="T77" fmla="*/ 79 h 135"/>
                <a:gd name="T78" fmla="*/ 150 w 344"/>
                <a:gd name="T79" fmla="*/ 70 h 135"/>
                <a:gd name="T80" fmla="*/ 160 w 344"/>
                <a:gd name="T81" fmla="*/ 67 h 135"/>
                <a:gd name="T82" fmla="*/ 160 w 344"/>
                <a:gd name="T83" fmla="*/ 67 h 135"/>
                <a:gd name="T84" fmla="*/ 122 w 344"/>
                <a:gd name="T85" fmla="*/ 80 h 135"/>
                <a:gd name="T86" fmla="*/ 126 w 344"/>
                <a:gd name="T87" fmla="*/ 89 h 135"/>
                <a:gd name="T88" fmla="*/ 116 w 344"/>
                <a:gd name="T89" fmla="*/ 93 h 135"/>
                <a:gd name="T90" fmla="*/ 113 w 344"/>
                <a:gd name="T91" fmla="*/ 84 h 135"/>
                <a:gd name="T92" fmla="*/ 122 w 344"/>
                <a:gd name="T93" fmla="*/ 80 h 135"/>
                <a:gd name="T94" fmla="*/ 122 w 344"/>
                <a:gd name="T95" fmla="*/ 80 h 135"/>
                <a:gd name="T96" fmla="*/ 85 w 344"/>
                <a:gd name="T97" fmla="*/ 94 h 135"/>
                <a:gd name="T98" fmla="*/ 88 w 344"/>
                <a:gd name="T99" fmla="*/ 104 h 135"/>
                <a:gd name="T100" fmla="*/ 79 w 344"/>
                <a:gd name="T101" fmla="*/ 108 h 135"/>
                <a:gd name="T102" fmla="*/ 76 w 344"/>
                <a:gd name="T103" fmla="*/ 97 h 135"/>
                <a:gd name="T104" fmla="*/ 85 w 344"/>
                <a:gd name="T105" fmla="*/ 94 h 135"/>
                <a:gd name="T106" fmla="*/ 85 w 344"/>
                <a:gd name="T107" fmla="*/ 94 h 135"/>
                <a:gd name="T108" fmla="*/ 47 w 344"/>
                <a:gd name="T109" fmla="*/ 108 h 135"/>
                <a:gd name="T110" fmla="*/ 51 w 344"/>
                <a:gd name="T111" fmla="*/ 117 h 135"/>
                <a:gd name="T112" fmla="*/ 42 w 344"/>
                <a:gd name="T113" fmla="*/ 121 h 135"/>
                <a:gd name="T114" fmla="*/ 38 w 344"/>
                <a:gd name="T115" fmla="*/ 111 h 135"/>
                <a:gd name="T116" fmla="*/ 47 w 344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4" h="135">
                  <a:moveTo>
                    <a:pt x="9" y="122"/>
                  </a:moveTo>
                  <a:lnTo>
                    <a:pt x="13" y="131"/>
                  </a:lnTo>
                  <a:lnTo>
                    <a:pt x="4" y="135"/>
                  </a:lnTo>
                  <a:lnTo>
                    <a:pt x="0" y="124"/>
                  </a:lnTo>
                  <a:lnTo>
                    <a:pt x="9" y="122"/>
                  </a:lnTo>
                  <a:lnTo>
                    <a:pt x="9" y="122"/>
                  </a:lnTo>
                  <a:close/>
                  <a:moveTo>
                    <a:pt x="341" y="0"/>
                  </a:moveTo>
                  <a:lnTo>
                    <a:pt x="337" y="2"/>
                  </a:lnTo>
                  <a:lnTo>
                    <a:pt x="340" y="11"/>
                  </a:lnTo>
                  <a:lnTo>
                    <a:pt x="344" y="9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09" y="12"/>
                  </a:moveTo>
                  <a:lnTo>
                    <a:pt x="312" y="21"/>
                  </a:lnTo>
                  <a:lnTo>
                    <a:pt x="303" y="24"/>
                  </a:lnTo>
                  <a:lnTo>
                    <a:pt x="299" y="15"/>
                  </a:lnTo>
                  <a:lnTo>
                    <a:pt x="309" y="12"/>
                  </a:lnTo>
                  <a:lnTo>
                    <a:pt x="309" y="12"/>
                  </a:lnTo>
                  <a:close/>
                  <a:moveTo>
                    <a:pt x="272" y="25"/>
                  </a:moveTo>
                  <a:lnTo>
                    <a:pt x="275" y="34"/>
                  </a:lnTo>
                  <a:lnTo>
                    <a:pt x="265" y="38"/>
                  </a:lnTo>
                  <a:lnTo>
                    <a:pt x="263" y="29"/>
                  </a:lnTo>
                  <a:lnTo>
                    <a:pt x="272" y="25"/>
                  </a:lnTo>
                  <a:lnTo>
                    <a:pt x="272" y="25"/>
                  </a:lnTo>
                  <a:close/>
                  <a:moveTo>
                    <a:pt x="234" y="40"/>
                  </a:moveTo>
                  <a:lnTo>
                    <a:pt x="238" y="49"/>
                  </a:lnTo>
                  <a:lnTo>
                    <a:pt x="229" y="51"/>
                  </a:lnTo>
                  <a:lnTo>
                    <a:pt x="225" y="42"/>
                  </a:lnTo>
                  <a:lnTo>
                    <a:pt x="234" y="40"/>
                  </a:lnTo>
                  <a:lnTo>
                    <a:pt x="234" y="40"/>
                  </a:lnTo>
                  <a:close/>
                  <a:moveTo>
                    <a:pt x="196" y="53"/>
                  </a:moveTo>
                  <a:lnTo>
                    <a:pt x="200" y="62"/>
                  </a:lnTo>
                  <a:lnTo>
                    <a:pt x="191" y="66"/>
                  </a:lnTo>
                  <a:lnTo>
                    <a:pt x="187" y="57"/>
                  </a:lnTo>
                  <a:lnTo>
                    <a:pt x="196" y="53"/>
                  </a:lnTo>
                  <a:lnTo>
                    <a:pt x="196" y="53"/>
                  </a:lnTo>
                  <a:close/>
                  <a:moveTo>
                    <a:pt x="160" y="67"/>
                  </a:moveTo>
                  <a:lnTo>
                    <a:pt x="162" y="76"/>
                  </a:lnTo>
                  <a:lnTo>
                    <a:pt x="153" y="79"/>
                  </a:lnTo>
                  <a:lnTo>
                    <a:pt x="150" y="70"/>
                  </a:lnTo>
                  <a:lnTo>
                    <a:pt x="160" y="67"/>
                  </a:lnTo>
                  <a:lnTo>
                    <a:pt x="160" y="67"/>
                  </a:lnTo>
                  <a:close/>
                  <a:moveTo>
                    <a:pt x="122" y="80"/>
                  </a:moveTo>
                  <a:lnTo>
                    <a:pt x="126" y="89"/>
                  </a:lnTo>
                  <a:lnTo>
                    <a:pt x="116" y="93"/>
                  </a:lnTo>
                  <a:lnTo>
                    <a:pt x="113" y="84"/>
                  </a:lnTo>
                  <a:lnTo>
                    <a:pt x="122" y="80"/>
                  </a:lnTo>
                  <a:lnTo>
                    <a:pt x="122" y="80"/>
                  </a:lnTo>
                  <a:close/>
                  <a:moveTo>
                    <a:pt x="85" y="94"/>
                  </a:moveTo>
                  <a:lnTo>
                    <a:pt x="88" y="104"/>
                  </a:lnTo>
                  <a:lnTo>
                    <a:pt x="79" y="108"/>
                  </a:lnTo>
                  <a:lnTo>
                    <a:pt x="76" y="97"/>
                  </a:lnTo>
                  <a:lnTo>
                    <a:pt x="85" y="94"/>
                  </a:lnTo>
                  <a:lnTo>
                    <a:pt x="85" y="94"/>
                  </a:lnTo>
                  <a:close/>
                  <a:moveTo>
                    <a:pt x="47" y="108"/>
                  </a:moveTo>
                  <a:lnTo>
                    <a:pt x="51" y="117"/>
                  </a:lnTo>
                  <a:lnTo>
                    <a:pt x="42" y="121"/>
                  </a:lnTo>
                  <a:lnTo>
                    <a:pt x="38" y="111"/>
                  </a:lnTo>
                  <a:lnTo>
                    <a:pt x="47" y="10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9" name="Freeform 299"/>
            <p:cNvSpPr>
              <a:spLocks noEditPoints="1"/>
            </p:cNvSpPr>
            <p:nvPr/>
          </p:nvSpPr>
          <p:spPr bwMode="auto">
            <a:xfrm>
              <a:off x="6346598" y="1557123"/>
              <a:ext cx="1330870" cy="259547"/>
            </a:xfrm>
            <a:custGeom>
              <a:avLst/>
              <a:gdLst>
                <a:gd name="T0" fmla="*/ 470 w 482"/>
                <a:gd name="T1" fmla="*/ 1 h 94"/>
                <a:gd name="T2" fmla="*/ 482 w 482"/>
                <a:gd name="T3" fmla="*/ 11 h 94"/>
                <a:gd name="T4" fmla="*/ 471 w 482"/>
                <a:gd name="T5" fmla="*/ 12 h 94"/>
                <a:gd name="T6" fmla="*/ 0 w 482"/>
                <a:gd name="T7" fmla="*/ 85 h 94"/>
                <a:gd name="T8" fmla="*/ 11 w 482"/>
                <a:gd name="T9" fmla="*/ 93 h 94"/>
                <a:gd name="T10" fmla="*/ 1 w 482"/>
                <a:gd name="T11" fmla="*/ 94 h 94"/>
                <a:gd name="T12" fmla="*/ 39 w 482"/>
                <a:gd name="T13" fmla="*/ 79 h 94"/>
                <a:gd name="T14" fmla="*/ 51 w 482"/>
                <a:gd name="T15" fmla="*/ 86 h 94"/>
                <a:gd name="T16" fmla="*/ 40 w 482"/>
                <a:gd name="T17" fmla="*/ 88 h 94"/>
                <a:gd name="T18" fmla="*/ 78 w 482"/>
                <a:gd name="T19" fmla="*/ 71 h 94"/>
                <a:gd name="T20" fmla="*/ 90 w 482"/>
                <a:gd name="T21" fmla="*/ 79 h 94"/>
                <a:gd name="T22" fmla="*/ 79 w 482"/>
                <a:gd name="T23" fmla="*/ 81 h 94"/>
                <a:gd name="T24" fmla="*/ 117 w 482"/>
                <a:gd name="T25" fmla="*/ 64 h 94"/>
                <a:gd name="T26" fmla="*/ 129 w 482"/>
                <a:gd name="T27" fmla="*/ 72 h 94"/>
                <a:gd name="T28" fmla="*/ 119 w 482"/>
                <a:gd name="T29" fmla="*/ 73 h 94"/>
                <a:gd name="T30" fmla="*/ 156 w 482"/>
                <a:gd name="T31" fmla="*/ 58 h 94"/>
                <a:gd name="T32" fmla="*/ 168 w 482"/>
                <a:gd name="T33" fmla="*/ 65 h 94"/>
                <a:gd name="T34" fmla="*/ 158 w 482"/>
                <a:gd name="T35" fmla="*/ 67 h 94"/>
                <a:gd name="T36" fmla="*/ 196 w 482"/>
                <a:gd name="T37" fmla="*/ 50 h 94"/>
                <a:gd name="T38" fmla="*/ 207 w 482"/>
                <a:gd name="T39" fmla="*/ 59 h 94"/>
                <a:gd name="T40" fmla="*/ 197 w 482"/>
                <a:gd name="T41" fmla="*/ 60 h 94"/>
                <a:gd name="T42" fmla="*/ 235 w 482"/>
                <a:gd name="T43" fmla="*/ 43 h 94"/>
                <a:gd name="T44" fmla="*/ 247 w 482"/>
                <a:gd name="T45" fmla="*/ 51 h 94"/>
                <a:gd name="T46" fmla="*/ 236 w 482"/>
                <a:gd name="T47" fmla="*/ 54 h 94"/>
                <a:gd name="T48" fmla="*/ 274 w 482"/>
                <a:gd name="T49" fmla="*/ 37 h 94"/>
                <a:gd name="T50" fmla="*/ 286 w 482"/>
                <a:gd name="T51" fmla="*/ 45 h 94"/>
                <a:gd name="T52" fmla="*/ 275 w 482"/>
                <a:gd name="T53" fmla="*/ 46 h 94"/>
                <a:gd name="T54" fmla="*/ 313 w 482"/>
                <a:gd name="T55" fmla="*/ 30 h 94"/>
                <a:gd name="T56" fmla="*/ 325 w 482"/>
                <a:gd name="T57" fmla="*/ 38 h 94"/>
                <a:gd name="T58" fmla="*/ 315 w 482"/>
                <a:gd name="T59" fmla="*/ 39 h 94"/>
                <a:gd name="T60" fmla="*/ 352 w 482"/>
                <a:gd name="T61" fmla="*/ 22 h 94"/>
                <a:gd name="T62" fmla="*/ 364 w 482"/>
                <a:gd name="T63" fmla="*/ 30 h 94"/>
                <a:gd name="T64" fmla="*/ 354 w 482"/>
                <a:gd name="T65" fmla="*/ 33 h 94"/>
                <a:gd name="T66" fmla="*/ 392 w 482"/>
                <a:gd name="T67" fmla="*/ 16 h 94"/>
                <a:gd name="T68" fmla="*/ 403 w 482"/>
                <a:gd name="T69" fmla="*/ 24 h 94"/>
                <a:gd name="T70" fmla="*/ 393 w 482"/>
                <a:gd name="T71" fmla="*/ 26 h 94"/>
                <a:gd name="T72" fmla="*/ 431 w 482"/>
                <a:gd name="T73" fmla="*/ 9 h 94"/>
                <a:gd name="T74" fmla="*/ 443 w 482"/>
                <a:gd name="T7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94">
                  <a:moveTo>
                    <a:pt x="471" y="12"/>
                  </a:moveTo>
                  <a:lnTo>
                    <a:pt x="470" y="1"/>
                  </a:lnTo>
                  <a:lnTo>
                    <a:pt x="481" y="0"/>
                  </a:lnTo>
                  <a:lnTo>
                    <a:pt x="482" y="11"/>
                  </a:lnTo>
                  <a:lnTo>
                    <a:pt x="471" y="12"/>
                  </a:lnTo>
                  <a:lnTo>
                    <a:pt x="471" y="12"/>
                  </a:lnTo>
                  <a:close/>
                  <a:moveTo>
                    <a:pt x="1" y="94"/>
                  </a:moveTo>
                  <a:lnTo>
                    <a:pt x="0" y="85"/>
                  </a:lnTo>
                  <a:lnTo>
                    <a:pt x="9" y="82"/>
                  </a:lnTo>
                  <a:lnTo>
                    <a:pt x="11" y="93"/>
                  </a:lnTo>
                  <a:lnTo>
                    <a:pt x="1" y="94"/>
                  </a:lnTo>
                  <a:lnTo>
                    <a:pt x="1" y="94"/>
                  </a:lnTo>
                  <a:close/>
                  <a:moveTo>
                    <a:pt x="40" y="88"/>
                  </a:moveTo>
                  <a:lnTo>
                    <a:pt x="39" y="79"/>
                  </a:lnTo>
                  <a:lnTo>
                    <a:pt x="48" y="76"/>
                  </a:lnTo>
                  <a:lnTo>
                    <a:pt x="51" y="86"/>
                  </a:lnTo>
                  <a:lnTo>
                    <a:pt x="40" y="88"/>
                  </a:lnTo>
                  <a:lnTo>
                    <a:pt x="40" y="88"/>
                  </a:lnTo>
                  <a:close/>
                  <a:moveTo>
                    <a:pt x="79" y="81"/>
                  </a:moveTo>
                  <a:lnTo>
                    <a:pt x="78" y="71"/>
                  </a:lnTo>
                  <a:lnTo>
                    <a:pt x="87" y="69"/>
                  </a:lnTo>
                  <a:lnTo>
                    <a:pt x="90" y="79"/>
                  </a:lnTo>
                  <a:lnTo>
                    <a:pt x="79" y="81"/>
                  </a:lnTo>
                  <a:lnTo>
                    <a:pt x="79" y="81"/>
                  </a:lnTo>
                  <a:close/>
                  <a:moveTo>
                    <a:pt x="119" y="73"/>
                  </a:moveTo>
                  <a:lnTo>
                    <a:pt x="117" y="64"/>
                  </a:lnTo>
                  <a:lnTo>
                    <a:pt x="126" y="63"/>
                  </a:lnTo>
                  <a:lnTo>
                    <a:pt x="129" y="72"/>
                  </a:lnTo>
                  <a:lnTo>
                    <a:pt x="119" y="73"/>
                  </a:lnTo>
                  <a:lnTo>
                    <a:pt x="119" y="73"/>
                  </a:lnTo>
                  <a:close/>
                  <a:moveTo>
                    <a:pt x="158" y="67"/>
                  </a:moveTo>
                  <a:lnTo>
                    <a:pt x="156" y="58"/>
                  </a:lnTo>
                  <a:lnTo>
                    <a:pt x="166" y="55"/>
                  </a:lnTo>
                  <a:lnTo>
                    <a:pt x="168" y="65"/>
                  </a:lnTo>
                  <a:lnTo>
                    <a:pt x="158" y="67"/>
                  </a:lnTo>
                  <a:lnTo>
                    <a:pt x="158" y="67"/>
                  </a:lnTo>
                  <a:close/>
                  <a:moveTo>
                    <a:pt x="197" y="60"/>
                  </a:moveTo>
                  <a:lnTo>
                    <a:pt x="196" y="50"/>
                  </a:lnTo>
                  <a:lnTo>
                    <a:pt x="205" y="48"/>
                  </a:lnTo>
                  <a:lnTo>
                    <a:pt x="207" y="59"/>
                  </a:lnTo>
                  <a:lnTo>
                    <a:pt x="197" y="60"/>
                  </a:lnTo>
                  <a:lnTo>
                    <a:pt x="197" y="60"/>
                  </a:lnTo>
                  <a:close/>
                  <a:moveTo>
                    <a:pt x="236" y="54"/>
                  </a:moveTo>
                  <a:lnTo>
                    <a:pt x="235" y="43"/>
                  </a:lnTo>
                  <a:lnTo>
                    <a:pt x="244" y="42"/>
                  </a:lnTo>
                  <a:lnTo>
                    <a:pt x="247" y="51"/>
                  </a:lnTo>
                  <a:lnTo>
                    <a:pt x="236" y="54"/>
                  </a:lnTo>
                  <a:lnTo>
                    <a:pt x="236" y="54"/>
                  </a:lnTo>
                  <a:close/>
                  <a:moveTo>
                    <a:pt x="275" y="46"/>
                  </a:moveTo>
                  <a:lnTo>
                    <a:pt x="274" y="37"/>
                  </a:lnTo>
                  <a:lnTo>
                    <a:pt x="283" y="35"/>
                  </a:lnTo>
                  <a:lnTo>
                    <a:pt x="286" y="45"/>
                  </a:lnTo>
                  <a:lnTo>
                    <a:pt x="275" y="46"/>
                  </a:lnTo>
                  <a:lnTo>
                    <a:pt x="275" y="46"/>
                  </a:lnTo>
                  <a:close/>
                  <a:moveTo>
                    <a:pt x="315" y="39"/>
                  </a:moveTo>
                  <a:lnTo>
                    <a:pt x="313" y="30"/>
                  </a:lnTo>
                  <a:lnTo>
                    <a:pt x="322" y="28"/>
                  </a:lnTo>
                  <a:lnTo>
                    <a:pt x="325" y="38"/>
                  </a:lnTo>
                  <a:lnTo>
                    <a:pt x="315" y="39"/>
                  </a:lnTo>
                  <a:lnTo>
                    <a:pt x="315" y="39"/>
                  </a:lnTo>
                  <a:close/>
                  <a:moveTo>
                    <a:pt x="354" y="33"/>
                  </a:moveTo>
                  <a:lnTo>
                    <a:pt x="352" y="22"/>
                  </a:lnTo>
                  <a:lnTo>
                    <a:pt x="362" y="21"/>
                  </a:lnTo>
                  <a:lnTo>
                    <a:pt x="364" y="30"/>
                  </a:lnTo>
                  <a:lnTo>
                    <a:pt x="354" y="33"/>
                  </a:lnTo>
                  <a:lnTo>
                    <a:pt x="354" y="33"/>
                  </a:lnTo>
                  <a:close/>
                  <a:moveTo>
                    <a:pt x="393" y="26"/>
                  </a:moveTo>
                  <a:lnTo>
                    <a:pt x="392" y="16"/>
                  </a:lnTo>
                  <a:lnTo>
                    <a:pt x="401" y="15"/>
                  </a:lnTo>
                  <a:lnTo>
                    <a:pt x="403" y="24"/>
                  </a:lnTo>
                  <a:lnTo>
                    <a:pt x="393" y="26"/>
                  </a:lnTo>
                  <a:lnTo>
                    <a:pt x="393" y="26"/>
                  </a:lnTo>
                  <a:close/>
                  <a:moveTo>
                    <a:pt x="432" y="18"/>
                  </a:moveTo>
                  <a:lnTo>
                    <a:pt x="431" y="9"/>
                  </a:lnTo>
                  <a:lnTo>
                    <a:pt x="441" y="7"/>
                  </a:lnTo>
                  <a:lnTo>
                    <a:pt x="443" y="17"/>
                  </a:lnTo>
                  <a:lnTo>
                    <a:pt x="432" y="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0" name="Freeform 300"/>
            <p:cNvSpPr>
              <a:spLocks noEditPoints="1"/>
            </p:cNvSpPr>
            <p:nvPr/>
          </p:nvSpPr>
          <p:spPr bwMode="auto">
            <a:xfrm>
              <a:off x="4596035" y="1557123"/>
              <a:ext cx="1662206" cy="270592"/>
            </a:xfrm>
            <a:custGeom>
              <a:avLst/>
              <a:gdLst>
                <a:gd name="T0" fmla="*/ 9 w 602"/>
                <a:gd name="T1" fmla="*/ 12 h 98"/>
                <a:gd name="T2" fmla="*/ 1 w 602"/>
                <a:gd name="T3" fmla="*/ 0 h 98"/>
                <a:gd name="T4" fmla="*/ 12 w 602"/>
                <a:gd name="T5" fmla="*/ 1 h 98"/>
                <a:gd name="T6" fmla="*/ 601 w 602"/>
                <a:gd name="T7" fmla="*/ 98 h 98"/>
                <a:gd name="T8" fmla="*/ 592 w 602"/>
                <a:gd name="T9" fmla="*/ 88 h 98"/>
                <a:gd name="T10" fmla="*/ 602 w 602"/>
                <a:gd name="T11" fmla="*/ 89 h 98"/>
                <a:gd name="T12" fmla="*/ 562 w 602"/>
                <a:gd name="T13" fmla="*/ 93 h 98"/>
                <a:gd name="T14" fmla="*/ 553 w 602"/>
                <a:gd name="T15" fmla="*/ 81 h 98"/>
                <a:gd name="T16" fmla="*/ 563 w 602"/>
                <a:gd name="T17" fmla="*/ 82 h 98"/>
                <a:gd name="T18" fmla="*/ 521 w 602"/>
                <a:gd name="T19" fmla="*/ 86 h 98"/>
                <a:gd name="T20" fmla="*/ 513 w 602"/>
                <a:gd name="T21" fmla="*/ 76 h 98"/>
                <a:gd name="T22" fmla="*/ 524 w 602"/>
                <a:gd name="T23" fmla="*/ 77 h 98"/>
                <a:gd name="T24" fmla="*/ 482 w 602"/>
                <a:gd name="T25" fmla="*/ 81 h 98"/>
                <a:gd name="T26" fmla="*/ 474 w 602"/>
                <a:gd name="T27" fmla="*/ 69 h 98"/>
                <a:gd name="T28" fmla="*/ 483 w 602"/>
                <a:gd name="T29" fmla="*/ 71 h 98"/>
                <a:gd name="T30" fmla="*/ 443 w 602"/>
                <a:gd name="T31" fmla="*/ 76 h 98"/>
                <a:gd name="T32" fmla="*/ 435 w 602"/>
                <a:gd name="T33" fmla="*/ 64 h 98"/>
                <a:gd name="T34" fmla="*/ 444 w 602"/>
                <a:gd name="T35" fmla="*/ 65 h 98"/>
                <a:gd name="T36" fmla="*/ 404 w 602"/>
                <a:gd name="T37" fmla="*/ 69 h 98"/>
                <a:gd name="T38" fmla="*/ 396 w 602"/>
                <a:gd name="T39" fmla="*/ 58 h 98"/>
                <a:gd name="T40" fmla="*/ 405 w 602"/>
                <a:gd name="T41" fmla="*/ 60 h 98"/>
                <a:gd name="T42" fmla="*/ 364 w 602"/>
                <a:gd name="T43" fmla="*/ 64 h 98"/>
                <a:gd name="T44" fmla="*/ 355 w 602"/>
                <a:gd name="T45" fmla="*/ 52 h 98"/>
                <a:gd name="T46" fmla="*/ 366 w 602"/>
                <a:gd name="T47" fmla="*/ 54 h 98"/>
                <a:gd name="T48" fmla="*/ 325 w 602"/>
                <a:gd name="T49" fmla="*/ 58 h 98"/>
                <a:gd name="T50" fmla="*/ 316 w 602"/>
                <a:gd name="T51" fmla="*/ 47 h 98"/>
                <a:gd name="T52" fmla="*/ 327 w 602"/>
                <a:gd name="T53" fmla="*/ 48 h 98"/>
                <a:gd name="T54" fmla="*/ 286 w 602"/>
                <a:gd name="T55" fmla="*/ 52 h 98"/>
                <a:gd name="T56" fmla="*/ 277 w 602"/>
                <a:gd name="T57" fmla="*/ 41 h 98"/>
                <a:gd name="T58" fmla="*/ 287 w 602"/>
                <a:gd name="T59" fmla="*/ 42 h 98"/>
                <a:gd name="T60" fmla="*/ 246 w 602"/>
                <a:gd name="T61" fmla="*/ 46 h 98"/>
                <a:gd name="T62" fmla="*/ 238 w 602"/>
                <a:gd name="T63" fmla="*/ 35 h 98"/>
                <a:gd name="T64" fmla="*/ 248 w 602"/>
                <a:gd name="T65" fmla="*/ 37 h 98"/>
                <a:gd name="T66" fmla="*/ 206 w 602"/>
                <a:gd name="T67" fmla="*/ 41 h 98"/>
                <a:gd name="T68" fmla="*/ 199 w 602"/>
                <a:gd name="T69" fmla="*/ 29 h 98"/>
                <a:gd name="T70" fmla="*/ 208 w 602"/>
                <a:gd name="T71" fmla="*/ 30 h 98"/>
                <a:gd name="T72" fmla="*/ 167 w 602"/>
                <a:gd name="T73" fmla="*/ 35 h 98"/>
                <a:gd name="T74" fmla="*/ 159 w 602"/>
                <a:gd name="T75" fmla="*/ 24 h 98"/>
                <a:gd name="T76" fmla="*/ 168 w 602"/>
                <a:gd name="T77" fmla="*/ 25 h 98"/>
                <a:gd name="T78" fmla="*/ 128 w 602"/>
                <a:gd name="T79" fmla="*/ 29 h 98"/>
                <a:gd name="T80" fmla="*/ 120 w 602"/>
                <a:gd name="T81" fmla="*/ 17 h 98"/>
                <a:gd name="T82" fmla="*/ 129 w 602"/>
                <a:gd name="T83" fmla="*/ 20 h 98"/>
                <a:gd name="T84" fmla="*/ 89 w 602"/>
                <a:gd name="T85" fmla="*/ 24 h 98"/>
                <a:gd name="T86" fmla="*/ 80 w 602"/>
                <a:gd name="T87" fmla="*/ 12 h 98"/>
                <a:gd name="T88" fmla="*/ 90 w 602"/>
                <a:gd name="T89" fmla="*/ 13 h 98"/>
                <a:gd name="T90" fmla="*/ 50 w 602"/>
                <a:gd name="T91" fmla="*/ 17 h 98"/>
                <a:gd name="T92" fmla="*/ 40 w 602"/>
                <a:gd name="T93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2" h="98">
                  <a:moveTo>
                    <a:pt x="12" y="1"/>
                  </a:moveTo>
                  <a:lnTo>
                    <a:pt x="9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602" y="89"/>
                  </a:moveTo>
                  <a:lnTo>
                    <a:pt x="601" y="98"/>
                  </a:lnTo>
                  <a:lnTo>
                    <a:pt x="591" y="97"/>
                  </a:lnTo>
                  <a:lnTo>
                    <a:pt x="592" y="88"/>
                  </a:lnTo>
                  <a:lnTo>
                    <a:pt x="602" y="89"/>
                  </a:lnTo>
                  <a:lnTo>
                    <a:pt x="602" y="89"/>
                  </a:lnTo>
                  <a:close/>
                  <a:moveTo>
                    <a:pt x="563" y="82"/>
                  </a:moveTo>
                  <a:lnTo>
                    <a:pt x="562" y="93"/>
                  </a:lnTo>
                  <a:lnTo>
                    <a:pt x="551" y="92"/>
                  </a:lnTo>
                  <a:lnTo>
                    <a:pt x="553" y="81"/>
                  </a:lnTo>
                  <a:lnTo>
                    <a:pt x="563" y="82"/>
                  </a:lnTo>
                  <a:lnTo>
                    <a:pt x="563" y="82"/>
                  </a:lnTo>
                  <a:close/>
                  <a:moveTo>
                    <a:pt x="524" y="77"/>
                  </a:moveTo>
                  <a:lnTo>
                    <a:pt x="521" y="86"/>
                  </a:lnTo>
                  <a:lnTo>
                    <a:pt x="512" y="85"/>
                  </a:lnTo>
                  <a:lnTo>
                    <a:pt x="513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3" y="71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69"/>
                  </a:lnTo>
                  <a:lnTo>
                    <a:pt x="483" y="71"/>
                  </a:lnTo>
                  <a:lnTo>
                    <a:pt x="483" y="71"/>
                  </a:lnTo>
                  <a:close/>
                  <a:moveTo>
                    <a:pt x="444" y="65"/>
                  </a:moveTo>
                  <a:lnTo>
                    <a:pt x="443" y="76"/>
                  </a:lnTo>
                  <a:lnTo>
                    <a:pt x="434" y="73"/>
                  </a:lnTo>
                  <a:lnTo>
                    <a:pt x="435" y="64"/>
                  </a:lnTo>
                  <a:lnTo>
                    <a:pt x="444" y="65"/>
                  </a:lnTo>
                  <a:lnTo>
                    <a:pt x="444" y="65"/>
                  </a:lnTo>
                  <a:close/>
                  <a:moveTo>
                    <a:pt x="405" y="60"/>
                  </a:moveTo>
                  <a:lnTo>
                    <a:pt x="404" y="69"/>
                  </a:lnTo>
                  <a:lnTo>
                    <a:pt x="393" y="68"/>
                  </a:lnTo>
                  <a:lnTo>
                    <a:pt x="396" y="58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4" y="64"/>
                  </a:lnTo>
                  <a:lnTo>
                    <a:pt x="354" y="63"/>
                  </a:lnTo>
                  <a:lnTo>
                    <a:pt x="355" y="52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8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8"/>
                  </a:lnTo>
                  <a:lnTo>
                    <a:pt x="327" y="48"/>
                  </a:lnTo>
                  <a:close/>
                  <a:moveTo>
                    <a:pt x="287" y="42"/>
                  </a:moveTo>
                  <a:lnTo>
                    <a:pt x="286" y="52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7" y="42"/>
                  </a:lnTo>
                  <a:lnTo>
                    <a:pt x="287" y="42"/>
                  </a:lnTo>
                  <a:close/>
                  <a:moveTo>
                    <a:pt x="248" y="37"/>
                  </a:moveTo>
                  <a:lnTo>
                    <a:pt x="246" y="46"/>
                  </a:lnTo>
                  <a:lnTo>
                    <a:pt x="236" y="45"/>
                  </a:lnTo>
                  <a:lnTo>
                    <a:pt x="238" y="35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0"/>
                  </a:moveTo>
                  <a:lnTo>
                    <a:pt x="206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0"/>
                  </a:lnTo>
                  <a:lnTo>
                    <a:pt x="208" y="30"/>
                  </a:lnTo>
                  <a:close/>
                  <a:moveTo>
                    <a:pt x="168" y="25"/>
                  </a:moveTo>
                  <a:lnTo>
                    <a:pt x="167" y="35"/>
                  </a:lnTo>
                  <a:lnTo>
                    <a:pt x="158" y="33"/>
                  </a:lnTo>
                  <a:lnTo>
                    <a:pt x="159" y="24"/>
                  </a:lnTo>
                  <a:lnTo>
                    <a:pt x="168" y="25"/>
                  </a:lnTo>
                  <a:lnTo>
                    <a:pt x="168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7" y="28"/>
                  </a:lnTo>
                  <a:lnTo>
                    <a:pt x="120" y="17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0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1" name="Freeform 301"/>
            <p:cNvSpPr>
              <a:spLocks noEditPoints="1"/>
            </p:cNvSpPr>
            <p:nvPr/>
          </p:nvSpPr>
          <p:spPr bwMode="auto">
            <a:xfrm>
              <a:off x="7663662" y="1565408"/>
              <a:ext cx="709614" cy="1173485"/>
            </a:xfrm>
            <a:custGeom>
              <a:avLst/>
              <a:gdLst>
                <a:gd name="T0" fmla="*/ 5 w 257"/>
                <a:gd name="T1" fmla="*/ 13 h 425"/>
                <a:gd name="T2" fmla="*/ 7 w 257"/>
                <a:gd name="T3" fmla="*/ 0 h 425"/>
                <a:gd name="T4" fmla="*/ 13 w 257"/>
                <a:gd name="T5" fmla="*/ 9 h 425"/>
                <a:gd name="T6" fmla="*/ 248 w 257"/>
                <a:gd name="T7" fmla="*/ 425 h 425"/>
                <a:gd name="T8" fmla="*/ 252 w 257"/>
                <a:gd name="T9" fmla="*/ 411 h 425"/>
                <a:gd name="T10" fmla="*/ 257 w 257"/>
                <a:gd name="T11" fmla="*/ 419 h 425"/>
                <a:gd name="T12" fmla="*/ 228 w 257"/>
                <a:gd name="T13" fmla="*/ 391 h 425"/>
                <a:gd name="T14" fmla="*/ 231 w 257"/>
                <a:gd name="T15" fmla="*/ 376 h 425"/>
                <a:gd name="T16" fmla="*/ 236 w 257"/>
                <a:gd name="T17" fmla="*/ 385 h 425"/>
                <a:gd name="T18" fmla="*/ 207 w 257"/>
                <a:gd name="T19" fmla="*/ 357 h 425"/>
                <a:gd name="T20" fmla="*/ 211 w 257"/>
                <a:gd name="T21" fmla="*/ 342 h 425"/>
                <a:gd name="T22" fmla="*/ 217 w 257"/>
                <a:gd name="T23" fmla="*/ 351 h 425"/>
                <a:gd name="T24" fmla="*/ 188 w 257"/>
                <a:gd name="T25" fmla="*/ 321 h 425"/>
                <a:gd name="T26" fmla="*/ 190 w 257"/>
                <a:gd name="T27" fmla="*/ 308 h 425"/>
                <a:gd name="T28" fmla="*/ 196 w 257"/>
                <a:gd name="T29" fmla="*/ 316 h 425"/>
                <a:gd name="T30" fmla="*/ 167 w 257"/>
                <a:gd name="T31" fmla="*/ 287 h 425"/>
                <a:gd name="T32" fmla="*/ 171 w 257"/>
                <a:gd name="T33" fmla="*/ 274 h 425"/>
                <a:gd name="T34" fmla="*/ 176 w 257"/>
                <a:gd name="T35" fmla="*/ 282 h 425"/>
                <a:gd name="T36" fmla="*/ 147 w 257"/>
                <a:gd name="T37" fmla="*/ 253 h 425"/>
                <a:gd name="T38" fmla="*/ 150 w 257"/>
                <a:gd name="T39" fmla="*/ 239 h 425"/>
                <a:gd name="T40" fmla="*/ 155 w 257"/>
                <a:gd name="T41" fmla="*/ 248 h 425"/>
                <a:gd name="T42" fmla="*/ 126 w 257"/>
                <a:gd name="T43" fmla="*/ 219 h 425"/>
                <a:gd name="T44" fmla="*/ 130 w 257"/>
                <a:gd name="T45" fmla="*/ 205 h 425"/>
                <a:gd name="T46" fmla="*/ 136 w 257"/>
                <a:gd name="T47" fmla="*/ 214 h 425"/>
                <a:gd name="T48" fmla="*/ 107 w 257"/>
                <a:gd name="T49" fmla="*/ 184 h 425"/>
                <a:gd name="T50" fmla="*/ 109 w 257"/>
                <a:gd name="T51" fmla="*/ 171 h 425"/>
                <a:gd name="T52" fmla="*/ 115 w 257"/>
                <a:gd name="T53" fmla="*/ 180 h 425"/>
                <a:gd name="T54" fmla="*/ 86 w 257"/>
                <a:gd name="T55" fmla="*/ 150 h 425"/>
                <a:gd name="T56" fmla="*/ 90 w 257"/>
                <a:gd name="T57" fmla="*/ 137 h 425"/>
                <a:gd name="T58" fmla="*/ 95 w 257"/>
                <a:gd name="T59" fmla="*/ 145 h 425"/>
                <a:gd name="T60" fmla="*/ 65 w 257"/>
                <a:gd name="T61" fmla="*/ 116 h 425"/>
                <a:gd name="T62" fmla="*/ 69 w 257"/>
                <a:gd name="T63" fmla="*/ 103 h 425"/>
                <a:gd name="T64" fmla="*/ 74 w 257"/>
                <a:gd name="T65" fmla="*/ 111 h 425"/>
                <a:gd name="T66" fmla="*/ 45 w 257"/>
                <a:gd name="T67" fmla="*/ 82 h 425"/>
                <a:gd name="T68" fmla="*/ 49 w 257"/>
                <a:gd name="T69" fmla="*/ 68 h 425"/>
                <a:gd name="T70" fmla="*/ 53 w 257"/>
                <a:gd name="T71" fmla="*/ 77 h 425"/>
                <a:gd name="T72" fmla="*/ 24 w 257"/>
                <a:gd name="T73" fmla="*/ 48 h 425"/>
                <a:gd name="T74" fmla="*/ 28 w 257"/>
                <a:gd name="T75" fmla="*/ 3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7" h="425">
                  <a:moveTo>
                    <a:pt x="13" y="9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57" y="419"/>
                  </a:moveTo>
                  <a:lnTo>
                    <a:pt x="248" y="425"/>
                  </a:lnTo>
                  <a:lnTo>
                    <a:pt x="243" y="415"/>
                  </a:lnTo>
                  <a:lnTo>
                    <a:pt x="252" y="411"/>
                  </a:lnTo>
                  <a:lnTo>
                    <a:pt x="257" y="419"/>
                  </a:lnTo>
                  <a:lnTo>
                    <a:pt x="257" y="419"/>
                  </a:lnTo>
                  <a:close/>
                  <a:moveTo>
                    <a:pt x="236" y="385"/>
                  </a:moveTo>
                  <a:lnTo>
                    <a:pt x="228" y="391"/>
                  </a:lnTo>
                  <a:lnTo>
                    <a:pt x="223" y="381"/>
                  </a:lnTo>
                  <a:lnTo>
                    <a:pt x="231" y="376"/>
                  </a:lnTo>
                  <a:lnTo>
                    <a:pt x="236" y="385"/>
                  </a:lnTo>
                  <a:lnTo>
                    <a:pt x="236" y="385"/>
                  </a:lnTo>
                  <a:close/>
                  <a:moveTo>
                    <a:pt x="217" y="351"/>
                  </a:moveTo>
                  <a:lnTo>
                    <a:pt x="207" y="357"/>
                  </a:lnTo>
                  <a:lnTo>
                    <a:pt x="202" y="347"/>
                  </a:lnTo>
                  <a:lnTo>
                    <a:pt x="211" y="342"/>
                  </a:lnTo>
                  <a:lnTo>
                    <a:pt x="217" y="351"/>
                  </a:lnTo>
                  <a:lnTo>
                    <a:pt x="217" y="351"/>
                  </a:lnTo>
                  <a:close/>
                  <a:moveTo>
                    <a:pt x="196" y="316"/>
                  </a:moveTo>
                  <a:lnTo>
                    <a:pt x="188" y="321"/>
                  </a:lnTo>
                  <a:lnTo>
                    <a:pt x="183" y="313"/>
                  </a:lnTo>
                  <a:lnTo>
                    <a:pt x="190" y="308"/>
                  </a:lnTo>
                  <a:lnTo>
                    <a:pt x="196" y="316"/>
                  </a:lnTo>
                  <a:lnTo>
                    <a:pt x="196" y="316"/>
                  </a:lnTo>
                  <a:close/>
                  <a:moveTo>
                    <a:pt x="176" y="282"/>
                  </a:moveTo>
                  <a:lnTo>
                    <a:pt x="167" y="287"/>
                  </a:lnTo>
                  <a:lnTo>
                    <a:pt x="162" y="279"/>
                  </a:lnTo>
                  <a:lnTo>
                    <a:pt x="171" y="274"/>
                  </a:lnTo>
                  <a:lnTo>
                    <a:pt x="176" y="282"/>
                  </a:lnTo>
                  <a:lnTo>
                    <a:pt x="176" y="282"/>
                  </a:lnTo>
                  <a:close/>
                  <a:moveTo>
                    <a:pt x="155" y="248"/>
                  </a:moveTo>
                  <a:lnTo>
                    <a:pt x="147" y="253"/>
                  </a:lnTo>
                  <a:lnTo>
                    <a:pt x="142" y="244"/>
                  </a:lnTo>
                  <a:lnTo>
                    <a:pt x="150" y="239"/>
                  </a:lnTo>
                  <a:lnTo>
                    <a:pt x="155" y="248"/>
                  </a:lnTo>
                  <a:lnTo>
                    <a:pt x="155" y="248"/>
                  </a:lnTo>
                  <a:close/>
                  <a:moveTo>
                    <a:pt x="136" y="214"/>
                  </a:moveTo>
                  <a:lnTo>
                    <a:pt x="126" y="219"/>
                  </a:lnTo>
                  <a:lnTo>
                    <a:pt x="121" y="210"/>
                  </a:lnTo>
                  <a:lnTo>
                    <a:pt x="130" y="205"/>
                  </a:lnTo>
                  <a:lnTo>
                    <a:pt x="136" y="214"/>
                  </a:lnTo>
                  <a:lnTo>
                    <a:pt x="136" y="214"/>
                  </a:lnTo>
                  <a:close/>
                  <a:moveTo>
                    <a:pt x="115" y="180"/>
                  </a:moveTo>
                  <a:lnTo>
                    <a:pt x="107" y="184"/>
                  </a:lnTo>
                  <a:lnTo>
                    <a:pt x="102" y="176"/>
                  </a:lnTo>
                  <a:lnTo>
                    <a:pt x="109" y="171"/>
                  </a:lnTo>
                  <a:lnTo>
                    <a:pt x="115" y="180"/>
                  </a:lnTo>
                  <a:lnTo>
                    <a:pt x="115" y="180"/>
                  </a:lnTo>
                  <a:close/>
                  <a:moveTo>
                    <a:pt x="95" y="145"/>
                  </a:moveTo>
                  <a:lnTo>
                    <a:pt x="86" y="150"/>
                  </a:lnTo>
                  <a:lnTo>
                    <a:pt x="81" y="142"/>
                  </a:lnTo>
                  <a:lnTo>
                    <a:pt x="90" y="137"/>
                  </a:lnTo>
                  <a:lnTo>
                    <a:pt x="95" y="145"/>
                  </a:lnTo>
                  <a:lnTo>
                    <a:pt x="95" y="145"/>
                  </a:lnTo>
                  <a:close/>
                  <a:moveTo>
                    <a:pt x="74" y="111"/>
                  </a:moveTo>
                  <a:lnTo>
                    <a:pt x="65" y="116"/>
                  </a:lnTo>
                  <a:lnTo>
                    <a:pt x="61" y="107"/>
                  </a:lnTo>
                  <a:lnTo>
                    <a:pt x="69" y="103"/>
                  </a:lnTo>
                  <a:lnTo>
                    <a:pt x="74" y="111"/>
                  </a:lnTo>
                  <a:lnTo>
                    <a:pt x="74" y="111"/>
                  </a:lnTo>
                  <a:close/>
                  <a:moveTo>
                    <a:pt x="53" y="77"/>
                  </a:moveTo>
                  <a:lnTo>
                    <a:pt x="45" y="82"/>
                  </a:lnTo>
                  <a:lnTo>
                    <a:pt x="40" y="73"/>
                  </a:lnTo>
                  <a:lnTo>
                    <a:pt x="49" y="68"/>
                  </a:ln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34" y="43"/>
                  </a:moveTo>
                  <a:lnTo>
                    <a:pt x="24" y="48"/>
                  </a:lnTo>
                  <a:lnTo>
                    <a:pt x="19" y="39"/>
                  </a:lnTo>
                  <a:lnTo>
                    <a:pt x="28" y="34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2" name="Freeform 302"/>
            <p:cNvSpPr>
              <a:spLocks noEditPoints="1"/>
            </p:cNvSpPr>
            <p:nvPr/>
          </p:nvSpPr>
          <p:spPr bwMode="auto">
            <a:xfrm>
              <a:off x="9005577" y="2344049"/>
              <a:ext cx="171191" cy="1002295"/>
            </a:xfrm>
            <a:custGeom>
              <a:avLst/>
              <a:gdLst>
                <a:gd name="T0" fmla="*/ 52 w 62"/>
                <a:gd name="T1" fmla="*/ 353 h 363"/>
                <a:gd name="T2" fmla="*/ 61 w 62"/>
                <a:gd name="T3" fmla="*/ 352 h 363"/>
                <a:gd name="T4" fmla="*/ 62 w 62"/>
                <a:gd name="T5" fmla="*/ 362 h 363"/>
                <a:gd name="T6" fmla="*/ 53 w 62"/>
                <a:gd name="T7" fmla="*/ 363 h 363"/>
                <a:gd name="T8" fmla="*/ 52 w 62"/>
                <a:gd name="T9" fmla="*/ 353 h 363"/>
                <a:gd name="T10" fmla="*/ 52 w 62"/>
                <a:gd name="T11" fmla="*/ 353 h 363"/>
                <a:gd name="T12" fmla="*/ 0 w 62"/>
                <a:gd name="T13" fmla="*/ 1 h 363"/>
                <a:gd name="T14" fmla="*/ 0 w 62"/>
                <a:gd name="T15" fmla="*/ 8 h 363"/>
                <a:gd name="T16" fmla="*/ 10 w 62"/>
                <a:gd name="T17" fmla="*/ 7 h 363"/>
                <a:gd name="T18" fmla="*/ 9 w 62"/>
                <a:gd name="T19" fmla="*/ 0 h 363"/>
                <a:gd name="T20" fmla="*/ 0 w 62"/>
                <a:gd name="T21" fmla="*/ 1 h 363"/>
                <a:gd name="T22" fmla="*/ 0 w 62"/>
                <a:gd name="T23" fmla="*/ 1 h 363"/>
                <a:gd name="T24" fmla="*/ 5 w 62"/>
                <a:gd name="T25" fmla="*/ 38 h 363"/>
                <a:gd name="T26" fmla="*/ 14 w 62"/>
                <a:gd name="T27" fmla="*/ 37 h 363"/>
                <a:gd name="T28" fmla="*/ 15 w 62"/>
                <a:gd name="T29" fmla="*/ 46 h 363"/>
                <a:gd name="T30" fmla="*/ 6 w 62"/>
                <a:gd name="T31" fmla="*/ 48 h 363"/>
                <a:gd name="T32" fmla="*/ 5 w 62"/>
                <a:gd name="T33" fmla="*/ 38 h 363"/>
                <a:gd name="T34" fmla="*/ 5 w 62"/>
                <a:gd name="T35" fmla="*/ 38 h 363"/>
                <a:gd name="T36" fmla="*/ 10 w 62"/>
                <a:gd name="T37" fmla="*/ 77 h 363"/>
                <a:gd name="T38" fmla="*/ 21 w 62"/>
                <a:gd name="T39" fmla="*/ 76 h 363"/>
                <a:gd name="T40" fmla="*/ 22 w 62"/>
                <a:gd name="T41" fmla="*/ 86 h 363"/>
                <a:gd name="T42" fmla="*/ 12 w 62"/>
                <a:gd name="T43" fmla="*/ 88 h 363"/>
                <a:gd name="T44" fmla="*/ 10 w 62"/>
                <a:gd name="T45" fmla="*/ 77 h 363"/>
                <a:gd name="T46" fmla="*/ 10 w 62"/>
                <a:gd name="T47" fmla="*/ 77 h 363"/>
                <a:gd name="T48" fmla="*/ 17 w 62"/>
                <a:gd name="T49" fmla="*/ 116 h 363"/>
                <a:gd name="T50" fmla="*/ 26 w 62"/>
                <a:gd name="T51" fmla="*/ 115 h 363"/>
                <a:gd name="T52" fmla="*/ 27 w 62"/>
                <a:gd name="T53" fmla="*/ 126 h 363"/>
                <a:gd name="T54" fmla="*/ 18 w 62"/>
                <a:gd name="T55" fmla="*/ 127 h 363"/>
                <a:gd name="T56" fmla="*/ 17 w 62"/>
                <a:gd name="T57" fmla="*/ 116 h 363"/>
                <a:gd name="T58" fmla="*/ 17 w 62"/>
                <a:gd name="T59" fmla="*/ 116 h 363"/>
                <a:gd name="T60" fmla="*/ 22 w 62"/>
                <a:gd name="T61" fmla="*/ 156 h 363"/>
                <a:gd name="T62" fmla="*/ 32 w 62"/>
                <a:gd name="T63" fmla="*/ 154 h 363"/>
                <a:gd name="T64" fmla="*/ 34 w 62"/>
                <a:gd name="T65" fmla="*/ 165 h 363"/>
                <a:gd name="T66" fmla="*/ 23 w 62"/>
                <a:gd name="T67" fmla="*/ 166 h 363"/>
                <a:gd name="T68" fmla="*/ 22 w 62"/>
                <a:gd name="T69" fmla="*/ 156 h 363"/>
                <a:gd name="T70" fmla="*/ 22 w 62"/>
                <a:gd name="T71" fmla="*/ 156 h 363"/>
                <a:gd name="T72" fmla="*/ 28 w 62"/>
                <a:gd name="T73" fmla="*/ 196 h 363"/>
                <a:gd name="T74" fmla="*/ 38 w 62"/>
                <a:gd name="T75" fmla="*/ 194 h 363"/>
                <a:gd name="T76" fmla="*/ 39 w 62"/>
                <a:gd name="T77" fmla="*/ 204 h 363"/>
                <a:gd name="T78" fmla="*/ 30 w 62"/>
                <a:gd name="T79" fmla="*/ 205 h 363"/>
                <a:gd name="T80" fmla="*/ 28 w 62"/>
                <a:gd name="T81" fmla="*/ 196 h 363"/>
                <a:gd name="T82" fmla="*/ 28 w 62"/>
                <a:gd name="T83" fmla="*/ 196 h 363"/>
                <a:gd name="T84" fmla="*/ 34 w 62"/>
                <a:gd name="T85" fmla="*/ 235 h 363"/>
                <a:gd name="T86" fmla="*/ 44 w 62"/>
                <a:gd name="T87" fmla="*/ 234 h 363"/>
                <a:gd name="T88" fmla="*/ 45 w 62"/>
                <a:gd name="T89" fmla="*/ 243 h 363"/>
                <a:gd name="T90" fmla="*/ 35 w 62"/>
                <a:gd name="T91" fmla="*/ 244 h 363"/>
                <a:gd name="T92" fmla="*/ 34 w 62"/>
                <a:gd name="T93" fmla="*/ 235 h 363"/>
                <a:gd name="T94" fmla="*/ 34 w 62"/>
                <a:gd name="T95" fmla="*/ 235 h 363"/>
                <a:gd name="T96" fmla="*/ 40 w 62"/>
                <a:gd name="T97" fmla="*/ 275 h 363"/>
                <a:gd name="T98" fmla="*/ 49 w 62"/>
                <a:gd name="T99" fmla="*/ 273 h 363"/>
                <a:gd name="T100" fmla="*/ 51 w 62"/>
                <a:gd name="T101" fmla="*/ 282 h 363"/>
                <a:gd name="T102" fmla="*/ 42 w 62"/>
                <a:gd name="T103" fmla="*/ 284 h 363"/>
                <a:gd name="T104" fmla="*/ 40 w 62"/>
                <a:gd name="T105" fmla="*/ 275 h 363"/>
                <a:gd name="T106" fmla="*/ 40 w 62"/>
                <a:gd name="T107" fmla="*/ 275 h 363"/>
                <a:gd name="T108" fmla="*/ 45 w 62"/>
                <a:gd name="T109" fmla="*/ 314 h 363"/>
                <a:gd name="T110" fmla="*/ 56 w 62"/>
                <a:gd name="T111" fmla="*/ 312 h 363"/>
                <a:gd name="T112" fmla="*/ 57 w 62"/>
                <a:gd name="T113" fmla="*/ 322 h 363"/>
                <a:gd name="T114" fmla="*/ 47 w 62"/>
                <a:gd name="T115" fmla="*/ 324 h 363"/>
                <a:gd name="T116" fmla="*/ 45 w 62"/>
                <a:gd name="T117" fmla="*/ 3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63">
                  <a:moveTo>
                    <a:pt x="52" y="353"/>
                  </a:moveTo>
                  <a:lnTo>
                    <a:pt x="61" y="352"/>
                  </a:lnTo>
                  <a:lnTo>
                    <a:pt x="62" y="362"/>
                  </a:lnTo>
                  <a:lnTo>
                    <a:pt x="53" y="363"/>
                  </a:lnTo>
                  <a:lnTo>
                    <a:pt x="52" y="353"/>
                  </a:lnTo>
                  <a:lnTo>
                    <a:pt x="52" y="353"/>
                  </a:lnTo>
                  <a:close/>
                  <a:moveTo>
                    <a:pt x="0" y="1"/>
                  </a:moveTo>
                  <a:lnTo>
                    <a:pt x="0" y="8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" y="38"/>
                  </a:moveTo>
                  <a:lnTo>
                    <a:pt x="14" y="37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5" y="38"/>
                  </a:lnTo>
                  <a:close/>
                  <a:moveTo>
                    <a:pt x="10" y="77"/>
                  </a:moveTo>
                  <a:lnTo>
                    <a:pt x="21" y="76"/>
                  </a:lnTo>
                  <a:lnTo>
                    <a:pt x="22" y="86"/>
                  </a:lnTo>
                  <a:lnTo>
                    <a:pt x="12" y="88"/>
                  </a:lnTo>
                  <a:lnTo>
                    <a:pt x="10" y="77"/>
                  </a:lnTo>
                  <a:lnTo>
                    <a:pt x="10" y="77"/>
                  </a:lnTo>
                  <a:close/>
                  <a:moveTo>
                    <a:pt x="17" y="116"/>
                  </a:moveTo>
                  <a:lnTo>
                    <a:pt x="26" y="115"/>
                  </a:lnTo>
                  <a:lnTo>
                    <a:pt x="27" y="126"/>
                  </a:lnTo>
                  <a:lnTo>
                    <a:pt x="18" y="127"/>
                  </a:lnTo>
                  <a:lnTo>
                    <a:pt x="17" y="116"/>
                  </a:lnTo>
                  <a:lnTo>
                    <a:pt x="17" y="116"/>
                  </a:lnTo>
                  <a:close/>
                  <a:moveTo>
                    <a:pt x="22" y="156"/>
                  </a:moveTo>
                  <a:lnTo>
                    <a:pt x="32" y="154"/>
                  </a:lnTo>
                  <a:lnTo>
                    <a:pt x="34" y="165"/>
                  </a:lnTo>
                  <a:lnTo>
                    <a:pt x="23" y="166"/>
                  </a:lnTo>
                  <a:lnTo>
                    <a:pt x="22" y="156"/>
                  </a:lnTo>
                  <a:lnTo>
                    <a:pt x="22" y="156"/>
                  </a:lnTo>
                  <a:close/>
                  <a:moveTo>
                    <a:pt x="28" y="196"/>
                  </a:moveTo>
                  <a:lnTo>
                    <a:pt x="38" y="194"/>
                  </a:lnTo>
                  <a:lnTo>
                    <a:pt x="39" y="204"/>
                  </a:lnTo>
                  <a:lnTo>
                    <a:pt x="30" y="205"/>
                  </a:lnTo>
                  <a:lnTo>
                    <a:pt x="28" y="196"/>
                  </a:lnTo>
                  <a:lnTo>
                    <a:pt x="28" y="196"/>
                  </a:lnTo>
                  <a:close/>
                  <a:moveTo>
                    <a:pt x="34" y="235"/>
                  </a:moveTo>
                  <a:lnTo>
                    <a:pt x="44" y="234"/>
                  </a:lnTo>
                  <a:lnTo>
                    <a:pt x="45" y="243"/>
                  </a:lnTo>
                  <a:lnTo>
                    <a:pt x="35" y="244"/>
                  </a:lnTo>
                  <a:lnTo>
                    <a:pt x="34" y="235"/>
                  </a:lnTo>
                  <a:lnTo>
                    <a:pt x="34" y="235"/>
                  </a:lnTo>
                  <a:close/>
                  <a:moveTo>
                    <a:pt x="40" y="275"/>
                  </a:moveTo>
                  <a:lnTo>
                    <a:pt x="49" y="273"/>
                  </a:lnTo>
                  <a:lnTo>
                    <a:pt x="51" y="282"/>
                  </a:lnTo>
                  <a:lnTo>
                    <a:pt x="42" y="284"/>
                  </a:lnTo>
                  <a:lnTo>
                    <a:pt x="40" y="275"/>
                  </a:lnTo>
                  <a:lnTo>
                    <a:pt x="40" y="275"/>
                  </a:lnTo>
                  <a:close/>
                  <a:moveTo>
                    <a:pt x="45" y="314"/>
                  </a:moveTo>
                  <a:lnTo>
                    <a:pt x="56" y="312"/>
                  </a:lnTo>
                  <a:lnTo>
                    <a:pt x="57" y="322"/>
                  </a:lnTo>
                  <a:lnTo>
                    <a:pt x="47" y="324"/>
                  </a:lnTo>
                  <a:lnTo>
                    <a:pt x="45" y="3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3" name="Freeform 303"/>
            <p:cNvSpPr>
              <a:spLocks noEditPoints="1"/>
            </p:cNvSpPr>
            <p:nvPr/>
          </p:nvSpPr>
          <p:spPr bwMode="auto">
            <a:xfrm>
              <a:off x="8726701" y="3710813"/>
              <a:ext cx="938788" cy="441782"/>
            </a:xfrm>
            <a:custGeom>
              <a:avLst/>
              <a:gdLst>
                <a:gd name="T0" fmla="*/ 331 w 340"/>
                <a:gd name="T1" fmla="*/ 14 h 160"/>
                <a:gd name="T2" fmla="*/ 327 w 340"/>
                <a:gd name="T3" fmla="*/ 4 h 160"/>
                <a:gd name="T4" fmla="*/ 336 w 340"/>
                <a:gd name="T5" fmla="*/ 0 h 160"/>
                <a:gd name="T6" fmla="*/ 340 w 340"/>
                <a:gd name="T7" fmla="*/ 10 h 160"/>
                <a:gd name="T8" fmla="*/ 331 w 340"/>
                <a:gd name="T9" fmla="*/ 14 h 160"/>
                <a:gd name="T10" fmla="*/ 331 w 340"/>
                <a:gd name="T11" fmla="*/ 14 h 160"/>
                <a:gd name="T12" fmla="*/ 4 w 340"/>
                <a:gd name="T13" fmla="*/ 160 h 160"/>
                <a:gd name="T14" fmla="*/ 0 w 340"/>
                <a:gd name="T15" fmla="*/ 152 h 160"/>
                <a:gd name="T16" fmla="*/ 9 w 340"/>
                <a:gd name="T17" fmla="*/ 147 h 160"/>
                <a:gd name="T18" fmla="*/ 13 w 340"/>
                <a:gd name="T19" fmla="*/ 156 h 160"/>
                <a:gd name="T20" fmla="*/ 4 w 340"/>
                <a:gd name="T21" fmla="*/ 160 h 160"/>
                <a:gd name="T22" fmla="*/ 4 w 340"/>
                <a:gd name="T23" fmla="*/ 160 h 160"/>
                <a:gd name="T24" fmla="*/ 41 w 340"/>
                <a:gd name="T25" fmla="*/ 144 h 160"/>
                <a:gd name="T26" fmla="*/ 37 w 340"/>
                <a:gd name="T27" fmla="*/ 135 h 160"/>
                <a:gd name="T28" fmla="*/ 46 w 340"/>
                <a:gd name="T29" fmla="*/ 131 h 160"/>
                <a:gd name="T30" fmla="*/ 50 w 340"/>
                <a:gd name="T31" fmla="*/ 140 h 160"/>
                <a:gd name="T32" fmla="*/ 41 w 340"/>
                <a:gd name="T33" fmla="*/ 144 h 160"/>
                <a:gd name="T34" fmla="*/ 41 w 340"/>
                <a:gd name="T35" fmla="*/ 144 h 160"/>
                <a:gd name="T36" fmla="*/ 77 w 340"/>
                <a:gd name="T37" fmla="*/ 129 h 160"/>
                <a:gd name="T38" fmla="*/ 73 w 340"/>
                <a:gd name="T39" fmla="*/ 119 h 160"/>
                <a:gd name="T40" fmla="*/ 82 w 340"/>
                <a:gd name="T41" fmla="*/ 114 h 160"/>
                <a:gd name="T42" fmla="*/ 86 w 340"/>
                <a:gd name="T43" fmla="*/ 123 h 160"/>
                <a:gd name="T44" fmla="*/ 77 w 340"/>
                <a:gd name="T45" fmla="*/ 129 h 160"/>
                <a:gd name="T46" fmla="*/ 77 w 340"/>
                <a:gd name="T47" fmla="*/ 129 h 160"/>
                <a:gd name="T48" fmla="*/ 114 w 340"/>
                <a:gd name="T49" fmla="*/ 112 h 160"/>
                <a:gd name="T50" fmla="*/ 109 w 340"/>
                <a:gd name="T51" fmla="*/ 102 h 160"/>
                <a:gd name="T52" fmla="*/ 118 w 340"/>
                <a:gd name="T53" fmla="*/ 98 h 160"/>
                <a:gd name="T54" fmla="*/ 123 w 340"/>
                <a:gd name="T55" fmla="*/ 108 h 160"/>
                <a:gd name="T56" fmla="*/ 114 w 340"/>
                <a:gd name="T57" fmla="*/ 112 h 160"/>
                <a:gd name="T58" fmla="*/ 114 w 340"/>
                <a:gd name="T59" fmla="*/ 112 h 160"/>
                <a:gd name="T60" fmla="*/ 149 w 340"/>
                <a:gd name="T61" fmla="*/ 96 h 160"/>
                <a:gd name="T62" fmla="*/ 145 w 340"/>
                <a:gd name="T63" fmla="*/ 87 h 160"/>
                <a:gd name="T64" fmla="*/ 154 w 340"/>
                <a:gd name="T65" fmla="*/ 81 h 160"/>
                <a:gd name="T66" fmla="*/ 158 w 340"/>
                <a:gd name="T67" fmla="*/ 91 h 160"/>
                <a:gd name="T68" fmla="*/ 149 w 340"/>
                <a:gd name="T69" fmla="*/ 96 h 160"/>
                <a:gd name="T70" fmla="*/ 149 w 340"/>
                <a:gd name="T71" fmla="*/ 96 h 160"/>
                <a:gd name="T72" fmla="*/ 186 w 340"/>
                <a:gd name="T73" fmla="*/ 79 h 160"/>
                <a:gd name="T74" fmla="*/ 182 w 340"/>
                <a:gd name="T75" fmla="*/ 70 h 160"/>
                <a:gd name="T76" fmla="*/ 191 w 340"/>
                <a:gd name="T77" fmla="*/ 66 h 160"/>
                <a:gd name="T78" fmla="*/ 195 w 340"/>
                <a:gd name="T79" fmla="*/ 75 h 160"/>
                <a:gd name="T80" fmla="*/ 186 w 340"/>
                <a:gd name="T81" fmla="*/ 79 h 160"/>
                <a:gd name="T82" fmla="*/ 186 w 340"/>
                <a:gd name="T83" fmla="*/ 79 h 160"/>
                <a:gd name="T84" fmla="*/ 222 w 340"/>
                <a:gd name="T85" fmla="*/ 63 h 160"/>
                <a:gd name="T86" fmla="*/ 218 w 340"/>
                <a:gd name="T87" fmla="*/ 54 h 160"/>
                <a:gd name="T88" fmla="*/ 228 w 340"/>
                <a:gd name="T89" fmla="*/ 49 h 160"/>
                <a:gd name="T90" fmla="*/ 231 w 340"/>
                <a:gd name="T91" fmla="*/ 58 h 160"/>
                <a:gd name="T92" fmla="*/ 222 w 340"/>
                <a:gd name="T93" fmla="*/ 63 h 160"/>
                <a:gd name="T94" fmla="*/ 222 w 340"/>
                <a:gd name="T95" fmla="*/ 63 h 160"/>
                <a:gd name="T96" fmla="*/ 259 w 340"/>
                <a:gd name="T97" fmla="*/ 46 h 160"/>
                <a:gd name="T98" fmla="*/ 255 w 340"/>
                <a:gd name="T99" fmla="*/ 37 h 160"/>
                <a:gd name="T100" fmla="*/ 264 w 340"/>
                <a:gd name="T101" fmla="*/ 33 h 160"/>
                <a:gd name="T102" fmla="*/ 268 w 340"/>
                <a:gd name="T103" fmla="*/ 42 h 160"/>
                <a:gd name="T104" fmla="*/ 259 w 340"/>
                <a:gd name="T105" fmla="*/ 46 h 160"/>
                <a:gd name="T106" fmla="*/ 259 w 340"/>
                <a:gd name="T107" fmla="*/ 46 h 160"/>
                <a:gd name="T108" fmla="*/ 295 w 340"/>
                <a:gd name="T109" fmla="*/ 31 h 160"/>
                <a:gd name="T110" fmla="*/ 290 w 340"/>
                <a:gd name="T111" fmla="*/ 21 h 160"/>
                <a:gd name="T112" fmla="*/ 299 w 340"/>
                <a:gd name="T113" fmla="*/ 16 h 160"/>
                <a:gd name="T114" fmla="*/ 305 w 340"/>
                <a:gd name="T115" fmla="*/ 25 h 160"/>
                <a:gd name="T116" fmla="*/ 295 w 340"/>
                <a:gd name="T117" fmla="*/ 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60">
                  <a:moveTo>
                    <a:pt x="331" y="14"/>
                  </a:moveTo>
                  <a:lnTo>
                    <a:pt x="327" y="4"/>
                  </a:lnTo>
                  <a:lnTo>
                    <a:pt x="336" y="0"/>
                  </a:lnTo>
                  <a:lnTo>
                    <a:pt x="340" y="10"/>
                  </a:lnTo>
                  <a:lnTo>
                    <a:pt x="331" y="14"/>
                  </a:lnTo>
                  <a:lnTo>
                    <a:pt x="331" y="14"/>
                  </a:lnTo>
                  <a:close/>
                  <a:moveTo>
                    <a:pt x="4" y="160"/>
                  </a:moveTo>
                  <a:lnTo>
                    <a:pt x="0" y="152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4" y="160"/>
                  </a:lnTo>
                  <a:lnTo>
                    <a:pt x="4" y="160"/>
                  </a:lnTo>
                  <a:close/>
                  <a:moveTo>
                    <a:pt x="41" y="144"/>
                  </a:moveTo>
                  <a:lnTo>
                    <a:pt x="37" y="135"/>
                  </a:lnTo>
                  <a:lnTo>
                    <a:pt x="46" y="131"/>
                  </a:lnTo>
                  <a:lnTo>
                    <a:pt x="50" y="140"/>
                  </a:lnTo>
                  <a:lnTo>
                    <a:pt x="41" y="144"/>
                  </a:lnTo>
                  <a:lnTo>
                    <a:pt x="41" y="144"/>
                  </a:lnTo>
                  <a:close/>
                  <a:moveTo>
                    <a:pt x="77" y="129"/>
                  </a:moveTo>
                  <a:lnTo>
                    <a:pt x="73" y="119"/>
                  </a:lnTo>
                  <a:lnTo>
                    <a:pt x="82" y="114"/>
                  </a:lnTo>
                  <a:lnTo>
                    <a:pt x="86" y="123"/>
                  </a:lnTo>
                  <a:lnTo>
                    <a:pt x="77" y="129"/>
                  </a:lnTo>
                  <a:lnTo>
                    <a:pt x="77" y="129"/>
                  </a:lnTo>
                  <a:close/>
                  <a:moveTo>
                    <a:pt x="114" y="112"/>
                  </a:moveTo>
                  <a:lnTo>
                    <a:pt x="109" y="102"/>
                  </a:lnTo>
                  <a:lnTo>
                    <a:pt x="118" y="98"/>
                  </a:lnTo>
                  <a:lnTo>
                    <a:pt x="123" y="108"/>
                  </a:lnTo>
                  <a:lnTo>
                    <a:pt x="114" y="112"/>
                  </a:lnTo>
                  <a:lnTo>
                    <a:pt x="114" y="112"/>
                  </a:lnTo>
                  <a:close/>
                  <a:moveTo>
                    <a:pt x="149" y="96"/>
                  </a:moveTo>
                  <a:lnTo>
                    <a:pt x="145" y="87"/>
                  </a:lnTo>
                  <a:lnTo>
                    <a:pt x="154" y="81"/>
                  </a:lnTo>
                  <a:lnTo>
                    <a:pt x="158" y="91"/>
                  </a:lnTo>
                  <a:lnTo>
                    <a:pt x="149" y="96"/>
                  </a:lnTo>
                  <a:lnTo>
                    <a:pt x="149" y="96"/>
                  </a:lnTo>
                  <a:close/>
                  <a:moveTo>
                    <a:pt x="186" y="79"/>
                  </a:moveTo>
                  <a:lnTo>
                    <a:pt x="182" y="70"/>
                  </a:lnTo>
                  <a:lnTo>
                    <a:pt x="191" y="66"/>
                  </a:lnTo>
                  <a:lnTo>
                    <a:pt x="195" y="75"/>
                  </a:lnTo>
                  <a:lnTo>
                    <a:pt x="186" y="79"/>
                  </a:lnTo>
                  <a:lnTo>
                    <a:pt x="186" y="79"/>
                  </a:lnTo>
                  <a:close/>
                  <a:moveTo>
                    <a:pt x="222" y="63"/>
                  </a:moveTo>
                  <a:lnTo>
                    <a:pt x="218" y="54"/>
                  </a:lnTo>
                  <a:lnTo>
                    <a:pt x="228" y="49"/>
                  </a:lnTo>
                  <a:lnTo>
                    <a:pt x="231" y="58"/>
                  </a:ln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259" y="46"/>
                  </a:moveTo>
                  <a:lnTo>
                    <a:pt x="255" y="37"/>
                  </a:lnTo>
                  <a:lnTo>
                    <a:pt x="264" y="33"/>
                  </a:lnTo>
                  <a:lnTo>
                    <a:pt x="268" y="42"/>
                  </a:lnTo>
                  <a:lnTo>
                    <a:pt x="259" y="46"/>
                  </a:lnTo>
                  <a:lnTo>
                    <a:pt x="259" y="46"/>
                  </a:lnTo>
                  <a:close/>
                  <a:moveTo>
                    <a:pt x="295" y="31"/>
                  </a:moveTo>
                  <a:lnTo>
                    <a:pt x="290" y="21"/>
                  </a:lnTo>
                  <a:lnTo>
                    <a:pt x="299" y="16"/>
                  </a:lnTo>
                  <a:lnTo>
                    <a:pt x="305" y="25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4" name="Freeform 304"/>
            <p:cNvSpPr>
              <a:spLocks noEditPoints="1"/>
            </p:cNvSpPr>
            <p:nvPr/>
          </p:nvSpPr>
          <p:spPr bwMode="auto">
            <a:xfrm>
              <a:off x="7034122" y="2484867"/>
              <a:ext cx="571557" cy="1245275"/>
            </a:xfrm>
            <a:custGeom>
              <a:avLst/>
              <a:gdLst>
                <a:gd name="T0" fmla="*/ 4 w 207"/>
                <a:gd name="T1" fmla="*/ 13 h 451"/>
                <a:gd name="T2" fmla="*/ 9 w 207"/>
                <a:gd name="T3" fmla="*/ 0 h 451"/>
                <a:gd name="T4" fmla="*/ 13 w 207"/>
                <a:gd name="T5" fmla="*/ 9 h 451"/>
                <a:gd name="T6" fmla="*/ 198 w 207"/>
                <a:gd name="T7" fmla="*/ 451 h 451"/>
                <a:gd name="T8" fmla="*/ 203 w 207"/>
                <a:gd name="T9" fmla="*/ 437 h 451"/>
                <a:gd name="T10" fmla="*/ 207 w 207"/>
                <a:gd name="T11" fmla="*/ 446 h 451"/>
                <a:gd name="T12" fmla="*/ 181 w 207"/>
                <a:gd name="T13" fmla="*/ 414 h 451"/>
                <a:gd name="T14" fmla="*/ 186 w 207"/>
                <a:gd name="T15" fmla="*/ 401 h 451"/>
                <a:gd name="T16" fmla="*/ 190 w 207"/>
                <a:gd name="T17" fmla="*/ 410 h 451"/>
                <a:gd name="T18" fmla="*/ 165 w 207"/>
                <a:gd name="T19" fmla="*/ 378 h 451"/>
                <a:gd name="T20" fmla="*/ 170 w 207"/>
                <a:gd name="T21" fmla="*/ 365 h 451"/>
                <a:gd name="T22" fmla="*/ 174 w 207"/>
                <a:gd name="T23" fmla="*/ 374 h 451"/>
                <a:gd name="T24" fmla="*/ 149 w 207"/>
                <a:gd name="T25" fmla="*/ 341 h 451"/>
                <a:gd name="T26" fmla="*/ 154 w 207"/>
                <a:gd name="T27" fmla="*/ 328 h 451"/>
                <a:gd name="T28" fmla="*/ 158 w 207"/>
                <a:gd name="T29" fmla="*/ 337 h 451"/>
                <a:gd name="T30" fmla="*/ 132 w 207"/>
                <a:gd name="T31" fmla="*/ 305 h 451"/>
                <a:gd name="T32" fmla="*/ 137 w 207"/>
                <a:gd name="T33" fmla="*/ 292 h 451"/>
                <a:gd name="T34" fmla="*/ 141 w 207"/>
                <a:gd name="T35" fmla="*/ 301 h 451"/>
                <a:gd name="T36" fmla="*/ 117 w 207"/>
                <a:gd name="T37" fmla="*/ 268 h 451"/>
                <a:gd name="T38" fmla="*/ 122 w 207"/>
                <a:gd name="T39" fmla="*/ 255 h 451"/>
                <a:gd name="T40" fmla="*/ 126 w 207"/>
                <a:gd name="T41" fmla="*/ 264 h 451"/>
                <a:gd name="T42" fmla="*/ 101 w 207"/>
                <a:gd name="T43" fmla="*/ 231 h 451"/>
                <a:gd name="T44" fmla="*/ 106 w 207"/>
                <a:gd name="T45" fmla="*/ 218 h 451"/>
                <a:gd name="T46" fmla="*/ 110 w 207"/>
                <a:gd name="T47" fmla="*/ 227 h 451"/>
                <a:gd name="T48" fmla="*/ 84 w 207"/>
                <a:gd name="T49" fmla="*/ 195 h 451"/>
                <a:gd name="T50" fmla="*/ 89 w 207"/>
                <a:gd name="T51" fmla="*/ 182 h 451"/>
                <a:gd name="T52" fmla="*/ 93 w 207"/>
                <a:gd name="T53" fmla="*/ 191 h 451"/>
                <a:gd name="T54" fmla="*/ 68 w 207"/>
                <a:gd name="T55" fmla="*/ 160 h 451"/>
                <a:gd name="T56" fmla="*/ 73 w 207"/>
                <a:gd name="T57" fmla="*/ 146 h 451"/>
                <a:gd name="T58" fmla="*/ 77 w 207"/>
                <a:gd name="T59" fmla="*/ 156 h 451"/>
                <a:gd name="T60" fmla="*/ 53 w 207"/>
                <a:gd name="T61" fmla="*/ 123 h 451"/>
                <a:gd name="T62" fmla="*/ 58 w 207"/>
                <a:gd name="T63" fmla="*/ 110 h 451"/>
                <a:gd name="T64" fmla="*/ 62 w 207"/>
                <a:gd name="T65" fmla="*/ 119 h 451"/>
                <a:gd name="T66" fmla="*/ 36 w 207"/>
                <a:gd name="T67" fmla="*/ 86 h 451"/>
                <a:gd name="T68" fmla="*/ 41 w 207"/>
                <a:gd name="T69" fmla="*/ 73 h 451"/>
                <a:gd name="T70" fmla="*/ 45 w 207"/>
                <a:gd name="T71" fmla="*/ 82 h 451"/>
                <a:gd name="T72" fmla="*/ 20 w 207"/>
                <a:gd name="T73" fmla="*/ 50 h 451"/>
                <a:gd name="T74" fmla="*/ 25 w 207"/>
                <a:gd name="T75" fmla="*/ 3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451">
                  <a:moveTo>
                    <a:pt x="13" y="9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07" y="446"/>
                  </a:moveTo>
                  <a:lnTo>
                    <a:pt x="198" y="451"/>
                  </a:lnTo>
                  <a:lnTo>
                    <a:pt x="194" y="442"/>
                  </a:lnTo>
                  <a:lnTo>
                    <a:pt x="203" y="437"/>
                  </a:lnTo>
                  <a:lnTo>
                    <a:pt x="207" y="446"/>
                  </a:lnTo>
                  <a:lnTo>
                    <a:pt x="207" y="446"/>
                  </a:lnTo>
                  <a:close/>
                  <a:moveTo>
                    <a:pt x="190" y="410"/>
                  </a:moveTo>
                  <a:lnTo>
                    <a:pt x="181" y="414"/>
                  </a:lnTo>
                  <a:lnTo>
                    <a:pt x="177" y="405"/>
                  </a:lnTo>
                  <a:lnTo>
                    <a:pt x="186" y="401"/>
                  </a:lnTo>
                  <a:lnTo>
                    <a:pt x="190" y="410"/>
                  </a:lnTo>
                  <a:lnTo>
                    <a:pt x="190" y="410"/>
                  </a:lnTo>
                  <a:close/>
                  <a:moveTo>
                    <a:pt x="174" y="374"/>
                  </a:moveTo>
                  <a:lnTo>
                    <a:pt x="165" y="378"/>
                  </a:lnTo>
                  <a:lnTo>
                    <a:pt x="161" y="369"/>
                  </a:lnTo>
                  <a:lnTo>
                    <a:pt x="170" y="365"/>
                  </a:lnTo>
                  <a:lnTo>
                    <a:pt x="174" y="374"/>
                  </a:lnTo>
                  <a:lnTo>
                    <a:pt x="174" y="374"/>
                  </a:lnTo>
                  <a:close/>
                  <a:moveTo>
                    <a:pt x="158" y="337"/>
                  </a:moveTo>
                  <a:lnTo>
                    <a:pt x="149" y="341"/>
                  </a:lnTo>
                  <a:lnTo>
                    <a:pt x="145" y="332"/>
                  </a:lnTo>
                  <a:lnTo>
                    <a:pt x="154" y="328"/>
                  </a:lnTo>
                  <a:lnTo>
                    <a:pt x="158" y="337"/>
                  </a:lnTo>
                  <a:lnTo>
                    <a:pt x="158" y="337"/>
                  </a:lnTo>
                  <a:close/>
                  <a:moveTo>
                    <a:pt x="141" y="301"/>
                  </a:moveTo>
                  <a:lnTo>
                    <a:pt x="132" y="305"/>
                  </a:lnTo>
                  <a:lnTo>
                    <a:pt x="128" y="295"/>
                  </a:lnTo>
                  <a:lnTo>
                    <a:pt x="137" y="292"/>
                  </a:lnTo>
                  <a:lnTo>
                    <a:pt x="141" y="301"/>
                  </a:lnTo>
                  <a:lnTo>
                    <a:pt x="141" y="301"/>
                  </a:lnTo>
                  <a:close/>
                  <a:moveTo>
                    <a:pt x="126" y="264"/>
                  </a:moveTo>
                  <a:lnTo>
                    <a:pt x="117" y="268"/>
                  </a:lnTo>
                  <a:lnTo>
                    <a:pt x="113" y="259"/>
                  </a:lnTo>
                  <a:lnTo>
                    <a:pt x="122" y="255"/>
                  </a:lnTo>
                  <a:lnTo>
                    <a:pt x="126" y="264"/>
                  </a:lnTo>
                  <a:lnTo>
                    <a:pt x="126" y="264"/>
                  </a:lnTo>
                  <a:close/>
                  <a:moveTo>
                    <a:pt x="110" y="227"/>
                  </a:moveTo>
                  <a:lnTo>
                    <a:pt x="101" y="231"/>
                  </a:lnTo>
                  <a:lnTo>
                    <a:pt x="97" y="222"/>
                  </a:lnTo>
                  <a:lnTo>
                    <a:pt x="106" y="218"/>
                  </a:lnTo>
                  <a:lnTo>
                    <a:pt x="110" y="227"/>
                  </a:lnTo>
                  <a:lnTo>
                    <a:pt x="110" y="227"/>
                  </a:lnTo>
                  <a:close/>
                  <a:moveTo>
                    <a:pt x="93" y="191"/>
                  </a:moveTo>
                  <a:lnTo>
                    <a:pt x="84" y="195"/>
                  </a:lnTo>
                  <a:lnTo>
                    <a:pt x="80" y="186"/>
                  </a:lnTo>
                  <a:lnTo>
                    <a:pt x="89" y="182"/>
                  </a:lnTo>
                  <a:lnTo>
                    <a:pt x="93" y="191"/>
                  </a:lnTo>
                  <a:lnTo>
                    <a:pt x="93" y="191"/>
                  </a:lnTo>
                  <a:close/>
                  <a:moveTo>
                    <a:pt x="77" y="156"/>
                  </a:moveTo>
                  <a:lnTo>
                    <a:pt x="68" y="160"/>
                  </a:lnTo>
                  <a:lnTo>
                    <a:pt x="64" y="150"/>
                  </a:lnTo>
                  <a:lnTo>
                    <a:pt x="73" y="146"/>
                  </a:lnTo>
                  <a:lnTo>
                    <a:pt x="77" y="156"/>
                  </a:lnTo>
                  <a:lnTo>
                    <a:pt x="77" y="156"/>
                  </a:lnTo>
                  <a:close/>
                  <a:moveTo>
                    <a:pt x="62" y="119"/>
                  </a:moveTo>
                  <a:lnTo>
                    <a:pt x="53" y="123"/>
                  </a:lnTo>
                  <a:lnTo>
                    <a:pt x="49" y="114"/>
                  </a:lnTo>
                  <a:lnTo>
                    <a:pt x="58" y="110"/>
                  </a:lnTo>
                  <a:lnTo>
                    <a:pt x="62" y="119"/>
                  </a:lnTo>
                  <a:lnTo>
                    <a:pt x="62" y="119"/>
                  </a:lnTo>
                  <a:close/>
                  <a:moveTo>
                    <a:pt x="45" y="82"/>
                  </a:moveTo>
                  <a:lnTo>
                    <a:pt x="36" y="86"/>
                  </a:lnTo>
                  <a:lnTo>
                    <a:pt x="32" y="77"/>
                  </a:lnTo>
                  <a:lnTo>
                    <a:pt x="41" y="73"/>
                  </a:lnTo>
                  <a:lnTo>
                    <a:pt x="45" y="82"/>
                  </a:lnTo>
                  <a:lnTo>
                    <a:pt x="45" y="82"/>
                  </a:lnTo>
                  <a:close/>
                  <a:moveTo>
                    <a:pt x="29" y="46"/>
                  </a:moveTo>
                  <a:lnTo>
                    <a:pt x="20" y="50"/>
                  </a:lnTo>
                  <a:lnTo>
                    <a:pt x="16" y="41"/>
                  </a:lnTo>
                  <a:lnTo>
                    <a:pt x="25" y="37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5" name="Freeform 305"/>
            <p:cNvSpPr>
              <a:spLocks noEditPoints="1"/>
            </p:cNvSpPr>
            <p:nvPr/>
          </p:nvSpPr>
          <p:spPr bwMode="auto">
            <a:xfrm>
              <a:off x="5498928" y="4906387"/>
              <a:ext cx="1007817" cy="57985"/>
            </a:xfrm>
            <a:custGeom>
              <a:avLst/>
              <a:gdLst>
                <a:gd name="T0" fmla="*/ 10 w 365"/>
                <a:gd name="T1" fmla="*/ 0 h 21"/>
                <a:gd name="T2" fmla="*/ 9 w 365"/>
                <a:gd name="T3" fmla="*/ 9 h 21"/>
                <a:gd name="T4" fmla="*/ 0 w 365"/>
                <a:gd name="T5" fmla="*/ 9 h 21"/>
                <a:gd name="T6" fmla="*/ 0 w 365"/>
                <a:gd name="T7" fmla="*/ 0 h 21"/>
                <a:gd name="T8" fmla="*/ 10 w 365"/>
                <a:gd name="T9" fmla="*/ 0 h 21"/>
                <a:gd name="T10" fmla="*/ 10 w 365"/>
                <a:gd name="T11" fmla="*/ 0 h 21"/>
                <a:gd name="T12" fmla="*/ 365 w 365"/>
                <a:gd name="T13" fmla="*/ 12 h 21"/>
                <a:gd name="T14" fmla="*/ 358 w 365"/>
                <a:gd name="T15" fmla="*/ 12 h 21"/>
                <a:gd name="T16" fmla="*/ 358 w 365"/>
                <a:gd name="T17" fmla="*/ 21 h 21"/>
                <a:gd name="T18" fmla="*/ 364 w 365"/>
                <a:gd name="T19" fmla="*/ 21 h 21"/>
                <a:gd name="T20" fmla="*/ 365 w 365"/>
                <a:gd name="T21" fmla="*/ 12 h 21"/>
                <a:gd name="T22" fmla="*/ 365 w 365"/>
                <a:gd name="T23" fmla="*/ 12 h 21"/>
                <a:gd name="T24" fmla="*/ 328 w 365"/>
                <a:gd name="T25" fmla="*/ 11 h 21"/>
                <a:gd name="T26" fmla="*/ 328 w 365"/>
                <a:gd name="T27" fmla="*/ 20 h 21"/>
                <a:gd name="T28" fmla="*/ 318 w 365"/>
                <a:gd name="T29" fmla="*/ 20 h 21"/>
                <a:gd name="T30" fmla="*/ 318 w 365"/>
                <a:gd name="T31" fmla="*/ 11 h 21"/>
                <a:gd name="T32" fmla="*/ 328 w 365"/>
                <a:gd name="T33" fmla="*/ 11 h 21"/>
                <a:gd name="T34" fmla="*/ 328 w 365"/>
                <a:gd name="T35" fmla="*/ 11 h 21"/>
                <a:gd name="T36" fmla="*/ 288 w 365"/>
                <a:gd name="T37" fmla="*/ 9 h 21"/>
                <a:gd name="T38" fmla="*/ 288 w 365"/>
                <a:gd name="T39" fmla="*/ 18 h 21"/>
                <a:gd name="T40" fmla="*/ 278 w 365"/>
                <a:gd name="T41" fmla="*/ 18 h 21"/>
                <a:gd name="T42" fmla="*/ 278 w 365"/>
                <a:gd name="T43" fmla="*/ 9 h 21"/>
                <a:gd name="T44" fmla="*/ 288 w 365"/>
                <a:gd name="T45" fmla="*/ 9 h 21"/>
                <a:gd name="T46" fmla="*/ 288 w 365"/>
                <a:gd name="T47" fmla="*/ 9 h 21"/>
                <a:gd name="T48" fmla="*/ 248 w 365"/>
                <a:gd name="T49" fmla="*/ 8 h 21"/>
                <a:gd name="T50" fmla="*/ 248 w 365"/>
                <a:gd name="T51" fmla="*/ 17 h 21"/>
                <a:gd name="T52" fmla="*/ 239 w 365"/>
                <a:gd name="T53" fmla="*/ 17 h 21"/>
                <a:gd name="T54" fmla="*/ 239 w 365"/>
                <a:gd name="T55" fmla="*/ 8 h 21"/>
                <a:gd name="T56" fmla="*/ 248 w 365"/>
                <a:gd name="T57" fmla="*/ 8 h 21"/>
                <a:gd name="T58" fmla="*/ 248 w 365"/>
                <a:gd name="T59" fmla="*/ 8 h 21"/>
                <a:gd name="T60" fmla="*/ 209 w 365"/>
                <a:gd name="T61" fmla="*/ 7 h 21"/>
                <a:gd name="T62" fmla="*/ 209 w 365"/>
                <a:gd name="T63" fmla="*/ 16 h 21"/>
                <a:gd name="T64" fmla="*/ 198 w 365"/>
                <a:gd name="T65" fmla="*/ 16 h 21"/>
                <a:gd name="T66" fmla="*/ 198 w 365"/>
                <a:gd name="T67" fmla="*/ 7 h 21"/>
                <a:gd name="T68" fmla="*/ 209 w 365"/>
                <a:gd name="T69" fmla="*/ 7 h 21"/>
                <a:gd name="T70" fmla="*/ 209 w 365"/>
                <a:gd name="T71" fmla="*/ 7 h 21"/>
                <a:gd name="T72" fmla="*/ 169 w 365"/>
                <a:gd name="T73" fmla="*/ 5 h 21"/>
                <a:gd name="T74" fmla="*/ 168 w 365"/>
                <a:gd name="T75" fmla="*/ 14 h 21"/>
                <a:gd name="T76" fmla="*/ 159 w 365"/>
                <a:gd name="T77" fmla="*/ 14 h 21"/>
                <a:gd name="T78" fmla="*/ 159 w 365"/>
                <a:gd name="T79" fmla="*/ 5 h 21"/>
                <a:gd name="T80" fmla="*/ 169 w 365"/>
                <a:gd name="T81" fmla="*/ 5 h 21"/>
                <a:gd name="T82" fmla="*/ 169 w 365"/>
                <a:gd name="T83" fmla="*/ 5 h 21"/>
                <a:gd name="T84" fmla="*/ 129 w 365"/>
                <a:gd name="T85" fmla="*/ 4 h 21"/>
                <a:gd name="T86" fmla="*/ 129 w 365"/>
                <a:gd name="T87" fmla="*/ 13 h 21"/>
                <a:gd name="T88" fmla="*/ 118 w 365"/>
                <a:gd name="T89" fmla="*/ 13 h 21"/>
                <a:gd name="T90" fmla="*/ 118 w 365"/>
                <a:gd name="T91" fmla="*/ 4 h 21"/>
                <a:gd name="T92" fmla="*/ 129 w 365"/>
                <a:gd name="T93" fmla="*/ 4 h 21"/>
                <a:gd name="T94" fmla="*/ 129 w 365"/>
                <a:gd name="T95" fmla="*/ 4 h 21"/>
                <a:gd name="T96" fmla="*/ 90 w 365"/>
                <a:gd name="T97" fmla="*/ 3 h 21"/>
                <a:gd name="T98" fmla="*/ 88 w 365"/>
                <a:gd name="T99" fmla="*/ 12 h 21"/>
                <a:gd name="T100" fmla="*/ 79 w 365"/>
                <a:gd name="T101" fmla="*/ 12 h 21"/>
                <a:gd name="T102" fmla="*/ 79 w 365"/>
                <a:gd name="T103" fmla="*/ 3 h 21"/>
                <a:gd name="T104" fmla="*/ 90 w 365"/>
                <a:gd name="T105" fmla="*/ 3 h 21"/>
                <a:gd name="T106" fmla="*/ 90 w 365"/>
                <a:gd name="T107" fmla="*/ 3 h 21"/>
                <a:gd name="T108" fmla="*/ 49 w 365"/>
                <a:gd name="T109" fmla="*/ 1 h 21"/>
                <a:gd name="T110" fmla="*/ 49 w 365"/>
                <a:gd name="T111" fmla="*/ 11 h 21"/>
                <a:gd name="T112" fmla="*/ 39 w 365"/>
                <a:gd name="T113" fmla="*/ 11 h 21"/>
                <a:gd name="T114" fmla="*/ 40 w 365"/>
                <a:gd name="T115" fmla="*/ 1 h 21"/>
                <a:gd name="T116" fmla="*/ 49 w 365"/>
                <a:gd name="T1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1">
                  <a:moveTo>
                    <a:pt x="1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365" y="12"/>
                  </a:moveTo>
                  <a:lnTo>
                    <a:pt x="358" y="12"/>
                  </a:lnTo>
                  <a:lnTo>
                    <a:pt x="358" y="21"/>
                  </a:lnTo>
                  <a:lnTo>
                    <a:pt x="364" y="21"/>
                  </a:lnTo>
                  <a:lnTo>
                    <a:pt x="365" y="12"/>
                  </a:lnTo>
                  <a:lnTo>
                    <a:pt x="365" y="12"/>
                  </a:lnTo>
                  <a:close/>
                  <a:moveTo>
                    <a:pt x="328" y="11"/>
                  </a:moveTo>
                  <a:lnTo>
                    <a:pt x="328" y="20"/>
                  </a:lnTo>
                  <a:lnTo>
                    <a:pt x="318" y="20"/>
                  </a:lnTo>
                  <a:lnTo>
                    <a:pt x="318" y="11"/>
                  </a:lnTo>
                  <a:lnTo>
                    <a:pt x="328" y="11"/>
                  </a:lnTo>
                  <a:lnTo>
                    <a:pt x="328" y="11"/>
                  </a:lnTo>
                  <a:close/>
                  <a:moveTo>
                    <a:pt x="288" y="9"/>
                  </a:moveTo>
                  <a:lnTo>
                    <a:pt x="288" y="18"/>
                  </a:lnTo>
                  <a:lnTo>
                    <a:pt x="278" y="18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88" y="9"/>
                  </a:lnTo>
                  <a:close/>
                  <a:moveTo>
                    <a:pt x="248" y="8"/>
                  </a:moveTo>
                  <a:lnTo>
                    <a:pt x="248" y="17"/>
                  </a:lnTo>
                  <a:lnTo>
                    <a:pt x="239" y="17"/>
                  </a:lnTo>
                  <a:lnTo>
                    <a:pt x="239" y="8"/>
                  </a:lnTo>
                  <a:lnTo>
                    <a:pt x="248" y="8"/>
                  </a:lnTo>
                  <a:lnTo>
                    <a:pt x="248" y="8"/>
                  </a:lnTo>
                  <a:close/>
                  <a:moveTo>
                    <a:pt x="209" y="7"/>
                  </a:moveTo>
                  <a:lnTo>
                    <a:pt x="209" y="16"/>
                  </a:lnTo>
                  <a:lnTo>
                    <a:pt x="198" y="16"/>
                  </a:lnTo>
                  <a:lnTo>
                    <a:pt x="198" y="7"/>
                  </a:lnTo>
                  <a:lnTo>
                    <a:pt x="209" y="7"/>
                  </a:lnTo>
                  <a:lnTo>
                    <a:pt x="209" y="7"/>
                  </a:lnTo>
                  <a:close/>
                  <a:moveTo>
                    <a:pt x="169" y="5"/>
                  </a:moveTo>
                  <a:lnTo>
                    <a:pt x="168" y="14"/>
                  </a:lnTo>
                  <a:lnTo>
                    <a:pt x="159" y="14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69" y="5"/>
                  </a:lnTo>
                  <a:close/>
                  <a:moveTo>
                    <a:pt x="129" y="4"/>
                  </a:moveTo>
                  <a:lnTo>
                    <a:pt x="129" y="13"/>
                  </a:lnTo>
                  <a:lnTo>
                    <a:pt x="118" y="13"/>
                  </a:lnTo>
                  <a:lnTo>
                    <a:pt x="118" y="4"/>
                  </a:lnTo>
                  <a:lnTo>
                    <a:pt x="129" y="4"/>
                  </a:lnTo>
                  <a:lnTo>
                    <a:pt x="129" y="4"/>
                  </a:lnTo>
                  <a:close/>
                  <a:moveTo>
                    <a:pt x="90" y="3"/>
                  </a:moveTo>
                  <a:lnTo>
                    <a:pt x="88" y="12"/>
                  </a:lnTo>
                  <a:lnTo>
                    <a:pt x="79" y="12"/>
                  </a:lnTo>
                  <a:lnTo>
                    <a:pt x="79" y="3"/>
                  </a:lnTo>
                  <a:lnTo>
                    <a:pt x="90" y="3"/>
                  </a:lnTo>
                  <a:lnTo>
                    <a:pt x="90" y="3"/>
                  </a:lnTo>
                  <a:close/>
                  <a:moveTo>
                    <a:pt x="49" y="1"/>
                  </a:moveTo>
                  <a:lnTo>
                    <a:pt x="49" y="11"/>
                  </a:lnTo>
                  <a:lnTo>
                    <a:pt x="39" y="11"/>
                  </a:lnTo>
                  <a:lnTo>
                    <a:pt x="40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6" name="Freeform 306"/>
            <p:cNvSpPr>
              <a:spLocks noEditPoints="1"/>
            </p:cNvSpPr>
            <p:nvPr/>
          </p:nvSpPr>
          <p:spPr bwMode="auto">
            <a:xfrm>
              <a:off x="6376971" y="4936759"/>
              <a:ext cx="1010577" cy="55223"/>
            </a:xfrm>
            <a:custGeom>
              <a:avLst/>
              <a:gdLst>
                <a:gd name="T0" fmla="*/ 11 w 366"/>
                <a:gd name="T1" fmla="*/ 0 h 20"/>
                <a:gd name="T2" fmla="*/ 11 w 366"/>
                <a:gd name="T3" fmla="*/ 9 h 20"/>
                <a:gd name="T4" fmla="*/ 0 w 366"/>
                <a:gd name="T5" fmla="*/ 9 h 20"/>
                <a:gd name="T6" fmla="*/ 0 w 366"/>
                <a:gd name="T7" fmla="*/ 0 h 20"/>
                <a:gd name="T8" fmla="*/ 11 w 366"/>
                <a:gd name="T9" fmla="*/ 0 h 20"/>
                <a:gd name="T10" fmla="*/ 11 w 366"/>
                <a:gd name="T11" fmla="*/ 0 h 20"/>
                <a:gd name="T12" fmla="*/ 366 w 366"/>
                <a:gd name="T13" fmla="*/ 11 h 20"/>
                <a:gd name="T14" fmla="*/ 358 w 366"/>
                <a:gd name="T15" fmla="*/ 11 h 20"/>
                <a:gd name="T16" fmla="*/ 358 w 366"/>
                <a:gd name="T17" fmla="*/ 20 h 20"/>
                <a:gd name="T18" fmla="*/ 366 w 366"/>
                <a:gd name="T19" fmla="*/ 20 h 20"/>
                <a:gd name="T20" fmla="*/ 366 w 366"/>
                <a:gd name="T21" fmla="*/ 11 h 20"/>
                <a:gd name="T22" fmla="*/ 366 w 366"/>
                <a:gd name="T23" fmla="*/ 11 h 20"/>
                <a:gd name="T24" fmla="*/ 330 w 366"/>
                <a:gd name="T25" fmla="*/ 10 h 20"/>
                <a:gd name="T26" fmla="*/ 328 w 366"/>
                <a:gd name="T27" fmla="*/ 19 h 20"/>
                <a:gd name="T28" fmla="*/ 319 w 366"/>
                <a:gd name="T29" fmla="*/ 19 h 20"/>
                <a:gd name="T30" fmla="*/ 319 w 366"/>
                <a:gd name="T31" fmla="*/ 10 h 20"/>
                <a:gd name="T32" fmla="*/ 330 w 366"/>
                <a:gd name="T33" fmla="*/ 10 h 20"/>
                <a:gd name="T34" fmla="*/ 330 w 366"/>
                <a:gd name="T35" fmla="*/ 10 h 20"/>
                <a:gd name="T36" fmla="*/ 289 w 366"/>
                <a:gd name="T37" fmla="*/ 9 h 20"/>
                <a:gd name="T38" fmla="*/ 289 w 366"/>
                <a:gd name="T39" fmla="*/ 18 h 20"/>
                <a:gd name="T40" fmla="*/ 279 w 366"/>
                <a:gd name="T41" fmla="*/ 18 h 20"/>
                <a:gd name="T42" fmla="*/ 280 w 366"/>
                <a:gd name="T43" fmla="*/ 9 h 20"/>
                <a:gd name="T44" fmla="*/ 289 w 366"/>
                <a:gd name="T45" fmla="*/ 9 h 20"/>
                <a:gd name="T46" fmla="*/ 289 w 366"/>
                <a:gd name="T47" fmla="*/ 9 h 20"/>
                <a:gd name="T48" fmla="*/ 250 w 366"/>
                <a:gd name="T49" fmla="*/ 7 h 20"/>
                <a:gd name="T50" fmla="*/ 249 w 366"/>
                <a:gd name="T51" fmla="*/ 17 h 20"/>
                <a:gd name="T52" fmla="*/ 240 w 366"/>
                <a:gd name="T53" fmla="*/ 17 h 20"/>
                <a:gd name="T54" fmla="*/ 240 w 366"/>
                <a:gd name="T55" fmla="*/ 7 h 20"/>
                <a:gd name="T56" fmla="*/ 250 w 366"/>
                <a:gd name="T57" fmla="*/ 7 h 20"/>
                <a:gd name="T58" fmla="*/ 250 w 366"/>
                <a:gd name="T59" fmla="*/ 7 h 20"/>
                <a:gd name="T60" fmla="*/ 209 w 366"/>
                <a:gd name="T61" fmla="*/ 6 h 20"/>
                <a:gd name="T62" fmla="*/ 209 w 366"/>
                <a:gd name="T63" fmla="*/ 15 h 20"/>
                <a:gd name="T64" fmla="*/ 199 w 366"/>
                <a:gd name="T65" fmla="*/ 15 h 20"/>
                <a:gd name="T66" fmla="*/ 200 w 366"/>
                <a:gd name="T67" fmla="*/ 6 h 20"/>
                <a:gd name="T68" fmla="*/ 209 w 366"/>
                <a:gd name="T69" fmla="*/ 6 h 20"/>
                <a:gd name="T70" fmla="*/ 209 w 366"/>
                <a:gd name="T71" fmla="*/ 6 h 20"/>
                <a:gd name="T72" fmla="*/ 170 w 366"/>
                <a:gd name="T73" fmla="*/ 5 h 20"/>
                <a:gd name="T74" fmla="*/ 170 w 366"/>
                <a:gd name="T75" fmla="*/ 14 h 20"/>
                <a:gd name="T76" fmla="*/ 160 w 366"/>
                <a:gd name="T77" fmla="*/ 14 h 20"/>
                <a:gd name="T78" fmla="*/ 160 w 366"/>
                <a:gd name="T79" fmla="*/ 5 h 20"/>
                <a:gd name="T80" fmla="*/ 170 w 366"/>
                <a:gd name="T81" fmla="*/ 5 h 20"/>
                <a:gd name="T82" fmla="*/ 170 w 366"/>
                <a:gd name="T83" fmla="*/ 5 h 20"/>
                <a:gd name="T84" fmla="*/ 130 w 366"/>
                <a:gd name="T85" fmla="*/ 3 h 20"/>
                <a:gd name="T86" fmla="*/ 130 w 366"/>
                <a:gd name="T87" fmla="*/ 13 h 20"/>
                <a:gd name="T88" fmla="*/ 119 w 366"/>
                <a:gd name="T89" fmla="*/ 13 h 20"/>
                <a:gd name="T90" fmla="*/ 121 w 366"/>
                <a:gd name="T91" fmla="*/ 3 h 20"/>
                <a:gd name="T92" fmla="*/ 130 w 366"/>
                <a:gd name="T93" fmla="*/ 3 h 20"/>
                <a:gd name="T94" fmla="*/ 130 w 366"/>
                <a:gd name="T95" fmla="*/ 3 h 20"/>
                <a:gd name="T96" fmla="*/ 91 w 366"/>
                <a:gd name="T97" fmla="*/ 2 h 20"/>
                <a:gd name="T98" fmla="*/ 91 w 366"/>
                <a:gd name="T99" fmla="*/ 11 h 20"/>
                <a:gd name="T100" fmla="*/ 80 w 366"/>
                <a:gd name="T101" fmla="*/ 11 h 20"/>
                <a:gd name="T102" fmla="*/ 80 w 366"/>
                <a:gd name="T103" fmla="*/ 2 h 20"/>
                <a:gd name="T104" fmla="*/ 91 w 366"/>
                <a:gd name="T105" fmla="*/ 2 h 20"/>
                <a:gd name="T106" fmla="*/ 91 w 366"/>
                <a:gd name="T107" fmla="*/ 2 h 20"/>
                <a:gd name="T108" fmla="*/ 50 w 366"/>
                <a:gd name="T109" fmla="*/ 1 h 20"/>
                <a:gd name="T110" fmla="*/ 50 w 366"/>
                <a:gd name="T111" fmla="*/ 10 h 20"/>
                <a:gd name="T112" fmla="*/ 41 w 366"/>
                <a:gd name="T113" fmla="*/ 10 h 20"/>
                <a:gd name="T114" fmla="*/ 41 w 366"/>
                <a:gd name="T115" fmla="*/ 1 h 20"/>
                <a:gd name="T116" fmla="*/ 50 w 366"/>
                <a:gd name="T1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" h="20">
                  <a:moveTo>
                    <a:pt x="11" y="0"/>
                  </a:move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366" y="11"/>
                  </a:moveTo>
                  <a:lnTo>
                    <a:pt x="358" y="11"/>
                  </a:lnTo>
                  <a:lnTo>
                    <a:pt x="358" y="20"/>
                  </a:lnTo>
                  <a:lnTo>
                    <a:pt x="366" y="20"/>
                  </a:lnTo>
                  <a:lnTo>
                    <a:pt x="366" y="11"/>
                  </a:lnTo>
                  <a:lnTo>
                    <a:pt x="366" y="11"/>
                  </a:lnTo>
                  <a:close/>
                  <a:moveTo>
                    <a:pt x="330" y="10"/>
                  </a:moveTo>
                  <a:lnTo>
                    <a:pt x="328" y="19"/>
                  </a:lnTo>
                  <a:lnTo>
                    <a:pt x="319" y="19"/>
                  </a:lnTo>
                  <a:lnTo>
                    <a:pt x="319" y="10"/>
                  </a:lnTo>
                  <a:lnTo>
                    <a:pt x="330" y="10"/>
                  </a:lnTo>
                  <a:lnTo>
                    <a:pt x="330" y="10"/>
                  </a:lnTo>
                  <a:close/>
                  <a:moveTo>
                    <a:pt x="289" y="9"/>
                  </a:moveTo>
                  <a:lnTo>
                    <a:pt x="289" y="18"/>
                  </a:lnTo>
                  <a:lnTo>
                    <a:pt x="279" y="18"/>
                  </a:lnTo>
                  <a:lnTo>
                    <a:pt x="280" y="9"/>
                  </a:lnTo>
                  <a:lnTo>
                    <a:pt x="289" y="9"/>
                  </a:lnTo>
                  <a:lnTo>
                    <a:pt x="289" y="9"/>
                  </a:lnTo>
                  <a:close/>
                  <a:moveTo>
                    <a:pt x="250" y="7"/>
                  </a:moveTo>
                  <a:lnTo>
                    <a:pt x="249" y="17"/>
                  </a:lnTo>
                  <a:lnTo>
                    <a:pt x="240" y="17"/>
                  </a:lnTo>
                  <a:lnTo>
                    <a:pt x="240" y="7"/>
                  </a:lnTo>
                  <a:lnTo>
                    <a:pt x="250" y="7"/>
                  </a:lnTo>
                  <a:lnTo>
                    <a:pt x="250" y="7"/>
                  </a:lnTo>
                  <a:close/>
                  <a:moveTo>
                    <a:pt x="209" y="6"/>
                  </a:moveTo>
                  <a:lnTo>
                    <a:pt x="209" y="15"/>
                  </a:lnTo>
                  <a:lnTo>
                    <a:pt x="199" y="15"/>
                  </a:lnTo>
                  <a:lnTo>
                    <a:pt x="200" y="6"/>
                  </a:lnTo>
                  <a:lnTo>
                    <a:pt x="209" y="6"/>
                  </a:lnTo>
                  <a:lnTo>
                    <a:pt x="209" y="6"/>
                  </a:lnTo>
                  <a:close/>
                  <a:moveTo>
                    <a:pt x="170" y="5"/>
                  </a:moveTo>
                  <a:lnTo>
                    <a:pt x="170" y="14"/>
                  </a:lnTo>
                  <a:lnTo>
                    <a:pt x="160" y="14"/>
                  </a:lnTo>
                  <a:lnTo>
                    <a:pt x="160" y="5"/>
                  </a:lnTo>
                  <a:lnTo>
                    <a:pt x="170" y="5"/>
                  </a:lnTo>
                  <a:lnTo>
                    <a:pt x="170" y="5"/>
                  </a:lnTo>
                  <a:close/>
                  <a:moveTo>
                    <a:pt x="130" y="3"/>
                  </a:moveTo>
                  <a:lnTo>
                    <a:pt x="130" y="13"/>
                  </a:lnTo>
                  <a:lnTo>
                    <a:pt x="119" y="13"/>
                  </a:lnTo>
                  <a:lnTo>
                    <a:pt x="121" y="3"/>
                  </a:lnTo>
                  <a:lnTo>
                    <a:pt x="130" y="3"/>
                  </a:lnTo>
                  <a:lnTo>
                    <a:pt x="130" y="3"/>
                  </a:lnTo>
                  <a:close/>
                  <a:moveTo>
                    <a:pt x="91" y="2"/>
                  </a:moveTo>
                  <a:lnTo>
                    <a:pt x="91" y="11"/>
                  </a:lnTo>
                  <a:lnTo>
                    <a:pt x="80" y="11"/>
                  </a:lnTo>
                  <a:lnTo>
                    <a:pt x="80" y="2"/>
                  </a:lnTo>
                  <a:lnTo>
                    <a:pt x="91" y="2"/>
                  </a:lnTo>
                  <a:lnTo>
                    <a:pt x="91" y="2"/>
                  </a:lnTo>
                  <a:close/>
                  <a:moveTo>
                    <a:pt x="50" y="1"/>
                  </a:moveTo>
                  <a:lnTo>
                    <a:pt x="50" y="10"/>
                  </a:lnTo>
                  <a:lnTo>
                    <a:pt x="41" y="10"/>
                  </a:lnTo>
                  <a:lnTo>
                    <a:pt x="41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7" name="Freeform 307"/>
            <p:cNvSpPr>
              <a:spLocks noEditPoints="1"/>
            </p:cNvSpPr>
            <p:nvPr/>
          </p:nvSpPr>
          <p:spPr bwMode="auto">
            <a:xfrm>
              <a:off x="2605253" y="3644545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9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7 w 487"/>
                <a:gd name="T15" fmla="*/ 2 h 34"/>
                <a:gd name="T16" fmla="*/ 446 w 487"/>
                <a:gd name="T17" fmla="*/ 2 h 34"/>
                <a:gd name="T18" fmla="*/ 407 w 487"/>
                <a:gd name="T19" fmla="*/ 14 h 34"/>
                <a:gd name="T20" fmla="*/ 397 w 487"/>
                <a:gd name="T21" fmla="*/ 5 h 34"/>
                <a:gd name="T22" fmla="*/ 407 w 487"/>
                <a:gd name="T23" fmla="*/ 4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9 h 34"/>
                <a:gd name="T34" fmla="*/ 328 w 487"/>
                <a:gd name="T35" fmla="*/ 7 h 34"/>
                <a:gd name="T36" fmla="*/ 288 w 487"/>
                <a:gd name="T37" fmla="*/ 19 h 34"/>
                <a:gd name="T38" fmla="*/ 278 w 487"/>
                <a:gd name="T39" fmla="*/ 10 h 34"/>
                <a:gd name="T40" fmla="*/ 288 w 487"/>
                <a:gd name="T41" fmla="*/ 10 h 34"/>
                <a:gd name="T42" fmla="*/ 248 w 487"/>
                <a:gd name="T43" fmla="*/ 22 h 34"/>
                <a:gd name="T44" fmla="*/ 237 w 487"/>
                <a:gd name="T45" fmla="*/ 13 h 34"/>
                <a:gd name="T46" fmla="*/ 248 w 487"/>
                <a:gd name="T47" fmla="*/ 11 h 34"/>
                <a:gd name="T48" fmla="*/ 209 w 487"/>
                <a:gd name="T49" fmla="*/ 23 h 34"/>
                <a:gd name="T50" fmla="*/ 198 w 487"/>
                <a:gd name="T51" fmla="*/ 14 h 34"/>
                <a:gd name="T52" fmla="*/ 209 w 487"/>
                <a:gd name="T53" fmla="*/ 14 h 34"/>
                <a:gd name="T54" fmla="*/ 169 w 487"/>
                <a:gd name="T55" fmla="*/ 26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8 w 487"/>
                <a:gd name="T63" fmla="*/ 18 h 34"/>
                <a:gd name="T64" fmla="*/ 129 w 487"/>
                <a:gd name="T65" fmla="*/ 18 h 34"/>
                <a:gd name="T66" fmla="*/ 90 w 487"/>
                <a:gd name="T67" fmla="*/ 30 h 34"/>
                <a:gd name="T68" fmla="*/ 79 w 487"/>
                <a:gd name="T69" fmla="*/ 19 h 34"/>
                <a:gd name="T70" fmla="*/ 88 w 487"/>
                <a:gd name="T71" fmla="*/ 19 h 34"/>
                <a:gd name="T72" fmla="*/ 49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9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7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6" y="2"/>
                  </a:moveTo>
                  <a:lnTo>
                    <a:pt x="448" y="11"/>
                  </a:lnTo>
                  <a:lnTo>
                    <a:pt x="437" y="13"/>
                  </a:lnTo>
                  <a:lnTo>
                    <a:pt x="437" y="2"/>
                  </a:lnTo>
                  <a:lnTo>
                    <a:pt x="446" y="2"/>
                  </a:lnTo>
                  <a:lnTo>
                    <a:pt x="446" y="2"/>
                  </a:lnTo>
                  <a:close/>
                  <a:moveTo>
                    <a:pt x="407" y="4"/>
                  </a:moveTo>
                  <a:lnTo>
                    <a:pt x="407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7" y="4"/>
                  </a:lnTo>
                  <a:lnTo>
                    <a:pt x="407" y="4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8" y="18"/>
                  </a:lnTo>
                  <a:lnTo>
                    <a:pt x="317" y="9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8" y="10"/>
                  </a:moveTo>
                  <a:lnTo>
                    <a:pt x="288" y="19"/>
                  </a:lnTo>
                  <a:lnTo>
                    <a:pt x="278" y="21"/>
                  </a:lnTo>
                  <a:lnTo>
                    <a:pt x="278" y="10"/>
                  </a:lnTo>
                  <a:lnTo>
                    <a:pt x="288" y="10"/>
                  </a:lnTo>
                  <a:lnTo>
                    <a:pt x="288" y="10"/>
                  </a:lnTo>
                  <a:close/>
                  <a:moveTo>
                    <a:pt x="248" y="11"/>
                  </a:moveTo>
                  <a:lnTo>
                    <a:pt x="248" y="22"/>
                  </a:lnTo>
                  <a:lnTo>
                    <a:pt x="239" y="22"/>
                  </a:lnTo>
                  <a:lnTo>
                    <a:pt x="237" y="13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4"/>
                  </a:moveTo>
                  <a:lnTo>
                    <a:pt x="209" y="23"/>
                  </a:lnTo>
                  <a:lnTo>
                    <a:pt x="198" y="24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68" y="15"/>
                  </a:moveTo>
                  <a:lnTo>
                    <a:pt x="169" y="26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8"/>
                  </a:moveTo>
                  <a:lnTo>
                    <a:pt x="129" y="27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29" y="18"/>
                  </a:lnTo>
                  <a:lnTo>
                    <a:pt x="129" y="18"/>
                  </a:lnTo>
                  <a:close/>
                  <a:moveTo>
                    <a:pt x="88" y="19"/>
                  </a:moveTo>
                  <a:lnTo>
                    <a:pt x="90" y="30"/>
                  </a:lnTo>
                  <a:lnTo>
                    <a:pt x="79" y="30"/>
                  </a:lnTo>
                  <a:lnTo>
                    <a:pt x="79" y="19"/>
                  </a:lnTo>
                  <a:lnTo>
                    <a:pt x="88" y="19"/>
                  </a:lnTo>
                  <a:lnTo>
                    <a:pt x="88" y="19"/>
                  </a:lnTo>
                  <a:close/>
                  <a:moveTo>
                    <a:pt x="49" y="21"/>
                  </a:moveTo>
                  <a:lnTo>
                    <a:pt x="49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8" name="Freeform 308"/>
            <p:cNvSpPr>
              <a:spLocks noEditPoints="1"/>
            </p:cNvSpPr>
            <p:nvPr/>
          </p:nvSpPr>
          <p:spPr bwMode="auto">
            <a:xfrm>
              <a:off x="3372850" y="3608651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10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8 w 487"/>
                <a:gd name="T15" fmla="*/ 2 h 34"/>
                <a:gd name="T16" fmla="*/ 447 w 487"/>
                <a:gd name="T17" fmla="*/ 2 h 34"/>
                <a:gd name="T18" fmla="*/ 408 w 487"/>
                <a:gd name="T19" fmla="*/ 14 h 34"/>
                <a:gd name="T20" fmla="*/ 397 w 487"/>
                <a:gd name="T21" fmla="*/ 5 h 34"/>
                <a:gd name="T22" fmla="*/ 408 w 487"/>
                <a:gd name="T23" fmla="*/ 3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7 h 34"/>
                <a:gd name="T34" fmla="*/ 328 w 487"/>
                <a:gd name="T35" fmla="*/ 7 h 34"/>
                <a:gd name="T36" fmla="*/ 289 w 487"/>
                <a:gd name="T37" fmla="*/ 19 h 34"/>
                <a:gd name="T38" fmla="*/ 278 w 487"/>
                <a:gd name="T39" fmla="*/ 10 h 34"/>
                <a:gd name="T40" fmla="*/ 289 w 487"/>
                <a:gd name="T41" fmla="*/ 10 h 34"/>
                <a:gd name="T42" fmla="*/ 249 w 487"/>
                <a:gd name="T43" fmla="*/ 22 h 34"/>
                <a:gd name="T44" fmla="*/ 239 w 487"/>
                <a:gd name="T45" fmla="*/ 11 h 34"/>
                <a:gd name="T46" fmla="*/ 248 w 487"/>
                <a:gd name="T47" fmla="*/ 11 h 34"/>
                <a:gd name="T48" fmla="*/ 209 w 487"/>
                <a:gd name="T49" fmla="*/ 23 h 34"/>
                <a:gd name="T50" fmla="*/ 199 w 487"/>
                <a:gd name="T51" fmla="*/ 14 h 34"/>
                <a:gd name="T52" fmla="*/ 209 w 487"/>
                <a:gd name="T53" fmla="*/ 13 h 34"/>
                <a:gd name="T54" fmla="*/ 170 w 487"/>
                <a:gd name="T55" fmla="*/ 24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9 w 487"/>
                <a:gd name="T63" fmla="*/ 18 h 34"/>
                <a:gd name="T64" fmla="*/ 129 w 487"/>
                <a:gd name="T65" fmla="*/ 17 h 34"/>
                <a:gd name="T66" fmla="*/ 90 w 487"/>
                <a:gd name="T67" fmla="*/ 28 h 34"/>
                <a:gd name="T68" fmla="*/ 80 w 487"/>
                <a:gd name="T69" fmla="*/ 19 h 34"/>
                <a:gd name="T70" fmla="*/ 89 w 487"/>
                <a:gd name="T71" fmla="*/ 19 h 34"/>
                <a:gd name="T72" fmla="*/ 50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10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8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7" y="2"/>
                  </a:moveTo>
                  <a:lnTo>
                    <a:pt x="448" y="11"/>
                  </a:lnTo>
                  <a:lnTo>
                    <a:pt x="438" y="13"/>
                  </a:lnTo>
                  <a:lnTo>
                    <a:pt x="438" y="2"/>
                  </a:lnTo>
                  <a:lnTo>
                    <a:pt x="447" y="2"/>
                  </a:lnTo>
                  <a:lnTo>
                    <a:pt x="447" y="2"/>
                  </a:lnTo>
                  <a:close/>
                  <a:moveTo>
                    <a:pt x="408" y="3"/>
                  </a:moveTo>
                  <a:lnTo>
                    <a:pt x="408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8" y="3"/>
                  </a:lnTo>
                  <a:lnTo>
                    <a:pt x="408" y="3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9" y="18"/>
                  </a:lnTo>
                  <a:lnTo>
                    <a:pt x="317" y="7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9" y="10"/>
                  </a:moveTo>
                  <a:lnTo>
                    <a:pt x="289" y="19"/>
                  </a:lnTo>
                  <a:lnTo>
                    <a:pt x="278" y="19"/>
                  </a:lnTo>
                  <a:lnTo>
                    <a:pt x="278" y="10"/>
                  </a:lnTo>
                  <a:lnTo>
                    <a:pt x="289" y="10"/>
                  </a:lnTo>
                  <a:lnTo>
                    <a:pt x="289" y="10"/>
                  </a:lnTo>
                  <a:close/>
                  <a:moveTo>
                    <a:pt x="248" y="11"/>
                  </a:moveTo>
                  <a:lnTo>
                    <a:pt x="249" y="22"/>
                  </a:lnTo>
                  <a:lnTo>
                    <a:pt x="239" y="22"/>
                  </a:lnTo>
                  <a:lnTo>
                    <a:pt x="239" y="11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3"/>
                  </a:moveTo>
                  <a:lnTo>
                    <a:pt x="209" y="23"/>
                  </a:lnTo>
                  <a:lnTo>
                    <a:pt x="199" y="23"/>
                  </a:lnTo>
                  <a:lnTo>
                    <a:pt x="199" y="14"/>
                  </a:lnTo>
                  <a:lnTo>
                    <a:pt x="209" y="13"/>
                  </a:lnTo>
                  <a:lnTo>
                    <a:pt x="209" y="13"/>
                  </a:lnTo>
                  <a:close/>
                  <a:moveTo>
                    <a:pt x="168" y="15"/>
                  </a:moveTo>
                  <a:lnTo>
                    <a:pt x="170" y="24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7"/>
                  </a:moveTo>
                  <a:lnTo>
                    <a:pt x="129" y="27"/>
                  </a:lnTo>
                  <a:lnTo>
                    <a:pt x="120" y="27"/>
                  </a:lnTo>
                  <a:lnTo>
                    <a:pt x="119" y="18"/>
                  </a:lnTo>
                  <a:lnTo>
                    <a:pt x="129" y="17"/>
                  </a:lnTo>
                  <a:lnTo>
                    <a:pt x="129" y="17"/>
                  </a:lnTo>
                  <a:close/>
                  <a:moveTo>
                    <a:pt x="89" y="19"/>
                  </a:moveTo>
                  <a:lnTo>
                    <a:pt x="90" y="28"/>
                  </a:lnTo>
                  <a:lnTo>
                    <a:pt x="80" y="30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89" y="19"/>
                  </a:lnTo>
                  <a:close/>
                  <a:moveTo>
                    <a:pt x="50" y="20"/>
                  </a:moveTo>
                  <a:lnTo>
                    <a:pt x="50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9" name="Freeform 309"/>
            <p:cNvSpPr/>
            <p:nvPr/>
          </p:nvSpPr>
          <p:spPr bwMode="auto">
            <a:xfrm>
              <a:off x="6244436" y="1319665"/>
              <a:ext cx="30373" cy="27611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0 h 10"/>
                <a:gd name="T4" fmla="*/ 1 w 11"/>
                <a:gd name="T5" fmla="*/ 0 h 10"/>
                <a:gd name="T6" fmla="*/ 0 w 11"/>
                <a:gd name="T7" fmla="*/ 0 h 10"/>
                <a:gd name="T8" fmla="*/ 0 w 11"/>
                <a:gd name="T9" fmla="*/ 10 h 10"/>
                <a:gd name="T10" fmla="*/ 1 w 11"/>
                <a:gd name="T11" fmla="*/ 10 h 10"/>
                <a:gd name="T12" fmla="*/ 11 w 11"/>
                <a:gd name="T13" fmla="*/ 10 h 10"/>
                <a:gd name="T14" fmla="*/ 11 w 11"/>
                <a:gd name="T15" fmla="*/ 10 h 10"/>
                <a:gd name="T16" fmla="*/ 11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0" name="Freeform 310"/>
            <p:cNvSpPr/>
            <p:nvPr/>
          </p:nvSpPr>
          <p:spPr bwMode="auto">
            <a:xfrm>
              <a:off x="6357642" y="1322427"/>
              <a:ext cx="27611" cy="30373"/>
            </a:xfrm>
            <a:custGeom>
              <a:avLst/>
              <a:gdLst>
                <a:gd name="T0" fmla="*/ 10 w 10"/>
                <a:gd name="T1" fmla="*/ 0 h 11"/>
                <a:gd name="T2" fmla="*/ 2 w 10"/>
                <a:gd name="T3" fmla="*/ 0 h 11"/>
                <a:gd name="T4" fmla="*/ 0 w 10"/>
                <a:gd name="T5" fmla="*/ 0 h 11"/>
                <a:gd name="T6" fmla="*/ 0 w 10"/>
                <a:gd name="T7" fmla="*/ 11 h 11"/>
                <a:gd name="T8" fmla="*/ 1 w 10"/>
                <a:gd name="T9" fmla="*/ 11 h 11"/>
                <a:gd name="T10" fmla="*/ 9 w 10"/>
                <a:gd name="T11" fmla="*/ 11 h 11"/>
                <a:gd name="T12" fmla="*/ 10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1" name="Freeform 311"/>
            <p:cNvSpPr/>
            <p:nvPr/>
          </p:nvSpPr>
          <p:spPr bwMode="auto">
            <a:xfrm>
              <a:off x="6465328" y="1330710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4 w 10"/>
                <a:gd name="T3" fmla="*/ 0 h 10"/>
                <a:gd name="T4" fmla="*/ 0 w 10"/>
                <a:gd name="T5" fmla="*/ 0 h 10"/>
                <a:gd name="T6" fmla="*/ 0 w 10"/>
                <a:gd name="T7" fmla="*/ 9 h 10"/>
                <a:gd name="T8" fmla="*/ 2 w 10"/>
                <a:gd name="T9" fmla="*/ 9 h 10"/>
                <a:gd name="T10" fmla="*/ 1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2" name="Freeform 312"/>
            <p:cNvSpPr/>
            <p:nvPr/>
          </p:nvSpPr>
          <p:spPr bwMode="auto">
            <a:xfrm>
              <a:off x="6573011" y="1336232"/>
              <a:ext cx="33134" cy="30373"/>
            </a:xfrm>
            <a:custGeom>
              <a:avLst/>
              <a:gdLst>
                <a:gd name="T0" fmla="*/ 12 w 12"/>
                <a:gd name="T1" fmla="*/ 2 h 11"/>
                <a:gd name="T2" fmla="*/ 5 w 12"/>
                <a:gd name="T3" fmla="*/ 0 h 11"/>
                <a:gd name="T4" fmla="*/ 1 w 12"/>
                <a:gd name="T5" fmla="*/ 0 h 11"/>
                <a:gd name="T6" fmla="*/ 0 w 12"/>
                <a:gd name="T7" fmla="*/ 10 h 11"/>
                <a:gd name="T8" fmla="*/ 4 w 12"/>
                <a:gd name="T9" fmla="*/ 11 h 11"/>
                <a:gd name="T10" fmla="*/ 10 w 12"/>
                <a:gd name="T11" fmla="*/ 11 h 11"/>
                <a:gd name="T12" fmla="*/ 12 w 1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2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3" name="Freeform 313"/>
            <p:cNvSpPr/>
            <p:nvPr/>
          </p:nvSpPr>
          <p:spPr bwMode="auto">
            <a:xfrm>
              <a:off x="6683457" y="1347277"/>
              <a:ext cx="30373" cy="30373"/>
            </a:xfrm>
            <a:custGeom>
              <a:avLst/>
              <a:gdLst>
                <a:gd name="T0" fmla="*/ 11 w 11"/>
                <a:gd name="T1" fmla="*/ 2 h 11"/>
                <a:gd name="T2" fmla="*/ 4 w 11"/>
                <a:gd name="T3" fmla="*/ 0 h 11"/>
                <a:gd name="T4" fmla="*/ 0 w 11"/>
                <a:gd name="T5" fmla="*/ 0 h 11"/>
                <a:gd name="T6" fmla="*/ 0 w 11"/>
                <a:gd name="T7" fmla="*/ 9 h 11"/>
                <a:gd name="T8" fmla="*/ 3 w 11"/>
                <a:gd name="T9" fmla="*/ 11 h 11"/>
                <a:gd name="T10" fmla="*/ 10 w 11"/>
                <a:gd name="T11" fmla="*/ 11 h 11"/>
                <a:gd name="T12" fmla="*/ 1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4" name="Freeform 314"/>
            <p:cNvSpPr/>
            <p:nvPr/>
          </p:nvSpPr>
          <p:spPr bwMode="auto">
            <a:xfrm>
              <a:off x="6793902" y="1358321"/>
              <a:ext cx="27611" cy="33134"/>
            </a:xfrm>
            <a:custGeom>
              <a:avLst/>
              <a:gdLst>
                <a:gd name="T0" fmla="*/ 10 w 10"/>
                <a:gd name="T1" fmla="*/ 2 h 12"/>
                <a:gd name="T2" fmla="*/ 4 w 10"/>
                <a:gd name="T3" fmla="*/ 2 h 12"/>
                <a:gd name="T4" fmla="*/ 1 w 10"/>
                <a:gd name="T5" fmla="*/ 0 h 12"/>
                <a:gd name="T6" fmla="*/ 0 w 10"/>
                <a:gd name="T7" fmla="*/ 11 h 12"/>
                <a:gd name="T8" fmla="*/ 2 w 10"/>
                <a:gd name="T9" fmla="*/ 11 h 12"/>
                <a:gd name="T10" fmla="*/ 9 w 10"/>
                <a:gd name="T11" fmla="*/ 12 h 12"/>
                <a:gd name="T12" fmla="*/ 10 w 10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5" name="Freeform 315"/>
            <p:cNvSpPr/>
            <p:nvPr/>
          </p:nvSpPr>
          <p:spPr bwMode="auto">
            <a:xfrm>
              <a:off x="6901588" y="1377650"/>
              <a:ext cx="33134" cy="27611"/>
            </a:xfrm>
            <a:custGeom>
              <a:avLst/>
              <a:gdLst>
                <a:gd name="T0" fmla="*/ 12 w 12"/>
                <a:gd name="T1" fmla="*/ 1 h 10"/>
                <a:gd name="T2" fmla="*/ 4 w 12"/>
                <a:gd name="T3" fmla="*/ 0 h 10"/>
                <a:gd name="T4" fmla="*/ 1 w 12"/>
                <a:gd name="T5" fmla="*/ 0 h 10"/>
                <a:gd name="T6" fmla="*/ 0 w 12"/>
                <a:gd name="T7" fmla="*/ 9 h 10"/>
                <a:gd name="T8" fmla="*/ 3 w 12"/>
                <a:gd name="T9" fmla="*/ 9 h 10"/>
                <a:gd name="T10" fmla="*/ 9 w 12"/>
                <a:gd name="T11" fmla="*/ 10 h 10"/>
                <a:gd name="T12" fmla="*/ 12 w 12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9" y="1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6" name="Freeform 316"/>
            <p:cNvSpPr/>
            <p:nvPr/>
          </p:nvSpPr>
          <p:spPr bwMode="auto">
            <a:xfrm>
              <a:off x="7009271" y="1391455"/>
              <a:ext cx="33134" cy="33134"/>
            </a:xfrm>
            <a:custGeom>
              <a:avLst/>
              <a:gdLst>
                <a:gd name="T0" fmla="*/ 12 w 12"/>
                <a:gd name="T1" fmla="*/ 3 h 12"/>
                <a:gd name="T2" fmla="*/ 12 w 12"/>
                <a:gd name="T3" fmla="*/ 3 h 12"/>
                <a:gd name="T4" fmla="*/ 4 w 12"/>
                <a:gd name="T5" fmla="*/ 1 h 12"/>
                <a:gd name="T6" fmla="*/ 1 w 12"/>
                <a:gd name="T7" fmla="*/ 0 h 12"/>
                <a:gd name="T8" fmla="*/ 0 w 12"/>
                <a:gd name="T9" fmla="*/ 10 h 12"/>
                <a:gd name="T10" fmla="*/ 1 w 12"/>
                <a:gd name="T11" fmla="*/ 10 h 12"/>
                <a:gd name="T12" fmla="*/ 9 w 12"/>
                <a:gd name="T13" fmla="*/ 12 h 12"/>
                <a:gd name="T14" fmla="*/ 9 w 12"/>
                <a:gd name="T15" fmla="*/ 12 h 12"/>
                <a:gd name="T16" fmla="*/ 12 w 12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lnTo>
                    <a:pt x="12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7" name="Freeform 317"/>
            <p:cNvSpPr/>
            <p:nvPr/>
          </p:nvSpPr>
          <p:spPr bwMode="auto">
            <a:xfrm>
              <a:off x="7116957" y="1413544"/>
              <a:ext cx="33134" cy="33134"/>
            </a:xfrm>
            <a:custGeom>
              <a:avLst/>
              <a:gdLst>
                <a:gd name="T0" fmla="*/ 12 w 12"/>
                <a:gd name="T1" fmla="*/ 1 h 12"/>
                <a:gd name="T2" fmla="*/ 11 w 12"/>
                <a:gd name="T3" fmla="*/ 1 h 12"/>
                <a:gd name="T4" fmla="*/ 3 w 12"/>
                <a:gd name="T5" fmla="*/ 0 h 12"/>
                <a:gd name="T6" fmla="*/ 2 w 12"/>
                <a:gd name="T7" fmla="*/ 0 h 12"/>
                <a:gd name="T8" fmla="*/ 0 w 12"/>
                <a:gd name="T9" fmla="*/ 9 h 12"/>
                <a:gd name="T10" fmla="*/ 0 w 12"/>
                <a:gd name="T11" fmla="*/ 10 h 12"/>
                <a:gd name="T12" fmla="*/ 8 w 12"/>
                <a:gd name="T13" fmla="*/ 12 h 12"/>
                <a:gd name="T14" fmla="*/ 9 w 12"/>
                <a:gd name="T15" fmla="*/ 12 h 12"/>
                <a:gd name="T16" fmla="*/ 12 w 12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"/>
                  </a:moveTo>
                  <a:lnTo>
                    <a:pt x="11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8" name="Freeform 318"/>
            <p:cNvSpPr/>
            <p:nvPr/>
          </p:nvSpPr>
          <p:spPr bwMode="auto">
            <a:xfrm>
              <a:off x="7221880" y="1435633"/>
              <a:ext cx="35896" cy="30373"/>
            </a:xfrm>
            <a:custGeom>
              <a:avLst/>
              <a:gdLst>
                <a:gd name="T0" fmla="*/ 13 w 13"/>
                <a:gd name="T1" fmla="*/ 2 h 11"/>
                <a:gd name="T2" fmla="*/ 9 w 13"/>
                <a:gd name="T3" fmla="*/ 1 h 11"/>
                <a:gd name="T4" fmla="*/ 3 w 13"/>
                <a:gd name="T5" fmla="*/ 0 h 11"/>
                <a:gd name="T6" fmla="*/ 0 w 13"/>
                <a:gd name="T7" fmla="*/ 10 h 11"/>
                <a:gd name="T8" fmla="*/ 8 w 13"/>
                <a:gd name="T9" fmla="*/ 11 h 11"/>
                <a:gd name="T10" fmla="*/ 11 w 13"/>
                <a:gd name="T11" fmla="*/ 11 h 11"/>
                <a:gd name="T12" fmla="*/ 13 w 1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lnTo>
                    <a:pt x="9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9" name="Freeform 319"/>
            <p:cNvSpPr/>
            <p:nvPr/>
          </p:nvSpPr>
          <p:spPr bwMode="auto">
            <a:xfrm>
              <a:off x="7329564" y="1460484"/>
              <a:ext cx="33134" cy="33134"/>
            </a:xfrm>
            <a:custGeom>
              <a:avLst/>
              <a:gdLst>
                <a:gd name="T0" fmla="*/ 12 w 12"/>
                <a:gd name="T1" fmla="*/ 2 h 12"/>
                <a:gd name="T2" fmla="*/ 8 w 12"/>
                <a:gd name="T3" fmla="*/ 1 h 12"/>
                <a:gd name="T4" fmla="*/ 3 w 12"/>
                <a:gd name="T5" fmla="*/ 0 h 12"/>
                <a:gd name="T6" fmla="*/ 0 w 12"/>
                <a:gd name="T7" fmla="*/ 10 h 12"/>
                <a:gd name="T8" fmla="*/ 6 w 12"/>
                <a:gd name="T9" fmla="*/ 10 h 12"/>
                <a:gd name="T10" fmla="*/ 10 w 12"/>
                <a:gd name="T11" fmla="*/ 12 h 12"/>
                <a:gd name="T12" fmla="*/ 12 w 12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0" name="Freeform 320"/>
            <p:cNvSpPr/>
            <p:nvPr/>
          </p:nvSpPr>
          <p:spPr bwMode="auto">
            <a:xfrm>
              <a:off x="7434487" y="1488096"/>
              <a:ext cx="35896" cy="33134"/>
            </a:xfrm>
            <a:custGeom>
              <a:avLst/>
              <a:gdLst>
                <a:gd name="T0" fmla="*/ 13 w 13"/>
                <a:gd name="T1" fmla="*/ 3 h 12"/>
                <a:gd name="T2" fmla="*/ 7 w 13"/>
                <a:gd name="T3" fmla="*/ 0 h 12"/>
                <a:gd name="T4" fmla="*/ 3 w 13"/>
                <a:gd name="T5" fmla="*/ 0 h 12"/>
                <a:gd name="T6" fmla="*/ 0 w 13"/>
                <a:gd name="T7" fmla="*/ 9 h 12"/>
                <a:gd name="T8" fmla="*/ 4 w 13"/>
                <a:gd name="T9" fmla="*/ 11 h 12"/>
                <a:gd name="T10" fmla="*/ 11 w 13"/>
                <a:gd name="T11" fmla="*/ 12 h 12"/>
                <a:gd name="T12" fmla="*/ 13 w 13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1" y="1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1" name="Freeform 321"/>
            <p:cNvSpPr/>
            <p:nvPr/>
          </p:nvSpPr>
          <p:spPr bwMode="auto">
            <a:xfrm>
              <a:off x="7544933" y="1518467"/>
              <a:ext cx="30373" cy="35896"/>
            </a:xfrm>
            <a:custGeom>
              <a:avLst/>
              <a:gdLst>
                <a:gd name="T0" fmla="*/ 11 w 11"/>
                <a:gd name="T1" fmla="*/ 2 h 13"/>
                <a:gd name="T2" fmla="*/ 10 w 11"/>
                <a:gd name="T3" fmla="*/ 2 h 13"/>
                <a:gd name="T4" fmla="*/ 2 w 11"/>
                <a:gd name="T5" fmla="*/ 0 h 13"/>
                <a:gd name="T6" fmla="*/ 2 w 11"/>
                <a:gd name="T7" fmla="*/ 0 h 13"/>
                <a:gd name="T8" fmla="*/ 0 w 11"/>
                <a:gd name="T9" fmla="*/ 9 h 13"/>
                <a:gd name="T10" fmla="*/ 0 w 11"/>
                <a:gd name="T11" fmla="*/ 10 h 13"/>
                <a:gd name="T12" fmla="*/ 6 w 11"/>
                <a:gd name="T13" fmla="*/ 12 h 13"/>
                <a:gd name="T14" fmla="*/ 9 w 11"/>
                <a:gd name="T15" fmla="*/ 13 h 13"/>
                <a:gd name="T16" fmla="*/ 11 w 11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2" name="Freeform 322"/>
            <p:cNvSpPr/>
            <p:nvPr/>
          </p:nvSpPr>
          <p:spPr bwMode="auto">
            <a:xfrm>
              <a:off x="7647096" y="1551601"/>
              <a:ext cx="33134" cy="35896"/>
            </a:xfrm>
            <a:custGeom>
              <a:avLst/>
              <a:gdLst>
                <a:gd name="T0" fmla="*/ 12 w 12"/>
                <a:gd name="T1" fmla="*/ 3 h 13"/>
                <a:gd name="T2" fmla="*/ 8 w 12"/>
                <a:gd name="T3" fmla="*/ 1 h 13"/>
                <a:gd name="T4" fmla="*/ 3 w 12"/>
                <a:gd name="T5" fmla="*/ 0 h 13"/>
                <a:gd name="T6" fmla="*/ 0 w 12"/>
                <a:gd name="T7" fmla="*/ 9 h 13"/>
                <a:gd name="T8" fmla="*/ 4 w 12"/>
                <a:gd name="T9" fmla="*/ 11 h 13"/>
                <a:gd name="T10" fmla="*/ 10 w 12"/>
                <a:gd name="T11" fmla="*/ 13 h 13"/>
                <a:gd name="T12" fmla="*/ 1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0" y="1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3" name="Freeform 323"/>
            <p:cNvSpPr/>
            <p:nvPr/>
          </p:nvSpPr>
          <p:spPr bwMode="auto">
            <a:xfrm>
              <a:off x="7752019" y="1587497"/>
              <a:ext cx="33134" cy="35896"/>
            </a:xfrm>
            <a:custGeom>
              <a:avLst/>
              <a:gdLst>
                <a:gd name="T0" fmla="*/ 12 w 12"/>
                <a:gd name="T1" fmla="*/ 4 h 13"/>
                <a:gd name="T2" fmla="*/ 11 w 12"/>
                <a:gd name="T3" fmla="*/ 2 h 13"/>
                <a:gd name="T4" fmla="*/ 4 w 12"/>
                <a:gd name="T5" fmla="*/ 0 h 13"/>
                <a:gd name="T6" fmla="*/ 3 w 12"/>
                <a:gd name="T7" fmla="*/ 0 h 13"/>
                <a:gd name="T8" fmla="*/ 0 w 12"/>
                <a:gd name="T9" fmla="*/ 9 h 13"/>
                <a:gd name="T10" fmla="*/ 2 w 12"/>
                <a:gd name="T11" fmla="*/ 10 h 13"/>
                <a:gd name="T12" fmla="*/ 8 w 12"/>
                <a:gd name="T13" fmla="*/ 11 h 13"/>
                <a:gd name="T14" fmla="*/ 9 w 12"/>
                <a:gd name="T15" fmla="*/ 13 h 13"/>
                <a:gd name="T16" fmla="*/ 12 w 12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12" y="4"/>
                  </a:moveTo>
                  <a:lnTo>
                    <a:pt x="11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4" name="Freeform 324"/>
            <p:cNvSpPr/>
            <p:nvPr/>
          </p:nvSpPr>
          <p:spPr bwMode="auto">
            <a:xfrm>
              <a:off x="7854180" y="1623391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2 h 13"/>
                <a:gd name="T4" fmla="*/ 4 w 13"/>
                <a:gd name="T5" fmla="*/ 0 h 13"/>
                <a:gd name="T6" fmla="*/ 0 w 13"/>
                <a:gd name="T7" fmla="*/ 10 h 13"/>
                <a:gd name="T8" fmla="*/ 5 w 13"/>
                <a:gd name="T9" fmla="*/ 11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5" name="Freeform 325"/>
            <p:cNvSpPr/>
            <p:nvPr/>
          </p:nvSpPr>
          <p:spPr bwMode="auto">
            <a:xfrm>
              <a:off x="7953581" y="1664809"/>
              <a:ext cx="38656" cy="35896"/>
            </a:xfrm>
            <a:custGeom>
              <a:avLst/>
              <a:gdLst>
                <a:gd name="T0" fmla="*/ 14 w 14"/>
                <a:gd name="T1" fmla="*/ 4 h 13"/>
                <a:gd name="T2" fmla="*/ 12 w 14"/>
                <a:gd name="T3" fmla="*/ 3 h 13"/>
                <a:gd name="T4" fmla="*/ 6 w 14"/>
                <a:gd name="T5" fmla="*/ 0 h 13"/>
                <a:gd name="T6" fmla="*/ 4 w 14"/>
                <a:gd name="T7" fmla="*/ 0 h 13"/>
                <a:gd name="T8" fmla="*/ 0 w 14"/>
                <a:gd name="T9" fmla="*/ 9 h 13"/>
                <a:gd name="T10" fmla="*/ 2 w 14"/>
                <a:gd name="T11" fmla="*/ 9 h 13"/>
                <a:gd name="T12" fmla="*/ 8 w 14"/>
                <a:gd name="T13" fmla="*/ 12 h 13"/>
                <a:gd name="T14" fmla="*/ 10 w 14"/>
                <a:gd name="T15" fmla="*/ 13 h 13"/>
                <a:gd name="T16" fmla="*/ 14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4"/>
                  </a:move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6" name="Freeform 326"/>
            <p:cNvSpPr/>
            <p:nvPr/>
          </p:nvSpPr>
          <p:spPr bwMode="auto">
            <a:xfrm>
              <a:off x="8055744" y="1708987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1 h 13"/>
                <a:gd name="T4" fmla="*/ 4 w 13"/>
                <a:gd name="T5" fmla="*/ 0 h 13"/>
                <a:gd name="T6" fmla="*/ 0 w 13"/>
                <a:gd name="T7" fmla="*/ 9 h 13"/>
                <a:gd name="T8" fmla="*/ 4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7" name="Freeform 327"/>
            <p:cNvSpPr/>
            <p:nvPr/>
          </p:nvSpPr>
          <p:spPr bwMode="auto">
            <a:xfrm>
              <a:off x="8157906" y="1755925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9 w 13"/>
                <a:gd name="T3" fmla="*/ 1 h 13"/>
                <a:gd name="T4" fmla="*/ 4 w 13"/>
                <a:gd name="T5" fmla="*/ 0 h 13"/>
                <a:gd name="T6" fmla="*/ 0 w 13"/>
                <a:gd name="T7" fmla="*/ 8 h 13"/>
                <a:gd name="T8" fmla="*/ 5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9" y="1"/>
                  </a:lnTo>
                  <a:lnTo>
                    <a:pt x="4" y="0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8" name="Freeform 328"/>
            <p:cNvSpPr/>
            <p:nvPr/>
          </p:nvSpPr>
          <p:spPr bwMode="auto">
            <a:xfrm>
              <a:off x="8254547" y="1802866"/>
              <a:ext cx="35896" cy="35896"/>
            </a:xfrm>
            <a:custGeom>
              <a:avLst/>
              <a:gdLst>
                <a:gd name="T0" fmla="*/ 13 w 13"/>
                <a:gd name="T1" fmla="*/ 5 h 13"/>
                <a:gd name="T2" fmla="*/ 10 w 13"/>
                <a:gd name="T3" fmla="*/ 4 h 13"/>
                <a:gd name="T4" fmla="*/ 5 w 13"/>
                <a:gd name="T5" fmla="*/ 0 h 13"/>
                <a:gd name="T6" fmla="*/ 4 w 13"/>
                <a:gd name="T7" fmla="*/ 0 h 13"/>
                <a:gd name="T8" fmla="*/ 0 w 13"/>
                <a:gd name="T9" fmla="*/ 9 h 13"/>
                <a:gd name="T10" fmla="*/ 0 w 13"/>
                <a:gd name="T11" fmla="*/ 9 h 13"/>
                <a:gd name="T12" fmla="*/ 6 w 13"/>
                <a:gd name="T13" fmla="*/ 12 h 13"/>
                <a:gd name="T14" fmla="*/ 9 w 13"/>
                <a:gd name="T15" fmla="*/ 13 h 13"/>
                <a:gd name="T16" fmla="*/ 13 w 13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3" y="5"/>
                  </a:moveTo>
                  <a:lnTo>
                    <a:pt x="10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351186" y="1852566"/>
              <a:ext cx="35896" cy="41418"/>
            </a:xfrm>
            <a:custGeom>
              <a:avLst/>
              <a:gdLst>
                <a:gd name="T0" fmla="*/ 13 w 13"/>
                <a:gd name="T1" fmla="*/ 6 h 15"/>
                <a:gd name="T2" fmla="*/ 12 w 13"/>
                <a:gd name="T3" fmla="*/ 6 h 15"/>
                <a:gd name="T4" fmla="*/ 7 w 13"/>
                <a:gd name="T5" fmla="*/ 2 h 15"/>
                <a:gd name="T6" fmla="*/ 4 w 13"/>
                <a:gd name="T7" fmla="*/ 0 h 15"/>
                <a:gd name="T8" fmla="*/ 0 w 13"/>
                <a:gd name="T9" fmla="*/ 9 h 15"/>
                <a:gd name="T10" fmla="*/ 2 w 13"/>
                <a:gd name="T11" fmla="*/ 11 h 15"/>
                <a:gd name="T12" fmla="*/ 7 w 13"/>
                <a:gd name="T13" fmla="*/ 13 h 15"/>
                <a:gd name="T14" fmla="*/ 8 w 13"/>
                <a:gd name="T15" fmla="*/ 15 h 15"/>
                <a:gd name="T16" fmla="*/ 13 w 13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3" y="6"/>
                  </a:moveTo>
                  <a:lnTo>
                    <a:pt x="12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8445064" y="1910549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2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9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8538943" y="1968534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1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8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8630062" y="2029279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4 h 13"/>
                <a:gd name="T4" fmla="*/ 8 w 14"/>
                <a:gd name="T5" fmla="*/ 0 h 13"/>
                <a:gd name="T6" fmla="*/ 6 w 14"/>
                <a:gd name="T7" fmla="*/ 0 h 13"/>
                <a:gd name="T8" fmla="*/ 0 w 14"/>
                <a:gd name="T9" fmla="*/ 8 h 13"/>
                <a:gd name="T10" fmla="*/ 2 w 14"/>
                <a:gd name="T11" fmla="*/ 10 h 13"/>
                <a:gd name="T12" fmla="*/ 8 w 14"/>
                <a:gd name="T13" fmla="*/ 13 h 13"/>
                <a:gd name="T14" fmla="*/ 9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8721178" y="2092785"/>
              <a:ext cx="38656" cy="38656"/>
            </a:xfrm>
            <a:custGeom>
              <a:avLst/>
              <a:gdLst>
                <a:gd name="T0" fmla="*/ 14 w 14"/>
                <a:gd name="T1" fmla="*/ 6 h 14"/>
                <a:gd name="T2" fmla="*/ 11 w 14"/>
                <a:gd name="T3" fmla="*/ 5 h 14"/>
                <a:gd name="T4" fmla="*/ 6 w 14"/>
                <a:gd name="T5" fmla="*/ 1 h 14"/>
                <a:gd name="T6" fmla="*/ 6 w 14"/>
                <a:gd name="T7" fmla="*/ 0 h 14"/>
                <a:gd name="T8" fmla="*/ 0 w 14"/>
                <a:gd name="T9" fmla="*/ 7 h 14"/>
                <a:gd name="T10" fmla="*/ 1 w 14"/>
                <a:gd name="T11" fmla="*/ 9 h 14"/>
                <a:gd name="T12" fmla="*/ 6 w 14"/>
                <a:gd name="T13" fmla="*/ 13 h 14"/>
                <a:gd name="T14" fmla="*/ 7 w 14"/>
                <a:gd name="T15" fmla="*/ 14 h 14"/>
                <a:gd name="T16" fmla="*/ 14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lnTo>
                    <a:pt x="11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8806775" y="2159052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2 w 14"/>
                <a:gd name="T3" fmla="*/ 4 h 15"/>
                <a:gd name="T4" fmla="*/ 6 w 14"/>
                <a:gd name="T5" fmla="*/ 0 h 15"/>
                <a:gd name="T6" fmla="*/ 0 w 14"/>
                <a:gd name="T7" fmla="*/ 8 h 15"/>
                <a:gd name="T8" fmla="*/ 5 w 14"/>
                <a:gd name="T9" fmla="*/ 12 h 15"/>
                <a:gd name="T10" fmla="*/ 8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8892369" y="2228081"/>
              <a:ext cx="35896" cy="41418"/>
            </a:xfrm>
            <a:custGeom>
              <a:avLst/>
              <a:gdLst>
                <a:gd name="T0" fmla="*/ 13 w 13"/>
                <a:gd name="T1" fmla="*/ 7 h 15"/>
                <a:gd name="T2" fmla="*/ 9 w 13"/>
                <a:gd name="T3" fmla="*/ 3 h 15"/>
                <a:gd name="T4" fmla="*/ 7 w 13"/>
                <a:gd name="T5" fmla="*/ 0 h 15"/>
                <a:gd name="T6" fmla="*/ 0 w 13"/>
                <a:gd name="T7" fmla="*/ 8 h 15"/>
                <a:gd name="T8" fmla="*/ 3 w 13"/>
                <a:gd name="T9" fmla="*/ 11 h 15"/>
                <a:gd name="T10" fmla="*/ 7 w 13"/>
                <a:gd name="T11" fmla="*/ 15 h 15"/>
                <a:gd name="T12" fmla="*/ 13 w 13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8972443" y="2305393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5 h 13"/>
                <a:gd name="T4" fmla="*/ 8 w 14"/>
                <a:gd name="T5" fmla="*/ 0 h 13"/>
                <a:gd name="T6" fmla="*/ 7 w 14"/>
                <a:gd name="T7" fmla="*/ 0 h 13"/>
                <a:gd name="T8" fmla="*/ 0 w 14"/>
                <a:gd name="T9" fmla="*/ 6 h 13"/>
                <a:gd name="T10" fmla="*/ 1 w 14"/>
                <a:gd name="T11" fmla="*/ 8 h 13"/>
                <a:gd name="T12" fmla="*/ 7 w 14"/>
                <a:gd name="T13" fmla="*/ 11 h 13"/>
                <a:gd name="T14" fmla="*/ 8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9052515" y="2379943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0 w 14"/>
                <a:gd name="T3" fmla="*/ 3 h 15"/>
                <a:gd name="T4" fmla="*/ 6 w 14"/>
                <a:gd name="T5" fmla="*/ 0 h 15"/>
                <a:gd name="T6" fmla="*/ 0 w 14"/>
                <a:gd name="T7" fmla="*/ 7 h 15"/>
                <a:gd name="T8" fmla="*/ 2 w 14"/>
                <a:gd name="T9" fmla="*/ 11 h 15"/>
                <a:gd name="T10" fmla="*/ 6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9127067" y="2460017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2 w 15"/>
                <a:gd name="T3" fmla="*/ 5 h 14"/>
                <a:gd name="T4" fmla="*/ 8 w 15"/>
                <a:gd name="T5" fmla="*/ 1 h 14"/>
                <a:gd name="T6" fmla="*/ 8 w 15"/>
                <a:gd name="T7" fmla="*/ 0 h 14"/>
                <a:gd name="T8" fmla="*/ 0 w 15"/>
                <a:gd name="T9" fmla="*/ 6 h 14"/>
                <a:gd name="T10" fmla="*/ 0 w 15"/>
                <a:gd name="T11" fmla="*/ 8 h 14"/>
                <a:gd name="T12" fmla="*/ 5 w 15"/>
                <a:gd name="T13" fmla="*/ 12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2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9198857" y="2542851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3 w 15"/>
                <a:gd name="T3" fmla="*/ 8 h 14"/>
                <a:gd name="T4" fmla="*/ 9 w 15"/>
                <a:gd name="T5" fmla="*/ 3 h 14"/>
                <a:gd name="T6" fmla="*/ 8 w 15"/>
                <a:gd name="T7" fmla="*/ 0 h 14"/>
                <a:gd name="T8" fmla="*/ 0 w 15"/>
                <a:gd name="T9" fmla="*/ 7 h 14"/>
                <a:gd name="T10" fmla="*/ 2 w 15"/>
                <a:gd name="T11" fmla="*/ 9 h 14"/>
                <a:gd name="T12" fmla="*/ 6 w 15"/>
                <a:gd name="T13" fmla="*/ 13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3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9267884" y="2628446"/>
              <a:ext cx="35896" cy="41418"/>
            </a:xfrm>
            <a:custGeom>
              <a:avLst/>
              <a:gdLst>
                <a:gd name="T0" fmla="*/ 13 w 13"/>
                <a:gd name="T1" fmla="*/ 9 h 15"/>
                <a:gd name="T2" fmla="*/ 11 w 13"/>
                <a:gd name="T3" fmla="*/ 4 h 15"/>
                <a:gd name="T4" fmla="*/ 8 w 13"/>
                <a:gd name="T5" fmla="*/ 0 h 15"/>
                <a:gd name="T6" fmla="*/ 0 w 13"/>
                <a:gd name="T7" fmla="*/ 7 h 15"/>
                <a:gd name="T8" fmla="*/ 3 w 13"/>
                <a:gd name="T9" fmla="*/ 11 h 15"/>
                <a:gd name="T10" fmla="*/ 5 w 13"/>
                <a:gd name="T11" fmla="*/ 15 h 15"/>
                <a:gd name="T12" fmla="*/ 13 w 13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9"/>
                  </a:moveTo>
                  <a:lnTo>
                    <a:pt x="11" y="4"/>
                  </a:lnTo>
                  <a:lnTo>
                    <a:pt x="8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1" name="Freeform 341"/>
            <p:cNvSpPr/>
            <p:nvPr/>
          </p:nvSpPr>
          <p:spPr bwMode="auto">
            <a:xfrm>
              <a:off x="9328629" y="2719564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10 w 15"/>
                <a:gd name="T5" fmla="*/ 0 h 14"/>
                <a:gd name="T6" fmla="*/ 0 w 15"/>
                <a:gd name="T7" fmla="*/ 7 h 14"/>
                <a:gd name="T8" fmla="*/ 3 w 15"/>
                <a:gd name="T9" fmla="*/ 10 h 14"/>
                <a:gd name="T10" fmla="*/ 6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6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2" name="Freeform 342"/>
            <p:cNvSpPr/>
            <p:nvPr/>
          </p:nvSpPr>
          <p:spPr bwMode="auto">
            <a:xfrm>
              <a:off x="9386614" y="2813443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9 w 15"/>
                <a:gd name="T5" fmla="*/ 0 h 14"/>
                <a:gd name="T6" fmla="*/ 0 w 15"/>
                <a:gd name="T7" fmla="*/ 5 h 14"/>
                <a:gd name="T8" fmla="*/ 4 w 15"/>
                <a:gd name="T9" fmla="*/ 10 h 14"/>
                <a:gd name="T10" fmla="*/ 5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3" name="Freeform 343"/>
            <p:cNvSpPr/>
            <p:nvPr/>
          </p:nvSpPr>
          <p:spPr bwMode="auto">
            <a:xfrm>
              <a:off x="9441837" y="2910082"/>
              <a:ext cx="38656" cy="35896"/>
            </a:xfrm>
            <a:custGeom>
              <a:avLst/>
              <a:gdLst>
                <a:gd name="T0" fmla="*/ 14 w 14"/>
                <a:gd name="T1" fmla="*/ 9 h 13"/>
                <a:gd name="T2" fmla="*/ 12 w 14"/>
                <a:gd name="T3" fmla="*/ 4 h 13"/>
                <a:gd name="T4" fmla="*/ 9 w 14"/>
                <a:gd name="T5" fmla="*/ 0 h 13"/>
                <a:gd name="T6" fmla="*/ 0 w 14"/>
                <a:gd name="T7" fmla="*/ 4 h 13"/>
                <a:gd name="T8" fmla="*/ 2 w 14"/>
                <a:gd name="T9" fmla="*/ 9 h 13"/>
                <a:gd name="T10" fmla="*/ 5 w 14"/>
                <a:gd name="T11" fmla="*/ 13 h 13"/>
                <a:gd name="T12" fmla="*/ 14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9"/>
                  </a:moveTo>
                  <a:lnTo>
                    <a:pt x="12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4" name="Freeform 344"/>
            <p:cNvSpPr/>
            <p:nvPr/>
          </p:nvSpPr>
          <p:spPr bwMode="auto">
            <a:xfrm>
              <a:off x="9491537" y="3009483"/>
              <a:ext cx="35896" cy="38656"/>
            </a:xfrm>
            <a:custGeom>
              <a:avLst/>
              <a:gdLst>
                <a:gd name="T0" fmla="*/ 13 w 13"/>
                <a:gd name="T1" fmla="*/ 9 h 14"/>
                <a:gd name="T2" fmla="*/ 11 w 13"/>
                <a:gd name="T3" fmla="*/ 5 h 14"/>
                <a:gd name="T4" fmla="*/ 9 w 13"/>
                <a:gd name="T5" fmla="*/ 0 h 14"/>
                <a:gd name="T6" fmla="*/ 0 w 13"/>
                <a:gd name="T7" fmla="*/ 5 h 14"/>
                <a:gd name="T8" fmla="*/ 1 w 13"/>
                <a:gd name="T9" fmla="*/ 9 h 14"/>
                <a:gd name="T10" fmla="*/ 4 w 13"/>
                <a:gd name="T11" fmla="*/ 14 h 14"/>
                <a:gd name="T12" fmla="*/ 13 w 13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13" y="9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4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5" name="Freeform 345"/>
            <p:cNvSpPr/>
            <p:nvPr/>
          </p:nvSpPr>
          <p:spPr bwMode="auto">
            <a:xfrm>
              <a:off x="9532954" y="3111646"/>
              <a:ext cx="35896" cy="38656"/>
            </a:xfrm>
            <a:custGeom>
              <a:avLst/>
              <a:gdLst>
                <a:gd name="T0" fmla="*/ 13 w 13"/>
                <a:gd name="T1" fmla="*/ 10 h 14"/>
                <a:gd name="T2" fmla="*/ 13 w 13"/>
                <a:gd name="T3" fmla="*/ 8 h 14"/>
                <a:gd name="T4" fmla="*/ 11 w 13"/>
                <a:gd name="T5" fmla="*/ 3 h 14"/>
                <a:gd name="T6" fmla="*/ 10 w 13"/>
                <a:gd name="T7" fmla="*/ 0 h 14"/>
                <a:gd name="T8" fmla="*/ 0 w 13"/>
                <a:gd name="T9" fmla="*/ 4 h 14"/>
                <a:gd name="T10" fmla="*/ 1 w 13"/>
                <a:gd name="T11" fmla="*/ 7 h 14"/>
                <a:gd name="T12" fmla="*/ 3 w 13"/>
                <a:gd name="T13" fmla="*/ 12 h 14"/>
                <a:gd name="T14" fmla="*/ 3 w 13"/>
                <a:gd name="T15" fmla="*/ 14 h 14"/>
                <a:gd name="T16" fmla="*/ 13 w 13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3" y="10"/>
                  </a:moveTo>
                  <a:lnTo>
                    <a:pt x="13" y="8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6" name="Freeform 346"/>
            <p:cNvSpPr/>
            <p:nvPr/>
          </p:nvSpPr>
          <p:spPr bwMode="auto">
            <a:xfrm>
              <a:off x="9568849" y="3216570"/>
              <a:ext cx="35896" cy="33134"/>
            </a:xfrm>
            <a:custGeom>
              <a:avLst/>
              <a:gdLst>
                <a:gd name="T0" fmla="*/ 13 w 13"/>
                <a:gd name="T1" fmla="*/ 10 h 12"/>
                <a:gd name="T2" fmla="*/ 13 w 13"/>
                <a:gd name="T3" fmla="*/ 8 h 12"/>
                <a:gd name="T4" fmla="*/ 10 w 13"/>
                <a:gd name="T5" fmla="*/ 3 h 12"/>
                <a:gd name="T6" fmla="*/ 10 w 13"/>
                <a:gd name="T7" fmla="*/ 0 h 12"/>
                <a:gd name="T8" fmla="*/ 0 w 13"/>
                <a:gd name="T9" fmla="*/ 3 h 12"/>
                <a:gd name="T10" fmla="*/ 1 w 13"/>
                <a:gd name="T11" fmla="*/ 6 h 12"/>
                <a:gd name="T12" fmla="*/ 2 w 13"/>
                <a:gd name="T13" fmla="*/ 11 h 12"/>
                <a:gd name="T14" fmla="*/ 4 w 13"/>
                <a:gd name="T15" fmla="*/ 12 h 12"/>
                <a:gd name="T16" fmla="*/ 13 w 13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3" y="10"/>
                  </a:moveTo>
                  <a:lnTo>
                    <a:pt x="13" y="8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7" name="Freeform 347"/>
            <p:cNvSpPr/>
            <p:nvPr/>
          </p:nvSpPr>
          <p:spPr bwMode="auto">
            <a:xfrm>
              <a:off x="9599221" y="3321493"/>
              <a:ext cx="33134" cy="33134"/>
            </a:xfrm>
            <a:custGeom>
              <a:avLst/>
              <a:gdLst>
                <a:gd name="T0" fmla="*/ 12 w 12"/>
                <a:gd name="T1" fmla="*/ 11 h 12"/>
                <a:gd name="T2" fmla="*/ 11 w 12"/>
                <a:gd name="T3" fmla="*/ 8 h 12"/>
                <a:gd name="T4" fmla="*/ 10 w 12"/>
                <a:gd name="T5" fmla="*/ 2 h 12"/>
                <a:gd name="T6" fmla="*/ 10 w 12"/>
                <a:gd name="T7" fmla="*/ 0 h 12"/>
                <a:gd name="T8" fmla="*/ 0 w 12"/>
                <a:gd name="T9" fmla="*/ 3 h 12"/>
                <a:gd name="T10" fmla="*/ 0 w 12"/>
                <a:gd name="T11" fmla="*/ 4 h 12"/>
                <a:gd name="T12" fmla="*/ 2 w 12"/>
                <a:gd name="T13" fmla="*/ 9 h 12"/>
                <a:gd name="T14" fmla="*/ 2 w 12"/>
                <a:gd name="T15" fmla="*/ 12 h 12"/>
                <a:gd name="T16" fmla="*/ 12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lnTo>
                    <a:pt x="11" y="8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8" name="Freeform 348"/>
            <p:cNvSpPr/>
            <p:nvPr/>
          </p:nvSpPr>
          <p:spPr bwMode="auto">
            <a:xfrm>
              <a:off x="9621310" y="3431939"/>
              <a:ext cx="33134" cy="30373"/>
            </a:xfrm>
            <a:custGeom>
              <a:avLst/>
              <a:gdLst>
                <a:gd name="T0" fmla="*/ 12 w 12"/>
                <a:gd name="T1" fmla="*/ 10 h 11"/>
                <a:gd name="T2" fmla="*/ 11 w 12"/>
                <a:gd name="T3" fmla="*/ 6 h 11"/>
                <a:gd name="T4" fmla="*/ 9 w 12"/>
                <a:gd name="T5" fmla="*/ 1 h 11"/>
                <a:gd name="T6" fmla="*/ 9 w 12"/>
                <a:gd name="T7" fmla="*/ 0 h 11"/>
                <a:gd name="T8" fmla="*/ 0 w 12"/>
                <a:gd name="T9" fmla="*/ 2 h 11"/>
                <a:gd name="T10" fmla="*/ 0 w 12"/>
                <a:gd name="T11" fmla="*/ 2 h 11"/>
                <a:gd name="T12" fmla="*/ 2 w 12"/>
                <a:gd name="T13" fmla="*/ 7 h 11"/>
                <a:gd name="T14" fmla="*/ 2 w 12"/>
                <a:gd name="T15" fmla="*/ 11 h 11"/>
                <a:gd name="T16" fmla="*/ 12 w 12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2" y="10"/>
                  </a:moveTo>
                  <a:lnTo>
                    <a:pt x="11" y="6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11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9" name="Freeform 349"/>
            <p:cNvSpPr/>
            <p:nvPr/>
          </p:nvSpPr>
          <p:spPr bwMode="auto">
            <a:xfrm>
              <a:off x="9635117" y="3542384"/>
              <a:ext cx="33134" cy="27611"/>
            </a:xfrm>
            <a:custGeom>
              <a:avLst/>
              <a:gdLst>
                <a:gd name="T0" fmla="*/ 12 w 12"/>
                <a:gd name="T1" fmla="*/ 9 h 10"/>
                <a:gd name="T2" fmla="*/ 11 w 12"/>
                <a:gd name="T3" fmla="*/ 4 h 10"/>
                <a:gd name="T4" fmla="*/ 11 w 12"/>
                <a:gd name="T5" fmla="*/ 0 h 10"/>
                <a:gd name="T6" fmla="*/ 0 w 12"/>
                <a:gd name="T7" fmla="*/ 1 h 10"/>
                <a:gd name="T8" fmla="*/ 2 w 12"/>
                <a:gd name="T9" fmla="*/ 5 h 10"/>
                <a:gd name="T10" fmla="*/ 2 w 12"/>
                <a:gd name="T11" fmla="*/ 10 h 10"/>
                <a:gd name="T12" fmla="*/ 12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2" y="1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0" name="Freeform 350"/>
            <p:cNvSpPr/>
            <p:nvPr/>
          </p:nvSpPr>
          <p:spPr bwMode="auto">
            <a:xfrm>
              <a:off x="9646161" y="3650068"/>
              <a:ext cx="24851" cy="30373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9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2 h 11"/>
                <a:gd name="T10" fmla="*/ 0 w 9"/>
                <a:gd name="T11" fmla="*/ 4 h 11"/>
                <a:gd name="T12" fmla="*/ 0 w 9"/>
                <a:gd name="T13" fmla="*/ 11 h 11"/>
                <a:gd name="T14" fmla="*/ 0 w 9"/>
                <a:gd name="T15" fmla="*/ 11 h 11"/>
                <a:gd name="T16" fmla="*/ 9 w 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1" name="Freeform 351"/>
            <p:cNvSpPr/>
            <p:nvPr/>
          </p:nvSpPr>
          <p:spPr bwMode="auto">
            <a:xfrm>
              <a:off x="9646161" y="3763275"/>
              <a:ext cx="24851" cy="27611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9 h 10"/>
                <a:gd name="T4" fmla="*/ 9 w 9"/>
                <a:gd name="T5" fmla="*/ 2 h 10"/>
                <a:gd name="T6" fmla="*/ 9 w 9"/>
                <a:gd name="T7" fmla="*/ 0 h 10"/>
                <a:gd name="T8" fmla="*/ 0 w 9"/>
                <a:gd name="T9" fmla="*/ 0 h 10"/>
                <a:gd name="T10" fmla="*/ 0 w 9"/>
                <a:gd name="T11" fmla="*/ 2 h 10"/>
                <a:gd name="T12" fmla="*/ 0 w 9"/>
                <a:gd name="T13" fmla="*/ 8 h 10"/>
                <a:gd name="T14" fmla="*/ 0 w 9"/>
                <a:gd name="T15" fmla="*/ 10 h 10"/>
                <a:gd name="T16" fmla="*/ 9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9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2" name="Freeform 352"/>
            <p:cNvSpPr/>
            <p:nvPr/>
          </p:nvSpPr>
          <p:spPr bwMode="auto">
            <a:xfrm>
              <a:off x="9635117" y="3870959"/>
              <a:ext cx="33134" cy="27611"/>
            </a:xfrm>
            <a:custGeom>
              <a:avLst/>
              <a:gdLst>
                <a:gd name="T0" fmla="*/ 11 w 12"/>
                <a:gd name="T1" fmla="*/ 10 h 10"/>
                <a:gd name="T2" fmla="*/ 11 w 12"/>
                <a:gd name="T3" fmla="*/ 9 h 10"/>
                <a:gd name="T4" fmla="*/ 12 w 12"/>
                <a:gd name="T5" fmla="*/ 3 h 10"/>
                <a:gd name="T6" fmla="*/ 12 w 12"/>
                <a:gd name="T7" fmla="*/ 1 h 10"/>
                <a:gd name="T8" fmla="*/ 2 w 12"/>
                <a:gd name="T9" fmla="*/ 0 h 10"/>
                <a:gd name="T10" fmla="*/ 2 w 12"/>
                <a:gd name="T11" fmla="*/ 3 h 10"/>
                <a:gd name="T12" fmla="*/ 2 w 12"/>
                <a:gd name="T13" fmla="*/ 8 h 10"/>
                <a:gd name="T14" fmla="*/ 0 w 12"/>
                <a:gd name="T15" fmla="*/ 10 h 10"/>
                <a:gd name="T16" fmla="*/ 11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11" y="10"/>
                  </a:moveTo>
                  <a:lnTo>
                    <a:pt x="11" y="9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3" name="Freeform 353"/>
            <p:cNvSpPr/>
            <p:nvPr/>
          </p:nvSpPr>
          <p:spPr bwMode="auto">
            <a:xfrm>
              <a:off x="9621310" y="3978644"/>
              <a:ext cx="33134" cy="33134"/>
            </a:xfrm>
            <a:custGeom>
              <a:avLst/>
              <a:gdLst>
                <a:gd name="T0" fmla="*/ 11 w 12"/>
                <a:gd name="T1" fmla="*/ 12 h 12"/>
                <a:gd name="T2" fmla="*/ 11 w 12"/>
                <a:gd name="T3" fmla="*/ 8 h 12"/>
                <a:gd name="T4" fmla="*/ 12 w 12"/>
                <a:gd name="T5" fmla="*/ 3 h 12"/>
                <a:gd name="T6" fmla="*/ 12 w 12"/>
                <a:gd name="T7" fmla="*/ 1 h 12"/>
                <a:gd name="T8" fmla="*/ 2 w 12"/>
                <a:gd name="T9" fmla="*/ 0 h 12"/>
                <a:gd name="T10" fmla="*/ 2 w 12"/>
                <a:gd name="T11" fmla="*/ 1 h 12"/>
                <a:gd name="T12" fmla="*/ 2 w 12"/>
                <a:gd name="T13" fmla="*/ 7 h 12"/>
                <a:gd name="T14" fmla="*/ 0 w 12"/>
                <a:gd name="T15" fmla="*/ 11 h 12"/>
                <a:gd name="T16" fmla="*/ 11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lnTo>
                    <a:pt x="11" y="8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4" name="Freeform 354"/>
            <p:cNvSpPr/>
            <p:nvPr/>
          </p:nvSpPr>
          <p:spPr bwMode="auto">
            <a:xfrm>
              <a:off x="9599221" y="4086328"/>
              <a:ext cx="33134" cy="33134"/>
            </a:xfrm>
            <a:custGeom>
              <a:avLst/>
              <a:gdLst>
                <a:gd name="T0" fmla="*/ 10 w 12"/>
                <a:gd name="T1" fmla="*/ 12 h 12"/>
                <a:gd name="T2" fmla="*/ 11 w 12"/>
                <a:gd name="T3" fmla="*/ 7 h 12"/>
                <a:gd name="T4" fmla="*/ 12 w 12"/>
                <a:gd name="T5" fmla="*/ 2 h 12"/>
                <a:gd name="T6" fmla="*/ 3 w 12"/>
                <a:gd name="T7" fmla="*/ 0 h 12"/>
                <a:gd name="T8" fmla="*/ 2 w 12"/>
                <a:gd name="T9" fmla="*/ 6 h 12"/>
                <a:gd name="T10" fmla="*/ 0 w 12"/>
                <a:gd name="T11" fmla="*/ 10 h 12"/>
                <a:gd name="T12" fmla="*/ 10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1" y="7"/>
                  </a:lnTo>
                  <a:lnTo>
                    <a:pt x="12" y="2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5" name="Freeform 355"/>
            <p:cNvSpPr/>
            <p:nvPr/>
          </p:nvSpPr>
          <p:spPr bwMode="auto">
            <a:xfrm>
              <a:off x="9571610" y="4191251"/>
              <a:ext cx="33134" cy="35896"/>
            </a:xfrm>
            <a:custGeom>
              <a:avLst/>
              <a:gdLst>
                <a:gd name="T0" fmla="*/ 9 w 12"/>
                <a:gd name="T1" fmla="*/ 13 h 13"/>
                <a:gd name="T2" fmla="*/ 9 w 12"/>
                <a:gd name="T3" fmla="*/ 12 h 13"/>
                <a:gd name="T4" fmla="*/ 12 w 12"/>
                <a:gd name="T5" fmla="*/ 7 h 13"/>
                <a:gd name="T6" fmla="*/ 12 w 12"/>
                <a:gd name="T7" fmla="*/ 3 h 13"/>
                <a:gd name="T8" fmla="*/ 3 w 12"/>
                <a:gd name="T9" fmla="*/ 0 h 13"/>
                <a:gd name="T10" fmla="*/ 1 w 12"/>
                <a:gd name="T11" fmla="*/ 4 h 13"/>
                <a:gd name="T12" fmla="*/ 0 w 12"/>
                <a:gd name="T13" fmla="*/ 9 h 13"/>
                <a:gd name="T14" fmla="*/ 0 w 12"/>
                <a:gd name="T15" fmla="*/ 9 h 13"/>
                <a:gd name="T16" fmla="*/ 9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13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6" name="Freeform 356"/>
            <p:cNvSpPr/>
            <p:nvPr/>
          </p:nvSpPr>
          <p:spPr bwMode="auto">
            <a:xfrm>
              <a:off x="9535716" y="4296175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0 w 13"/>
                <a:gd name="T3" fmla="*/ 11 h 13"/>
                <a:gd name="T4" fmla="*/ 12 w 13"/>
                <a:gd name="T5" fmla="*/ 5 h 13"/>
                <a:gd name="T6" fmla="*/ 13 w 13"/>
                <a:gd name="T7" fmla="*/ 3 h 13"/>
                <a:gd name="T8" fmla="*/ 4 w 13"/>
                <a:gd name="T9" fmla="*/ 0 h 13"/>
                <a:gd name="T10" fmla="*/ 2 w 13"/>
                <a:gd name="T11" fmla="*/ 3 h 13"/>
                <a:gd name="T12" fmla="*/ 0 w 13"/>
                <a:gd name="T13" fmla="*/ 8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0" y="11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7" name="Freeform 357"/>
            <p:cNvSpPr/>
            <p:nvPr/>
          </p:nvSpPr>
          <p:spPr bwMode="auto">
            <a:xfrm>
              <a:off x="9491537" y="4398338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0 h 13"/>
                <a:gd name="T4" fmla="*/ 13 w 13"/>
                <a:gd name="T5" fmla="*/ 5 h 13"/>
                <a:gd name="T6" fmla="*/ 13 w 13"/>
                <a:gd name="T7" fmla="*/ 4 h 13"/>
                <a:gd name="T8" fmla="*/ 4 w 13"/>
                <a:gd name="T9" fmla="*/ 0 h 13"/>
                <a:gd name="T10" fmla="*/ 4 w 13"/>
                <a:gd name="T11" fmla="*/ 1 h 13"/>
                <a:gd name="T12" fmla="*/ 1 w 13"/>
                <a:gd name="T13" fmla="*/ 6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0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8" name="Freeform 358"/>
            <p:cNvSpPr/>
            <p:nvPr/>
          </p:nvSpPr>
          <p:spPr bwMode="auto">
            <a:xfrm>
              <a:off x="9444597" y="4494977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1 h 13"/>
                <a:gd name="T4" fmla="*/ 13 w 13"/>
                <a:gd name="T5" fmla="*/ 7 h 13"/>
                <a:gd name="T6" fmla="*/ 13 w 13"/>
                <a:gd name="T7" fmla="*/ 5 h 13"/>
                <a:gd name="T8" fmla="*/ 5 w 13"/>
                <a:gd name="T9" fmla="*/ 0 h 13"/>
                <a:gd name="T10" fmla="*/ 4 w 13"/>
                <a:gd name="T11" fmla="*/ 1 h 13"/>
                <a:gd name="T12" fmla="*/ 1 w 13"/>
                <a:gd name="T13" fmla="*/ 7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1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9" name="Freeform 359"/>
            <p:cNvSpPr/>
            <p:nvPr/>
          </p:nvSpPr>
          <p:spPr bwMode="auto">
            <a:xfrm>
              <a:off x="9392136" y="4591617"/>
              <a:ext cx="38656" cy="35896"/>
            </a:xfrm>
            <a:custGeom>
              <a:avLst/>
              <a:gdLst>
                <a:gd name="T0" fmla="*/ 9 w 14"/>
                <a:gd name="T1" fmla="*/ 13 h 13"/>
                <a:gd name="T2" fmla="*/ 10 w 14"/>
                <a:gd name="T3" fmla="*/ 11 h 13"/>
                <a:gd name="T4" fmla="*/ 13 w 14"/>
                <a:gd name="T5" fmla="*/ 6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2 h 13"/>
                <a:gd name="T12" fmla="*/ 2 w 14"/>
                <a:gd name="T13" fmla="*/ 6 h 13"/>
                <a:gd name="T14" fmla="*/ 0 w 14"/>
                <a:gd name="T15" fmla="*/ 8 h 13"/>
                <a:gd name="T16" fmla="*/ 9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9" y="13"/>
                  </a:moveTo>
                  <a:lnTo>
                    <a:pt x="10" y="11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0" name="Freeform 360"/>
            <p:cNvSpPr/>
            <p:nvPr/>
          </p:nvSpPr>
          <p:spPr bwMode="auto">
            <a:xfrm>
              <a:off x="9334152" y="4685496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1 h 13"/>
                <a:gd name="T4" fmla="*/ 13 w 14"/>
                <a:gd name="T5" fmla="*/ 7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0 h 13"/>
                <a:gd name="T12" fmla="*/ 1 w 14"/>
                <a:gd name="T13" fmla="*/ 6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1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1" name="Freeform 361"/>
            <p:cNvSpPr/>
            <p:nvPr/>
          </p:nvSpPr>
          <p:spPr bwMode="auto">
            <a:xfrm>
              <a:off x="9270646" y="4776613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2 h 13"/>
                <a:gd name="T4" fmla="*/ 12 w 14"/>
                <a:gd name="T5" fmla="*/ 7 h 13"/>
                <a:gd name="T6" fmla="*/ 14 w 14"/>
                <a:gd name="T7" fmla="*/ 5 h 13"/>
                <a:gd name="T8" fmla="*/ 6 w 14"/>
                <a:gd name="T9" fmla="*/ 0 h 13"/>
                <a:gd name="T10" fmla="*/ 4 w 14"/>
                <a:gd name="T11" fmla="*/ 1 h 13"/>
                <a:gd name="T12" fmla="*/ 2 w 14"/>
                <a:gd name="T13" fmla="*/ 5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2" name="Freeform 362"/>
            <p:cNvSpPr/>
            <p:nvPr/>
          </p:nvSpPr>
          <p:spPr bwMode="auto">
            <a:xfrm>
              <a:off x="9204379" y="4862209"/>
              <a:ext cx="38656" cy="35896"/>
            </a:xfrm>
            <a:custGeom>
              <a:avLst/>
              <a:gdLst>
                <a:gd name="T0" fmla="*/ 7 w 14"/>
                <a:gd name="T1" fmla="*/ 13 h 13"/>
                <a:gd name="T2" fmla="*/ 7 w 14"/>
                <a:gd name="T3" fmla="*/ 13 h 13"/>
                <a:gd name="T4" fmla="*/ 11 w 14"/>
                <a:gd name="T5" fmla="*/ 8 h 13"/>
                <a:gd name="T6" fmla="*/ 14 w 14"/>
                <a:gd name="T7" fmla="*/ 6 h 13"/>
                <a:gd name="T8" fmla="*/ 6 w 14"/>
                <a:gd name="T9" fmla="*/ 0 h 13"/>
                <a:gd name="T10" fmla="*/ 4 w 14"/>
                <a:gd name="T11" fmla="*/ 3 h 13"/>
                <a:gd name="T12" fmla="*/ 0 w 14"/>
                <a:gd name="T13" fmla="*/ 7 h 13"/>
                <a:gd name="T14" fmla="*/ 0 w 14"/>
                <a:gd name="T15" fmla="*/ 7 h 13"/>
                <a:gd name="T16" fmla="*/ 7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7" y="13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3" name="Freeform 363"/>
            <p:cNvSpPr/>
            <p:nvPr/>
          </p:nvSpPr>
          <p:spPr bwMode="auto">
            <a:xfrm>
              <a:off x="9129827" y="4945043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1 w 15"/>
                <a:gd name="T3" fmla="*/ 11 h 14"/>
                <a:gd name="T4" fmla="*/ 15 w 15"/>
                <a:gd name="T5" fmla="*/ 7 h 14"/>
                <a:gd name="T6" fmla="*/ 7 w 15"/>
                <a:gd name="T7" fmla="*/ 0 h 14"/>
                <a:gd name="T8" fmla="*/ 4 w 15"/>
                <a:gd name="T9" fmla="*/ 4 h 14"/>
                <a:gd name="T10" fmla="*/ 0 w 15"/>
                <a:gd name="T11" fmla="*/ 7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1" y="1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4" name="Freeform 364"/>
            <p:cNvSpPr/>
            <p:nvPr/>
          </p:nvSpPr>
          <p:spPr bwMode="auto">
            <a:xfrm>
              <a:off x="9055277" y="5025116"/>
              <a:ext cx="38656" cy="41418"/>
            </a:xfrm>
            <a:custGeom>
              <a:avLst/>
              <a:gdLst>
                <a:gd name="T0" fmla="*/ 8 w 14"/>
                <a:gd name="T1" fmla="*/ 15 h 15"/>
                <a:gd name="T2" fmla="*/ 9 w 14"/>
                <a:gd name="T3" fmla="*/ 12 h 15"/>
                <a:gd name="T4" fmla="*/ 13 w 14"/>
                <a:gd name="T5" fmla="*/ 8 h 15"/>
                <a:gd name="T6" fmla="*/ 14 w 14"/>
                <a:gd name="T7" fmla="*/ 7 h 15"/>
                <a:gd name="T8" fmla="*/ 8 w 14"/>
                <a:gd name="T9" fmla="*/ 0 h 15"/>
                <a:gd name="T10" fmla="*/ 7 w 14"/>
                <a:gd name="T11" fmla="*/ 2 h 15"/>
                <a:gd name="T12" fmla="*/ 1 w 14"/>
                <a:gd name="T13" fmla="*/ 5 h 15"/>
                <a:gd name="T14" fmla="*/ 0 w 14"/>
                <a:gd name="T15" fmla="*/ 7 h 15"/>
                <a:gd name="T16" fmla="*/ 8 w 14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8" y="15"/>
                  </a:moveTo>
                  <a:lnTo>
                    <a:pt x="9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8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5" name="Freeform 365"/>
            <p:cNvSpPr/>
            <p:nvPr/>
          </p:nvSpPr>
          <p:spPr bwMode="auto">
            <a:xfrm>
              <a:off x="8975203" y="5102427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2 w 15"/>
                <a:gd name="T3" fmla="*/ 10 h 14"/>
                <a:gd name="T4" fmla="*/ 15 w 15"/>
                <a:gd name="T5" fmla="*/ 8 h 14"/>
                <a:gd name="T6" fmla="*/ 8 w 15"/>
                <a:gd name="T7" fmla="*/ 0 h 14"/>
                <a:gd name="T8" fmla="*/ 6 w 15"/>
                <a:gd name="T9" fmla="*/ 4 h 14"/>
                <a:gd name="T10" fmla="*/ 0 w 15"/>
                <a:gd name="T11" fmla="*/ 6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2" y="10"/>
                  </a:lnTo>
                  <a:lnTo>
                    <a:pt x="15" y="8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6" name="Freeform 366"/>
            <p:cNvSpPr/>
            <p:nvPr/>
          </p:nvSpPr>
          <p:spPr bwMode="auto">
            <a:xfrm>
              <a:off x="8897891" y="5176979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7 w 14"/>
                <a:gd name="T3" fmla="*/ 13 h 13"/>
                <a:gd name="T4" fmla="*/ 13 w 14"/>
                <a:gd name="T5" fmla="*/ 8 h 13"/>
                <a:gd name="T6" fmla="*/ 14 w 14"/>
                <a:gd name="T7" fmla="*/ 7 h 13"/>
                <a:gd name="T8" fmla="*/ 7 w 14"/>
                <a:gd name="T9" fmla="*/ 0 h 13"/>
                <a:gd name="T10" fmla="*/ 6 w 14"/>
                <a:gd name="T11" fmla="*/ 1 h 13"/>
                <a:gd name="T12" fmla="*/ 1 w 14"/>
                <a:gd name="T13" fmla="*/ 5 h 13"/>
                <a:gd name="T14" fmla="*/ 0 w 14"/>
                <a:gd name="T15" fmla="*/ 7 h 13"/>
                <a:gd name="T16" fmla="*/ 6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7" y="13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7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7" name="Freeform 367"/>
            <p:cNvSpPr/>
            <p:nvPr/>
          </p:nvSpPr>
          <p:spPr bwMode="auto">
            <a:xfrm>
              <a:off x="8812297" y="5246007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2 h 14"/>
                <a:gd name="T4" fmla="*/ 14 w 14"/>
                <a:gd name="T5" fmla="*/ 8 h 14"/>
                <a:gd name="T6" fmla="*/ 7 w 14"/>
                <a:gd name="T7" fmla="*/ 0 h 14"/>
                <a:gd name="T8" fmla="*/ 3 w 14"/>
                <a:gd name="T9" fmla="*/ 4 h 14"/>
                <a:gd name="T10" fmla="*/ 0 w 14"/>
                <a:gd name="T11" fmla="*/ 7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2"/>
                  </a:lnTo>
                  <a:lnTo>
                    <a:pt x="14" y="8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8" name="Freeform 368"/>
            <p:cNvSpPr/>
            <p:nvPr/>
          </p:nvSpPr>
          <p:spPr bwMode="auto">
            <a:xfrm>
              <a:off x="8723940" y="5315036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0 h 14"/>
                <a:gd name="T4" fmla="*/ 14 w 14"/>
                <a:gd name="T5" fmla="*/ 8 h 14"/>
                <a:gd name="T6" fmla="*/ 9 w 14"/>
                <a:gd name="T7" fmla="*/ 0 h 14"/>
                <a:gd name="T8" fmla="*/ 5 w 14"/>
                <a:gd name="T9" fmla="*/ 2 h 14"/>
                <a:gd name="T10" fmla="*/ 0 w 14"/>
                <a:gd name="T11" fmla="*/ 6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0"/>
                  </a:lnTo>
                  <a:lnTo>
                    <a:pt x="14" y="8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9" name="Freeform 369"/>
            <p:cNvSpPr/>
            <p:nvPr/>
          </p:nvSpPr>
          <p:spPr bwMode="auto">
            <a:xfrm>
              <a:off x="8635584" y="5378542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11 w 14"/>
                <a:gd name="T3" fmla="*/ 11 h 13"/>
                <a:gd name="T4" fmla="*/ 14 w 14"/>
                <a:gd name="T5" fmla="*/ 8 h 13"/>
                <a:gd name="T6" fmla="*/ 8 w 14"/>
                <a:gd name="T7" fmla="*/ 0 h 13"/>
                <a:gd name="T8" fmla="*/ 6 w 14"/>
                <a:gd name="T9" fmla="*/ 2 h 13"/>
                <a:gd name="T10" fmla="*/ 0 w 14"/>
                <a:gd name="T11" fmla="*/ 6 h 13"/>
                <a:gd name="T12" fmla="*/ 6 w 1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11" y="11"/>
                  </a:lnTo>
                  <a:lnTo>
                    <a:pt x="14" y="8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0" name="Freeform 370"/>
            <p:cNvSpPr/>
            <p:nvPr/>
          </p:nvSpPr>
          <p:spPr bwMode="auto">
            <a:xfrm>
              <a:off x="8541705" y="5442049"/>
              <a:ext cx="41418" cy="35896"/>
            </a:xfrm>
            <a:custGeom>
              <a:avLst/>
              <a:gdLst>
                <a:gd name="T0" fmla="*/ 7 w 15"/>
                <a:gd name="T1" fmla="*/ 13 h 13"/>
                <a:gd name="T2" fmla="*/ 7 w 15"/>
                <a:gd name="T3" fmla="*/ 13 h 13"/>
                <a:gd name="T4" fmla="*/ 12 w 15"/>
                <a:gd name="T5" fmla="*/ 9 h 13"/>
                <a:gd name="T6" fmla="*/ 15 w 15"/>
                <a:gd name="T7" fmla="*/ 7 h 13"/>
                <a:gd name="T8" fmla="*/ 10 w 15"/>
                <a:gd name="T9" fmla="*/ 0 h 13"/>
                <a:gd name="T10" fmla="*/ 7 w 15"/>
                <a:gd name="T11" fmla="*/ 1 h 13"/>
                <a:gd name="T12" fmla="*/ 2 w 15"/>
                <a:gd name="T13" fmla="*/ 5 h 13"/>
                <a:gd name="T14" fmla="*/ 0 w 15"/>
                <a:gd name="T15" fmla="*/ 5 h 13"/>
                <a:gd name="T16" fmla="*/ 7 w 1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7" y="13"/>
                  </a:moveTo>
                  <a:lnTo>
                    <a:pt x="7" y="13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1" name="Freeform 371"/>
            <p:cNvSpPr/>
            <p:nvPr/>
          </p:nvSpPr>
          <p:spPr bwMode="auto">
            <a:xfrm>
              <a:off x="8453349" y="5497271"/>
              <a:ext cx="35896" cy="38656"/>
            </a:xfrm>
            <a:custGeom>
              <a:avLst/>
              <a:gdLst>
                <a:gd name="T0" fmla="*/ 5 w 13"/>
                <a:gd name="T1" fmla="*/ 14 h 14"/>
                <a:gd name="T2" fmla="*/ 5 w 13"/>
                <a:gd name="T3" fmla="*/ 14 h 14"/>
                <a:gd name="T4" fmla="*/ 10 w 13"/>
                <a:gd name="T5" fmla="*/ 11 h 14"/>
                <a:gd name="T6" fmla="*/ 13 w 13"/>
                <a:gd name="T7" fmla="*/ 8 h 14"/>
                <a:gd name="T8" fmla="*/ 8 w 13"/>
                <a:gd name="T9" fmla="*/ 0 h 14"/>
                <a:gd name="T10" fmla="*/ 5 w 13"/>
                <a:gd name="T11" fmla="*/ 2 h 14"/>
                <a:gd name="T12" fmla="*/ 0 w 13"/>
                <a:gd name="T13" fmla="*/ 6 h 14"/>
                <a:gd name="T14" fmla="*/ 0 w 13"/>
                <a:gd name="T15" fmla="*/ 6 h 14"/>
                <a:gd name="T16" fmla="*/ 5 w 1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5" y="14"/>
                  </a:moveTo>
                  <a:lnTo>
                    <a:pt x="5" y="14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2" name="Freeform 372"/>
            <p:cNvSpPr/>
            <p:nvPr/>
          </p:nvSpPr>
          <p:spPr bwMode="auto">
            <a:xfrm>
              <a:off x="8356708" y="5552494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10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5 w 14"/>
                <a:gd name="T9" fmla="*/ 3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10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3" name="Freeform 373"/>
            <p:cNvSpPr/>
            <p:nvPr/>
          </p:nvSpPr>
          <p:spPr bwMode="auto">
            <a:xfrm>
              <a:off x="8257307" y="5607717"/>
              <a:ext cx="41418" cy="35896"/>
            </a:xfrm>
            <a:custGeom>
              <a:avLst/>
              <a:gdLst>
                <a:gd name="T0" fmla="*/ 5 w 15"/>
                <a:gd name="T1" fmla="*/ 13 h 13"/>
                <a:gd name="T2" fmla="*/ 9 w 15"/>
                <a:gd name="T3" fmla="*/ 10 h 13"/>
                <a:gd name="T4" fmla="*/ 15 w 15"/>
                <a:gd name="T5" fmla="*/ 8 h 13"/>
                <a:gd name="T6" fmla="*/ 9 w 15"/>
                <a:gd name="T7" fmla="*/ 0 h 13"/>
                <a:gd name="T8" fmla="*/ 5 w 15"/>
                <a:gd name="T9" fmla="*/ 1 h 13"/>
                <a:gd name="T10" fmla="*/ 0 w 15"/>
                <a:gd name="T11" fmla="*/ 4 h 13"/>
                <a:gd name="T12" fmla="*/ 5 w 1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5" y="13"/>
                  </a:moveTo>
                  <a:lnTo>
                    <a:pt x="9" y="10"/>
                  </a:lnTo>
                  <a:lnTo>
                    <a:pt x="15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4" name="Freeform 374"/>
            <p:cNvSpPr/>
            <p:nvPr/>
          </p:nvSpPr>
          <p:spPr bwMode="auto">
            <a:xfrm>
              <a:off x="8160668" y="5654656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8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4 w 14"/>
                <a:gd name="T9" fmla="*/ 4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8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5" name="Freeform 375"/>
            <p:cNvSpPr/>
            <p:nvPr/>
          </p:nvSpPr>
          <p:spPr bwMode="auto">
            <a:xfrm>
              <a:off x="8064027" y="5701596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5 w 13"/>
                <a:gd name="T3" fmla="*/ 13 h 13"/>
                <a:gd name="T4" fmla="*/ 11 w 13"/>
                <a:gd name="T5" fmla="*/ 10 h 13"/>
                <a:gd name="T6" fmla="*/ 13 w 13"/>
                <a:gd name="T7" fmla="*/ 9 h 13"/>
                <a:gd name="T8" fmla="*/ 9 w 13"/>
                <a:gd name="T9" fmla="*/ 0 h 13"/>
                <a:gd name="T10" fmla="*/ 8 w 13"/>
                <a:gd name="T11" fmla="*/ 1 h 13"/>
                <a:gd name="T12" fmla="*/ 1 w 13"/>
                <a:gd name="T13" fmla="*/ 4 h 13"/>
                <a:gd name="T14" fmla="*/ 0 w 13"/>
                <a:gd name="T15" fmla="*/ 4 h 13"/>
                <a:gd name="T16" fmla="*/ 4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5" y="13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6" name="Freeform 376"/>
            <p:cNvSpPr/>
            <p:nvPr/>
          </p:nvSpPr>
          <p:spPr bwMode="auto">
            <a:xfrm>
              <a:off x="7961866" y="5748534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9 w 13"/>
                <a:gd name="T3" fmla="*/ 10 h 13"/>
                <a:gd name="T4" fmla="*/ 13 w 13"/>
                <a:gd name="T5" fmla="*/ 9 h 13"/>
                <a:gd name="T6" fmla="*/ 9 w 13"/>
                <a:gd name="T7" fmla="*/ 0 h 13"/>
                <a:gd name="T8" fmla="*/ 5 w 13"/>
                <a:gd name="T9" fmla="*/ 1 h 13"/>
                <a:gd name="T10" fmla="*/ 0 w 13"/>
                <a:gd name="T11" fmla="*/ 2 h 13"/>
                <a:gd name="T12" fmla="*/ 4 w 1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9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7" name="Freeform 377"/>
            <p:cNvSpPr/>
            <p:nvPr/>
          </p:nvSpPr>
          <p:spPr bwMode="auto">
            <a:xfrm>
              <a:off x="7859703" y="5787190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6 w 12"/>
                <a:gd name="T3" fmla="*/ 12 h 13"/>
                <a:gd name="T4" fmla="*/ 12 w 12"/>
                <a:gd name="T5" fmla="*/ 9 h 13"/>
                <a:gd name="T6" fmla="*/ 10 w 12"/>
                <a:gd name="T7" fmla="*/ 0 h 13"/>
                <a:gd name="T8" fmla="*/ 3 w 12"/>
                <a:gd name="T9" fmla="*/ 3 h 13"/>
                <a:gd name="T10" fmla="*/ 0 w 12"/>
                <a:gd name="T11" fmla="*/ 4 h 13"/>
                <a:gd name="T12" fmla="*/ 3 w 12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6" y="12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8" name="Freeform 378"/>
            <p:cNvSpPr/>
            <p:nvPr/>
          </p:nvSpPr>
          <p:spPr bwMode="auto">
            <a:xfrm>
              <a:off x="7757541" y="582584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10 h 12"/>
                <a:gd name="T6" fmla="*/ 9 w 13"/>
                <a:gd name="T7" fmla="*/ 0 h 12"/>
                <a:gd name="T8" fmla="*/ 6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9" name="Freeform 379"/>
            <p:cNvSpPr/>
            <p:nvPr/>
          </p:nvSpPr>
          <p:spPr bwMode="auto">
            <a:xfrm>
              <a:off x="7652618" y="5861742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6 w 13"/>
                <a:gd name="T3" fmla="*/ 12 h 12"/>
                <a:gd name="T4" fmla="*/ 13 w 13"/>
                <a:gd name="T5" fmla="*/ 10 h 12"/>
                <a:gd name="T6" fmla="*/ 13 w 13"/>
                <a:gd name="T7" fmla="*/ 10 h 12"/>
                <a:gd name="T8" fmla="*/ 10 w 13"/>
                <a:gd name="T9" fmla="*/ 0 h 12"/>
                <a:gd name="T10" fmla="*/ 10 w 13"/>
                <a:gd name="T11" fmla="*/ 0 h 12"/>
                <a:gd name="T12" fmla="*/ 2 w 13"/>
                <a:gd name="T13" fmla="*/ 2 h 12"/>
                <a:gd name="T14" fmla="*/ 0 w 13"/>
                <a:gd name="T15" fmla="*/ 3 h 12"/>
                <a:gd name="T16" fmla="*/ 4 w 1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6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0" name="Freeform 380"/>
            <p:cNvSpPr/>
            <p:nvPr/>
          </p:nvSpPr>
          <p:spPr bwMode="auto">
            <a:xfrm>
              <a:off x="7547695" y="589487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9 h 12"/>
                <a:gd name="T6" fmla="*/ 10 w 13"/>
                <a:gd name="T7" fmla="*/ 0 h 12"/>
                <a:gd name="T8" fmla="*/ 5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1" name="Freeform 381"/>
            <p:cNvSpPr/>
            <p:nvPr/>
          </p:nvSpPr>
          <p:spPr bwMode="auto">
            <a:xfrm>
              <a:off x="7442771" y="5925247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4 w 12"/>
                <a:gd name="T3" fmla="*/ 13 h 13"/>
                <a:gd name="T4" fmla="*/ 10 w 12"/>
                <a:gd name="T5" fmla="*/ 10 h 13"/>
                <a:gd name="T6" fmla="*/ 12 w 12"/>
                <a:gd name="T7" fmla="*/ 10 h 13"/>
                <a:gd name="T8" fmla="*/ 9 w 12"/>
                <a:gd name="T9" fmla="*/ 0 h 13"/>
                <a:gd name="T10" fmla="*/ 8 w 12"/>
                <a:gd name="T11" fmla="*/ 1 h 13"/>
                <a:gd name="T12" fmla="*/ 1 w 12"/>
                <a:gd name="T13" fmla="*/ 2 h 13"/>
                <a:gd name="T14" fmla="*/ 0 w 12"/>
                <a:gd name="T15" fmla="*/ 2 h 13"/>
                <a:gd name="T16" fmla="*/ 3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4" y="13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2" name="Freeform 382"/>
            <p:cNvSpPr/>
            <p:nvPr/>
          </p:nvSpPr>
          <p:spPr bwMode="auto">
            <a:xfrm>
              <a:off x="7337848" y="5952859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5 w 12"/>
                <a:gd name="T3" fmla="*/ 12 h 12"/>
                <a:gd name="T4" fmla="*/ 12 w 12"/>
                <a:gd name="T5" fmla="*/ 9 h 12"/>
                <a:gd name="T6" fmla="*/ 9 w 12"/>
                <a:gd name="T7" fmla="*/ 0 h 12"/>
                <a:gd name="T8" fmla="*/ 3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3" name="Freeform 383"/>
            <p:cNvSpPr/>
            <p:nvPr/>
          </p:nvSpPr>
          <p:spPr bwMode="auto">
            <a:xfrm>
              <a:off x="7230163" y="5977710"/>
              <a:ext cx="33134" cy="33134"/>
            </a:xfrm>
            <a:custGeom>
              <a:avLst/>
              <a:gdLst>
                <a:gd name="T0" fmla="*/ 2 w 12"/>
                <a:gd name="T1" fmla="*/ 12 h 12"/>
                <a:gd name="T2" fmla="*/ 6 w 12"/>
                <a:gd name="T3" fmla="*/ 12 h 12"/>
                <a:gd name="T4" fmla="*/ 12 w 12"/>
                <a:gd name="T5" fmla="*/ 11 h 12"/>
                <a:gd name="T6" fmla="*/ 10 w 12"/>
                <a:gd name="T7" fmla="*/ 0 h 12"/>
                <a:gd name="T8" fmla="*/ 5 w 12"/>
                <a:gd name="T9" fmla="*/ 2 h 12"/>
                <a:gd name="T10" fmla="*/ 0 w 12"/>
                <a:gd name="T11" fmla="*/ 3 h 12"/>
                <a:gd name="T12" fmla="*/ 2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lnTo>
                    <a:pt x="6" y="12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4" name="Freeform 384"/>
            <p:cNvSpPr/>
            <p:nvPr/>
          </p:nvSpPr>
          <p:spPr bwMode="auto">
            <a:xfrm>
              <a:off x="7122479" y="6002559"/>
              <a:ext cx="30373" cy="33134"/>
            </a:xfrm>
            <a:custGeom>
              <a:avLst/>
              <a:gdLst>
                <a:gd name="T0" fmla="*/ 2 w 11"/>
                <a:gd name="T1" fmla="*/ 12 h 12"/>
                <a:gd name="T2" fmla="*/ 9 w 11"/>
                <a:gd name="T3" fmla="*/ 11 h 12"/>
                <a:gd name="T4" fmla="*/ 11 w 11"/>
                <a:gd name="T5" fmla="*/ 10 h 12"/>
                <a:gd name="T6" fmla="*/ 10 w 11"/>
                <a:gd name="T7" fmla="*/ 0 h 12"/>
                <a:gd name="T8" fmla="*/ 6 w 11"/>
                <a:gd name="T9" fmla="*/ 0 h 12"/>
                <a:gd name="T10" fmla="*/ 0 w 11"/>
                <a:gd name="T11" fmla="*/ 2 h 12"/>
                <a:gd name="T12" fmla="*/ 2 w 1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9" y="11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5" name="Freeform 385"/>
            <p:cNvSpPr/>
            <p:nvPr/>
          </p:nvSpPr>
          <p:spPr bwMode="auto">
            <a:xfrm>
              <a:off x="7012033" y="6021888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11 w 12"/>
                <a:gd name="T3" fmla="*/ 10 h 12"/>
                <a:gd name="T4" fmla="*/ 12 w 12"/>
                <a:gd name="T5" fmla="*/ 10 h 12"/>
                <a:gd name="T6" fmla="*/ 11 w 12"/>
                <a:gd name="T7" fmla="*/ 0 h 12"/>
                <a:gd name="T8" fmla="*/ 8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6" name="Freeform 386"/>
            <p:cNvSpPr/>
            <p:nvPr/>
          </p:nvSpPr>
          <p:spPr bwMode="auto">
            <a:xfrm>
              <a:off x="6904348" y="6041215"/>
              <a:ext cx="33134" cy="30373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11 h 11"/>
                <a:gd name="T4" fmla="*/ 11 w 12"/>
                <a:gd name="T5" fmla="*/ 10 h 11"/>
                <a:gd name="T6" fmla="*/ 12 w 12"/>
                <a:gd name="T7" fmla="*/ 10 h 11"/>
                <a:gd name="T8" fmla="*/ 11 w 12"/>
                <a:gd name="T9" fmla="*/ 0 h 11"/>
                <a:gd name="T10" fmla="*/ 9 w 12"/>
                <a:gd name="T11" fmla="*/ 1 h 11"/>
                <a:gd name="T12" fmla="*/ 2 w 12"/>
                <a:gd name="T13" fmla="*/ 1 h 11"/>
                <a:gd name="T14" fmla="*/ 0 w 12"/>
                <a:gd name="T15" fmla="*/ 2 h 11"/>
                <a:gd name="T16" fmla="*/ 3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lnTo>
                    <a:pt x="3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7" name="Freeform 387"/>
            <p:cNvSpPr/>
            <p:nvPr/>
          </p:nvSpPr>
          <p:spPr bwMode="auto">
            <a:xfrm>
              <a:off x="6796664" y="6057782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3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1 h 11"/>
                <a:gd name="T14" fmla="*/ 0 w 12"/>
                <a:gd name="T15" fmla="*/ 1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3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8" name="Freeform 388"/>
            <p:cNvSpPr/>
            <p:nvPr/>
          </p:nvSpPr>
          <p:spPr bwMode="auto">
            <a:xfrm>
              <a:off x="6688979" y="6071589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2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0 h 11"/>
                <a:gd name="T14" fmla="*/ 0 w 12"/>
                <a:gd name="T15" fmla="*/ 0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9" name="Freeform 389"/>
            <p:cNvSpPr/>
            <p:nvPr/>
          </p:nvSpPr>
          <p:spPr bwMode="auto">
            <a:xfrm>
              <a:off x="6581295" y="6082633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2 w 10"/>
                <a:gd name="T3" fmla="*/ 11 h 11"/>
                <a:gd name="T4" fmla="*/ 10 w 10"/>
                <a:gd name="T5" fmla="*/ 9 h 11"/>
                <a:gd name="T6" fmla="*/ 10 w 10"/>
                <a:gd name="T7" fmla="*/ 9 h 11"/>
                <a:gd name="T8" fmla="*/ 10 w 10"/>
                <a:gd name="T9" fmla="*/ 0 h 11"/>
                <a:gd name="T10" fmla="*/ 9 w 10"/>
                <a:gd name="T11" fmla="*/ 0 h 11"/>
                <a:gd name="T12" fmla="*/ 1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0" name="Freeform 390"/>
            <p:cNvSpPr/>
            <p:nvPr/>
          </p:nvSpPr>
          <p:spPr bwMode="auto">
            <a:xfrm>
              <a:off x="6470850" y="6090916"/>
              <a:ext cx="30373" cy="27611"/>
            </a:xfrm>
            <a:custGeom>
              <a:avLst/>
              <a:gdLst>
                <a:gd name="T0" fmla="*/ 0 w 11"/>
                <a:gd name="T1" fmla="*/ 10 h 10"/>
                <a:gd name="T2" fmla="*/ 2 w 11"/>
                <a:gd name="T3" fmla="*/ 10 h 10"/>
                <a:gd name="T4" fmla="*/ 10 w 11"/>
                <a:gd name="T5" fmla="*/ 10 h 10"/>
                <a:gd name="T6" fmla="*/ 11 w 11"/>
                <a:gd name="T7" fmla="*/ 10 h 10"/>
                <a:gd name="T8" fmla="*/ 10 w 11"/>
                <a:gd name="T9" fmla="*/ 0 h 10"/>
                <a:gd name="T10" fmla="*/ 8 w 11"/>
                <a:gd name="T11" fmla="*/ 0 h 10"/>
                <a:gd name="T12" fmla="*/ 0 w 11"/>
                <a:gd name="T13" fmla="*/ 1 h 10"/>
                <a:gd name="T14" fmla="*/ 0 w 11"/>
                <a:gd name="T15" fmla="*/ 1 h 10"/>
                <a:gd name="T16" fmla="*/ 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2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1" name="Freeform 391"/>
            <p:cNvSpPr/>
            <p:nvPr/>
          </p:nvSpPr>
          <p:spPr bwMode="auto">
            <a:xfrm>
              <a:off x="6360404" y="6096438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1 w 10"/>
                <a:gd name="T3" fmla="*/ 11 h 11"/>
                <a:gd name="T4" fmla="*/ 9 w 10"/>
                <a:gd name="T5" fmla="*/ 11 h 11"/>
                <a:gd name="T6" fmla="*/ 10 w 10"/>
                <a:gd name="T7" fmla="*/ 10 h 11"/>
                <a:gd name="T8" fmla="*/ 10 w 10"/>
                <a:gd name="T9" fmla="*/ 0 h 11"/>
                <a:gd name="T10" fmla="*/ 9 w 10"/>
                <a:gd name="T11" fmla="*/ 0 h 11"/>
                <a:gd name="T12" fmla="*/ 0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1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2" name="Freeform 392"/>
            <p:cNvSpPr/>
            <p:nvPr/>
          </p:nvSpPr>
          <p:spPr bwMode="auto">
            <a:xfrm>
              <a:off x="6252719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8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8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3" name="Freeform 393"/>
            <p:cNvSpPr/>
            <p:nvPr/>
          </p:nvSpPr>
          <p:spPr bwMode="auto">
            <a:xfrm>
              <a:off x="6142273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6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6 w 10"/>
                <a:gd name="T9" fmla="*/ 1 h 10"/>
                <a:gd name="T10" fmla="*/ 0 w 10"/>
                <a:gd name="T11" fmla="*/ 1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6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4" name="Freeform 394"/>
            <p:cNvSpPr/>
            <p:nvPr/>
          </p:nvSpPr>
          <p:spPr bwMode="auto">
            <a:xfrm>
              <a:off x="6031828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5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5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5" name="Freeform 395"/>
            <p:cNvSpPr/>
            <p:nvPr/>
          </p:nvSpPr>
          <p:spPr bwMode="auto">
            <a:xfrm>
              <a:off x="5918622" y="6096438"/>
              <a:ext cx="30373" cy="30373"/>
            </a:xfrm>
            <a:custGeom>
              <a:avLst/>
              <a:gdLst>
                <a:gd name="T0" fmla="*/ 0 w 11"/>
                <a:gd name="T1" fmla="*/ 11 h 11"/>
                <a:gd name="T2" fmla="*/ 4 w 11"/>
                <a:gd name="T3" fmla="*/ 11 h 11"/>
                <a:gd name="T4" fmla="*/ 11 w 11"/>
                <a:gd name="T5" fmla="*/ 11 h 11"/>
                <a:gd name="T6" fmla="*/ 11 w 11"/>
                <a:gd name="T7" fmla="*/ 2 h 11"/>
                <a:gd name="T8" fmla="*/ 4 w 11"/>
                <a:gd name="T9" fmla="*/ 0 h 11"/>
                <a:gd name="T10" fmla="*/ 2 w 11"/>
                <a:gd name="T11" fmla="*/ 0 h 11"/>
                <a:gd name="T12" fmla="*/ 0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6" name="Freeform 396"/>
            <p:cNvSpPr/>
            <p:nvPr/>
          </p:nvSpPr>
          <p:spPr bwMode="auto">
            <a:xfrm>
              <a:off x="5810936" y="6093678"/>
              <a:ext cx="30373" cy="30373"/>
            </a:xfrm>
            <a:custGeom>
              <a:avLst/>
              <a:gdLst>
                <a:gd name="T0" fmla="*/ 0 w 11"/>
                <a:gd name="T1" fmla="*/ 9 h 11"/>
                <a:gd name="T2" fmla="*/ 3 w 11"/>
                <a:gd name="T3" fmla="*/ 11 h 11"/>
                <a:gd name="T4" fmla="*/ 11 w 11"/>
                <a:gd name="T5" fmla="*/ 11 h 11"/>
                <a:gd name="T6" fmla="*/ 11 w 11"/>
                <a:gd name="T7" fmla="*/ 0 h 11"/>
                <a:gd name="T8" fmla="*/ 4 w 11"/>
                <a:gd name="T9" fmla="*/ 0 h 11"/>
                <a:gd name="T10" fmla="*/ 0 w 11"/>
                <a:gd name="T11" fmla="*/ 0 h 11"/>
                <a:gd name="T12" fmla="*/ 0 w 11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7" name="Freeform 397"/>
            <p:cNvSpPr/>
            <p:nvPr/>
          </p:nvSpPr>
          <p:spPr bwMode="auto">
            <a:xfrm>
              <a:off x="5700491" y="6088155"/>
              <a:ext cx="33134" cy="27611"/>
            </a:xfrm>
            <a:custGeom>
              <a:avLst/>
              <a:gdLst>
                <a:gd name="T0" fmla="*/ 0 w 12"/>
                <a:gd name="T1" fmla="*/ 9 h 10"/>
                <a:gd name="T2" fmla="*/ 2 w 12"/>
                <a:gd name="T3" fmla="*/ 9 h 10"/>
                <a:gd name="T4" fmla="*/ 10 w 12"/>
                <a:gd name="T5" fmla="*/ 10 h 10"/>
                <a:gd name="T6" fmla="*/ 12 w 12"/>
                <a:gd name="T7" fmla="*/ 0 h 10"/>
                <a:gd name="T8" fmla="*/ 4 w 12"/>
                <a:gd name="T9" fmla="*/ 0 h 10"/>
                <a:gd name="T10" fmla="*/ 1 w 12"/>
                <a:gd name="T11" fmla="*/ 0 h 10"/>
                <a:gd name="T12" fmla="*/ 0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8" name="Freeform 398"/>
            <p:cNvSpPr/>
            <p:nvPr/>
          </p:nvSpPr>
          <p:spPr bwMode="auto">
            <a:xfrm>
              <a:off x="5592807" y="6077111"/>
              <a:ext cx="27611" cy="27611"/>
            </a:xfrm>
            <a:custGeom>
              <a:avLst/>
              <a:gdLst>
                <a:gd name="T0" fmla="*/ 0 w 10"/>
                <a:gd name="T1" fmla="*/ 9 h 10"/>
                <a:gd name="T2" fmla="*/ 2 w 10"/>
                <a:gd name="T3" fmla="*/ 9 h 10"/>
                <a:gd name="T4" fmla="*/ 10 w 10"/>
                <a:gd name="T5" fmla="*/ 10 h 10"/>
                <a:gd name="T6" fmla="*/ 10 w 10"/>
                <a:gd name="T7" fmla="*/ 0 h 10"/>
                <a:gd name="T8" fmla="*/ 2 w 10"/>
                <a:gd name="T9" fmla="*/ 0 h 10"/>
                <a:gd name="T10" fmla="*/ 1 w 10"/>
                <a:gd name="T11" fmla="*/ 0 h 10"/>
                <a:gd name="T12" fmla="*/ 0 w 10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9" name="Freeform 399"/>
            <p:cNvSpPr/>
            <p:nvPr/>
          </p:nvSpPr>
          <p:spPr bwMode="auto">
            <a:xfrm>
              <a:off x="5482362" y="6060544"/>
              <a:ext cx="30373" cy="33134"/>
            </a:xfrm>
            <a:custGeom>
              <a:avLst/>
              <a:gdLst>
                <a:gd name="T0" fmla="*/ 0 w 11"/>
                <a:gd name="T1" fmla="*/ 11 h 12"/>
                <a:gd name="T2" fmla="*/ 2 w 11"/>
                <a:gd name="T3" fmla="*/ 11 h 12"/>
                <a:gd name="T4" fmla="*/ 9 w 11"/>
                <a:gd name="T5" fmla="*/ 12 h 12"/>
                <a:gd name="T6" fmla="*/ 11 w 11"/>
                <a:gd name="T7" fmla="*/ 2 h 12"/>
                <a:gd name="T8" fmla="*/ 3 w 11"/>
                <a:gd name="T9" fmla="*/ 0 h 12"/>
                <a:gd name="T10" fmla="*/ 2 w 11"/>
                <a:gd name="T11" fmla="*/ 0 h 12"/>
                <a:gd name="T12" fmla="*/ 0 w 11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lnTo>
                    <a:pt x="2" y="11"/>
                  </a:lnTo>
                  <a:lnTo>
                    <a:pt x="9" y="12"/>
                  </a:lnTo>
                  <a:lnTo>
                    <a:pt x="11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0" name="Freeform 400"/>
            <p:cNvSpPr/>
            <p:nvPr/>
          </p:nvSpPr>
          <p:spPr bwMode="auto">
            <a:xfrm>
              <a:off x="5371916" y="6046737"/>
              <a:ext cx="33134" cy="33134"/>
            </a:xfrm>
            <a:custGeom>
              <a:avLst/>
              <a:gdLst>
                <a:gd name="T0" fmla="*/ 0 w 12"/>
                <a:gd name="T1" fmla="*/ 11 h 12"/>
                <a:gd name="T2" fmla="*/ 4 w 12"/>
                <a:gd name="T3" fmla="*/ 11 h 12"/>
                <a:gd name="T4" fmla="*/ 10 w 12"/>
                <a:gd name="T5" fmla="*/ 12 h 12"/>
                <a:gd name="T6" fmla="*/ 12 w 12"/>
                <a:gd name="T7" fmla="*/ 1 h 12"/>
                <a:gd name="T8" fmla="*/ 5 w 12"/>
                <a:gd name="T9" fmla="*/ 0 h 12"/>
                <a:gd name="T10" fmla="*/ 2 w 12"/>
                <a:gd name="T11" fmla="*/ 0 h 12"/>
                <a:gd name="T12" fmla="*/ 0 w 1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lnTo>
                    <a:pt x="4" y="11"/>
                  </a:lnTo>
                  <a:lnTo>
                    <a:pt x="10" y="12"/>
                  </a:lnTo>
                  <a:lnTo>
                    <a:pt x="12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1" name="Freeform 401"/>
            <p:cNvSpPr/>
            <p:nvPr/>
          </p:nvSpPr>
          <p:spPr bwMode="auto">
            <a:xfrm>
              <a:off x="5264231" y="6030171"/>
              <a:ext cx="30373" cy="30373"/>
            </a:xfrm>
            <a:custGeom>
              <a:avLst/>
              <a:gdLst>
                <a:gd name="T0" fmla="*/ 0 w 11"/>
                <a:gd name="T1" fmla="*/ 10 h 11"/>
                <a:gd name="T2" fmla="*/ 4 w 11"/>
                <a:gd name="T3" fmla="*/ 10 h 11"/>
                <a:gd name="T4" fmla="*/ 10 w 11"/>
                <a:gd name="T5" fmla="*/ 11 h 11"/>
                <a:gd name="T6" fmla="*/ 11 w 11"/>
                <a:gd name="T7" fmla="*/ 2 h 11"/>
                <a:gd name="T8" fmla="*/ 5 w 11"/>
                <a:gd name="T9" fmla="*/ 1 h 11"/>
                <a:gd name="T10" fmla="*/ 2 w 11"/>
                <a:gd name="T11" fmla="*/ 0 h 11"/>
                <a:gd name="T12" fmla="*/ 0 w 11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4" y="10"/>
                  </a:lnTo>
                  <a:lnTo>
                    <a:pt x="10" y="11"/>
                  </a:lnTo>
                  <a:lnTo>
                    <a:pt x="11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2" name="Freeform 402"/>
            <p:cNvSpPr/>
            <p:nvPr/>
          </p:nvSpPr>
          <p:spPr bwMode="auto">
            <a:xfrm>
              <a:off x="5153785" y="601084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6 w 12"/>
                <a:gd name="T3" fmla="*/ 11 h 12"/>
                <a:gd name="T4" fmla="*/ 11 w 12"/>
                <a:gd name="T5" fmla="*/ 12 h 12"/>
                <a:gd name="T6" fmla="*/ 12 w 12"/>
                <a:gd name="T7" fmla="*/ 1 h 12"/>
                <a:gd name="T8" fmla="*/ 7 w 12"/>
                <a:gd name="T9" fmla="*/ 0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6" y="11"/>
                  </a:lnTo>
                  <a:lnTo>
                    <a:pt x="11" y="12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3" name="Freeform 403"/>
            <p:cNvSpPr/>
            <p:nvPr/>
          </p:nvSpPr>
          <p:spPr bwMode="auto">
            <a:xfrm>
              <a:off x="5046101" y="598875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7 w 12"/>
                <a:gd name="T3" fmla="*/ 11 h 12"/>
                <a:gd name="T4" fmla="*/ 11 w 12"/>
                <a:gd name="T5" fmla="*/ 12 h 12"/>
                <a:gd name="T6" fmla="*/ 12 w 12"/>
                <a:gd name="T7" fmla="*/ 2 h 12"/>
                <a:gd name="T8" fmla="*/ 8 w 12"/>
                <a:gd name="T9" fmla="*/ 2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7" y="11"/>
                  </a:lnTo>
                  <a:lnTo>
                    <a:pt x="11" y="1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4" name="Freeform 404"/>
            <p:cNvSpPr/>
            <p:nvPr/>
          </p:nvSpPr>
          <p:spPr bwMode="auto">
            <a:xfrm>
              <a:off x="4938416" y="5963903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1 w 13"/>
                <a:gd name="T3" fmla="*/ 9 h 12"/>
                <a:gd name="T4" fmla="*/ 8 w 13"/>
                <a:gd name="T5" fmla="*/ 12 h 12"/>
                <a:gd name="T6" fmla="*/ 10 w 13"/>
                <a:gd name="T7" fmla="*/ 12 h 12"/>
                <a:gd name="T8" fmla="*/ 13 w 13"/>
                <a:gd name="T9" fmla="*/ 3 h 12"/>
                <a:gd name="T10" fmla="*/ 10 w 13"/>
                <a:gd name="T11" fmla="*/ 1 h 12"/>
                <a:gd name="T12" fmla="*/ 3 w 13"/>
                <a:gd name="T13" fmla="*/ 0 h 12"/>
                <a:gd name="T14" fmla="*/ 3 w 13"/>
                <a:gd name="T15" fmla="*/ 0 h 12"/>
                <a:gd name="T16" fmla="*/ 0 w 13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5" name="Freeform 405"/>
            <p:cNvSpPr/>
            <p:nvPr/>
          </p:nvSpPr>
          <p:spPr bwMode="auto">
            <a:xfrm>
              <a:off x="4833493" y="5936292"/>
              <a:ext cx="33134" cy="35896"/>
            </a:xfrm>
            <a:custGeom>
              <a:avLst/>
              <a:gdLst>
                <a:gd name="T0" fmla="*/ 0 w 12"/>
                <a:gd name="T1" fmla="*/ 10 h 13"/>
                <a:gd name="T2" fmla="*/ 3 w 12"/>
                <a:gd name="T3" fmla="*/ 10 h 13"/>
                <a:gd name="T4" fmla="*/ 9 w 12"/>
                <a:gd name="T5" fmla="*/ 13 h 13"/>
                <a:gd name="T6" fmla="*/ 9 w 12"/>
                <a:gd name="T7" fmla="*/ 13 h 13"/>
                <a:gd name="T8" fmla="*/ 12 w 12"/>
                <a:gd name="T9" fmla="*/ 2 h 13"/>
                <a:gd name="T10" fmla="*/ 12 w 12"/>
                <a:gd name="T11" fmla="*/ 2 h 13"/>
                <a:gd name="T12" fmla="*/ 5 w 12"/>
                <a:gd name="T13" fmla="*/ 1 h 13"/>
                <a:gd name="T14" fmla="*/ 3 w 12"/>
                <a:gd name="T15" fmla="*/ 0 h 13"/>
                <a:gd name="T16" fmla="*/ 0 w 1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lnTo>
                    <a:pt x="3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6" name="Freeform 407"/>
            <p:cNvSpPr/>
            <p:nvPr/>
          </p:nvSpPr>
          <p:spPr bwMode="auto">
            <a:xfrm>
              <a:off x="4725809" y="5905920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5 w 13"/>
                <a:gd name="T3" fmla="*/ 11 h 12"/>
                <a:gd name="T4" fmla="*/ 10 w 13"/>
                <a:gd name="T5" fmla="*/ 12 h 12"/>
                <a:gd name="T6" fmla="*/ 13 w 13"/>
                <a:gd name="T7" fmla="*/ 3 h 12"/>
                <a:gd name="T8" fmla="*/ 8 w 13"/>
                <a:gd name="T9" fmla="*/ 1 h 12"/>
                <a:gd name="T10" fmla="*/ 4 w 13"/>
                <a:gd name="T11" fmla="*/ 0 h 12"/>
                <a:gd name="T12" fmla="*/ 0 w 1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5" y="11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7" name="Freeform 408"/>
            <p:cNvSpPr/>
            <p:nvPr/>
          </p:nvSpPr>
          <p:spPr bwMode="auto">
            <a:xfrm>
              <a:off x="4620886" y="5872786"/>
              <a:ext cx="35896" cy="35896"/>
            </a:xfrm>
            <a:custGeom>
              <a:avLst/>
              <a:gdLst>
                <a:gd name="T0" fmla="*/ 0 w 13"/>
                <a:gd name="T1" fmla="*/ 10 h 13"/>
                <a:gd name="T2" fmla="*/ 0 w 13"/>
                <a:gd name="T3" fmla="*/ 10 h 13"/>
                <a:gd name="T4" fmla="*/ 8 w 13"/>
                <a:gd name="T5" fmla="*/ 12 h 13"/>
                <a:gd name="T6" fmla="*/ 10 w 13"/>
                <a:gd name="T7" fmla="*/ 13 h 13"/>
                <a:gd name="T8" fmla="*/ 13 w 13"/>
                <a:gd name="T9" fmla="*/ 3 h 13"/>
                <a:gd name="T10" fmla="*/ 10 w 13"/>
                <a:gd name="T11" fmla="*/ 3 h 13"/>
                <a:gd name="T12" fmla="*/ 4 w 13"/>
                <a:gd name="T13" fmla="*/ 0 h 13"/>
                <a:gd name="T14" fmla="*/ 4 w 13"/>
                <a:gd name="T15" fmla="*/ 0 h 13"/>
                <a:gd name="T16" fmla="*/ 0 w 13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10"/>
                  </a:moveTo>
                  <a:lnTo>
                    <a:pt x="0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8" name="Freeform 409"/>
            <p:cNvSpPr/>
            <p:nvPr/>
          </p:nvSpPr>
          <p:spPr bwMode="auto">
            <a:xfrm>
              <a:off x="4515962" y="583689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9" name="Freeform 410"/>
            <p:cNvSpPr/>
            <p:nvPr/>
          </p:nvSpPr>
          <p:spPr bwMode="auto">
            <a:xfrm>
              <a:off x="4416561" y="5800997"/>
              <a:ext cx="30373" cy="35896"/>
            </a:xfrm>
            <a:custGeom>
              <a:avLst/>
              <a:gdLst>
                <a:gd name="T0" fmla="*/ 0 w 11"/>
                <a:gd name="T1" fmla="*/ 9 h 13"/>
                <a:gd name="T2" fmla="*/ 6 w 11"/>
                <a:gd name="T3" fmla="*/ 12 h 13"/>
                <a:gd name="T4" fmla="*/ 9 w 11"/>
                <a:gd name="T5" fmla="*/ 13 h 13"/>
                <a:gd name="T6" fmla="*/ 11 w 11"/>
                <a:gd name="T7" fmla="*/ 4 h 13"/>
                <a:gd name="T8" fmla="*/ 9 w 11"/>
                <a:gd name="T9" fmla="*/ 3 h 13"/>
                <a:gd name="T10" fmla="*/ 2 w 11"/>
                <a:gd name="T11" fmla="*/ 0 h 13"/>
                <a:gd name="T12" fmla="*/ 0 w 11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0" y="9"/>
                  </a:moveTo>
                  <a:lnTo>
                    <a:pt x="6" y="12"/>
                  </a:lnTo>
                  <a:lnTo>
                    <a:pt x="9" y="13"/>
                  </a:lnTo>
                  <a:lnTo>
                    <a:pt x="11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0" name="Freeform 411"/>
            <p:cNvSpPr/>
            <p:nvPr/>
          </p:nvSpPr>
          <p:spPr bwMode="auto">
            <a:xfrm>
              <a:off x="4311638" y="576234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0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1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1" name="Freeform 412"/>
            <p:cNvSpPr/>
            <p:nvPr/>
          </p:nvSpPr>
          <p:spPr bwMode="auto">
            <a:xfrm>
              <a:off x="4209475" y="5718163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1 w 13"/>
                <a:gd name="T3" fmla="*/ 9 h 13"/>
                <a:gd name="T4" fmla="*/ 8 w 13"/>
                <a:gd name="T5" fmla="*/ 12 h 13"/>
                <a:gd name="T6" fmla="*/ 9 w 13"/>
                <a:gd name="T7" fmla="*/ 13 h 13"/>
                <a:gd name="T8" fmla="*/ 13 w 13"/>
                <a:gd name="T9" fmla="*/ 4 h 13"/>
                <a:gd name="T10" fmla="*/ 12 w 13"/>
                <a:gd name="T11" fmla="*/ 3 h 13"/>
                <a:gd name="T12" fmla="*/ 5 w 13"/>
                <a:gd name="T13" fmla="*/ 0 h 13"/>
                <a:gd name="T14" fmla="*/ 4 w 13"/>
                <a:gd name="T15" fmla="*/ 0 h 13"/>
                <a:gd name="T16" fmla="*/ 0 w 13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2" name="Freeform 413"/>
            <p:cNvSpPr/>
            <p:nvPr/>
          </p:nvSpPr>
          <p:spPr bwMode="auto">
            <a:xfrm>
              <a:off x="4107314" y="5671222"/>
              <a:ext cx="38656" cy="35896"/>
            </a:xfrm>
            <a:custGeom>
              <a:avLst/>
              <a:gdLst>
                <a:gd name="T0" fmla="*/ 0 w 14"/>
                <a:gd name="T1" fmla="*/ 9 h 13"/>
                <a:gd name="T2" fmla="*/ 6 w 14"/>
                <a:gd name="T3" fmla="*/ 12 h 13"/>
                <a:gd name="T4" fmla="*/ 10 w 14"/>
                <a:gd name="T5" fmla="*/ 13 h 13"/>
                <a:gd name="T6" fmla="*/ 14 w 14"/>
                <a:gd name="T7" fmla="*/ 4 h 13"/>
                <a:gd name="T8" fmla="*/ 11 w 14"/>
                <a:gd name="T9" fmla="*/ 3 h 13"/>
                <a:gd name="T10" fmla="*/ 4 w 14"/>
                <a:gd name="T11" fmla="*/ 0 h 13"/>
                <a:gd name="T12" fmla="*/ 0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9"/>
                  </a:moveTo>
                  <a:lnTo>
                    <a:pt x="6" y="12"/>
                  </a:lnTo>
                  <a:lnTo>
                    <a:pt x="10" y="13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3" name="Freeform 414"/>
            <p:cNvSpPr/>
            <p:nvPr/>
          </p:nvSpPr>
          <p:spPr bwMode="auto">
            <a:xfrm>
              <a:off x="4010673" y="5624284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8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4" name="Freeform 415"/>
            <p:cNvSpPr/>
            <p:nvPr/>
          </p:nvSpPr>
          <p:spPr bwMode="auto">
            <a:xfrm>
              <a:off x="3914034" y="5574583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3 w 13"/>
                <a:gd name="T3" fmla="*/ 9 h 13"/>
                <a:gd name="T4" fmla="*/ 8 w 13"/>
                <a:gd name="T5" fmla="*/ 13 h 13"/>
                <a:gd name="T6" fmla="*/ 8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1 h 13"/>
                <a:gd name="T14" fmla="*/ 4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5" name="Freeform 416"/>
            <p:cNvSpPr/>
            <p:nvPr/>
          </p:nvSpPr>
          <p:spPr bwMode="auto">
            <a:xfrm>
              <a:off x="3817393" y="5519361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2 w 13"/>
                <a:gd name="T3" fmla="*/ 9 h 13"/>
                <a:gd name="T4" fmla="*/ 7 w 13"/>
                <a:gd name="T5" fmla="*/ 13 h 13"/>
                <a:gd name="T6" fmla="*/ 9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0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6" name="Freeform 417"/>
            <p:cNvSpPr/>
            <p:nvPr/>
          </p:nvSpPr>
          <p:spPr bwMode="auto">
            <a:xfrm>
              <a:off x="3723514" y="5461376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1 w 13"/>
                <a:gd name="T3" fmla="*/ 10 h 13"/>
                <a:gd name="T4" fmla="*/ 7 w 13"/>
                <a:gd name="T5" fmla="*/ 13 h 13"/>
                <a:gd name="T6" fmla="*/ 7 w 13"/>
                <a:gd name="T7" fmla="*/ 13 h 13"/>
                <a:gd name="T8" fmla="*/ 13 w 13"/>
                <a:gd name="T9" fmla="*/ 6 h 13"/>
                <a:gd name="T10" fmla="*/ 13 w 13"/>
                <a:gd name="T11" fmla="*/ 4 h 13"/>
                <a:gd name="T12" fmla="*/ 6 w 13"/>
                <a:gd name="T13" fmla="*/ 2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1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7" name="Freeform 418"/>
            <p:cNvSpPr/>
            <p:nvPr/>
          </p:nvSpPr>
          <p:spPr bwMode="auto">
            <a:xfrm>
              <a:off x="3629636" y="5400631"/>
              <a:ext cx="38656" cy="41418"/>
            </a:xfrm>
            <a:custGeom>
              <a:avLst/>
              <a:gdLst>
                <a:gd name="T0" fmla="*/ 0 w 14"/>
                <a:gd name="T1" fmla="*/ 8 h 15"/>
                <a:gd name="T2" fmla="*/ 2 w 14"/>
                <a:gd name="T3" fmla="*/ 9 h 15"/>
                <a:gd name="T4" fmla="*/ 7 w 14"/>
                <a:gd name="T5" fmla="*/ 13 h 15"/>
                <a:gd name="T6" fmla="*/ 9 w 14"/>
                <a:gd name="T7" fmla="*/ 15 h 15"/>
                <a:gd name="T8" fmla="*/ 14 w 14"/>
                <a:gd name="T9" fmla="*/ 5 h 15"/>
                <a:gd name="T10" fmla="*/ 13 w 14"/>
                <a:gd name="T11" fmla="*/ 5 h 15"/>
                <a:gd name="T12" fmla="*/ 7 w 14"/>
                <a:gd name="T13" fmla="*/ 1 h 15"/>
                <a:gd name="T14" fmla="*/ 6 w 14"/>
                <a:gd name="T15" fmla="*/ 0 h 15"/>
                <a:gd name="T16" fmla="*/ 0 w 14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8" name="Freeform 419"/>
            <p:cNvSpPr/>
            <p:nvPr/>
          </p:nvSpPr>
          <p:spPr bwMode="auto">
            <a:xfrm>
              <a:off x="3538519" y="5337125"/>
              <a:ext cx="38656" cy="38656"/>
            </a:xfrm>
            <a:custGeom>
              <a:avLst/>
              <a:gdLst>
                <a:gd name="T0" fmla="*/ 0 w 14"/>
                <a:gd name="T1" fmla="*/ 9 h 14"/>
                <a:gd name="T2" fmla="*/ 3 w 14"/>
                <a:gd name="T3" fmla="*/ 10 h 14"/>
                <a:gd name="T4" fmla="*/ 8 w 14"/>
                <a:gd name="T5" fmla="*/ 14 h 14"/>
                <a:gd name="T6" fmla="*/ 9 w 14"/>
                <a:gd name="T7" fmla="*/ 14 h 14"/>
                <a:gd name="T8" fmla="*/ 14 w 14"/>
                <a:gd name="T9" fmla="*/ 6 h 14"/>
                <a:gd name="T10" fmla="*/ 14 w 14"/>
                <a:gd name="T11" fmla="*/ 6 h 14"/>
                <a:gd name="T12" fmla="*/ 9 w 14"/>
                <a:gd name="T13" fmla="*/ 2 h 14"/>
                <a:gd name="T14" fmla="*/ 7 w 14"/>
                <a:gd name="T15" fmla="*/ 0 h 14"/>
                <a:gd name="T16" fmla="*/ 0 w 14"/>
                <a:gd name="T1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9"/>
                  </a:moveTo>
                  <a:lnTo>
                    <a:pt x="3" y="10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9" name="Freeform 420"/>
            <p:cNvSpPr/>
            <p:nvPr/>
          </p:nvSpPr>
          <p:spPr bwMode="auto">
            <a:xfrm>
              <a:off x="3452923" y="5270858"/>
              <a:ext cx="38656" cy="38656"/>
            </a:xfrm>
            <a:custGeom>
              <a:avLst/>
              <a:gdLst>
                <a:gd name="T0" fmla="*/ 0 w 14"/>
                <a:gd name="T1" fmla="*/ 8 h 14"/>
                <a:gd name="T2" fmla="*/ 4 w 14"/>
                <a:gd name="T3" fmla="*/ 11 h 14"/>
                <a:gd name="T4" fmla="*/ 7 w 14"/>
                <a:gd name="T5" fmla="*/ 14 h 14"/>
                <a:gd name="T6" fmla="*/ 14 w 14"/>
                <a:gd name="T7" fmla="*/ 7 h 14"/>
                <a:gd name="T8" fmla="*/ 9 w 14"/>
                <a:gd name="T9" fmla="*/ 3 h 14"/>
                <a:gd name="T10" fmla="*/ 6 w 14"/>
                <a:gd name="T11" fmla="*/ 0 h 14"/>
                <a:gd name="T12" fmla="*/ 0 w 14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4" y="1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0" name="Freeform 421"/>
            <p:cNvSpPr/>
            <p:nvPr/>
          </p:nvSpPr>
          <p:spPr bwMode="auto">
            <a:xfrm>
              <a:off x="3364566" y="5201829"/>
              <a:ext cx="41418" cy="41418"/>
            </a:xfrm>
            <a:custGeom>
              <a:avLst/>
              <a:gdLst>
                <a:gd name="T0" fmla="*/ 0 w 15"/>
                <a:gd name="T1" fmla="*/ 8 h 15"/>
                <a:gd name="T2" fmla="*/ 0 w 15"/>
                <a:gd name="T3" fmla="*/ 8 h 15"/>
                <a:gd name="T4" fmla="*/ 5 w 15"/>
                <a:gd name="T5" fmla="*/ 12 h 15"/>
                <a:gd name="T6" fmla="*/ 8 w 15"/>
                <a:gd name="T7" fmla="*/ 15 h 15"/>
                <a:gd name="T8" fmla="*/ 15 w 15"/>
                <a:gd name="T9" fmla="*/ 7 h 15"/>
                <a:gd name="T10" fmla="*/ 12 w 15"/>
                <a:gd name="T11" fmla="*/ 4 h 15"/>
                <a:gd name="T12" fmla="*/ 7 w 15"/>
                <a:gd name="T13" fmla="*/ 0 h 15"/>
                <a:gd name="T14" fmla="*/ 7 w 15"/>
                <a:gd name="T15" fmla="*/ 0 h 15"/>
                <a:gd name="T16" fmla="*/ 0 w 15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1" name="Freeform 422"/>
            <p:cNvSpPr/>
            <p:nvPr/>
          </p:nvSpPr>
          <p:spPr bwMode="auto">
            <a:xfrm>
              <a:off x="3281732" y="5130039"/>
              <a:ext cx="41418" cy="41418"/>
            </a:xfrm>
            <a:custGeom>
              <a:avLst/>
              <a:gdLst>
                <a:gd name="T0" fmla="*/ 0 w 15"/>
                <a:gd name="T1" fmla="*/ 7 h 15"/>
                <a:gd name="T2" fmla="*/ 3 w 15"/>
                <a:gd name="T3" fmla="*/ 9 h 15"/>
                <a:gd name="T4" fmla="*/ 7 w 15"/>
                <a:gd name="T5" fmla="*/ 13 h 15"/>
                <a:gd name="T6" fmla="*/ 8 w 15"/>
                <a:gd name="T7" fmla="*/ 15 h 15"/>
                <a:gd name="T8" fmla="*/ 15 w 15"/>
                <a:gd name="T9" fmla="*/ 7 h 15"/>
                <a:gd name="T10" fmla="*/ 15 w 15"/>
                <a:gd name="T11" fmla="*/ 5 h 15"/>
                <a:gd name="T12" fmla="*/ 9 w 15"/>
                <a:gd name="T13" fmla="*/ 1 h 15"/>
                <a:gd name="T14" fmla="*/ 8 w 15"/>
                <a:gd name="T15" fmla="*/ 0 h 15"/>
                <a:gd name="T16" fmla="*/ 0 w 1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7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2" name="Freeform 423"/>
            <p:cNvSpPr/>
            <p:nvPr/>
          </p:nvSpPr>
          <p:spPr bwMode="auto">
            <a:xfrm>
              <a:off x="3201660" y="5055489"/>
              <a:ext cx="41418" cy="38656"/>
            </a:xfrm>
            <a:custGeom>
              <a:avLst/>
              <a:gdLst>
                <a:gd name="T0" fmla="*/ 0 w 15"/>
                <a:gd name="T1" fmla="*/ 6 h 14"/>
                <a:gd name="T2" fmla="*/ 4 w 15"/>
                <a:gd name="T3" fmla="*/ 10 h 14"/>
                <a:gd name="T4" fmla="*/ 8 w 15"/>
                <a:gd name="T5" fmla="*/ 14 h 14"/>
                <a:gd name="T6" fmla="*/ 15 w 15"/>
                <a:gd name="T7" fmla="*/ 6 h 14"/>
                <a:gd name="T8" fmla="*/ 12 w 15"/>
                <a:gd name="T9" fmla="*/ 4 h 14"/>
                <a:gd name="T10" fmla="*/ 8 w 15"/>
                <a:gd name="T11" fmla="*/ 0 h 14"/>
                <a:gd name="T12" fmla="*/ 0 w 15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3" name="Freeform 424"/>
            <p:cNvSpPr/>
            <p:nvPr/>
          </p:nvSpPr>
          <p:spPr bwMode="auto">
            <a:xfrm>
              <a:off x="3127108" y="4975415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9 h 14"/>
                <a:gd name="T4" fmla="*/ 7 w 14"/>
                <a:gd name="T5" fmla="*/ 13 h 14"/>
                <a:gd name="T6" fmla="*/ 7 w 14"/>
                <a:gd name="T7" fmla="*/ 14 h 14"/>
                <a:gd name="T8" fmla="*/ 14 w 14"/>
                <a:gd name="T9" fmla="*/ 6 h 14"/>
                <a:gd name="T10" fmla="*/ 13 w 14"/>
                <a:gd name="T11" fmla="*/ 6 h 14"/>
                <a:gd name="T12" fmla="*/ 9 w 14"/>
                <a:gd name="T13" fmla="*/ 1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4" name="Freeform 425"/>
            <p:cNvSpPr/>
            <p:nvPr/>
          </p:nvSpPr>
          <p:spPr bwMode="auto">
            <a:xfrm>
              <a:off x="3055318" y="4892581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0 w 14"/>
                <a:gd name="T3" fmla="*/ 6 h 14"/>
                <a:gd name="T4" fmla="*/ 4 w 14"/>
                <a:gd name="T5" fmla="*/ 12 h 14"/>
                <a:gd name="T6" fmla="*/ 6 w 14"/>
                <a:gd name="T7" fmla="*/ 14 h 14"/>
                <a:gd name="T8" fmla="*/ 14 w 14"/>
                <a:gd name="T9" fmla="*/ 8 h 14"/>
                <a:gd name="T10" fmla="*/ 12 w 14"/>
                <a:gd name="T11" fmla="*/ 5 h 14"/>
                <a:gd name="T12" fmla="*/ 8 w 14"/>
                <a:gd name="T13" fmla="*/ 0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0" y="6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5" name="Freeform 426"/>
            <p:cNvSpPr/>
            <p:nvPr/>
          </p:nvSpPr>
          <p:spPr bwMode="auto">
            <a:xfrm>
              <a:off x="2986291" y="4806986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10 h 14"/>
                <a:gd name="T4" fmla="*/ 7 w 14"/>
                <a:gd name="T5" fmla="*/ 14 h 14"/>
                <a:gd name="T6" fmla="*/ 14 w 14"/>
                <a:gd name="T7" fmla="*/ 7 h 14"/>
                <a:gd name="T8" fmla="*/ 12 w 14"/>
                <a:gd name="T9" fmla="*/ 3 h 14"/>
                <a:gd name="T10" fmla="*/ 8 w 14"/>
                <a:gd name="T11" fmla="*/ 0 h 14"/>
                <a:gd name="T12" fmla="*/ 0 w 14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1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6" name="Freeform 427"/>
            <p:cNvSpPr/>
            <p:nvPr/>
          </p:nvSpPr>
          <p:spPr bwMode="auto">
            <a:xfrm>
              <a:off x="2922784" y="4718630"/>
              <a:ext cx="38656" cy="35896"/>
            </a:xfrm>
            <a:custGeom>
              <a:avLst/>
              <a:gdLst>
                <a:gd name="T0" fmla="*/ 0 w 14"/>
                <a:gd name="T1" fmla="*/ 5 h 13"/>
                <a:gd name="T2" fmla="*/ 2 w 14"/>
                <a:gd name="T3" fmla="*/ 9 h 13"/>
                <a:gd name="T4" fmla="*/ 5 w 14"/>
                <a:gd name="T5" fmla="*/ 13 h 13"/>
                <a:gd name="T6" fmla="*/ 14 w 14"/>
                <a:gd name="T7" fmla="*/ 8 h 13"/>
                <a:gd name="T8" fmla="*/ 10 w 14"/>
                <a:gd name="T9" fmla="*/ 3 h 13"/>
                <a:gd name="T10" fmla="*/ 7 w 14"/>
                <a:gd name="T11" fmla="*/ 0 h 13"/>
                <a:gd name="T12" fmla="*/ 0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lnTo>
                    <a:pt x="2" y="9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7" name="Freeform 428"/>
            <p:cNvSpPr/>
            <p:nvPr/>
          </p:nvSpPr>
          <p:spPr bwMode="auto">
            <a:xfrm>
              <a:off x="2864801" y="4624751"/>
              <a:ext cx="35896" cy="41418"/>
            </a:xfrm>
            <a:custGeom>
              <a:avLst/>
              <a:gdLst>
                <a:gd name="T0" fmla="*/ 0 w 13"/>
                <a:gd name="T1" fmla="*/ 5 h 15"/>
                <a:gd name="T2" fmla="*/ 1 w 13"/>
                <a:gd name="T3" fmla="*/ 9 h 15"/>
                <a:gd name="T4" fmla="*/ 4 w 13"/>
                <a:gd name="T5" fmla="*/ 13 h 15"/>
                <a:gd name="T6" fmla="*/ 5 w 13"/>
                <a:gd name="T7" fmla="*/ 15 h 15"/>
                <a:gd name="T8" fmla="*/ 13 w 13"/>
                <a:gd name="T9" fmla="*/ 9 h 15"/>
                <a:gd name="T10" fmla="*/ 13 w 13"/>
                <a:gd name="T11" fmla="*/ 8 h 15"/>
                <a:gd name="T12" fmla="*/ 10 w 13"/>
                <a:gd name="T13" fmla="*/ 4 h 15"/>
                <a:gd name="T14" fmla="*/ 7 w 13"/>
                <a:gd name="T15" fmla="*/ 0 h 15"/>
                <a:gd name="T16" fmla="*/ 0 w 1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0" y="5"/>
                  </a:moveTo>
                  <a:lnTo>
                    <a:pt x="1" y="9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8" name="Freeform 429"/>
            <p:cNvSpPr/>
            <p:nvPr/>
          </p:nvSpPr>
          <p:spPr bwMode="auto">
            <a:xfrm>
              <a:off x="2806816" y="4530872"/>
              <a:ext cx="38656" cy="35896"/>
            </a:xfrm>
            <a:custGeom>
              <a:avLst/>
              <a:gdLst>
                <a:gd name="T0" fmla="*/ 0 w 14"/>
                <a:gd name="T1" fmla="*/ 4 h 13"/>
                <a:gd name="T2" fmla="*/ 2 w 14"/>
                <a:gd name="T3" fmla="*/ 8 h 13"/>
                <a:gd name="T4" fmla="*/ 5 w 14"/>
                <a:gd name="T5" fmla="*/ 13 h 13"/>
                <a:gd name="T6" fmla="*/ 5 w 14"/>
                <a:gd name="T7" fmla="*/ 13 h 13"/>
                <a:gd name="T8" fmla="*/ 14 w 14"/>
                <a:gd name="T9" fmla="*/ 9 h 13"/>
                <a:gd name="T10" fmla="*/ 14 w 14"/>
                <a:gd name="T11" fmla="*/ 8 h 13"/>
                <a:gd name="T12" fmla="*/ 11 w 14"/>
                <a:gd name="T13" fmla="*/ 4 h 13"/>
                <a:gd name="T14" fmla="*/ 9 w 14"/>
                <a:gd name="T15" fmla="*/ 0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2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9" name="Freeform 430"/>
            <p:cNvSpPr/>
            <p:nvPr/>
          </p:nvSpPr>
          <p:spPr bwMode="auto">
            <a:xfrm>
              <a:off x="2759877" y="4434232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4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0" name="Freeform 431"/>
            <p:cNvSpPr/>
            <p:nvPr/>
          </p:nvSpPr>
          <p:spPr bwMode="auto">
            <a:xfrm>
              <a:off x="2715699" y="4332070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6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1" name="Freeform 432"/>
            <p:cNvSpPr/>
            <p:nvPr/>
          </p:nvSpPr>
          <p:spPr bwMode="auto">
            <a:xfrm>
              <a:off x="2677043" y="4227147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4 h 13"/>
                <a:gd name="T4" fmla="*/ 2 w 13"/>
                <a:gd name="T5" fmla="*/ 10 h 13"/>
                <a:gd name="T6" fmla="*/ 4 w 13"/>
                <a:gd name="T7" fmla="*/ 13 h 13"/>
                <a:gd name="T8" fmla="*/ 13 w 13"/>
                <a:gd name="T9" fmla="*/ 11 h 13"/>
                <a:gd name="T10" fmla="*/ 11 w 13"/>
                <a:gd name="T11" fmla="*/ 7 h 13"/>
                <a:gd name="T12" fmla="*/ 10 w 13"/>
                <a:gd name="T13" fmla="*/ 2 h 13"/>
                <a:gd name="T14" fmla="*/ 10 w 13"/>
                <a:gd name="T15" fmla="*/ 0 h 13"/>
                <a:gd name="T16" fmla="*/ 0 w 13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2" name="Freeform 433"/>
            <p:cNvSpPr/>
            <p:nvPr/>
          </p:nvSpPr>
          <p:spPr bwMode="auto">
            <a:xfrm>
              <a:off x="2646670" y="4122224"/>
              <a:ext cx="33134" cy="38656"/>
            </a:xfrm>
            <a:custGeom>
              <a:avLst/>
              <a:gdLst>
                <a:gd name="T0" fmla="*/ 0 w 12"/>
                <a:gd name="T1" fmla="*/ 3 h 14"/>
                <a:gd name="T2" fmla="*/ 0 w 12"/>
                <a:gd name="T3" fmla="*/ 6 h 14"/>
                <a:gd name="T4" fmla="*/ 2 w 12"/>
                <a:gd name="T5" fmla="*/ 11 h 14"/>
                <a:gd name="T6" fmla="*/ 3 w 12"/>
                <a:gd name="T7" fmla="*/ 14 h 14"/>
                <a:gd name="T8" fmla="*/ 12 w 12"/>
                <a:gd name="T9" fmla="*/ 11 h 14"/>
                <a:gd name="T10" fmla="*/ 12 w 12"/>
                <a:gd name="T11" fmla="*/ 8 h 14"/>
                <a:gd name="T12" fmla="*/ 11 w 12"/>
                <a:gd name="T13" fmla="*/ 3 h 14"/>
                <a:gd name="T14" fmla="*/ 9 w 12"/>
                <a:gd name="T15" fmla="*/ 0 h 14"/>
                <a:gd name="T16" fmla="*/ 0 w 1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4">
                  <a:moveTo>
                    <a:pt x="0" y="3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3" name="Freeform 434"/>
            <p:cNvSpPr/>
            <p:nvPr/>
          </p:nvSpPr>
          <p:spPr bwMode="auto">
            <a:xfrm>
              <a:off x="2624580" y="4020061"/>
              <a:ext cx="30373" cy="30373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5 h 11"/>
                <a:gd name="T4" fmla="*/ 2 w 11"/>
                <a:gd name="T5" fmla="*/ 10 h 11"/>
                <a:gd name="T6" fmla="*/ 2 w 11"/>
                <a:gd name="T7" fmla="*/ 11 h 11"/>
                <a:gd name="T8" fmla="*/ 11 w 11"/>
                <a:gd name="T9" fmla="*/ 9 h 11"/>
                <a:gd name="T10" fmla="*/ 11 w 11"/>
                <a:gd name="T11" fmla="*/ 7 h 11"/>
                <a:gd name="T12" fmla="*/ 11 w 11"/>
                <a:gd name="T13" fmla="*/ 2 h 11"/>
                <a:gd name="T14" fmla="*/ 10 w 11"/>
                <a:gd name="T15" fmla="*/ 0 h 11"/>
                <a:gd name="T16" fmla="*/ 0 w 11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0" y="1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4" name="Freeform 435"/>
            <p:cNvSpPr/>
            <p:nvPr/>
          </p:nvSpPr>
          <p:spPr bwMode="auto">
            <a:xfrm>
              <a:off x="2608014" y="3909615"/>
              <a:ext cx="33134" cy="30373"/>
            </a:xfrm>
            <a:custGeom>
              <a:avLst/>
              <a:gdLst>
                <a:gd name="T0" fmla="*/ 0 w 12"/>
                <a:gd name="T1" fmla="*/ 2 h 11"/>
                <a:gd name="T2" fmla="*/ 0 w 12"/>
                <a:gd name="T3" fmla="*/ 6 h 11"/>
                <a:gd name="T4" fmla="*/ 1 w 12"/>
                <a:gd name="T5" fmla="*/ 11 h 11"/>
                <a:gd name="T6" fmla="*/ 1 w 12"/>
                <a:gd name="T7" fmla="*/ 11 h 11"/>
                <a:gd name="T8" fmla="*/ 12 w 12"/>
                <a:gd name="T9" fmla="*/ 9 h 11"/>
                <a:gd name="T10" fmla="*/ 12 w 12"/>
                <a:gd name="T11" fmla="*/ 9 h 11"/>
                <a:gd name="T12" fmla="*/ 10 w 12"/>
                <a:gd name="T13" fmla="*/ 4 h 11"/>
                <a:gd name="T14" fmla="*/ 10 w 12"/>
                <a:gd name="T15" fmla="*/ 0 h 11"/>
                <a:gd name="T16" fmla="*/ 0 w 12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5" name="Freeform 436"/>
            <p:cNvSpPr/>
            <p:nvPr/>
          </p:nvSpPr>
          <p:spPr bwMode="auto">
            <a:xfrm>
              <a:off x="2599731" y="3801931"/>
              <a:ext cx="30373" cy="3037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5 h 11"/>
                <a:gd name="T4" fmla="*/ 0 w 11"/>
                <a:gd name="T5" fmla="*/ 11 h 11"/>
                <a:gd name="T6" fmla="*/ 11 w 11"/>
                <a:gd name="T7" fmla="*/ 9 h 11"/>
                <a:gd name="T8" fmla="*/ 9 w 11"/>
                <a:gd name="T9" fmla="*/ 5 h 11"/>
                <a:gd name="T10" fmla="*/ 9 w 11"/>
                <a:gd name="T11" fmla="*/ 0 h 11"/>
                <a:gd name="T12" fmla="*/ 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6" name="Freeform 437"/>
            <p:cNvSpPr/>
            <p:nvPr/>
          </p:nvSpPr>
          <p:spPr bwMode="auto">
            <a:xfrm>
              <a:off x="2596969" y="3691486"/>
              <a:ext cx="27611" cy="27611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0 w 10"/>
                <a:gd name="T5" fmla="*/ 6 h 10"/>
                <a:gd name="T6" fmla="*/ 0 w 10"/>
                <a:gd name="T7" fmla="*/ 10 h 10"/>
                <a:gd name="T8" fmla="*/ 10 w 10"/>
                <a:gd name="T9" fmla="*/ 10 h 10"/>
                <a:gd name="T10" fmla="*/ 10 w 10"/>
                <a:gd name="T11" fmla="*/ 6 h 10"/>
                <a:gd name="T12" fmla="*/ 10 w 10"/>
                <a:gd name="T13" fmla="*/ 1 h 10"/>
                <a:gd name="T14" fmla="*/ 10 w 10"/>
                <a:gd name="T15" fmla="*/ 1 h 10"/>
                <a:gd name="T16" fmla="*/ 0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7" name="Freeform 438"/>
            <p:cNvSpPr/>
            <p:nvPr/>
          </p:nvSpPr>
          <p:spPr bwMode="auto">
            <a:xfrm>
              <a:off x="2599731" y="3581040"/>
              <a:ext cx="30373" cy="30373"/>
            </a:xfrm>
            <a:custGeom>
              <a:avLst/>
              <a:gdLst>
                <a:gd name="T0" fmla="*/ 2 w 11"/>
                <a:gd name="T1" fmla="*/ 0 h 11"/>
                <a:gd name="T2" fmla="*/ 2 w 11"/>
                <a:gd name="T3" fmla="*/ 2 h 11"/>
                <a:gd name="T4" fmla="*/ 0 w 11"/>
                <a:gd name="T5" fmla="*/ 7 h 11"/>
                <a:gd name="T6" fmla="*/ 0 w 11"/>
                <a:gd name="T7" fmla="*/ 10 h 11"/>
                <a:gd name="T8" fmla="*/ 11 w 11"/>
                <a:gd name="T9" fmla="*/ 11 h 11"/>
                <a:gd name="T10" fmla="*/ 11 w 11"/>
                <a:gd name="T11" fmla="*/ 8 h 11"/>
                <a:gd name="T12" fmla="*/ 11 w 11"/>
                <a:gd name="T13" fmla="*/ 2 h 11"/>
                <a:gd name="T14" fmla="*/ 11 w 11"/>
                <a:gd name="T15" fmla="*/ 0 h 11"/>
                <a:gd name="T16" fmla="*/ 2 w 11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8" name="Freeform 439"/>
            <p:cNvSpPr/>
            <p:nvPr/>
          </p:nvSpPr>
          <p:spPr bwMode="auto">
            <a:xfrm>
              <a:off x="2610776" y="3470594"/>
              <a:ext cx="33134" cy="33134"/>
            </a:xfrm>
            <a:custGeom>
              <a:avLst/>
              <a:gdLst>
                <a:gd name="T0" fmla="*/ 1 w 12"/>
                <a:gd name="T1" fmla="*/ 0 h 12"/>
                <a:gd name="T2" fmla="*/ 1 w 12"/>
                <a:gd name="T3" fmla="*/ 2 h 12"/>
                <a:gd name="T4" fmla="*/ 1 w 12"/>
                <a:gd name="T5" fmla="*/ 8 h 12"/>
                <a:gd name="T6" fmla="*/ 0 w 12"/>
                <a:gd name="T7" fmla="*/ 10 h 12"/>
                <a:gd name="T8" fmla="*/ 11 w 12"/>
                <a:gd name="T9" fmla="*/ 12 h 12"/>
                <a:gd name="T10" fmla="*/ 11 w 12"/>
                <a:gd name="T11" fmla="*/ 9 h 12"/>
                <a:gd name="T12" fmla="*/ 12 w 12"/>
                <a:gd name="T13" fmla="*/ 4 h 12"/>
                <a:gd name="T14" fmla="*/ 12 w 12"/>
                <a:gd name="T15" fmla="*/ 1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" y="2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9" name="Freeform 440"/>
            <p:cNvSpPr/>
            <p:nvPr/>
          </p:nvSpPr>
          <p:spPr bwMode="auto">
            <a:xfrm>
              <a:off x="2632865" y="3362909"/>
              <a:ext cx="33134" cy="30373"/>
            </a:xfrm>
            <a:custGeom>
              <a:avLst/>
              <a:gdLst>
                <a:gd name="T0" fmla="*/ 1 w 12"/>
                <a:gd name="T1" fmla="*/ 0 h 11"/>
                <a:gd name="T2" fmla="*/ 1 w 12"/>
                <a:gd name="T3" fmla="*/ 4 h 11"/>
                <a:gd name="T4" fmla="*/ 0 w 12"/>
                <a:gd name="T5" fmla="*/ 9 h 11"/>
                <a:gd name="T6" fmla="*/ 0 w 12"/>
                <a:gd name="T7" fmla="*/ 10 h 11"/>
                <a:gd name="T8" fmla="*/ 9 w 12"/>
                <a:gd name="T9" fmla="*/ 11 h 11"/>
                <a:gd name="T10" fmla="*/ 9 w 12"/>
                <a:gd name="T11" fmla="*/ 11 h 11"/>
                <a:gd name="T12" fmla="*/ 10 w 12"/>
                <a:gd name="T13" fmla="*/ 5 h 11"/>
                <a:gd name="T14" fmla="*/ 12 w 12"/>
                <a:gd name="T15" fmla="*/ 2 h 11"/>
                <a:gd name="T16" fmla="*/ 1 w 1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0" name="Freeform 441"/>
            <p:cNvSpPr/>
            <p:nvPr/>
          </p:nvSpPr>
          <p:spPr bwMode="auto">
            <a:xfrm>
              <a:off x="2657714" y="3252464"/>
              <a:ext cx="33134" cy="38656"/>
            </a:xfrm>
            <a:custGeom>
              <a:avLst/>
              <a:gdLst>
                <a:gd name="T0" fmla="*/ 3 w 12"/>
                <a:gd name="T1" fmla="*/ 0 h 14"/>
                <a:gd name="T2" fmla="*/ 1 w 12"/>
                <a:gd name="T3" fmla="*/ 6 h 14"/>
                <a:gd name="T4" fmla="*/ 0 w 12"/>
                <a:gd name="T5" fmla="*/ 11 h 14"/>
                <a:gd name="T6" fmla="*/ 9 w 12"/>
                <a:gd name="T7" fmla="*/ 14 h 14"/>
                <a:gd name="T8" fmla="*/ 11 w 12"/>
                <a:gd name="T9" fmla="*/ 8 h 14"/>
                <a:gd name="T10" fmla="*/ 12 w 12"/>
                <a:gd name="T11" fmla="*/ 3 h 14"/>
                <a:gd name="T12" fmla="*/ 3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1" name="Freeform 442"/>
            <p:cNvSpPr/>
            <p:nvPr/>
          </p:nvSpPr>
          <p:spPr bwMode="auto">
            <a:xfrm>
              <a:off x="2690848" y="3150302"/>
              <a:ext cx="33134" cy="35896"/>
            </a:xfrm>
            <a:custGeom>
              <a:avLst/>
              <a:gdLst>
                <a:gd name="T0" fmla="*/ 3 w 12"/>
                <a:gd name="T1" fmla="*/ 0 h 13"/>
                <a:gd name="T2" fmla="*/ 3 w 12"/>
                <a:gd name="T3" fmla="*/ 0 h 13"/>
                <a:gd name="T4" fmla="*/ 1 w 12"/>
                <a:gd name="T5" fmla="*/ 5 h 13"/>
                <a:gd name="T6" fmla="*/ 0 w 12"/>
                <a:gd name="T7" fmla="*/ 9 h 13"/>
                <a:gd name="T8" fmla="*/ 9 w 12"/>
                <a:gd name="T9" fmla="*/ 13 h 13"/>
                <a:gd name="T10" fmla="*/ 10 w 12"/>
                <a:gd name="T11" fmla="*/ 9 h 13"/>
                <a:gd name="T12" fmla="*/ 12 w 12"/>
                <a:gd name="T13" fmla="*/ 3 h 13"/>
                <a:gd name="T14" fmla="*/ 12 w 12"/>
                <a:gd name="T15" fmla="*/ 3 h 13"/>
                <a:gd name="T16" fmla="*/ 3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9" y="13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2" name="Freeform 443"/>
            <p:cNvSpPr/>
            <p:nvPr/>
          </p:nvSpPr>
          <p:spPr bwMode="auto">
            <a:xfrm>
              <a:off x="2729504" y="3048139"/>
              <a:ext cx="35896" cy="35896"/>
            </a:xfrm>
            <a:custGeom>
              <a:avLst/>
              <a:gdLst>
                <a:gd name="T0" fmla="*/ 4 w 13"/>
                <a:gd name="T1" fmla="*/ 0 h 13"/>
                <a:gd name="T2" fmla="*/ 3 w 13"/>
                <a:gd name="T3" fmla="*/ 1 h 13"/>
                <a:gd name="T4" fmla="*/ 0 w 13"/>
                <a:gd name="T5" fmla="*/ 6 h 13"/>
                <a:gd name="T6" fmla="*/ 0 w 13"/>
                <a:gd name="T7" fmla="*/ 9 h 13"/>
                <a:gd name="T8" fmla="*/ 9 w 13"/>
                <a:gd name="T9" fmla="*/ 13 h 13"/>
                <a:gd name="T10" fmla="*/ 9 w 13"/>
                <a:gd name="T11" fmla="*/ 9 h 13"/>
                <a:gd name="T12" fmla="*/ 12 w 13"/>
                <a:gd name="T13" fmla="*/ 5 h 13"/>
                <a:gd name="T14" fmla="*/ 13 w 13"/>
                <a:gd name="T15" fmla="*/ 4 h 13"/>
                <a:gd name="T16" fmla="*/ 4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9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3" name="Freeform 444"/>
            <p:cNvSpPr/>
            <p:nvPr/>
          </p:nvSpPr>
          <p:spPr bwMode="auto">
            <a:xfrm>
              <a:off x="2773682" y="294597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2 h 13"/>
                <a:gd name="T4" fmla="*/ 1 w 13"/>
                <a:gd name="T5" fmla="*/ 7 h 13"/>
                <a:gd name="T6" fmla="*/ 0 w 13"/>
                <a:gd name="T7" fmla="*/ 10 h 13"/>
                <a:gd name="T8" fmla="*/ 9 w 13"/>
                <a:gd name="T9" fmla="*/ 13 h 13"/>
                <a:gd name="T10" fmla="*/ 10 w 13"/>
                <a:gd name="T11" fmla="*/ 11 h 13"/>
                <a:gd name="T12" fmla="*/ 13 w 13"/>
                <a:gd name="T13" fmla="*/ 7 h 13"/>
                <a:gd name="T14" fmla="*/ 13 w 13"/>
                <a:gd name="T15" fmla="*/ 4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2"/>
                  </a:lnTo>
                  <a:lnTo>
                    <a:pt x="1" y="7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4" name="Freeform 445"/>
            <p:cNvSpPr/>
            <p:nvPr/>
          </p:nvSpPr>
          <p:spPr bwMode="auto">
            <a:xfrm>
              <a:off x="2823383" y="2849337"/>
              <a:ext cx="41418" cy="35896"/>
            </a:xfrm>
            <a:custGeom>
              <a:avLst/>
              <a:gdLst>
                <a:gd name="T0" fmla="*/ 5 w 15"/>
                <a:gd name="T1" fmla="*/ 0 h 13"/>
                <a:gd name="T2" fmla="*/ 4 w 15"/>
                <a:gd name="T3" fmla="*/ 1 h 13"/>
                <a:gd name="T4" fmla="*/ 2 w 15"/>
                <a:gd name="T5" fmla="*/ 7 h 13"/>
                <a:gd name="T6" fmla="*/ 0 w 15"/>
                <a:gd name="T7" fmla="*/ 8 h 13"/>
                <a:gd name="T8" fmla="*/ 9 w 15"/>
                <a:gd name="T9" fmla="*/ 13 h 13"/>
                <a:gd name="T10" fmla="*/ 11 w 15"/>
                <a:gd name="T11" fmla="*/ 12 h 13"/>
                <a:gd name="T12" fmla="*/ 13 w 15"/>
                <a:gd name="T13" fmla="*/ 7 h 13"/>
                <a:gd name="T14" fmla="*/ 15 w 15"/>
                <a:gd name="T15" fmla="*/ 5 h 13"/>
                <a:gd name="T16" fmla="*/ 5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4" y="1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5" name="Freeform 446"/>
            <p:cNvSpPr/>
            <p:nvPr/>
          </p:nvSpPr>
          <p:spPr bwMode="auto">
            <a:xfrm>
              <a:off x="2881367" y="275545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1 h 13"/>
                <a:gd name="T4" fmla="*/ 1 w 13"/>
                <a:gd name="T5" fmla="*/ 7 h 13"/>
                <a:gd name="T6" fmla="*/ 0 w 13"/>
                <a:gd name="T7" fmla="*/ 8 h 13"/>
                <a:gd name="T8" fmla="*/ 8 w 13"/>
                <a:gd name="T9" fmla="*/ 13 h 13"/>
                <a:gd name="T10" fmla="*/ 9 w 13"/>
                <a:gd name="T11" fmla="*/ 12 h 13"/>
                <a:gd name="T12" fmla="*/ 13 w 13"/>
                <a:gd name="T13" fmla="*/ 7 h 13"/>
                <a:gd name="T14" fmla="*/ 13 w 13"/>
                <a:gd name="T15" fmla="*/ 5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1"/>
                  </a:lnTo>
                  <a:lnTo>
                    <a:pt x="1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6" name="Freeform 447"/>
            <p:cNvSpPr/>
            <p:nvPr/>
          </p:nvSpPr>
          <p:spPr bwMode="auto">
            <a:xfrm>
              <a:off x="2942112" y="2661579"/>
              <a:ext cx="41418" cy="38656"/>
            </a:xfrm>
            <a:custGeom>
              <a:avLst/>
              <a:gdLst>
                <a:gd name="T0" fmla="*/ 6 w 15"/>
                <a:gd name="T1" fmla="*/ 0 h 14"/>
                <a:gd name="T2" fmla="*/ 6 w 15"/>
                <a:gd name="T3" fmla="*/ 1 h 14"/>
                <a:gd name="T4" fmla="*/ 2 w 15"/>
                <a:gd name="T5" fmla="*/ 7 h 14"/>
                <a:gd name="T6" fmla="*/ 0 w 15"/>
                <a:gd name="T7" fmla="*/ 9 h 14"/>
                <a:gd name="T8" fmla="*/ 8 w 15"/>
                <a:gd name="T9" fmla="*/ 14 h 14"/>
                <a:gd name="T10" fmla="*/ 10 w 15"/>
                <a:gd name="T11" fmla="*/ 12 h 14"/>
                <a:gd name="T12" fmla="*/ 13 w 15"/>
                <a:gd name="T13" fmla="*/ 8 h 14"/>
                <a:gd name="T14" fmla="*/ 15 w 15"/>
                <a:gd name="T15" fmla="*/ 7 h 14"/>
                <a:gd name="T16" fmla="*/ 6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lnTo>
                    <a:pt x="6" y="1"/>
                  </a:lnTo>
                  <a:lnTo>
                    <a:pt x="2" y="7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7" name="Freeform 448"/>
            <p:cNvSpPr/>
            <p:nvPr/>
          </p:nvSpPr>
          <p:spPr bwMode="auto">
            <a:xfrm>
              <a:off x="3008380" y="2575985"/>
              <a:ext cx="38656" cy="38656"/>
            </a:xfrm>
            <a:custGeom>
              <a:avLst/>
              <a:gdLst>
                <a:gd name="T0" fmla="*/ 6 w 14"/>
                <a:gd name="T1" fmla="*/ 0 h 14"/>
                <a:gd name="T2" fmla="*/ 6 w 14"/>
                <a:gd name="T3" fmla="*/ 0 h 14"/>
                <a:gd name="T4" fmla="*/ 3 w 14"/>
                <a:gd name="T5" fmla="*/ 5 h 14"/>
                <a:gd name="T6" fmla="*/ 0 w 14"/>
                <a:gd name="T7" fmla="*/ 8 h 14"/>
                <a:gd name="T8" fmla="*/ 8 w 14"/>
                <a:gd name="T9" fmla="*/ 14 h 14"/>
                <a:gd name="T10" fmla="*/ 10 w 14"/>
                <a:gd name="T11" fmla="*/ 10 h 14"/>
                <a:gd name="T12" fmla="*/ 14 w 14"/>
                <a:gd name="T13" fmla="*/ 6 h 14"/>
                <a:gd name="T14" fmla="*/ 14 w 14"/>
                <a:gd name="T15" fmla="*/ 6 h 14"/>
                <a:gd name="T16" fmla="*/ 6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8" name="Freeform 449"/>
            <p:cNvSpPr/>
            <p:nvPr/>
          </p:nvSpPr>
          <p:spPr bwMode="auto">
            <a:xfrm>
              <a:off x="3080169" y="2487629"/>
              <a:ext cx="35896" cy="41418"/>
            </a:xfrm>
            <a:custGeom>
              <a:avLst/>
              <a:gdLst>
                <a:gd name="T0" fmla="*/ 7 w 13"/>
                <a:gd name="T1" fmla="*/ 0 h 15"/>
                <a:gd name="T2" fmla="*/ 3 w 13"/>
                <a:gd name="T3" fmla="*/ 4 h 15"/>
                <a:gd name="T4" fmla="*/ 0 w 13"/>
                <a:gd name="T5" fmla="*/ 8 h 15"/>
                <a:gd name="T6" fmla="*/ 7 w 13"/>
                <a:gd name="T7" fmla="*/ 15 h 15"/>
                <a:gd name="T8" fmla="*/ 10 w 13"/>
                <a:gd name="T9" fmla="*/ 11 h 15"/>
                <a:gd name="T10" fmla="*/ 13 w 13"/>
                <a:gd name="T11" fmla="*/ 7 h 15"/>
                <a:gd name="T12" fmla="*/ 7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9" name="Freeform 450"/>
            <p:cNvSpPr/>
            <p:nvPr/>
          </p:nvSpPr>
          <p:spPr bwMode="auto">
            <a:xfrm>
              <a:off x="3151959" y="2410317"/>
              <a:ext cx="41418" cy="38656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1 h 14"/>
                <a:gd name="T4" fmla="*/ 1 w 15"/>
                <a:gd name="T5" fmla="*/ 6 h 14"/>
                <a:gd name="T6" fmla="*/ 0 w 15"/>
                <a:gd name="T7" fmla="*/ 6 h 14"/>
                <a:gd name="T8" fmla="*/ 8 w 15"/>
                <a:gd name="T9" fmla="*/ 14 h 14"/>
                <a:gd name="T10" fmla="*/ 9 w 15"/>
                <a:gd name="T11" fmla="*/ 13 h 14"/>
                <a:gd name="T12" fmla="*/ 13 w 15"/>
                <a:gd name="T13" fmla="*/ 7 h 14"/>
                <a:gd name="T14" fmla="*/ 15 w 15"/>
                <a:gd name="T15" fmla="*/ 6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0" name="Freeform 451"/>
            <p:cNvSpPr/>
            <p:nvPr/>
          </p:nvSpPr>
          <p:spPr bwMode="auto">
            <a:xfrm>
              <a:off x="3232031" y="2330243"/>
              <a:ext cx="35896" cy="38656"/>
            </a:xfrm>
            <a:custGeom>
              <a:avLst/>
              <a:gdLst>
                <a:gd name="T0" fmla="*/ 6 w 13"/>
                <a:gd name="T1" fmla="*/ 0 h 14"/>
                <a:gd name="T2" fmla="*/ 3 w 13"/>
                <a:gd name="T3" fmla="*/ 4 h 14"/>
                <a:gd name="T4" fmla="*/ 0 w 13"/>
                <a:gd name="T5" fmla="*/ 8 h 14"/>
                <a:gd name="T6" fmla="*/ 6 w 13"/>
                <a:gd name="T7" fmla="*/ 14 h 14"/>
                <a:gd name="T8" fmla="*/ 9 w 13"/>
                <a:gd name="T9" fmla="*/ 12 h 14"/>
                <a:gd name="T10" fmla="*/ 13 w 13"/>
                <a:gd name="T11" fmla="*/ 8 h 14"/>
                <a:gd name="T12" fmla="*/ 6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1" name="Freeform 452"/>
            <p:cNvSpPr/>
            <p:nvPr/>
          </p:nvSpPr>
          <p:spPr bwMode="auto">
            <a:xfrm>
              <a:off x="3312105" y="225845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6 w 14"/>
                <a:gd name="T3" fmla="*/ 1 h 13"/>
                <a:gd name="T4" fmla="*/ 1 w 14"/>
                <a:gd name="T5" fmla="*/ 5 h 13"/>
                <a:gd name="T6" fmla="*/ 0 w 14"/>
                <a:gd name="T7" fmla="*/ 6 h 13"/>
                <a:gd name="T8" fmla="*/ 6 w 14"/>
                <a:gd name="T9" fmla="*/ 13 h 13"/>
                <a:gd name="T10" fmla="*/ 8 w 14"/>
                <a:gd name="T11" fmla="*/ 11 h 13"/>
                <a:gd name="T12" fmla="*/ 13 w 14"/>
                <a:gd name="T13" fmla="*/ 8 h 13"/>
                <a:gd name="T14" fmla="*/ 14 w 14"/>
                <a:gd name="T15" fmla="*/ 6 h 13"/>
                <a:gd name="T16" fmla="*/ 8 w 1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6" y="1"/>
                  </a:lnTo>
                  <a:lnTo>
                    <a:pt x="1" y="5"/>
                  </a:lnTo>
                  <a:lnTo>
                    <a:pt x="0" y="6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2" name="Freeform 453"/>
            <p:cNvSpPr/>
            <p:nvPr/>
          </p:nvSpPr>
          <p:spPr bwMode="auto">
            <a:xfrm>
              <a:off x="3394939" y="218666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5 w 14"/>
                <a:gd name="T3" fmla="*/ 2 h 13"/>
                <a:gd name="T4" fmla="*/ 0 w 14"/>
                <a:gd name="T5" fmla="*/ 6 h 13"/>
                <a:gd name="T6" fmla="*/ 6 w 14"/>
                <a:gd name="T7" fmla="*/ 13 h 13"/>
                <a:gd name="T8" fmla="*/ 10 w 14"/>
                <a:gd name="T9" fmla="*/ 10 h 13"/>
                <a:gd name="T10" fmla="*/ 14 w 14"/>
                <a:gd name="T11" fmla="*/ 7 h 13"/>
                <a:gd name="T12" fmla="*/ 8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5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3" name="Freeform 454"/>
            <p:cNvSpPr/>
            <p:nvPr/>
          </p:nvSpPr>
          <p:spPr bwMode="auto">
            <a:xfrm>
              <a:off x="3480534" y="2117636"/>
              <a:ext cx="38656" cy="38656"/>
            </a:xfrm>
            <a:custGeom>
              <a:avLst/>
              <a:gdLst>
                <a:gd name="T0" fmla="*/ 8 w 14"/>
                <a:gd name="T1" fmla="*/ 0 h 14"/>
                <a:gd name="T2" fmla="*/ 4 w 14"/>
                <a:gd name="T3" fmla="*/ 4 h 14"/>
                <a:gd name="T4" fmla="*/ 0 w 14"/>
                <a:gd name="T5" fmla="*/ 6 h 14"/>
                <a:gd name="T6" fmla="*/ 7 w 14"/>
                <a:gd name="T7" fmla="*/ 14 h 14"/>
                <a:gd name="T8" fmla="*/ 9 w 14"/>
                <a:gd name="T9" fmla="*/ 11 h 14"/>
                <a:gd name="T10" fmla="*/ 14 w 14"/>
                <a:gd name="T11" fmla="*/ 8 h 14"/>
                <a:gd name="T12" fmla="*/ 8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4" name="Freeform 455"/>
            <p:cNvSpPr/>
            <p:nvPr/>
          </p:nvSpPr>
          <p:spPr bwMode="auto">
            <a:xfrm>
              <a:off x="3571652" y="2051368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8 w 13"/>
                <a:gd name="T3" fmla="*/ 0 h 13"/>
                <a:gd name="T4" fmla="*/ 1 w 13"/>
                <a:gd name="T5" fmla="*/ 4 h 13"/>
                <a:gd name="T6" fmla="*/ 0 w 13"/>
                <a:gd name="T7" fmla="*/ 5 h 13"/>
                <a:gd name="T8" fmla="*/ 5 w 13"/>
                <a:gd name="T9" fmla="*/ 13 h 13"/>
                <a:gd name="T10" fmla="*/ 8 w 13"/>
                <a:gd name="T11" fmla="*/ 12 h 13"/>
                <a:gd name="T12" fmla="*/ 13 w 13"/>
                <a:gd name="T13" fmla="*/ 8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8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5" name="Freeform 456"/>
            <p:cNvSpPr/>
            <p:nvPr/>
          </p:nvSpPr>
          <p:spPr bwMode="auto">
            <a:xfrm>
              <a:off x="3660009" y="1990623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7 w 13"/>
                <a:gd name="T3" fmla="*/ 0 h 13"/>
                <a:gd name="T4" fmla="*/ 2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6" name="Freeform 457"/>
            <p:cNvSpPr/>
            <p:nvPr/>
          </p:nvSpPr>
          <p:spPr bwMode="auto">
            <a:xfrm>
              <a:off x="3753888" y="1929878"/>
              <a:ext cx="35896" cy="38656"/>
            </a:xfrm>
            <a:custGeom>
              <a:avLst/>
              <a:gdLst>
                <a:gd name="T0" fmla="*/ 8 w 13"/>
                <a:gd name="T1" fmla="*/ 0 h 14"/>
                <a:gd name="T2" fmla="*/ 7 w 13"/>
                <a:gd name="T3" fmla="*/ 1 h 14"/>
                <a:gd name="T4" fmla="*/ 2 w 13"/>
                <a:gd name="T5" fmla="*/ 5 h 14"/>
                <a:gd name="T6" fmla="*/ 0 w 13"/>
                <a:gd name="T7" fmla="*/ 5 h 14"/>
                <a:gd name="T8" fmla="*/ 6 w 13"/>
                <a:gd name="T9" fmla="*/ 14 h 14"/>
                <a:gd name="T10" fmla="*/ 7 w 13"/>
                <a:gd name="T11" fmla="*/ 13 h 14"/>
                <a:gd name="T12" fmla="*/ 12 w 13"/>
                <a:gd name="T13" fmla="*/ 9 h 14"/>
                <a:gd name="T14" fmla="*/ 13 w 13"/>
                <a:gd name="T15" fmla="*/ 9 h 14"/>
                <a:gd name="T16" fmla="*/ 8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7" name="Freeform 458"/>
            <p:cNvSpPr/>
            <p:nvPr/>
          </p:nvSpPr>
          <p:spPr bwMode="auto">
            <a:xfrm>
              <a:off x="3847767" y="1874655"/>
              <a:ext cx="35896" cy="35896"/>
            </a:xfrm>
            <a:custGeom>
              <a:avLst/>
              <a:gdLst>
                <a:gd name="T0" fmla="*/ 10 w 13"/>
                <a:gd name="T1" fmla="*/ 0 h 13"/>
                <a:gd name="T2" fmla="*/ 8 w 13"/>
                <a:gd name="T3" fmla="*/ 0 h 13"/>
                <a:gd name="T4" fmla="*/ 3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9 h 13"/>
                <a:gd name="T16" fmla="*/ 10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8" name="Freeform 459"/>
            <p:cNvSpPr/>
            <p:nvPr/>
          </p:nvSpPr>
          <p:spPr bwMode="auto">
            <a:xfrm>
              <a:off x="3947168" y="1822193"/>
              <a:ext cx="35896" cy="38656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3 h 14"/>
                <a:gd name="T4" fmla="*/ 0 w 13"/>
                <a:gd name="T5" fmla="*/ 5 h 14"/>
                <a:gd name="T6" fmla="*/ 4 w 13"/>
                <a:gd name="T7" fmla="*/ 14 h 14"/>
                <a:gd name="T8" fmla="*/ 6 w 13"/>
                <a:gd name="T9" fmla="*/ 11 h 14"/>
                <a:gd name="T10" fmla="*/ 13 w 13"/>
                <a:gd name="T11" fmla="*/ 9 h 14"/>
                <a:gd name="T12" fmla="*/ 7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9" name="Freeform 460"/>
            <p:cNvSpPr/>
            <p:nvPr/>
          </p:nvSpPr>
          <p:spPr bwMode="auto">
            <a:xfrm>
              <a:off x="4043807" y="1769732"/>
              <a:ext cx="35896" cy="41418"/>
            </a:xfrm>
            <a:custGeom>
              <a:avLst/>
              <a:gdLst>
                <a:gd name="T0" fmla="*/ 9 w 13"/>
                <a:gd name="T1" fmla="*/ 0 h 15"/>
                <a:gd name="T2" fmla="*/ 4 w 13"/>
                <a:gd name="T3" fmla="*/ 3 h 15"/>
                <a:gd name="T4" fmla="*/ 0 w 13"/>
                <a:gd name="T5" fmla="*/ 5 h 15"/>
                <a:gd name="T6" fmla="*/ 4 w 13"/>
                <a:gd name="T7" fmla="*/ 15 h 15"/>
                <a:gd name="T8" fmla="*/ 8 w 13"/>
                <a:gd name="T9" fmla="*/ 12 h 15"/>
                <a:gd name="T10" fmla="*/ 13 w 13"/>
                <a:gd name="T11" fmla="*/ 9 h 15"/>
                <a:gd name="T12" fmla="*/ 9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lnTo>
                    <a:pt x="4" y="3"/>
                  </a:lnTo>
                  <a:lnTo>
                    <a:pt x="0" y="5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0" name="Freeform 461"/>
            <p:cNvSpPr/>
            <p:nvPr/>
          </p:nvSpPr>
          <p:spPr bwMode="auto">
            <a:xfrm>
              <a:off x="4140447" y="1722792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7 w 13"/>
                <a:gd name="T3" fmla="*/ 2 h 13"/>
                <a:gd name="T4" fmla="*/ 0 w 13"/>
                <a:gd name="T5" fmla="*/ 4 h 13"/>
                <a:gd name="T6" fmla="*/ 5 w 13"/>
                <a:gd name="T7" fmla="*/ 13 h 13"/>
                <a:gd name="T8" fmla="*/ 11 w 13"/>
                <a:gd name="T9" fmla="*/ 11 h 13"/>
                <a:gd name="T10" fmla="*/ 13 w 13"/>
                <a:gd name="T11" fmla="*/ 9 h 13"/>
                <a:gd name="T12" fmla="*/ 9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1" name="Freeform 462"/>
            <p:cNvSpPr/>
            <p:nvPr/>
          </p:nvSpPr>
          <p:spPr bwMode="auto">
            <a:xfrm>
              <a:off x="4242609" y="1681376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9 w 13"/>
                <a:gd name="T3" fmla="*/ 0 h 13"/>
                <a:gd name="T4" fmla="*/ 2 w 13"/>
                <a:gd name="T5" fmla="*/ 2 h 13"/>
                <a:gd name="T6" fmla="*/ 0 w 13"/>
                <a:gd name="T7" fmla="*/ 3 h 13"/>
                <a:gd name="T8" fmla="*/ 4 w 13"/>
                <a:gd name="T9" fmla="*/ 13 h 13"/>
                <a:gd name="T10" fmla="*/ 6 w 13"/>
                <a:gd name="T11" fmla="*/ 11 h 13"/>
                <a:gd name="T12" fmla="*/ 13 w 13"/>
                <a:gd name="T13" fmla="*/ 9 h 13"/>
                <a:gd name="T14" fmla="*/ 13 w 13"/>
                <a:gd name="T15" fmla="*/ 9 h 13"/>
                <a:gd name="T16" fmla="*/ 9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9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2" name="Freeform 463"/>
            <p:cNvSpPr/>
            <p:nvPr/>
          </p:nvSpPr>
          <p:spPr bwMode="auto">
            <a:xfrm>
              <a:off x="4347532" y="1637197"/>
              <a:ext cx="30373" cy="35896"/>
            </a:xfrm>
            <a:custGeom>
              <a:avLst/>
              <a:gdLst>
                <a:gd name="T0" fmla="*/ 9 w 11"/>
                <a:gd name="T1" fmla="*/ 0 h 13"/>
                <a:gd name="T2" fmla="*/ 4 w 11"/>
                <a:gd name="T3" fmla="*/ 3 h 13"/>
                <a:gd name="T4" fmla="*/ 0 w 11"/>
                <a:gd name="T5" fmla="*/ 4 h 13"/>
                <a:gd name="T6" fmla="*/ 2 w 11"/>
                <a:gd name="T7" fmla="*/ 13 h 13"/>
                <a:gd name="T8" fmla="*/ 8 w 11"/>
                <a:gd name="T9" fmla="*/ 12 h 13"/>
                <a:gd name="T10" fmla="*/ 11 w 11"/>
                <a:gd name="T11" fmla="*/ 10 h 13"/>
                <a:gd name="T12" fmla="*/ 9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9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2" y="13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3" name="Freeform 464"/>
            <p:cNvSpPr/>
            <p:nvPr/>
          </p:nvSpPr>
          <p:spPr bwMode="auto">
            <a:xfrm>
              <a:off x="4446933" y="1601302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8 w 13"/>
                <a:gd name="T3" fmla="*/ 0 h 12"/>
                <a:gd name="T4" fmla="*/ 2 w 13"/>
                <a:gd name="T5" fmla="*/ 2 h 12"/>
                <a:gd name="T6" fmla="*/ 0 w 13"/>
                <a:gd name="T7" fmla="*/ 2 h 12"/>
                <a:gd name="T8" fmla="*/ 4 w 13"/>
                <a:gd name="T9" fmla="*/ 12 h 12"/>
                <a:gd name="T10" fmla="*/ 4 w 13"/>
                <a:gd name="T11" fmla="*/ 12 h 12"/>
                <a:gd name="T12" fmla="*/ 12 w 13"/>
                <a:gd name="T13" fmla="*/ 9 h 12"/>
                <a:gd name="T14" fmla="*/ 13 w 13"/>
                <a:gd name="T15" fmla="*/ 9 h 12"/>
                <a:gd name="T16" fmla="*/ 9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4" name="Freeform 465"/>
            <p:cNvSpPr/>
            <p:nvPr/>
          </p:nvSpPr>
          <p:spPr bwMode="auto">
            <a:xfrm>
              <a:off x="4551856" y="1565408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4 w 13"/>
                <a:gd name="T3" fmla="*/ 1 h 12"/>
                <a:gd name="T4" fmla="*/ 0 w 13"/>
                <a:gd name="T5" fmla="*/ 2 h 12"/>
                <a:gd name="T6" fmla="*/ 3 w 13"/>
                <a:gd name="T7" fmla="*/ 12 h 12"/>
                <a:gd name="T8" fmla="*/ 8 w 13"/>
                <a:gd name="T9" fmla="*/ 10 h 12"/>
                <a:gd name="T10" fmla="*/ 13 w 13"/>
                <a:gd name="T11" fmla="*/ 9 h 12"/>
                <a:gd name="T12" fmla="*/ 9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5" name="Freeform 466"/>
            <p:cNvSpPr/>
            <p:nvPr/>
          </p:nvSpPr>
          <p:spPr bwMode="auto">
            <a:xfrm>
              <a:off x="4656780" y="1529512"/>
              <a:ext cx="33134" cy="35896"/>
            </a:xfrm>
            <a:custGeom>
              <a:avLst/>
              <a:gdLst>
                <a:gd name="T0" fmla="*/ 9 w 12"/>
                <a:gd name="T1" fmla="*/ 0 h 13"/>
                <a:gd name="T2" fmla="*/ 9 w 12"/>
                <a:gd name="T3" fmla="*/ 0 h 13"/>
                <a:gd name="T4" fmla="*/ 1 w 12"/>
                <a:gd name="T5" fmla="*/ 2 h 13"/>
                <a:gd name="T6" fmla="*/ 0 w 12"/>
                <a:gd name="T7" fmla="*/ 4 h 13"/>
                <a:gd name="T8" fmla="*/ 3 w 12"/>
                <a:gd name="T9" fmla="*/ 13 h 13"/>
                <a:gd name="T10" fmla="*/ 5 w 12"/>
                <a:gd name="T11" fmla="*/ 11 h 13"/>
                <a:gd name="T12" fmla="*/ 12 w 12"/>
                <a:gd name="T13" fmla="*/ 10 h 13"/>
                <a:gd name="T14" fmla="*/ 12 w 12"/>
                <a:gd name="T15" fmla="*/ 10 h 13"/>
                <a:gd name="T16" fmla="*/ 9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lnTo>
                    <a:pt x="9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6" name="Freeform 467"/>
            <p:cNvSpPr/>
            <p:nvPr/>
          </p:nvSpPr>
          <p:spPr bwMode="auto">
            <a:xfrm>
              <a:off x="4761703" y="1499140"/>
              <a:ext cx="35896" cy="33134"/>
            </a:xfrm>
            <a:custGeom>
              <a:avLst/>
              <a:gdLst>
                <a:gd name="T0" fmla="*/ 10 w 13"/>
                <a:gd name="T1" fmla="*/ 0 h 12"/>
                <a:gd name="T2" fmla="*/ 7 w 13"/>
                <a:gd name="T3" fmla="*/ 0 h 12"/>
                <a:gd name="T4" fmla="*/ 0 w 13"/>
                <a:gd name="T5" fmla="*/ 3 h 12"/>
                <a:gd name="T6" fmla="*/ 3 w 13"/>
                <a:gd name="T7" fmla="*/ 12 h 12"/>
                <a:gd name="T8" fmla="*/ 9 w 13"/>
                <a:gd name="T9" fmla="*/ 11 h 12"/>
                <a:gd name="T10" fmla="*/ 13 w 13"/>
                <a:gd name="T11" fmla="*/ 9 h 12"/>
                <a:gd name="T12" fmla="*/ 1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0" y="0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7" name="Freeform 468"/>
            <p:cNvSpPr/>
            <p:nvPr/>
          </p:nvSpPr>
          <p:spPr bwMode="auto">
            <a:xfrm>
              <a:off x="4869388" y="1471529"/>
              <a:ext cx="33134" cy="33134"/>
            </a:xfrm>
            <a:custGeom>
              <a:avLst/>
              <a:gdLst>
                <a:gd name="T0" fmla="*/ 9 w 12"/>
                <a:gd name="T1" fmla="*/ 0 h 12"/>
                <a:gd name="T2" fmla="*/ 4 w 12"/>
                <a:gd name="T3" fmla="*/ 1 h 12"/>
                <a:gd name="T4" fmla="*/ 0 w 12"/>
                <a:gd name="T5" fmla="*/ 2 h 12"/>
                <a:gd name="T6" fmla="*/ 3 w 12"/>
                <a:gd name="T7" fmla="*/ 12 h 12"/>
                <a:gd name="T8" fmla="*/ 7 w 12"/>
                <a:gd name="T9" fmla="*/ 10 h 12"/>
                <a:gd name="T10" fmla="*/ 12 w 12"/>
                <a:gd name="T11" fmla="*/ 9 h 12"/>
                <a:gd name="T12" fmla="*/ 9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8" name="Freeform 469"/>
            <p:cNvSpPr/>
            <p:nvPr/>
          </p:nvSpPr>
          <p:spPr bwMode="auto">
            <a:xfrm>
              <a:off x="4974312" y="1446678"/>
              <a:ext cx="35896" cy="30373"/>
            </a:xfrm>
            <a:custGeom>
              <a:avLst/>
              <a:gdLst>
                <a:gd name="T0" fmla="*/ 11 w 13"/>
                <a:gd name="T1" fmla="*/ 0 h 11"/>
                <a:gd name="T2" fmla="*/ 11 w 13"/>
                <a:gd name="T3" fmla="*/ 0 h 11"/>
                <a:gd name="T4" fmla="*/ 3 w 13"/>
                <a:gd name="T5" fmla="*/ 1 h 11"/>
                <a:gd name="T6" fmla="*/ 0 w 13"/>
                <a:gd name="T7" fmla="*/ 1 h 11"/>
                <a:gd name="T8" fmla="*/ 3 w 13"/>
                <a:gd name="T9" fmla="*/ 11 h 11"/>
                <a:gd name="T10" fmla="*/ 5 w 13"/>
                <a:gd name="T11" fmla="*/ 10 h 11"/>
                <a:gd name="T12" fmla="*/ 12 w 13"/>
                <a:gd name="T13" fmla="*/ 9 h 11"/>
                <a:gd name="T14" fmla="*/ 13 w 13"/>
                <a:gd name="T15" fmla="*/ 9 h 11"/>
                <a:gd name="T16" fmla="*/ 11 w 1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11" y="0"/>
                  </a:move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9" name="Freeform 470"/>
            <p:cNvSpPr/>
            <p:nvPr/>
          </p:nvSpPr>
          <p:spPr bwMode="auto">
            <a:xfrm>
              <a:off x="5081995" y="1419066"/>
              <a:ext cx="33134" cy="33134"/>
            </a:xfrm>
            <a:custGeom>
              <a:avLst/>
              <a:gdLst>
                <a:gd name="T0" fmla="*/ 11 w 12"/>
                <a:gd name="T1" fmla="*/ 0 h 12"/>
                <a:gd name="T2" fmla="*/ 8 w 12"/>
                <a:gd name="T3" fmla="*/ 0 h 12"/>
                <a:gd name="T4" fmla="*/ 2 w 12"/>
                <a:gd name="T5" fmla="*/ 3 h 12"/>
                <a:gd name="T6" fmla="*/ 0 w 12"/>
                <a:gd name="T7" fmla="*/ 3 h 12"/>
                <a:gd name="T8" fmla="*/ 3 w 12"/>
                <a:gd name="T9" fmla="*/ 12 h 12"/>
                <a:gd name="T10" fmla="*/ 3 w 12"/>
                <a:gd name="T11" fmla="*/ 12 h 12"/>
                <a:gd name="T12" fmla="*/ 11 w 12"/>
                <a:gd name="T13" fmla="*/ 11 h 12"/>
                <a:gd name="T14" fmla="*/ 12 w 12"/>
                <a:gd name="T15" fmla="*/ 11 h 12"/>
                <a:gd name="T16" fmla="*/ 1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0" name="Freeform 471"/>
            <p:cNvSpPr/>
            <p:nvPr/>
          </p:nvSpPr>
          <p:spPr bwMode="auto">
            <a:xfrm>
              <a:off x="5189681" y="1399739"/>
              <a:ext cx="33134" cy="30373"/>
            </a:xfrm>
            <a:custGeom>
              <a:avLst/>
              <a:gdLst>
                <a:gd name="T0" fmla="*/ 11 w 12"/>
                <a:gd name="T1" fmla="*/ 0 h 11"/>
                <a:gd name="T2" fmla="*/ 7 w 12"/>
                <a:gd name="T3" fmla="*/ 1 h 11"/>
                <a:gd name="T4" fmla="*/ 0 w 12"/>
                <a:gd name="T5" fmla="*/ 2 h 11"/>
                <a:gd name="T6" fmla="*/ 3 w 12"/>
                <a:gd name="T7" fmla="*/ 11 h 11"/>
                <a:gd name="T8" fmla="*/ 10 w 12"/>
                <a:gd name="T9" fmla="*/ 10 h 11"/>
                <a:gd name="T10" fmla="*/ 12 w 12"/>
                <a:gd name="T11" fmla="*/ 10 h 11"/>
                <a:gd name="T12" fmla="*/ 11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1" name="Freeform 472"/>
            <p:cNvSpPr/>
            <p:nvPr/>
          </p:nvSpPr>
          <p:spPr bwMode="auto">
            <a:xfrm>
              <a:off x="5300126" y="1380410"/>
              <a:ext cx="30373" cy="33134"/>
            </a:xfrm>
            <a:custGeom>
              <a:avLst/>
              <a:gdLst>
                <a:gd name="T0" fmla="*/ 10 w 11"/>
                <a:gd name="T1" fmla="*/ 0 h 12"/>
                <a:gd name="T2" fmla="*/ 6 w 11"/>
                <a:gd name="T3" fmla="*/ 1 h 12"/>
                <a:gd name="T4" fmla="*/ 0 w 11"/>
                <a:gd name="T5" fmla="*/ 1 h 12"/>
                <a:gd name="T6" fmla="*/ 2 w 11"/>
                <a:gd name="T7" fmla="*/ 12 h 12"/>
                <a:gd name="T8" fmla="*/ 8 w 11"/>
                <a:gd name="T9" fmla="*/ 11 h 12"/>
                <a:gd name="T10" fmla="*/ 11 w 11"/>
                <a:gd name="T11" fmla="*/ 11 h 12"/>
                <a:gd name="T12" fmla="*/ 10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2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2" name="Freeform 473"/>
            <p:cNvSpPr/>
            <p:nvPr/>
          </p:nvSpPr>
          <p:spPr bwMode="auto">
            <a:xfrm>
              <a:off x="5407810" y="1366606"/>
              <a:ext cx="33134" cy="27611"/>
            </a:xfrm>
            <a:custGeom>
              <a:avLst/>
              <a:gdLst>
                <a:gd name="T0" fmla="*/ 10 w 12"/>
                <a:gd name="T1" fmla="*/ 0 h 10"/>
                <a:gd name="T2" fmla="*/ 5 w 12"/>
                <a:gd name="T3" fmla="*/ 0 h 10"/>
                <a:gd name="T4" fmla="*/ 0 w 12"/>
                <a:gd name="T5" fmla="*/ 1 h 10"/>
                <a:gd name="T6" fmla="*/ 3 w 12"/>
                <a:gd name="T7" fmla="*/ 10 h 10"/>
                <a:gd name="T8" fmla="*/ 6 w 12"/>
                <a:gd name="T9" fmla="*/ 10 h 10"/>
                <a:gd name="T10" fmla="*/ 12 w 12"/>
                <a:gd name="T11" fmla="*/ 9 h 10"/>
                <a:gd name="T12" fmla="*/ 1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2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3" name="Freeform 474"/>
            <p:cNvSpPr/>
            <p:nvPr/>
          </p:nvSpPr>
          <p:spPr bwMode="auto">
            <a:xfrm>
              <a:off x="5518256" y="1352799"/>
              <a:ext cx="30373" cy="27611"/>
            </a:xfrm>
            <a:custGeom>
              <a:avLst/>
              <a:gdLst>
                <a:gd name="T0" fmla="*/ 10 w 11"/>
                <a:gd name="T1" fmla="*/ 0 h 10"/>
                <a:gd name="T2" fmla="*/ 4 w 11"/>
                <a:gd name="T3" fmla="*/ 0 h 10"/>
                <a:gd name="T4" fmla="*/ 0 w 11"/>
                <a:gd name="T5" fmla="*/ 1 h 10"/>
                <a:gd name="T6" fmla="*/ 2 w 11"/>
                <a:gd name="T7" fmla="*/ 10 h 10"/>
                <a:gd name="T8" fmla="*/ 6 w 11"/>
                <a:gd name="T9" fmla="*/ 10 h 10"/>
                <a:gd name="T10" fmla="*/ 11 w 11"/>
                <a:gd name="T11" fmla="*/ 10 h 10"/>
                <a:gd name="T12" fmla="*/ 1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0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4" name="Freeform 475"/>
            <p:cNvSpPr/>
            <p:nvPr/>
          </p:nvSpPr>
          <p:spPr bwMode="auto">
            <a:xfrm>
              <a:off x="5628701" y="1341754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5 w 10"/>
                <a:gd name="T3" fmla="*/ 0 h 10"/>
                <a:gd name="T4" fmla="*/ 0 w 10"/>
                <a:gd name="T5" fmla="*/ 1 h 10"/>
                <a:gd name="T6" fmla="*/ 1 w 10"/>
                <a:gd name="T7" fmla="*/ 10 h 10"/>
                <a:gd name="T8" fmla="*/ 6 w 10"/>
                <a:gd name="T9" fmla="*/ 10 h 10"/>
                <a:gd name="T10" fmla="*/ 10 w 10"/>
                <a:gd name="T11" fmla="*/ 9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1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5" name="Freeform 476"/>
            <p:cNvSpPr/>
            <p:nvPr/>
          </p:nvSpPr>
          <p:spPr bwMode="auto">
            <a:xfrm>
              <a:off x="5739147" y="1330710"/>
              <a:ext cx="30373" cy="33134"/>
            </a:xfrm>
            <a:custGeom>
              <a:avLst/>
              <a:gdLst>
                <a:gd name="T0" fmla="*/ 9 w 11"/>
                <a:gd name="T1" fmla="*/ 0 h 12"/>
                <a:gd name="T2" fmla="*/ 5 w 11"/>
                <a:gd name="T3" fmla="*/ 1 h 12"/>
                <a:gd name="T4" fmla="*/ 0 w 11"/>
                <a:gd name="T5" fmla="*/ 1 h 12"/>
                <a:gd name="T6" fmla="*/ 0 w 11"/>
                <a:gd name="T7" fmla="*/ 12 h 12"/>
                <a:gd name="T8" fmla="*/ 5 w 11"/>
                <a:gd name="T9" fmla="*/ 10 h 12"/>
                <a:gd name="T10" fmla="*/ 11 w 11"/>
                <a:gd name="T11" fmla="*/ 10 h 12"/>
                <a:gd name="T12" fmla="*/ 9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6" name="Freeform 477"/>
            <p:cNvSpPr/>
            <p:nvPr/>
          </p:nvSpPr>
          <p:spPr bwMode="auto">
            <a:xfrm>
              <a:off x="5846832" y="1325188"/>
              <a:ext cx="30373" cy="30373"/>
            </a:xfrm>
            <a:custGeom>
              <a:avLst/>
              <a:gdLst>
                <a:gd name="T0" fmla="*/ 11 w 11"/>
                <a:gd name="T1" fmla="*/ 0 h 11"/>
                <a:gd name="T2" fmla="*/ 6 w 11"/>
                <a:gd name="T3" fmla="*/ 0 h 11"/>
                <a:gd name="T4" fmla="*/ 0 w 11"/>
                <a:gd name="T5" fmla="*/ 0 h 11"/>
                <a:gd name="T6" fmla="*/ 2 w 11"/>
                <a:gd name="T7" fmla="*/ 11 h 11"/>
                <a:gd name="T8" fmla="*/ 7 w 11"/>
                <a:gd name="T9" fmla="*/ 10 h 11"/>
                <a:gd name="T10" fmla="*/ 11 w 11"/>
                <a:gd name="T11" fmla="*/ 10 h 11"/>
                <a:gd name="T12" fmla="*/ 11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7" name="Freeform 478"/>
            <p:cNvSpPr/>
            <p:nvPr/>
          </p:nvSpPr>
          <p:spPr bwMode="auto">
            <a:xfrm>
              <a:off x="5960038" y="1319665"/>
              <a:ext cx="24851" cy="27611"/>
            </a:xfrm>
            <a:custGeom>
              <a:avLst/>
              <a:gdLst>
                <a:gd name="T0" fmla="*/ 9 w 9"/>
                <a:gd name="T1" fmla="*/ 0 h 10"/>
                <a:gd name="T2" fmla="*/ 6 w 9"/>
                <a:gd name="T3" fmla="*/ 0 h 10"/>
                <a:gd name="T4" fmla="*/ 0 w 9"/>
                <a:gd name="T5" fmla="*/ 1 h 10"/>
                <a:gd name="T6" fmla="*/ 0 w 9"/>
                <a:gd name="T7" fmla="*/ 10 h 10"/>
                <a:gd name="T8" fmla="*/ 6 w 9"/>
                <a:gd name="T9" fmla="*/ 10 h 10"/>
                <a:gd name="T10" fmla="*/ 9 w 9"/>
                <a:gd name="T11" fmla="*/ 10 h 10"/>
                <a:gd name="T12" fmla="*/ 9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8" name="Freeform 479"/>
            <p:cNvSpPr/>
            <p:nvPr/>
          </p:nvSpPr>
          <p:spPr bwMode="auto">
            <a:xfrm>
              <a:off x="6067723" y="1319665"/>
              <a:ext cx="27611" cy="24851"/>
            </a:xfrm>
            <a:custGeom>
              <a:avLst/>
              <a:gdLst>
                <a:gd name="T0" fmla="*/ 10 w 10"/>
                <a:gd name="T1" fmla="*/ 0 h 9"/>
                <a:gd name="T2" fmla="*/ 8 w 10"/>
                <a:gd name="T3" fmla="*/ 0 h 9"/>
                <a:gd name="T4" fmla="*/ 0 w 10"/>
                <a:gd name="T5" fmla="*/ 0 h 9"/>
                <a:gd name="T6" fmla="*/ 0 w 10"/>
                <a:gd name="T7" fmla="*/ 9 h 9"/>
                <a:gd name="T8" fmla="*/ 8 w 10"/>
                <a:gd name="T9" fmla="*/ 9 h 9"/>
                <a:gd name="T10" fmla="*/ 10 w 10"/>
                <a:gd name="T11" fmla="*/ 9 h 9"/>
                <a:gd name="T12" fmla="*/ 10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9" name="Freeform 480"/>
            <p:cNvSpPr/>
            <p:nvPr/>
          </p:nvSpPr>
          <p:spPr bwMode="auto">
            <a:xfrm>
              <a:off x="6136751" y="1319665"/>
              <a:ext cx="24851" cy="24851"/>
            </a:xfrm>
            <a:custGeom>
              <a:avLst/>
              <a:gdLst>
                <a:gd name="T0" fmla="*/ 9 w 9"/>
                <a:gd name="T1" fmla="*/ 0 h 9"/>
                <a:gd name="T2" fmla="*/ 8 w 9"/>
                <a:gd name="T3" fmla="*/ 0 h 9"/>
                <a:gd name="T4" fmla="*/ 0 w 9"/>
                <a:gd name="T5" fmla="*/ 0 h 9"/>
                <a:gd name="T6" fmla="*/ 0 w 9"/>
                <a:gd name="T7" fmla="*/ 9 h 9"/>
                <a:gd name="T8" fmla="*/ 8 w 9"/>
                <a:gd name="T9" fmla="*/ 9 h 9"/>
                <a:gd name="T10" fmla="*/ 9 w 9"/>
                <a:gd name="T11" fmla="*/ 9 h 9"/>
                <a:gd name="T12" fmla="*/ 9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2" name="Freeform 593"/>
            <p:cNvSpPr/>
            <p:nvPr/>
          </p:nvSpPr>
          <p:spPr bwMode="auto">
            <a:xfrm>
              <a:off x="7255014" y="3354627"/>
              <a:ext cx="662674" cy="665436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8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6"/>
                    <a:pt x="127" y="165"/>
                  </a:cubicBezTo>
                  <a:cubicBezTo>
                    <a:pt x="87" y="184"/>
                    <a:pt x="39" y="168"/>
                    <a:pt x="19" y="128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3" name="Freeform 594"/>
            <p:cNvSpPr/>
            <p:nvPr/>
          </p:nvSpPr>
          <p:spPr bwMode="auto">
            <a:xfrm>
              <a:off x="7393071" y="3531340"/>
              <a:ext cx="389322" cy="314770"/>
            </a:xfrm>
            <a:custGeom>
              <a:avLst/>
              <a:gdLst>
                <a:gd name="T0" fmla="*/ 108 w 108"/>
                <a:gd name="T1" fmla="*/ 10 h 87"/>
                <a:gd name="T2" fmla="*/ 95 w 108"/>
                <a:gd name="T3" fmla="*/ 14 h 87"/>
                <a:gd name="T4" fmla="*/ 105 w 108"/>
                <a:gd name="T5" fmla="*/ 1 h 87"/>
                <a:gd name="T6" fmla="*/ 91 w 108"/>
                <a:gd name="T7" fmla="*/ 7 h 87"/>
                <a:gd name="T8" fmla="*/ 74 w 108"/>
                <a:gd name="T9" fmla="*/ 0 h 87"/>
                <a:gd name="T10" fmla="*/ 52 w 108"/>
                <a:gd name="T11" fmla="*/ 22 h 87"/>
                <a:gd name="T12" fmla="*/ 53 w 108"/>
                <a:gd name="T13" fmla="*/ 27 h 87"/>
                <a:gd name="T14" fmla="*/ 7 w 108"/>
                <a:gd name="T15" fmla="*/ 4 h 87"/>
                <a:gd name="T16" fmla="*/ 4 w 108"/>
                <a:gd name="T17" fmla="*/ 15 h 87"/>
                <a:gd name="T18" fmla="*/ 14 w 108"/>
                <a:gd name="T19" fmla="*/ 33 h 87"/>
                <a:gd name="T20" fmla="*/ 4 w 108"/>
                <a:gd name="T21" fmla="*/ 30 h 87"/>
                <a:gd name="T22" fmla="*/ 4 w 108"/>
                <a:gd name="T23" fmla="*/ 31 h 87"/>
                <a:gd name="T24" fmla="*/ 22 w 108"/>
                <a:gd name="T25" fmla="*/ 52 h 87"/>
                <a:gd name="T26" fmla="*/ 16 w 108"/>
                <a:gd name="T27" fmla="*/ 53 h 87"/>
                <a:gd name="T28" fmla="*/ 12 w 108"/>
                <a:gd name="T29" fmla="*/ 53 h 87"/>
                <a:gd name="T30" fmla="*/ 33 w 108"/>
                <a:gd name="T31" fmla="*/ 68 h 87"/>
                <a:gd name="T32" fmla="*/ 5 w 108"/>
                <a:gd name="T33" fmla="*/ 78 h 87"/>
                <a:gd name="T34" fmla="*/ 0 w 108"/>
                <a:gd name="T35" fmla="*/ 77 h 87"/>
                <a:gd name="T36" fmla="*/ 34 w 108"/>
                <a:gd name="T37" fmla="*/ 87 h 87"/>
                <a:gd name="T38" fmla="*/ 97 w 108"/>
                <a:gd name="T39" fmla="*/ 24 h 87"/>
                <a:gd name="T40" fmla="*/ 97 w 108"/>
                <a:gd name="T41" fmla="*/ 21 h 87"/>
                <a:gd name="T42" fmla="*/ 108 w 108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7">
                  <a:moveTo>
                    <a:pt x="108" y="10"/>
                  </a:moveTo>
                  <a:cubicBezTo>
                    <a:pt x="104" y="12"/>
                    <a:pt x="99" y="13"/>
                    <a:pt x="95" y="14"/>
                  </a:cubicBezTo>
                  <a:cubicBezTo>
                    <a:pt x="99" y="11"/>
                    <a:pt x="103" y="6"/>
                    <a:pt x="105" y="1"/>
                  </a:cubicBezTo>
                  <a:cubicBezTo>
                    <a:pt x="100" y="4"/>
                    <a:pt x="96" y="6"/>
                    <a:pt x="91" y="7"/>
                  </a:cubicBezTo>
                  <a:cubicBezTo>
                    <a:pt x="87" y="2"/>
                    <a:pt x="81" y="0"/>
                    <a:pt x="74" y="0"/>
                  </a:cubicBezTo>
                  <a:cubicBezTo>
                    <a:pt x="62" y="0"/>
                    <a:pt x="52" y="10"/>
                    <a:pt x="52" y="22"/>
                  </a:cubicBezTo>
                  <a:cubicBezTo>
                    <a:pt x="52" y="23"/>
                    <a:pt x="53" y="25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6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1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5" y="53"/>
                    <a:pt x="13" y="53"/>
                    <a:pt x="12" y="53"/>
                  </a:cubicBezTo>
                  <a:cubicBezTo>
                    <a:pt x="15" y="61"/>
                    <a:pt x="23" y="68"/>
                    <a:pt x="33" y="68"/>
                  </a:cubicBezTo>
                  <a:cubicBezTo>
                    <a:pt x="25" y="74"/>
                    <a:pt x="16" y="78"/>
                    <a:pt x="5" y="78"/>
                  </a:cubicBezTo>
                  <a:cubicBezTo>
                    <a:pt x="3" y="78"/>
                    <a:pt x="2" y="77"/>
                    <a:pt x="0" y="77"/>
                  </a:cubicBezTo>
                  <a:cubicBezTo>
                    <a:pt x="10" y="83"/>
                    <a:pt x="21" y="87"/>
                    <a:pt x="34" y="87"/>
                  </a:cubicBezTo>
                  <a:cubicBezTo>
                    <a:pt x="74" y="87"/>
                    <a:pt x="97" y="53"/>
                    <a:pt x="97" y="24"/>
                  </a:cubicBezTo>
                  <a:cubicBezTo>
                    <a:pt x="97" y="23"/>
                    <a:pt x="97" y="22"/>
                    <a:pt x="97" y="21"/>
                  </a:cubicBezTo>
                  <a:cubicBezTo>
                    <a:pt x="101" y="18"/>
                    <a:pt x="105" y="14"/>
                    <a:pt x="108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4" name="Freeform 595"/>
            <p:cNvSpPr/>
            <p:nvPr/>
          </p:nvSpPr>
          <p:spPr bwMode="auto">
            <a:xfrm>
              <a:off x="4328205" y="5025116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5" name="Freeform 596"/>
            <p:cNvSpPr/>
            <p:nvPr/>
          </p:nvSpPr>
          <p:spPr bwMode="auto">
            <a:xfrm>
              <a:off x="4499396" y="5190784"/>
              <a:ext cx="287159" cy="300965"/>
            </a:xfrm>
            <a:custGeom>
              <a:avLst/>
              <a:gdLst>
                <a:gd name="T0" fmla="*/ 79 w 80"/>
                <a:gd name="T1" fmla="*/ 58 h 83"/>
                <a:gd name="T2" fmla="*/ 63 w 80"/>
                <a:gd name="T3" fmla="*/ 42 h 83"/>
                <a:gd name="T4" fmla="*/ 60 w 80"/>
                <a:gd name="T5" fmla="*/ 39 h 83"/>
                <a:gd name="T6" fmla="*/ 45 w 80"/>
                <a:gd name="T7" fmla="*/ 21 h 83"/>
                <a:gd name="T8" fmla="*/ 38 w 80"/>
                <a:gd name="T9" fmla="*/ 6 h 83"/>
                <a:gd name="T10" fmla="*/ 29 w 80"/>
                <a:gd name="T11" fmla="*/ 5 h 83"/>
                <a:gd name="T12" fmla="*/ 26 w 80"/>
                <a:gd name="T13" fmla="*/ 12 h 83"/>
                <a:gd name="T14" fmla="*/ 31 w 80"/>
                <a:gd name="T15" fmla="*/ 24 h 83"/>
                <a:gd name="T16" fmla="*/ 32 w 80"/>
                <a:gd name="T17" fmla="*/ 32 h 83"/>
                <a:gd name="T18" fmla="*/ 8 w 80"/>
                <a:gd name="T19" fmla="*/ 32 h 83"/>
                <a:gd name="T20" fmla="*/ 2 w 80"/>
                <a:gd name="T21" fmla="*/ 40 h 83"/>
                <a:gd name="T22" fmla="*/ 14 w 80"/>
                <a:gd name="T23" fmla="*/ 74 h 83"/>
                <a:gd name="T24" fmla="*/ 19 w 80"/>
                <a:gd name="T25" fmla="*/ 77 h 83"/>
                <a:gd name="T26" fmla="*/ 48 w 80"/>
                <a:gd name="T27" fmla="*/ 77 h 83"/>
                <a:gd name="T28" fmla="*/ 54 w 80"/>
                <a:gd name="T29" fmla="*/ 80 h 83"/>
                <a:gd name="T30" fmla="*/ 56 w 80"/>
                <a:gd name="T31" fmla="*/ 81 h 83"/>
                <a:gd name="T32" fmla="*/ 61 w 80"/>
                <a:gd name="T33" fmla="*/ 81 h 83"/>
                <a:gd name="T34" fmla="*/ 79 w 80"/>
                <a:gd name="T35" fmla="*/ 63 h 83"/>
                <a:gd name="T36" fmla="*/ 79 w 80"/>
                <a:gd name="T37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3">
                  <a:moveTo>
                    <a:pt x="79" y="58"/>
                  </a:moveTo>
                  <a:cubicBezTo>
                    <a:pt x="63" y="42"/>
                    <a:pt x="63" y="42"/>
                    <a:pt x="63" y="42"/>
                  </a:cubicBezTo>
                  <a:cubicBezTo>
                    <a:pt x="62" y="41"/>
                    <a:pt x="60" y="40"/>
                    <a:pt x="60" y="39"/>
                  </a:cubicBezTo>
                  <a:cubicBezTo>
                    <a:pt x="60" y="39"/>
                    <a:pt x="54" y="27"/>
                    <a:pt x="45" y="21"/>
                  </a:cubicBezTo>
                  <a:cubicBezTo>
                    <a:pt x="35" y="15"/>
                    <a:pt x="38" y="11"/>
                    <a:pt x="38" y="6"/>
                  </a:cubicBezTo>
                  <a:cubicBezTo>
                    <a:pt x="38" y="1"/>
                    <a:pt x="33" y="0"/>
                    <a:pt x="29" y="5"/>
                  </a:cubicBezTo>
                  <a:cubicBezTo>
                    <a:pt x="28" y="7"/>
                    <a:pt x="27" y="10"/>
                    <a:pt x="26" y="12"/>
                  </a:cubicBezTo>
                  <a:cubicBezTo>
                    <a:pt x="26" y="18"/>
                    <a:pt x="30" y="22"/>
                    <a:pt x="31" y="24"/>
                  </a:cubicBezTo>
                  <a:cubicBezTo>
                    <a:pt x="32" y="25"/>
                    <a:pt x="33" y="28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35"/>
                    <a:pt x="2" y="4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6"/>
                    <a:pt x="17" y="77"/>
                    <a:pt x="1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7"/>
                    <a:pt x="53" y="78"/>
                    <a:pt x="54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3"/>
                    <a:pt x="61" y="8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59"/>
                    <a:pt x="7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6" name="Freeform 597"/>
            <p:cNvSpPr/>
            <p:nvPr/>
          </p:nvSpPr>
          <p:spPr bwMode="auto">
            <a:xfrm>
              <a:off x="4723047" y="5422720"/>
              <a:ext cx="93879" cy="93879"/>
            </a:xfrm>
            <a:custGeom>
              <a:avLst/>
              <a:gdLst>
                <a:gd name="T0" fmla="*/ 5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7 h 34"/>
                <a:gd name="T8" fmla="*/ 5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7" name="Freeform 598"/>
            <p:cNvSpPr/>
            <p:nvPr/>
          </p:nvSpPr>
          <p:spPr bwMode="auto">
            <a:xfrm>
              <a:off x="8318052" y="3801931"/>
              <a:ext cx="665436" cy="665436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8" name="Freeform 599"/>
            <p:cNvSpPr/>
            <p:nvPr/>
          </p:nvSpPr>
          <p:spPr bwMode="auto">
            <a:xfrm>
              <a:off x="8500287" y="4039389"/>
              <a:ext cx="88356" cy="184997"/>
            </a:xfrm>
            <a:custGeom>
              <a:avLst/>
              <a:gdLst>
                <a:gd name="T0" fmla="*/ 0 w 32"/>
                <a:gd name="T1" fmla="*/ 67 h 67"/>
                <a:gd name="T2" fmla="*/ 32 w 32"/>
                <a:gd name="T3" fmla="*/ 28 h 67"/>
                <a:gd name="T4" fmla="*/ 0 w 32"/>
                <a:gd name="T5" fmla="*/ 0 h 67"/>
                <a:gd name="T6" fmla="*/ 0 w 32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7">
                  <a:moveTo>
                    <a:pt x="0" y="67"/>
                  </a:moveTo>
                  <a:lnTo>
                    <a:pt x="32" y="28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9" name="Freeform 600"/>
            <p:cNvSpPr/>
            <p:nvPr/>
          </p:nvSpPr>
          <p:spPr bwMode="auto">
            <a:xfrm>
              <a:off x="8715656" y="4039389"/>
              <a:ext cx="91119" cy="184997"/>
            </a:xfrm>
            <a:custGeom>
              <a:avLst/>
              <a:gdLst>
                <a:gd name="T0" fmla="*/ 33 w 33"/>
                <a:gd name="T1" fmla="*/ 67 h 67"/>
                <a:gd name="T2" fmla="*/ 33 w 33"/>
                <a:gd name="T3" fmla="*/ 0 h 67"/>
                <a:gd name="T4" fmla="*/ 0 w 33"/>
                <a:gd name="T5" fmla="*/ 28 h 67"/>
                <a:gd name="T6" fmla="*/ 33 w 33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7">
                  <a:moveTo>
                    <a:pt x="33" y="67"/>
                  </a:moveTo>
                  <a:lnTo>
                    <a:pt x="33" y="0"/>
                  </a:lnTo>
                  <a:lnTo>
                    <a:pt x="0" y="28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0" name="Rectangle 601"/>
            <p:cNvSpPr>
              <a:spLocks noChangeArrowheads="1"/>
            </p:cNvSpPr>
            <p:nvPr/>
          </p:nvSpPr>
          <p:spPr bwMode="auto">
            <a:xfrm>
              <a:off x="8806775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1" name="Rectangle 602"/>
            <p:cNvSpPr>
              <a:spLocks noChangeArrowheads="1"/>
            </p:cNvSpPr>
            <p:nvPr/>
          </p:nvSpPr>
          <p:spPr bwMode="auto">
            <a:xfrm>
              <a:off x="8500287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2" name="Freeform 603"/>
            <p:cNvSpPr/>
            <p:nvPr/>
          </p:nvSpPr>
          <p:spPr bwMode="auto">
            <a:xfrm>
              <a:off x="8503049" y="4119462"/>
              <a:ext cx="300965" cy="113208"/>
            </a:xfrm>
            <a:custGeom>
              <a:avLst/>
              <a:gdLst>
                <a:gd name="T0" fmla="*/ 109 w 109"/>
                <a:gd name="T1" fmla="*/ 41 h 41"/>
                <a:gd name="T2" fmla="*/ 107 w 109"/>
                <a:gd name="T3" fmla="*/ 41 h 41"/>
                <a:gd name="T4" fmla="*/ 75 w 109"/>
                <a:gd name="T5" fmla="*/ 0 h 41"/>
                <a:gd name="T6" fmla="*/ 54 w 109"/>
                <a:gd name="T7" fmla="*/ 17 h 41"/>
                <a:gd name="T8" fmla="*/ 34 w 109"/>
                <a:gd name="T9" fmla="*/ 0 h 41"/>
                <a:gd name="T10" fmla="*/ 0 w 109"/>
                <a:gd name="T11" fmla="*/ 41 h 41"/>
                <a:gd name="T12" fmla="*/ 0 w 109"/>
                <a:gd name="T13" fmla="*/ 41 h 41"/>
                <a:gd name="T14" fmla="*/ 109 w 109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">
                  <a:moveTo>
                    <a:pt x="109" y="41"/>
                  </a:moveTo>
                  <a:lnTo>
                    <a:pt x="107" y="41"/>
                  </a:lnTo>
                  <a:lnTo>
                    <a:pt x="75" y="0"/>
                  </a:lnTo>
                  <a:lnTo>
                    <a:pt x="54" y="17"/>
                  </a:lnTo>
                  <a:lnTo>
                    <a:pt x="34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3" name="Freeform 604"/>
            <p:cNvSpPr/>
            <p:nvPr/>
          </p:nvSpPr>
          <p:spPr bwMode="auto">
            <a:xfrm>
              <a:off x="8505809" y="4036627"/>
              <a:ext cx="292681" cy="118730"/>
            </a:xfrm>
            <a:custGeom>
              <a:avLst/>
              <a:gdLst>
                <a:gd name="T0" fmla="*/ 32 w 106"/>
                <a:gd name="T1" fmla="*/ 26 h 43"/>
                <a:gd name="T2" fmla="*/ 33 w 106"/>
                <a:gd name="T3" fmla="*/ 28 h 43"/>
                <a:gd name="T4" fmla="*/ 34 w 106"/>
                <a:gd name="T5" fmla="*/ 28 h 43"/>
                <a:gd name="T6" fmla="*/ 53 w 106"/>
                <a:gd name="T7" fmla="*/ 43 h 43"/>
                <a:gd name="T8" fmla="*/ 72 w 106"/>
                <a:gd name="T9" fmla="*/ 28 h 43"/>
                <a:gd name="T10" fmla="*/ 72 w 106"/>
                <a:gd name="T11" fmla="*/ 28 h 43"/>
                <a:gd name="T12" fmla="*/ 74 w 106"/>
                <a:gd name="T13" fmla="*/ 26 h 43"/>
                <a:gd name="T14" fmla="*/ 106 w 106"/>
                <a:gd name="T15" fmla="*/ 0 h 43"/>
                <a:gd name="T16" fmla="*/ 0 w 106"/>
                <a:gd name="T17" fmla="*/ 0 h 43"/>
                <a:gd name="T18" fmla="*/ 32 w 106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43">
                  <a:moveTo>
                    <a:pt x="32" y="26"/>
                  </a:moveTo>
                  <a:lnTo>
                    <a:pt x="33" y="28"/>
                  </a:lnTo>
                  <a:lnTo>
                    <a:pt x="34" y="28"/>
                  </a:lnTo>
                  <a:lnTo>
                    <a:pt x="53" y="43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4" name="Freeform 605"/>
            <p:cNvSpPr/>
            <p:nvPr/>
          </p:nvSpPr>
          <p:spPr bwMode="auto">
            <a:xfrm>
              <a:off x="5879966" y="525429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4 w 183"/>
                <a:gd name="T3" fmla="*/ 56 h 183"/>
                <a:gd name="T4" fmla="*/ 127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7" y="0"/>
                    <a:pt x="145" y="16"/>
                    <a:pt x="164" y="56"/>
                  </a:cubicBezTo>
                  <a:cubicBezTo>
                    <a:pt x="183" y="96"/>
                    <a:pt x="167" y="145"/>
                    <a:pt x="127" y="164"/>
                  </a:cubicBezTo>
                  <a:cubicBezTo>
                    <a:pt x="87" y="183"/>
                    <a:pt x="38" y="167"/>
                    <a:pt x="19" y="127"/>
                  </a:cubicBezTo>
                  <a:cubicBezTo>
                    <a:pt x="0" y="87"/>
                    <a:pt x="16" y="38"/>
                    <a:pt x="56" y="19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5" name="Freeform 606"/>
            <p:cNvSpPr/>
            <p:nvPr/>
          </p:nvSpPr>
          <p:spPr bwMode="auto">
            <a:xfrm>
              <a:off x="6122946" y="5403393"/>
              <a:ext cx="176713" cy="358948"/>
            </a:xfrm>
            <a:custGeom>
              <a:avLst/>
              <a:gdLst>
                <a:gd name="T0" fmla="*/ 11 w 49"/>
                <a:gd name="T1" fmla="*/ 20 h 99"/>
                <a:gd name="T2" fmla="*/ 11 w 49"/>
                <a:gd name="T3" fmla="*/ 34 h 99"/>
                <a:gd name="T4" fmla="*/ 0 w 49"/>
                <a:gd name="T5" fmla="*/ 34 h 99"/>
                <a:gd name="T6" fmla="*/ 0 w 49"/>
                <a:gd name="T7" fmla="*/ 51 h 99"/>
                <a:gd name="T8" fmla="*/ 11 w 49"/>
                <a:gd name="T9" fmla="*/ 51 h 99"/>
                <a:gd name="T10" fmla="*/ 11 w 49"/>
                <a:gd name="T11" fmla="*/ 99 h 99"/>
                <a:gd name="T12" fmla="*/ 32 w 49"/>
                <a:gd name="T13" fmla="*/ 99 h 99"/>
                <a:gd name="T14" fmla="*/ 32 w 49"/>
                <a:gd name="T15" fmla="*/ 51 h 99"/>
                <a:gd name="T16" fmla="*/ 47 w 49"/>
                <a:gd name="T17" fmla="*/ 51 h 99"/>
                <a:gd name="T18" fmla="*/ 49 w 49"/>
                <a:gd name="T19" fmla="*/ 34 h 99"/>
                <a:gd name="T20" fmla="*/ 32 w 49"/>
                <a:gd name="T21" fmla="*/ 34 h 99"/>
                <a:gd name="T22" fmla="*/ 32 w 49"/>
                <a:gd name="T23" fmla="*/ 22 h 99"/>
                <a:gd name="T24" fmla="*/ 37 w 49"/>
                <a:gd name="T25" fmla="*/ 18 h 99"/>
                <a:gd name="T26" fmla="*/ 49 w 49"/>
                <a:gd name="T27" fmla="*/ 18 h 99"/>
                <a:gd name="T28" fmla="*/ 49 w 49"/>
                <a:gd name="T29" fmla="*/ 0 h 99"/>
                <a:gd name="T30" fmla="*/ 33 w 49"/>
                <a:gd name="T31" fmla="*/ 0 h 99"/>
                <a:gd name="T32" fmla="*/ 11 w 49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9">
                  <a:moveTo>
                    <a:pt x="11" y="20"/>
                  </a:moveTo>
                  <a:cubicBezTo>
                    <a:pt x="11" y="22"/>
                    <a:pt x="11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43"/>
                    <a:pt x="49" y="34"/>
                  </a:cubicBezTo>
                  <a:cubicBezTo>
                    <a:pt x="47" y="34"/>
                    <a:pt x="32" y="34"/>
                    <a:pt x="32" y="34"/>
                  </a:cubicBezTo>
                  <a:cubicBezTo>
                    <a:pt x="32" y="34"/>
                    <a:pt x="32" y="24"/>
                    <a:pt x="32" y="22"/>
                  </a:cubicBezTo>
                  <a:cubicBezTo>
                    <a:pt x="32" y="20"/>
                    <a:pt x="35" y="18"/>
                    <a:pt x="37" y="18"/>
                  </a:cubicBezTo>
                  <a:cubicBezTo>
                    <a:pt x="39" y="18"/>
                    <a:pt x="44" y="18"/>
                    <a:pt x="49" y="18"/>
                  </a:cubicBezTo>
                  <a:cubicBezTo>
                    <a:pt x="49" y="15"/>
                    <a:pt x="49" y="7"/>
                    <a:pt x="49" y="0"/>
                  </a:cubicBezTo>
                  <a:cubicBezTo>
                    <a:pt x="43" y="0"/>
                    <a:pt x="36" y="0"/>
                    <a:pt x="33" y="0"/>
                  </a:cubicBezTo>
                  <a:cubicBezTo>
                    <a:pt x="10" y="0"/>
                    <a:pt x="11" y="17"/>
                    <a:pt x="11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6" name="Freeform 608"/>
            <p:cNvSpPr/>
            <p:nvPr/>
          </p:nvSpPr>
          <p:spPr bwMode="auto">
            <a:xfrm>
              <a:off x="6688979" y="2192186"/>
              <a:ext cx="662674" cy="659913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7" name="Freeform 609"/>
            <p:cNvSpPr>
              <a:spLocks noEditPoints="1"/>
            </p:cNvSpPr>
            <p:nvPr/>
          </p:nvSpPr>
          <p:spPr bwMode="auto">
            <a:xfrm>
              <a:off x="6846363" y="2379943"/>
              <a:ext cx="347904" cy="284398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8" name="Freeform 610"/>
            <p:cNvSpPr/>
            <p:nvPr/>
          </p:nvSpPr>
          <p:spPr bwMode="auto">
            <a:xfrm>
              <a:off x="8859235" y="3017766"/>
              <a:ext cx="665436" cy="665436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9" name="Freeform 611"/>
            <p:cNvSpPr>
              <a:spLocks noEditPoints="1"/>
            </p:cNvSpPr>
            <p:nvPr/>
          </p:nvSpPr>
          <p:spPr bwMode="auto">
            <a:xfrm>
              <a:off x="9033186" y="3233135"/>
              <a:ext cx="317532" cy="237458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0" name="Freeform 612"/>
            <p:cNvSpPr/>
            <p:nvPr/>
          </p:nvSpPr>
          <p:spPr bwMode="auto">
            <a:xfrm>
              <a:off x="3146435" y="2675384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2FBF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1" name="Rectangle 613"/>
            <p:cNvSpPr>
              <a:spLocks noChangeArrowheads="1"/>
            </p:cNvSpPr>
            <p:nvPr/>
          </p:nvSpPr>
          <p:spPr bwMode="auto">
            <a:xfrm>
              <a:off x="3303821" y="2780308"/>
              <a:ext cx="3494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@</a:t>
              </a:r>
              <a:endPara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Freeform 614"/>
            <p:cNvSpPr/>
            <p:nvPr/>
          </p:nvSpPr>
          <p:spPr bwMode="auto">
            <a:xfrm>
              <a:off x="5940709" y="1485334"/>
              <a:ext cx="665436" cy="662674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4" name="Freeform 616"/>
            <p:cNvSpPr/>
            <p:nvPr/>
          </p:nvSpPr>
          <p:spPr bwMode="auto">
            <a:xfrm>
              <a:off x="5159307" y="4580571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5" name="Freeform 617"/>
            <p:cNvSpPr>
              <a:spLocks noEditPoints="1"/>
            </p:cNvSpPr>
            <p:nvPr/>
          </p:nvSpPr>
          <p:spPr bwMode="auto">
            <a:xfrm>
              <a:off x="5322214" y="4743479"/>
              <a:ext cx="334099" cy="339621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6" name="Freeform 618"/>
            <p:cNvSpPr/>
            <p:nvPr/>
          </p:nvSpPr>
          <p:spPr bwMode="auto">
            <a:xfrm>
              <a:off x="4317159" y="331873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3 w 183"/>
                <a:gd name="T3" fmla="*/ 57 h 183"/>
                <a:gd name="T4" fmla="*/ 126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6" y="0"/>
                    <a:pt x="144" y="17"/>
                    <a:pt x="163" y="57"/>
                  </a:cubicBezTo>
                  <a:cubicBezTo>
                    <a:pt x="183" y="97"/>
                    <a:pt x="166" y="145"/>
                    <a:pt x="126" y="164"/>
                  </a:cubicBezTo>
                  <a:cubicBezTo>
                    <a:pt x="86" y="183"/>
                    <a:pt x="38" y="166"/>
                    <a:pt x="19" y="127"/>
                  </a:cubicBezTo>
                  <a:cubicBezTo>
                    <a:pt x="0" y="87"/>
                    <a:pt x="16" y="39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7" name="Freeform 619"/>
            <p:cNvSpPr/>
            <p:nvPr/>
          </p:nvSpPr>
          <p:spPr bwMode="auto">
            <a:xfrm>
              <a:off x="4358577" y="3531338"/>
              <a:ext cx="160146" cy="378277"/>
            </a:xfrm>
            <a:custGeom>
              <a:avLst/>
              <a:gdLst>
                <a:gd name="T0" fmla="*/ 7 w 45"/>
                <a:gd name="T1" fmla="*/ 0 h 105"/>
                <a:gd name="T2" fmla="*/ 7 w 45"/>
                <a:gd name="T3" fmla="*/ 0 h 105"/>
                <a:gd name="T4" fmla="*/ 45 w 45"/>
                <a:gd name="T5" fmla="*/ 105 h 105"/>
                <a:gd name="T6" fmla="*/ 45 w 45"/>
                <a:gd name="T7" fmla="*/ 105 h 105"/>
                <a:gd name="T8" fmla="*/ 8 w 45"/>
                <a:gd name="T9" fmla="*/ 68 h 105"/>
                <a:gd name="T10" fmla="*/ 0 w 45"/>
                <a:gd name="T11" fmla="*/ 33 h 105"/>
                <a:gd name="T12" fmla="*/ 7 w 45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29" y="98"/>
                    <a:pt x="17" y="85"/>
                    <a:pt x="8" y="68"/>
                  </a:cubicBezTo>
                  <a:cubicBezTo>
                    <a:pt x="2" y="56"/>
                    <a:pt x="0" y="44"/>
                    <a:pt x="0" y="33"/>
                  </a:cubicBezTo>
                  <a:cubicBezTo>
                    <a:pt x="0" y="22"/>
                    <a:pt x="2" y="11"/>
                    <a:pt x="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8" name="Freeform 620"/>
            <p:cNvSpPr/>
            <p:nvPr/>
          </p:nvSpPr>
          <p:spPr bwMode="auto">
            <a:xfrm>
              <a:off x="4405515" y="3357387"/>
              <a:ext cx="439022" cy="469394"/>
            </a:xfrm>
            <a:custGeom>
              <a:avLst/>
              <a:gdLst>
                <a:gd name="T0" fmla="*/ 67 w 122"/>
                <a:gd name="T1" fmla="*/ 0 h 130"/>
                <a:gd name="T2" fmla="*/ 122 w 122"/>
                <a:gd name="T3" fmla="*/ 21 h 130"/>
                <a:gd name="T4" fmla="*/ 122 w 122"/>
                <a:gd name="T5" fmla="*/ 22 h 130"/>
                <a:gd name="T6" fmla="*/ 121 w 122"/>
                <a:gd name="T7" fmla="*/ 21 h 130"/>
                <a:gd name="T8" fmla="*/ 107 w 122"/>
                <a:gd name="T9" fmla="*/ 33 h 130"/>
                <a:gd name="T10" fmla="*/ 107 w 122"/>
                <a:gd name="T11" fmla="*/ 36 h 130"/>
                <a:gd name="T12" fmla="*/ 117 w 122"/>
                <a:gd name="T13" fmla="*/ 58 h 130"/>
                <a:gd name="T14" fmla="*/ 122 w 122"/>
                <a:gd name="T15" fmla="*/ 77 h 130"/>
                <a:gd name="T16" fmla="*/ 113 w 122"/>
                <a:gd name="T17" fmla="*/ 111 h 130"/>
                <a:gd name="T18" fmla="*/ 108 w 122"/>
                <a:gd name="T19" fmla="*/ 130 h 130"/>
                <a:gd name="T20" fmla="*/ 99 w 122"/>
                <a:gd name="T21" fmla="*/ 104 h 130"/>
                <a:gd name="T22" fmla="*/ 78 w 122"/>
                <a:gd name="T23" fmla="*/ 43 h 130"/>
                <a:gd name="T24" fmla="*/ 78 w 122"/>
                <a:gd name="T25" fmla="*/ 43 h 130"/>
                <a:gd name="T26" fmla="*/ 90 w 122"/>
                <a:gd name="T27" fmla="*/ 40 h 130"/>
                <a:gd name="T28" fmla="*/ 90 w 122"/>
                <a:gd name="T29" fmla="*/ 39 h 130"/>
                <a:gd name="T30" fmla="*/ 88 w 122"/>
                <a:gd name="T31" fmla="*/ 36 h 130"/>
                <a:gd name="T32" fmla="*/ 66 w 122"/>
                <a:gd name="T33" fmla="*/ 37 h 130"/>
                <a:gd name="T34" fmla="*/ 43 w 122"/>
                <a:gd name="T35" fmla="*/ 36 h 130"/>
                <a:gd name="T36" fmla="*/ 41 w 122"/>
                <a:gd name="T37" fmla="*/ 39 h 130"/>
                <a:gd name="T38" fmla="*/ 41 w 122"/>
                <a:gd name="T39" fmla="*/ 39 h 130"/>
                <a:gd name="T40" fmla="*/ 51 w 122"/>
                <a:gd name="T41" fmla="*/ 43 h 130"/>
                <a:gd name="T42" fmla="*/ 53 w 122"/>
                <a:gd name="T43" fmla="*/ 43 h 130"/>
                <a:gd name="T44" fmla="*/ 65 w 122"/>
                <a:gd name="T45" fmla="*/ 78 h 130"/>
                <a:gd name="T46" fmla="*/ 48 w 122"/>
                <a:gd name="T47" fmla="*/ 130 h 130"/>
                <a:gd name="T48" fmla="*/ 47 w 122"/>
                <a:gd name="T49" fmla="*/ 130 h 130"/>
                <a:gd name="T50" fmla="*/ 18 w 122"/>
                <a:gd name="T51" fmla="*/ 43 h 130"/>
                <a:gd name="T52" fmla="*/ 18 w 122"/>
                <a:gd name="T53" fmla="*/ 43 h 130"/>
                <a:gd name="T54" fmla="*/ 18 w 122"/>
                <a:gd name="T55" fmla="*/ 43 h 130"/>
                <a:gd name="T56" fmla="*/ 30 w 122"/>
                <a:gd name="T57" fmla="*/ 40 h 130"/>
                <a:gd name="T58" fmla="*/ 30 w 122"/>
                <a:gd name="T59" fmla="*/ 39 h 130"/>
                <a:gd name="T60" fmla="*/ 28 w 122"/>
                <a:gd name="T61" fmla="*/ 36 h 130"/>
                <a:gd name="T62" fmla="*/ 2 w 122"/>
                <a:gd name="T63" fmla="*/ 37 h 130"/>
                <a:gd name="T64" fmla="*/ 0 w 122"/>
                <a:gd name="T65" fmla="*/ 37 h 130"/>
                <a:gd name="T66" fmla="*/ 0 w 122"/>
                <a:gd name="T67" fmla="*/ 36 h 130"/>
                <a:gd name="T68" fmla="*/ 16 w 122"/>
                <a:gd name="T69" fmla="*/ 18 h 130"/>
                <a:gd name="T70" fmla="*/ 67 w 122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30">
                  <a:moveTo>
                    <a:pt x="67" y="0"/>
                  </a:moveTo>
                  <a:cubicBezTo>
                    <a:pt x="88" y="0"/>
                    <a:pt x="106" y="7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14" y="21"/>
                    <a:pt x="110" y="25"/>
                    <a:pt x="107" y="33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41"/>
                    <a:pt x="110" y="48"/>
                    <a:pt x="117" y="58"/>
                  </a:cubicBezTo>
                  <a:cubicBezTo>
                    <a:pt x="120" y="64"/>
                    <a:pt x="122" y="70"/>
                    <a:pt x="122" y="77"/>
                  </a:cubicBezTo>
                  <a:cubicBezTo>
                    <a:pt x="122" y="83"/>
                    <a:pt x="119" y="94"/>
                    <a:pt x="113" y="111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7" y="130"/>
                    <a:pt x="104" y="121"/>
                    <a:pt x="99" y="10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6" y="43"/>
                    <a:pt x="90" y="42"/>
                    <a:pt x="90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7"/>
                    <a:pt x="89" y="36"/>
                    <a:pt x="88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7"/>
                    <a:pt x="41" y="38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2"/>
                    <a:pt x="44" y="43"/>
                    <a:pt x="51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0" y="42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8" y="26"/>
                    <a:pt x="16" y="18"/>
                  </a:cubicBezTo>
                  <a:cubicBezTo>
                    <a:pt x="32" y="6"/>
                    <a:pt x="49" y="0"/>
                    <a:pt x="6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9" name="Freeform 621"/>
            <p:cNvSpPr/>
            <p:nvPr/>
          </p:nvSpPr>
          <p:spPr bwMode="auto">
            <a:xfrm>
              <a:off x="4562901" y="3672157"/>
              <a:ext cx="179475" cy="267831"/>
            </a:xfrm>
            <a:custGeom>
              <a:avLst/>
              <a:gdLst>
                <a:gd name="T0" fmla="*/ 24 w 50"/>
                <a:gd name="T1" fmla="*/ 0 h 74"/>
                <a:gd name="T2" fmla="*/ 34 w 50"/>
                <a:gd name="T3" fmla="*/ 26 h 74"/>
                <a:gd name="T4" fmla="*/ 50 w 50"/>
                <a:gd name="T5" fmla="*/ 70 h 74"/>
                <a:gd name="T6" fmla="*/ 50 w 50"/>
                <a:gd name="T7" fmla="*/ 70 h 74"/>
                <a:gd name="T8" fmla="*/ 23 w 50"/>
                <a:gd name="T9" fmla="*/ 74 h 74"/>
                <a:gd name="T10" fmla="*/ 0 w 50"/>
                <a:gd name="T11" fmla="*/ 71 h 74"/>
                <a:gd name="T12" fmla="*/ 24 w 5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4">
                  <a:moveTo>
                    <a:pt x="24" y="0"/>
                  </a:moveTo>
                  <a:cubicBezTo>
                    <a:pt x="25" y="0"/>
                    <a:pt x="28" y="9"/>
                    <a:pt x="34" y="26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1" y="73"/>
                    <a:pt x="32" y="74"/>
                    <a:pt x="23" y="74"/>
                  </a:cubicBezTo>
                  <a:cubicBezTo>
                    <a:pt x="15" y="74"/>
                    <a:pt x="8" y="73"/>
                    <a:pt x="0" y="7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0" name="Freeform 622"/>
            <p:cNvSpPr/>
            <p:nvPr/>
          </p:nvSpPr>
          <p:spPr bwMode="auto">
            <a:xfrm>
              <a:off x="4794837" y="3509249"/>
              <a:ext cx="143579" cy="389322"/>
            </a:xfrm>
            <a:custGeom>
              <a:avLst/>
              <a:gdLst>
                <a:gd name="T0" fmla="*/ 29 w 40"/>
                <a:gd name="T1" fmla="*/ 0 h 108"/>
                <a:gd name="T2" fmla="*/ 30 w 40"/>
                <a:gd name="T3" fmla="*/ 0 h 108"/>
                <a:gd name="T4" fmla="*/ 40 w 40"/>
                <a:gd name="T5" fmla="*/ 39 h 108"/>
                <a:gd name="T6" fmla="*/ 12 w 40"/>
                <a:gd name="T7" fmla="*/ 99 h 108"/>
                <a:gd name="T8" fmla="*/ 0 w 40"/>
                <a:gd name="T9" fmla="*/ 108 h 108"/>
                <a:gd name="T10" fmla="*/ 0 w 40"/>
                <a:gd name="T11" fmla="*/ 108 h 108"/>
                <a:gd name="T12" fmla="*/ 0 w 40"/>
                <a:gd name="T13" fmla="*/ 108 h 108"/>
                <a:gd name="T14" fmla="*/ 28 w 40"/>
                <a:gd name="T15" fmla="*/ 26 h 108"/>
                <a:gd name="T16" fmla="*/ 30 w 40"/>
                <a:gd name="T17" fmla="*/ 8 h 108"/>
                <a:gd name="T18" fmla="*/ 29 w 40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08">
                  <a:moveTo>
                    <a:pt x="2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7" y="13"/>
                    <a:pt x="40" y="26"/>
                    <a:pt x="40" y="39"/>
                  </a:cubicBezTo>
                  <a:cubicBezTo>
                    <a:pt x="40" y="62"/>
                    <a:pt x="31" y="82"/>
                    <a:pt x="12" y="99"/>
                  </a:cubicBezTo>
                  <a:cubicBezTo>
                    <a:pt x="8" y="103"/>
                    <a:pt x="4" y="106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19"/>
                    <a:pt x="30" y="13"/>
                    <a:pt x="30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1" name="Freeform 623"/>
            <p:cNvSpPr/>
            <p:nvPr/>
          </p:nvSpPr>
          <p:spPr bwMode="auto">
            <a:xfrm>
              <a:off x="6020783" y="1214742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2" name="Freeform 624"/>
            <p:cNvSpPr/>
            <p:nvPr/>
          </p:nvSpPr>
          <p:spPr bwMode="auto">
            <a:xfrm>
              <a:off x="7558737" y="1457722"/>
              <a:ext cx="229176" cy="229176"/>
            </a:xfrm>
            <a:custGeom>
              <a:avLst/>
              <a:gdLst>
                <a:gd name="T0" fmla="*/ 20 w 64"/>
                <a:gd name="T1" fmla="*/ 6 h 64"/>
                <a:gd name="T2" fmla="*/ 58 w 64"/>
                <a:gd name="T3" fmla="*/ 20 h 64"/>
                <a:gd name="T4" fmla="*/ 44 w 64"/>
                <a:gd name="T5" fmla="*/ 57 h 64"/>
                <a:gd name="T6" fmla="*/ 7 w 64"/>
                <a:gd name="T7" fmla="*/ 44 h 64"/>
                <a:gd name="T8" fmla="*/ 20 w 64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6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4" y="34"/>
                    <a:pt x="59" y="51"/>
                    <a:pt x="44" y="57"/>
                  </a:cubicBezTo>
                  <a:cubicBezTo>
                    <a:pt x="30" y="64"/>
                    <a:pt x="14" y="58"/>
                    <a:pt x="7" y="44"/>
                  </a:cubicBezTo>
                  <a:cubicBezTo>
                    <a:pt x="0" y="30"/>
                    <a:pt x="6" y="13"/>
                    <a:pt x="20" y="6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3" name="Freeform 625"/>
            <p:cNvSpPr/>
            <p:nvPr/>
          </p:nvSpPr>
          <p:spPr bwMode="auto">
            <a:xfrm>
              <a:off x="8900652" y="2228080"/>
              <a:ext cx="234698" cy="234698"/>
            </a:xfrm>
            <a:custGeom>
              <a:avLst/>
              <a:gdLst>
                <a:gd name="T0" fmla="*/ 20 w 65"/>
                <a:gd name="T1" fmla="*/ 7 h 65"/>
                <a:gd name="T2" fmla="*/ 58 w 65"/>
                <a:gd name="T3" fmla="*/ 20 h 65"/>
                <a:gd name="T4" fmla="*/ 45 w 65"/>
                <a:gd name="T5" fmla="*/ 58 h 65"/>
                <a:gd name="T6" fmla="*/ 7 w 65"/>
                <a:gd name="T7" fmla="*/ 45 h 65"/>
                <a:gd name="T8" fmla="*/ 20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ubicBezTo>
                    <a:pt x="31" y="65"/>
                    <a:pt x="14" y="59"/>
                    <a:pt x="7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4" name="Freeform 626"/>
            <p:cNvSpPr/>
            <p:nvPr/>
          </p:nvSpPr>
          <p:spPr bwMode="auto">
            <a:xfrm>
              <a:off x="9546758" y="3608650"/>
              <a:ext cx="229176" cy="234698"/>
            </a:xfrm>
            <a:custGeom>
              <a:avLst/>
              <a:gdLst>
                <a:gd name="T0" fmla="*/ 19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19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19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19" y="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5" name="Freeform 627"/>
            <p:cNvSpPr/>
            <p:nvPr/>
          </p:nvSpPr>
          <p:spPr bwMode="auto">
            <a:xfrm>
              <a:off x="6020783" y="5999797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6" name="Freeform 628"/>
            <p:cNvSpPr/>
            <p:nvPr/>
          </p:nvSpPr>
          <p:spPr bwMode="auto">
            <a:xfrm>
              <a:off x="2494806" y="3608650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7" name="Freeform 629"/>
            <p:cNvSpPr/>
            <p:nvPr/>
          </p:nvSpPr>
          <p:spPr bwMode="auto">
            <a:xfrm>
              <a:off x="4480067" y="1457722"/>
              <a:ext cx="234698" cy="229176"/>
            </a:xfrm>
            <a:custGeom>
              <a:avLst/>
              <a:gdLst>
                <a:gd name="T0" fmla="*/ 45 w 65"/>
                <a:gd name="T1" fmla="*/ 6 h 64"/>
                <a:gd name="T2" fmla="*/ 7 w 65"/>
                <a:gd name="T3" fmla="*/ 20 h 64"/>
                <a:gd name="T4" fmla="*/ 20 w 65"/>
                <a:gd name="T5" fmla="*/ 57 h 64"/>
                <a:gd name="T6" fmla="*/ 58 w 65"/>
                <a:gd name="T7" fmla="*/ 44 h 64"/>
                <a:gd name="T8" fmla="*/ 45 w 65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6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ubicBezTo>
                    <a:pt x="34" y="64"/>
                    <a:pt x="51" y="58"/>
                    <a:pt x="58" y="44"/>
                  </a:cubicBezTo>
                  <a:cubicBezTo>
                    <a:pt x="65" y="30"/>
                    <a:pt x="59" y="13"/>
                    <a:pt x="45" y="6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8" name="Freeform 630"/>
            <p:cNvSpPr/>
            <p:nvPr/>
          </p:nvSpPr>
          <p:spPr bwMode="auto">
            <a:xfrm>
              <a:off x="3138153" y="2228080"/>
              <a:ext cx="234698" cy="234698"/>
            </a:xfrm>
            <a:custGeom>
              <a:avLst/>
              <a:gdLst>
                <a:gd name="T0" fmla="*/ 45 w 65"/>
                <a:gd name="T1" fmla="*/ 7 h 65"/>
                <a:gd name="T2" fmla="*/ 7 w 65"/>
                <a:gd name="T3" fmla="*/ 20 h 65"/>
                <a:gd name="T4" fmla="*/ 20 w 65"/>
                <a:gd name="T5" fmla="*/ 58 h 65"/>
                <a:gd name="T6" fmla="*/ 58 w 65"/>
                <a:gd name="T7" fmla="*/ 45 h 65"/>
                <a:gd name="T8" fmla="*/ 45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5" y="7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9" name="Freeform 631"/>
            <p:cNvSpPr/>
            <p:nvPr/>
          </p:nvSpPr>
          <p:spPr bwMode="auto">
            <a:xfrm>
              <a:off x="7558737" y="5762339"/>
              <a:ext cx="229176" cy="231936"/>
            </a:xfrm>
            <a:custGeom>
              <a:avLst/>
              <a:gdLst>
                <a:gd name="T0" fmla="*/ 20 w 64"/>
                <a:gd name="T1" fmla="*/ 57 h 64"/>
                <a:gd name="T2" fmla="*/ 58 w 64"/>
                <a:gd name="T3" fmla="*/ 44 h 64"/>
                <a:gd name="T4" fmla="*/ 44 w 64"/>
                <a:gd name="T5" fmla="*/ 7 h 64"/>
                <a:gd name="T6" fmla="*/ 7 w 64"/>
                <a:gd name="T7" fmla="*/ 20 h 64"/>
                <a:gd name="T8" fmla="*/ 20 w 64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57"/>
                  </a:moveTo>
                  <a:cubicBezTo>
                    <a:pt x="34" y="64"/>
                    <a:pt x="51" y="58"/>
                    <a:pt x="58" y="44"/>
                  </a:cubicBezTo>
                  <a:cubicBezTo>
                    <a:pt x="64" y="30"/>
                    <a:pt x="59" y="13"/>
                    <a:pt x="44" y="7"/>
                  </a:cubicBezTo>
                  <a:cubicBezTo>
                    <a:pt x="30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0" name="Freeform 632"/>
            <p:cNvSpPr/>
            <p:nvPr/>
          </p:nvSpPr>
          <p:spPr bwMode="auto">
            <a:xfrm>
              <a:off x="8900652" y="4986460"/>
              <a:ext cx="234698" cy="231936"/>
            </a:xfrm>
            <a:custGeom>
              <a:avLst/>
              <a:gdLst>
                <a:gd name="T0" fmla="*/ 20 w 65"/>
                <a:gd name="T1" fmla="*/ 58 h 64"/>
                <a:gd name="T2" fmla="*/ 58 w 65"/>
                <a:gd name="T3" fmla="*/ 44 h 64"/>
                <a:gd name="T4" fmla="*/ 45 w 65"/>
                <a:gd name="T5" fmla="*/ 7 h 64"/>
                <a:gd name="T6" fmla="*/ 7 w 65"/>
                <a:gd name="T7" fmla="*/ 20 h 64"/>
                <a:gd name="T8" fmla="*/ 20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58"/>
                  </a:moveTo>
                  <a:cubicBezTo>
                    <a:pt x="34" y="64"/>
                    <a:pt x="51" y="59"/>
                    <a:pt x="58" y="44"/>
                  </a:cubicBezTo>
                  <a:cubicBezTo>
                    <a:pt x="65" y="30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1" name="Freeform 633"/>
            <p:cNvSpPr/>
            <p:nvPr/>
          </p:nvSpPr>
          <p:spPr bwMode="auto">
            <a:xfrm>
              <a:off x="4480067" y="5762339"/>
              <a:ext cx="234698" cy="231936"/>
            </a:xfrm>
            <a:custGeom>
              <a:avLst/>
              <a:gdLst>
                <a:gd name="T0" fmla="*/ 45 w 65"/>
                <a:gd name="T1" fmla="*/ 57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7"/>
                  </a:move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2" name="Freeform 634"/>
            <p:cNvSpPr/>
            <p:nvPr/>
          </p:nvSpPr>
          <p:spPr bwMode="auto">
            <a:xfrm>
              <a:off x="3138153" y="4986460"/>
              <a:ext cx="234698" cy="231936"/>
            </a:xfrm>
            <a:custGeom>
              <a:avLst/>
              <a:gdLst>
                <a:gd name="T0" fmla="*/ 45 w 65"/>
                <a:gd name="T1" fmla="*/ 58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8"/>
                  </a:moveTo>
                  <a:cubicBezTo>
                    <a:pt x="31" y="64"/>
                    <a:pt x="14" y="59"/>
                    <a:pt x="7" y="44"/>
                  </a:cubicBezTo>
                  <a:cubicBezTo>
                    <a:pt x="0" y="30"/>
                    <a:pt x="6" y="14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3" name="Freeform 635"/>
            <p:cNvSpPr/>
            <p:nvPr/>
          </p:nvSpPr>
          <p:spPr bwMode="auto">
            <a:xfrm>
              <a:off x="7255012" y="3072989"/>
              <a:ext cx="231936" cy="231936"/>
            </a:xfrm>
            <a:custGeom>
              <a:avLst/>
              <a:gdLst>
                <a:gd name="T0" fmla="*/ 20 w 64"/>
                <a:gd name="T1" fmla="*/ 7 h 64"/>
                <a:gd name="T2" fmla="*/ 57 w 64"/>
                <a:gd name="T3" fmla="*/ 20 h 64"/>
                <a:gd name="T4" fmla="*/ 44 w 64"/>
                <a:gd name="T5" fmla="*/ 58 h 64"/>
                <a:gd name="T6" fmla="*/ 7 w 64"/>
                <a:gd name="T7" fmla="*/ 44 h 64"/>
                <a:gd name="T8" fmla="*/ 20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4"/>
                    <a:pt x="13" y="59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4" name="Freeform 636"/>
            <p:cNvSpPr/>
            <p:nvPr/>
          </p:nvSpPr>
          <p:spPr bwMode="auto">
            <a:xfrm>
              <a:off x="6092573" y="4826313"/>
              <a:ext cx="234698" cy="231936"/>
            </a:xfrm>
            <a:custGeom>
              <a:avLst/>
              <a:gdLst>
                <a:gd name="T0" fmla="*/ 20 w 65"/>
                <a:gd name="T1" fmla="*/ 7 h 64"/>
                <a:gd name="T2" fmla="*/ 58 w 65"/>
                <a:gd name="T3" fmla="*/ 20 h 64"/>
                <a:gd name="T4" fmla="*/ 45 w 65"/>
                <a:gd name="T5" fmla="*/ 57 h 64"/>
                <a:gd name="T6" fmla="*/ 7 w 65"/>
                <a:gd name="T7" fmla="*/ 44 h 64"/>
                <a:gd name="T8" fmla="*/ 20 w 65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5" name="Freeform 637"/>
            <p:cNvSpPr/>
            <p:nvPr/>
          </p:nvSpPr>
          <p:spPr bwMode="auto">
            <a:xfrm>
              <a:off x="3527472" y="3553427"/>
              <a:ext cx="234698" cy="234698"/>
            </a:xfrm>
            <a:custGeom>
              <a:avLst/>
              <a:gdLst>
                <a:gd name="T0" fmla="*/ 20 w 65"/>
                <a:gd name="T1" fmla="*/ 58 h 65"/>
                <a:gd name="T2" fmla="*/ 58 w 65"/>
                <a:gd name="T3" fmla="*/ 45 h 65"/>
                <a:gd name="T4" fmla="*/ 45 w 65"/>
                <a:gd name="T5" fmla="*/ 7 h 65"/>
                <a:gd name="T6" fmla="*/ 7 w 65"/>
                <a:gd name="T7" fmla="*/ 20 h 65"/>
                <a:gd name="T8" fmla="*/ 20 w 65"/>
                <a:gd name="T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58"/>
                  </a:move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93" name="Freeform 258"/>
            <p:cNvSpPr/>
            <p:nvPr/>
          </p:nvSpPr>
          <p:spPr bwMode="auto">
            <a:xfrm>
              <a:off x="6115825" y="1621975"/>
              <a:ext cx="339500" cy="334168"/>
            </a:xfrm>
            <a:custGeom>
              <a:avLst/>
              <a:gdLst>
                <a:gd name="T0" fmla="*/ 148 w 159"/>
                <a:gd name="T1" fmla="*/ 107 h 156"/>
                <a:gd name="T2" fmla="*/ 118 w 159"/>
                <a:gd name="T3" fmla="*/ 101 h 156"/>
                <a:gd name="T4" fmla="*/ 93 w 159"/>
                <a:gd name="T5" fmla="*/ 76 h 156"/>
                <a:gd name="T6" fmla="*/ 124 w 159"/>
                <a:gd name="T7" fmla="*/ 44 h 156"/>
                <a:gd name="T8" fmla="*/ 133 w 159"/>
                <a:gd name="T9" fmla="*/ 43 h 156"/>
                <a:gd name="T10" fmla="*/ 148 w 159"/>
                <a:gd name="T11" fmla="*/ 19 h 156"/>
                <a:gd name="T12" fmla="*/ 140 w 159"/>
                <a:gd name="T13" fmla="*/ 11 h 156"/>
                <a:gd name="T14" fmla="*/ 116 w 159"/>
                <a:gd name="T15" fmla="*/ 26 h 156"/>
                <a:gd name="T16" fmla="*/ 115 w 159"/>
                <a:gd name="T17" fmla="*/ 35 h 156"/>
                <a:gd name="T18" fmla="*/ 84 w 159"/>
                <a:gd name="T19" fmla="*/ 66 h 156"/>
                <a:gd name="T20" fmla="*/ 56 w 159"/>
                <a:gd name="T21" fmla="*/ 39 h 156"/>
                <a:gd name="T22" fmla="*/ 50 w 159"/>
                <a:gd name="T23" fmla="*/ 9 h 156"/>
                <a:gd name="T24" fmla="*/ 32 w 159"/>
                <a:gd name="T25" fmla="*/ 0 h 156"/>
                <a:gd name="T26" fmla="*/ 44 w 159"/>
                <a:gd name="T27" fmla="*/ 12 h 156"/>
                <a:gd name="T28" fmla="*/ 39 w 159"/>
                <a:gd name="T29" fmla="*/ 32 h 156"/>
                <a:gd name="T30" fmla="*/ 19 w 159"/>
                <a:gd name="T31" fmla="*/ 37 h 156"/>
                <a:gd name="T32" fmla="*/ 3 w 159"/>
                <a:gd name="T33" fmla="*/ 20 h 156"/>
                <a:gd name="T34" fmla="*/ 10 w 159"/>
                <a:gd name="T35" fmla="*/ 49 h 156"/>
                <a:gd name="T36" fmla="*/ 41 w 159"/>
                <a:gd name="T37" fmla="*/ 55 h 156"/>
                <a:gd name="T38" fmla="*/ 65 w 159"/>
                <a:gd name="T39" fmla="*/ 79 h 156"/>
                <a:gd name="T40" fmla="*/ 13 w 159"/>
                <a:gd name="T41" fmla="*/ 130 h 156"/>
                <a:gd name="T42" fmla="*/ 13 w 159"/>
                <a:gd name="T43" fmla="*/ 145 h 156"/>
                <a:gd name="T44" fmla="*/ 14 w 159"/>
                <a:gd name="T45" fmla="*/ 146 h 156"/>
                <a:gd name="T46" fmla="*/ 29 w 159"/>
                <a:gd name="T47" fmla="*/ 146 h 156"/>
                <a:gd name="T48" fmla="*/ 80 w 159"/>
                <a:gd name="T49" fmla="*/ 95 h 156"/>
                <a:gd name="T50" fmla="*/ 102 w 159"/>
                <a:gd name="T51" fmla="*/ 117 h 156"/>
                <a:gd name="T52" fmla="*/ 108 w 159"/>
                <a:gd name="T53" fmla="*/ 147 h 156"/>
                <a:gd name="T54" fmla="*/ 132 w 159"/>
                <a:gd name="T55" fmla="*/ 155 h 156"/>
                <a:gd name="T56" fmla="*/ 117 w 159"/>
                <a:gd name="T57" fmla="*/ 140 h 156"/>
                <a:gd name="T58" fmla="*/ 121 w 159"/>
                <a:gd name="T59" fmla="*/ 124 h 156"/>
                <a:gd name="T60" fmla="*/ 137 w 159"/>
                <a:gd name="T61" fmla="*/ 120 h 156"/>
                <a:gd name="T62" fmla="*/ 155 w 159"/>
                <a:gd name="T63" fmla="*/ 138 h 156"/>
                <a:gd name="T64" fmla="*/ 148 w 159"/>
                <a:gd name="T65" fmla="*/ 10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6">
                  <a:moveTo>
                    <a:pt x="148" y="107"/>
                  </a:moveTo>
                  <a:cubicBezTo>
                    <a:pt x="140" y="99"/>
                    <a:pt x="128" y="97"/>
                    <a:pt x="118" y="101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0" y="29"/>
                    <a:pt x="58" y="17"/>
                    <a:pt x="50" y="9"/>
                  </a:cubicBezTo>
                  <a:cubicBezTo>
                    <a:pt x="45" y="4"/>
                    <a:pt x="38" y="1"/>
                    <a:pt x="32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30"/>
                    <a:pt x="2" y="41"/>
                    <a:pt x="10" y="49"/>
                  </a:cubicBezTo>
                  <a:cubicBezTo>
                    <a:pt x="18" y="57"/>
                    <a:pt x="30" y="59"/>
                    <a:pt x="41" y="55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9" y="134"/>
                    <a:pt x="9" y="141"/>
                    <a:pt x="13" y="145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8" y="150"/>
                    <a:pt x="25" y="150"/>
                    <a:pt x="29" y="14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98" y="127"/>
                    <a:pt x="100" y="139"/>
                    <a:pt x="108" y="147"/>
                  </a:cubicBezTo>
                  <a:cubicBezTo>
                    <a:pt x="115" y="154"/>
                    <a:pt x="124" y="156"/>
                    <a:pt x="132" y="15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9" y="127"/>
                    <a:pt x="157" y="115"/>
                    <a:pt x="14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01" name="组合 400"/>
          <p:cNvGrpSpPr/>
          <p:nvPr/>
        </p:nvGrpSpPr>
        <p:grpSpPr>
          <a:xfrm>
            <a:off x="5377394" y="2845049"/>
            <a:ext cx="1441315" cy="1446837"/>
            <a:chOff x="5416094" y="3001201"/>
            <a:chExt cx="1441315" cy="1446837"/>
          </a:xfrm>
        </p:grpSpPr>
        <p:sp>
          <p:nvSpPr>
            <p:cNvPr id="304" name="Oval 565"/>
            <p:cNvSpPr>
              <a:spLocks noChangeArrowheads="1"/>
            </p:cNvSpPr>
            <p:nvPr/>
          </p:nvSpPr>
          <p:spPr bwMode="auto">
            <a:xfrm>
              <a:off x="5416094" y="3001201"/>
              <a:ext cx="1441315" cy="1446837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94" name="文本框 393"/>
            <p:cNvSpPr txBox="1"/>
            <p:nvPr/>
          </p:nvSpPr>
          <p:spPr>
            <a:xfrm>
              <a:off x="5459357" y="3560016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4107313" y="1891221"/>
            <a:ext cx="1350198" cy="1143112"/>
            <a:chOff x="4165295" y="1775254"/>
            <a:chExt cx="1350198" cy="1143112"/>
          </a:xfrm>
        </p:grpSpPr>
        <p:sp>
          <p:nvSpPr>
            <p:cNvPr id="317" name="Oval 578"/>
            <p:cNvSpPr>
              <a:spLocks noChangeArrowheads="1"/>
            </p:cNvSpPr>
            <p:nvPr/>
          </p:nvSpPr>
          <p:spPr bwMode="auto">
            <a:xfrm>
              <a:off x="4264698" y="1775254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5" name="文本框 394"/>
            <p:cNvSpPr txBox="1"/>
            <p:nvPr/>
          </p:nvSpPr>
          <p:spPr>
            <a:xfrm>
              <a:off x="4165295" y="2150859"/>
              <a:ext cx="135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3058726" y="3920659"/>
            <a:ext cx="1350198" cy="994010"/>
            <a:chOff x="3154720" y="3862676"/>
            <a:chExt cx="1350198" cy="994010"/>
          </a:xfrm>
        </p:grpSpPr>
        <p:sp>
          <p:nvSpPr>
            <p:cNvPr id="266" name="Oval 527"/>
            <p:cNvSpPr>
              <a:spLocks noChangeArrowheads="1"/>
            </p:cNvSpPr>
            <p:nvPr/>
          </p:nvSpPr>
          <p:spPr bwMode="auto">
            <a:xfrm>
              <a:off x="3353522" y="3862676"/>
              <a:ext cx="994011" cy="994010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6" name="文本框 395"/>
            <p:cNvSpPr txBox="1"/>
            <p:nvPr/>
          </p:nvSpPr>
          <p:spPr>
            <a:xfrm>
              <a:off x="3154720" y="4227236"/>
              <a:ext cx="135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6865692" y="4308601"/>
            <a:ext cx="1350198" cy="1143112"/>
            <a:chOff x="6849645" y="4423187"/>
            <a:chExt cx="1350198" cy="1143112"/>
          </a:xfrm>
        </p:grpSpPr>
        <p:sp>
          <p:nvSpPr>
            <p:cNvPr id="284" name="Oval 545"/>
            <p:cNvSpPr>
              <a:spLocks noChangeArrowheads="1"/>
            </p:cNvSpPr>
            <p:nvPr/>
          </p:nvSpPr>
          <p:spPr bwMode="auto">
            <a:xfrm>
              <a:off x="6940244" y="4423187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7" name="文本框 396"/>
            <p:cNvSpPr txBox="1"/>
            <p:nvPr/>
          </p:nvSpPr>
          <p:spPr>
            <a:xfrm>
              <a:off x="6849645" y="4799625"/>
              <a:ext cx="135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7609000" y="2215655"/>
            <a:ext cx="1350198" cy="999533"/>
            <a:chOff x="7688301" y="2233604"/>
            <a:chExt cx="1350198" cy="999533"/>
          </a:xfrm>
        </p:grpSpPr>
        <p:sp>
          <p:nvSpPr>
            <p:cNvPr id="220" name="Oval 481"/>
            <p:cNvSpPr>
              <a:spLocks noChangeArrowheads="1"/>
            </p:cNvSpPr>
            <p:nvPr/>
          </p:nvSpPr>
          <p:spPr bwMode="auto">
            <a:xfrm>
              <a:off x="7865225" y="2233604"/>
              <a:ext cx="994011" cy="999533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8" name="文本框 397"/>
            <p:cNvSpPr txBox="1"/>
            <p:nvPr/>
          </p:nvSpPr>
          <p:spPr>
            <a:xfrm>
              <a:off x="7688301" y="2570514"/>
              <a:ext cx="135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sp>
        <p:nvSpPr>
          <p:cNvPr id="279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525730" y="1574751"/>
            <a:ext cx="4765782" cy="1236181"/>
            <a:chOff x="1525730" y="1574751"/>
            <a:chExt cx="4765782" cy="1236181"/>
          </a:xfrm>
        </p:grpSpPr>
        <p:sp>
          <p:nvSpPr>
            <p:cNvPr id="5" name="Freeform 5"/>
            <p:cNvSpPr/>
            <p:nvPr/>
          </p:nvSpPr>
          <p:spPr bwMode="auto">
            <a:xfrm>
              <a:off x="1525730" y="1757517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40" y="1574751"/>
              <a:ext cx="4243472" cy="1236181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1671721" y="1944658"/>
              <a:ext cx="504001" cy="302664"/>
              <a:chOff x="4370388" y="1439863"/>
              <a:chExt cx="608012" cy="365125"/>
            </a:xfrm>
          </p:grpSpPr>
          <p:sp>
            <p:nvSpPr>
              <p:cNvPr id="14" name="Freeform 25"/>
              <p:cNvSpPr>
                <a:spLocks noEditPoints="1"/>
              </p:cNvSpPr>
              <p:nvPr/>
            </p:nvSpPr>
            <p:spPr bwMode="auto">
              <a:xfrm>
                <a:off x="4605338" y="1439863"/>
                <a:ext cx="373062" cy="365125"/>
              </a:xfrm>
              <a:custGeom>
                <a:avLst/>
                <a:gdLst>
                  <a:gd name="T0" fmla="*/ 117 w 117"/>
                  <a:gd name="T1" fmla="*/ 58 h 116"/>
                  <a:gd name="T2" fmla="*/ 101 w 117"/>
                  <a:gd name="T3" fmla="*/ 51 h 116"/>
                  <a:gd name="T4" fmla="*/ 106 w 117"/>
                  <a:gd name="T5" fmla="*/ 39 h 116"/>
                  <a:gd name="T6" fmla="*/ 99 w 117"/>
                  <a:gd name="T7" fmla="*/ 26 h 116"/>
                  <a:gd name="T8" fmla="*/ 86 w 117"/>
                  <a:gd name="T9" fmla="*/ 24 h 116"/>
                  <a:gd name="T10" fmla="*/ 87 w 117"/>
                  <a:gd name="T11" fmla="*/ 7 h 116"/>
                  <a:gd name="T12" fmla="*/ 74 w 117"/>
                  <a:gd name="T13" fmla="*/ 17 h 116"/>
                  <a:gd name="T14" fmla="*/ 65 w 117"/>
                  <a:gd name="T15" fmla="*/ 7 h 116"/>
                  <a:gd name="T16" fmla="*/ 51 w 117"/>
                  <a:gd name="T17" fmla="*/ 7 h 116"/>
                  <a:gd name="T18" fmla="*/ 43 w 117"/>
                  <a:gd name="T19" fmla="*/ 17 h 116"/>
                  <a:gd name="T20" fmla="*/ 29 w 117"/>
                  <a:gd name="T21" fmla="*/ 7 h 116"/>
                  <a:gd name="T22" fmla="*/ 30 w 117"/>
                  <a:gd name="T23" fmla="*/ 24 h 116"/>
                  <a:gd name="T24" fmla="*/ 18 w 117"/>
                  <a:gd name="T25" fmla="*/ 26 h 116"/>
                  <a:gd name="T26" fmla="*/ 10 w 117"/>
                  <a:gd name="T27" fmla="*/ 39 h 116"/>
                  <a:gd name="T28" fmla="*/ 15 w 117"/>
                  <a:gd name="T29" fmla="*/ 51 h 116"/>
                  <a:gd name="T30" fmla="*/ 0 w 117"/>
                  <a:gd name="T31" fmla="*/ 58 h 116"/>
                  <a:gd name="T32" fmla="*/ 15 w 117"/>
                  <a:gd name="T33" fmla="*/ 65 h 116"/>
                  <a:gd name="T34" fmla="*/ 10 w 117"/>
                  <a:gd name="T35" fmla="*/ 77 h 116"/>
                  <a:gd name="T36" fmla="*/ 18 w 117"/>
                  <a:gd name="T37" fmla="*/ 90 h 116"/>
                  <a:gd name="T38" fmla="*/ 30 w 117"/>
                  <a:gd name="T39" fmla="*/ 92 h 116"/>
                  <a:gd name="T40" fmla="*/ 29 w 117"/>
                  <a:gd name="T41" fmla="*/ 108 h 116"/>
                  <a:gd name="T42" fmla="*/ 43 w 117"/>
                  <a:gd name="T43" fmla="*/ 99 h 116"/>
                  <a:gd name="T44" fmla="*/ 51 w 117"/>
                  <a:gd name="T45" fmla="*/ 109 h 116"/>
                  <a:gd name="T46" fmla="*/ 65 w 117"/>
                  <a:gd name="T47" fmla="*/ 109 h 116"/>
                  <a:gd name="T48" fmla="*/ 74 w 117"/>
                  <a:gd name="T49" fmla="*/ 99 h 116"/>
                  <a:gd name="T50" fmla="*/ 87 w 117"/>
                  <a:gd name="T51" fmla="*/ 108 h 116"/>
                  <a:gd name="T52" fmla="*/ 86 w 117"/>
                  <a:gd name="T53" fmla="*/ 92 h 116"/>
                  <a:gd name="T54" fmla="*/ 99 w 117"/>
                  <a:gd name="T55" fmla="*/ 90 h 116"/>
                  <a:gd name="T56" fmla="*/ 106 w 117"/>
                  <a:gd name="T57" fmla="*/ 77 h 116"/>
                  <a:gd name="T58" fmla="*/ 101 w 117"/>
                  <a:gd name="T59" fmla="*/ 65 h 116"/>
                  <a:gd name="T60" fmla="*/ 58 w 117"/>
                  <a:gd name="T61" fmla="*/ 94 h 116"/>
                  <a:gd name="T62" fmla="*/ 58 w 117"/>
                  <a:gd name="T63" fmla="*/ 21 h 116"/>
                  <a:gd name="T64" fmla="*/ 58 w 117"/>
                  <a:gd name="T65" fmla="*/ 9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6"/>
              <p:cNvSpPr>
                <a:spLocks noEditPoints="1"/>
              </p:cNvSpPr>
              <p:nvPr/>
            </p:nvSpPr>
            <p:spPr bwMode="auto">
              <a:xfrm>
                <a:off x="4370388" y="1552576"/>
                <a:ext cx="244475" cy="242888"/>
              </a:xfrm>
              <a:custGeom>
                <a:avLst/>
                <a:gdLst>
                  <a:gd name="T0" fmla="*/ 70 w 77"/>
                  <a:gd name="T1" fmla="*/ 31 h 77"/>
                  <a:gd name="T2" fmla="*/ 64 w 77"/>
                  <a:gd name="T3" fmla="*/ 31 h 77"/>
                  <a:gd name="T4" fmla="*/ 61 w 77"/>
                  <a:gd name="T5" fmla="*/ 26 h 77"/>
                  <a:gd name="T6" fmla="*/ 66 w 77"/>
                  <a:gd name="T7" fmla="*/ 21 h 77"/>
                  <a:gd name="T8" fmla="*/ 66 w 77"/>
                  <a:gd name="T9" fmla="*/ 11 h 77"/>
                  <a:gd name="T10" fmla="*/ 56 w 77"/>
                  <a:gd name="T11" fmla="*/ 11 h 77"/>
                  <a:gd name="T12" fmla="*/ 51 w 77"/>
                  <a:gd name="T13" fmla="*/ 16 h 77"/>
                  <a:gd name="T14" fmla="*/ 46 w 77"/>
                  <a:gd name="T15" fmla="*/ 14 h 77"/>
                  <a:gd name="T16" fmla="*/ 46 w 77"/>
                  <a:gd name="T17" fmla="*/ 7 h 77"/>
                  <a:gd name="T18" fmla="*/ 39 w 77"/>
                  <a:gd name="T19" fmla="*/ 0 h 77"/>
                  <a:gd name="T20" fmla="*/ 32 w 77"/>
                  <a:gd name="T21" fmla="*/ 7 h 77"/>
                  <a:gd name="T22" fmla="*/ 32 w 77"/>
                  <a:gd name="T23" fmla="*/ 14 h 77"/>
                  <a:gd name="T24" fmla="*/ 26 w 77"/>
                  <a:gd name="T25" fmla="*/ 16 h 77"/>
                  <a:gd name="T26" fmla="*/ 22 w 77"/>
                  <a:gd name="T27" fmla="*/ 11 h 77"/>
                  <a:gd name="T28" fmla="*/ 11 w 77"/>
                  <a:gd name="T29" fmla="*/ 11 h 77"/>
                  <a:gd name="T30" fmla="*/ 11 w 77"/>
                  <a:gd name="T31" fmla="*/ 21 h 77"/>
                  <a:gd name="T32" fmla="*/ 16 w 77"/>
                  <a:gd name="T33" fmla="*/ 26 h 77"/>
                  <a:gd name="T34" fmla="*/ 14 w 77"/>
                  <a:gd name="T35" fmla="*/ 31 h 77"/>
                  <a:gd name="T36" fmla="*/ 7 w 77"/>
                  <a:gd name="T37" fmla="*/ 31 h 77"/>
                  <a:gd name="T38" fmla="*/ 0 w 77"/>
                  <a:gd name="T39" fmla="*/ 38 h 77"/>
                  <a:gd name="T40" fmla="*/ 7 w 77"/>
                  <a:gd name="T41" fmla="*/ 46 h 77"/>
                  <a:gd name="T42" fmla="*/ 14 w 77"/>
                  <a:gd name="T43" fmla="*/ 46 h 77"/>
                  <a:gd name="T44" fmla="*/ 16 w 77"/>
                  <a:gd name="T45" fmla="*/ 51 h 77"/>
                  <a:gd name="T46" fmla="*/ 11 w 77"/>
                  <a:gd name="T47" fmla="*/ 56 h 77"/>
                  <a:gd name="T48" fmla="*/ 11 w 77"/>
                  <a:gd name="T49" fmla="*/ 66 h 77"/>
                  <a:gd name="T50" fmla="*/ 22 w 77"/>
                  <a:gd name="T51" fmla="*/ 66 h 77"/>
                  <a:gd name="T52" fmla="*/ 26 w 77"/>
                  <a:gd name="T53" fmla="*/ 61 h 77"/>
                  <a:gd name="T54" fmla="*/ 32 w 77"/>
                  <a:gd name="T55" fmla="*/ 63 h 77"/>
                  <a:gd name="T56" fmla="*/ 32 w 77"/>
                  <a:gd name="T57" fmla="*/ 70 h 77"/>
                  <a:gd name="T58" fmla="*/ 39 w 77"/>
                  <a:gd name="T59" fmla="*/ 77 h 77"/>
                  <a:gd name="T60" fmla="*/ 46 w 77"/>
                  <a:gd name="T61" fmla="*/ 70 h 77"/>
                  <a:gd name="T62" fmla="*/ 46 w 77"/>
                  <a:gd name="T63" fmla="*/ 63 h 77"/>
                  <a:gd name="T64" fmla="*/ 51 w 77"/>
                  <a:gd name="T65" fmla="*/ 61 h 77"/>
                  <a:gd name="T66" fmla="*/ 56 w 77"/>
                  <a:gd name="T67" fmla="*/ 66 h 77"/>
                  <a:gd name="T68" fmla="*/ 66 w 77"/>
                  <a:gd name="T69" fmla="*/ 66 h 77"/>
                  <a:gd name="T70" fmla="*/ 66 w 77"/>
                  <a:gd name="T71" fmla="*/ 56 h 77"/>
                  <a:gd name="T72" fmla="*/ 61 w 77"/>
                  <a:gd name="T73" fmla="*/ 51 h 77"/>
                  <a:gd name="T74" fmla="*/ 64 w 77"/>
                  <a:gd name="T75" fmla="*/ 46 h 77"/>
                  <a:gd name="T76" fmla="*/ 70 w 77"/>
                  <a:gd name="T77" fmla="*/ 46 h 77"/>
                  <a:gd name="T78" fmla="*/ 77 w 77"/>
                  <a:gd name="T79" fmla="*/ 38 h 77"/>
                  <a:gd name="T80" fmla="*/ 70 w 77"/>
                  <a:gd name="T81" fmla="*/ 31 h 77"/>
                  <a:gd name="T82" fmla="*/ 39 w 77"/>
                  <a:gd name="T83" fmla="*/ 57 h 77"/>
                  <a:gd name="T84" fmla="*/ 20 w 77"/>
                  <a:gd name="T85" fmla="*/ 38 h 77"/>
                  <a:gd name="T86" fmla="*/ 39 w 77"/>
                  <a:gd name="T87" fmla="*/ 20 h 77"/>
                  <a:gd name="T88" fmla="*/ 57 w 77"/>
                  <a:gd name="T89" fmla="*/ 38 h 77"/>
                  <a:gd name="T90" fmla="*/ 39 w 77"/>
                  <a:gd name="T91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462245" y="1907925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62477" y="196948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62415" y="1556792"/>
            <a:ext cx="4785557" cy="1236181"/>
            <a:chOff x="6462415" y="1556792"/>
            <a:chExt cx="4785557" cy="1236181"/>
          </a:xfrm>
        </p:grpSpPr>
        <p:sp>
          <p:nvSpPr>
            <p:cNvPr id="4" name="Freeform 6"/>
            <p:cNvSpPr/>
            <p:nvPr/>
          </p:nvSpPr>
          <p:spPr bwMode="auto">
            <a:xfrm>
              <a:off x="6462415" y="1722425"/>
              <a:ext cx="3784933" cy="786796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500" y="1556792"/>
              <a:ext cx="4243472" cy="1236181"/>
            </a:xfrm>
            <a:prstGeom prst="rect">
              <a:avLst/>
            </a:prstGeom>
          </p:spPr>
        </p:pic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6643935" y="1957476"/>
              <a:ext cx="435573" cy="314508"/>
            </a:xfrm>
            <a:custGeom>
              <a:avLst/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文本框 45"/>
            <p:cNvSpPr txBox="1"/>
            <p:nvPr/>
          </p:nvSpPr>
          <p:spPr>
            <a:xfrm>
              <a:off x="7433730" y="1883897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506841" y="196948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50772" y="4004571"/>
            <a:ext cx="4785557" cy="1236181"/>
            <a:chOff x="1550772" y="4004571"/>
            <a:chExt cx="4785557" cy="1236181"/>
          </a:xfrm>
        </p:grpSpPr>
        <p:sp>
          <p:nvSpPr>
            <p:cNvPr id="3" name="Freeform 7"/>
            <p:cNvSpPr/>
            <p:nvPr/>
          </p:nvSpPr>
          <p:spPr bwMode="auto">
            <a:xfrm>
              <a:off x="1550772" y="4186076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57" y="4004571"/>
              <a:ext cx="4243472" cy="1236181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767823" y="4425150"/>
              <a:ext cx="359249" cy="310560"/>
              <a:chOff x="4456113" y="6981826"/>
              <a:chExt cx="433387" cy="374650"/>
            </a:xfrm>
          </p:grpSpPr>
          <p:sp>
            <p:nvSpPr>
              <p:cNvPr id="17" name="Freeform 27"/>
              <p:cNvSpPr>
                <a:spLocks noEditPoints="1"/>
              </p:cNvSpPr>
              <p:nvPr/>
            </p:nvSpPr>
            <p:spPr bwMode="auto">
              <a:xfrm>
                <a:off x="4456113" y="6981826"/>
                <a:ext cx="306387" cy="374650"/>
              </a:xfrm>
              <a:custGeom>
                <a:avLst/>
                <a:gdLst>
                  <a:gd name="T0" fmla="*/ 67 w 96"/>
                  <a:gd name="T1" fmla="*/ 48 h 119"/>
                  <a:gd name="T2" fmla="*/ 76 w 96"/>
                  <a:gd name="T3" fmla="*/ 28 h 119"/>
                  <a:gd name="T4" fmla="*/ 48 w 96"/>
                  <a:gd name="T5" fmla="*/ 0 h 119"/>
                  <a:gd name="T6" fmla="*/ 20 w 96"/>
                  <a:gd name="T7" fmla="*/ 28 h 119"/>
                  <a:gd name="T8" fmla="*/ 29 w 96"/>
                  <a:gd name="T9" fmla="*/ 48 h 119"/>
                  <a:gd name="T10" fmla="*/ 0 w 96"/>
                  <a:gd name="T11" fmla="*/ 92 h 119"/>
                  <a:gd name="T12" fmla="*/ 0 w 96"/>
                  <a:gd name="T13" fmla="*/ 119 h 119"/>
                  <a:gd name="T14" fmla="*/ 96 w 96"/>
                  <a:gd name="T15" fmla="*/ 119 h 119"/>
                  <a:gd name="T16" fmla="*/ 96 w 96"/>
                  <a:gd name="T17" fmla="*/ 92 h 119"/>
                  <a:gd name="T18" fmla="*/ 67 w 96"/>
                  <a:gd name="T19" fmla="*/ 48 h 119"/>
                  <a:gd name="T20" fmla="*/ 27 w 96"/>
                  <a:gd name="T21" fmla="*/ 28 h 119"/>
                  <a:gd name="T22" fmla="*/ 48 w 96"/>
                  <a:gd name="T23" fmla="*/ 8 h 119"/>
                  <a:gd name="T24" fmla="*/ 69 w 96"/>
                  <a:gd name="T25" fmla="*/ 28 h 119"/>
                  <a:gd name="T26" fmla="*/ 59 w 96"/>
                  <a:gd name="T27" fmla="*/ 46 h 119"/>
                  <a:gd name="T28" fmla="*/ 48 w 96"/>
                  <a:gd name="T29" fmla="*/ 49 h 119"/>
                  <a:gd name="T30" fmla="*/ 37 w 96"/>
                  <a:gd name="T31" fmla="*/ 46 h 119"/>
                  <a:gd name="T32" fmla="*/ 27 w 96"/>
                  <a:gd name="T33" fmla="*/ 28 h 119"/>
                  <a:gd name="T34" fmla="*/ 83 w 96"/>
                  <a:gd name="T35" fmla="*/ 107 h 119"/>
                  <a:gd name="T36" fmla="*/ 13 w 96"/>
                  <a:gd name="T37" fmla="*/ 107 h 119"/>
                  <a:gd name="T38" fmla="*/ 13 w 96"/>
                  <a:gd name="T39" fmla="*/ 92 h 119"/>
                  <a:gd name="T40" fmla="*/ 48 w 96"/>
                  <a:gd name="T41" fmla="*/ 57 h 119"/>
                  <a:gd name="T42" fmla="*/ 83 w 96"/>
                  <a:gd name="T43" fmla="*/ 92 h 119"/>
                  <a:gd name="T44" fmla="*/ 83 w 96"/>
                  <a:gd name="T45" fmla="*/ 10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19">
                    <a:moveTo>
                      <a:pt x="67" y="48"/>
                    </a:moveTo>
                    <a:cubicBezTo>
                      <a:pt x="73" y="43"/>
                      <a:pt x="76" y="36"/>
                      <a:pt x="76" y="28"/>
                    </a:cubicBezTo>
                    <a:cubicBezTo>
                      <a:pt x="76" y="13"/>
                      <a:pt x="63" y="0"/>
                      <a:pt x="48" y="0"/>
                    </a:cubicBezTo>
                    <a:cubicBezTo>
                      <a:pt x="33" y="0"/>
                      <a:pt x="20" y="13"/>
                      <a:pt x="20" y="28"/>
                    </a:cubicBezTo>
                    <a:cubicBezTo>
                      <a:pt x="20" y="36"/>
                      <a:pt x="24" y="43"/>
                      <a:pt x="29" y="48"/>
                    </a:cubicBezTo>
                    <a:cubicBezTo>
                      <a:pt x="12" y="56"/>
                      <a:pt x="0" y="73"/>
                      <a:pt x="0" y="9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73"/>
                      <a:pt x="84" y="56"/>
                      <a:pt x="67" y="48"/>
                    </a:cubicBezTo>
                    <a:moveTo>
                      <a:pt x="27" y="28"/>
                    </a:moveTo>
                    <a:cubicBezTo>
                      <a:pt x="27" y="17"/>
                      <a:pt x="37" y="8"/>
                      <a:pt x="48" y="8"/>
                    </a:cubicBezTo>
                    <a:cubicBezTo>
                      <a:pt x="59" y="8"/>
                      <a:pt x="69" y="17"/>
                      <a:pt x="69" y="28"/>
                    </a:cubicBezTo>
                    <a:cubicBezTo>
                      <a:pt x="69" y="36"/>
                      <a:pt x="65" y="42"/>
                      <a:pt x="59" y="46"/>
                    </a:cubicBezTo>
                    <a:cubicBezTo>
                      <a:pt x="56" y="48"/>
                      <a:pt x="52" y="49"/>
                      <a:pt x="48" y="49"/>
                    </a:cubicBezTo>
                    <a:cubicBezTo>
                      <a:pt x="44" y="49"/>
                      <a:pt x="40" y="48"/>
                      <a:pt x="37" y="46"/>
                    </a:cubicBezTo>
                    <a:cubicBezTo>
                      <a:pt x="31" y="42"/>
                      <a:pt x="27" y="36"/>
                      <a:pt x="27" y="28"/>
                    </a:cubicBezTo>
                    <a:moveTo>
                      <a:pt x="83" y="107"/>
                    </a:move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73"/>
                      <a:pt x="29" y="57"/>
                      <a:pt x="48" y="57"/>
                    </a:cubicBezTo>
                    <a:cubicBezTo>
                      <a:pt x="68" y="57"/>
                      <a:pt x="83" y="73"/>
                      <a:pt x="83" y="92"/>
                    </a:cubicBez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8"/>
              <p:cNvSpPr/>
              <p:nvPr/>
            </p:nvSpPr>
            <p:spPr bwMode="auto">
              <a:xfrm>
                <a:off x="4749800" y="6988176"/>
                <a:ext cx="139700" cy="195263"/>
              </a:xfrm>
              <a:custGeom>
                <a:avLst/>
                <a:gdLst>
                  <a:gd name="T0" fmla="*/ 22 w 44"/>
                  <a:gd name="T1" fmla="*/ 62 h 62"/>
                  <a:gd name="T2" fmla="*/ 19 w 44"/>
                  <a:gd name="T3" fmla="*/ 58 h 62"/>
                  <a:gd name="T4" fmla="*/ 19 w 44"/>
                  <a:gd name="T5" fmla="*/ 37 h 62"/>
                  <a:gd name="T6" fmla="*/ 22 w 44"/>
                  <a:gd name="T7" fmla="*/ 37 h 62"/>
                  <a:gd name="T8" fmla="*/ 37 w 44"/>
                  <a:gd name="T9" fmla="*/ 22 h 62"/>
                  <a:gd name="T10" fmla="*/ 22 w 44"/>
                  <a:gd name="T11" fmla="*/ 7 h 62"/>
                  <a:gd name="T12" fmla="*/ 8 w 44"/>
                  <a:gd name="T13" fmla="*/ 22 h 62"/>
                  <a:gd name="T14" fmla="*/ 4 w 44"/>
                  <a:gd name="T15" fmla="*/ 26 h 62"/>
                  <a:gd name="T16" fmla="*/ 0 w 44"/>
                  <a:gd name="T17" fmla="*/ 22 h 62"/>
                  <a:gd name="T18" fmla="*/ 22 w 44"/>
                  <a:gd name="T19" fmla="*/ 0 h 62"/>
                  <a:gd name="T20" fmla="*/ 44 w 44"/>
                  <a:gd name="T21" fmla="*/ 22 h 62"/>
                  <a:gd name="T22" fmla="*/ 26 w 44"/>
                  <a:gd name="T23" fmla="*/ 44 h 62"/>
                  <a:gd name="T24" fmla="*/ 26 w 44"/>
                  <a:gd name="T25" fmla="*/ 58 h 62"/>
                  <a:gd name="T26" fmla="*/ 22 w 44"/>
                  <a:gd name="T2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62">
                    <a:moveTo>
                      <a:pt x="22" y="62"/>
                    </a:moveTo>
                    <a:cubicBezTo>
                      <a:pt x="20" y="62"/>
                      <a:pt x="19" y="60"/>
                      <a:pt x="19" y="5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1" y="37"/>
                      <a:pt x="37" y="30"/>
                      <a:pt x="37" y="22"/>
                    </a:cubicBezTo>
                    <a:cubicBezTo>
                      <a:pt x="37" y="14"/>
                      <a:pt x="31" y="7"/>
                      <a:pt x="22" y="7"/>
                    </a:cubicBezTo>
                    <a:cubicBezTo>
                      <a:pt x="14" y="7"/>
                      <a:pt x="8" y="14"/>
                      <a:pt x="8" y="22"/>
                    </a:cubicBezTo>
                    <a:cubicBezTo>
                      <a:pt x="8" y="24"/>
                      <a:pt x="6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6" y="42"/>
                      <a:pt x="26" y="4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60"/>
                      <a:pt x="24" y="62"/>
                      <a:pt x="22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Oval 29"/>
              <p:cNvSpPr>
                <a:spLocks noChangeArrowheads="1"/>
              </p:cNvSpPr>
              <p:nvPr/>
            </p:nvSpPr>
            <p:spPr bwMode="auto">
              <a:xfrm>
                <a:off x="4803775" y="7196138"/>
                <a:ext cx="34925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3" name="文本框 45"/>
            <p:cNvSpPr txBox="1"/>
            <p:nvPr/>
          </p:nvSpPr>
          <p:spPr>
            <a:xfrm>
              <a:off x="2462245" y="4337871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539494" y="4410197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9902" y="3890361"/>
            <a:ext cx="4793453" cy="1236181"/>
            <a:chOff x="6539902" y="3890361"/>
            <a:chExt cx="4793453" cy="1236181"/>
          </a:xfrm>
        </p:grpSpPr>
        <p:sp>
          <p:nvSpPr>
            <p:cNvPr id="2" name="Freeform 8"/>
            <p:cNvSpPr/>
            <p:nvPr/>
          </p:nvSpPr>
          <p:spPr bwMode="auto">
            <a:xfrm>
              <a:off x="6539902" y="4083246"/>
              <a:ext cx="3784933" cy="788230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83" y="3890361"/>
              <a:ext cx="4243472" cy="123618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796431" y="4337871"/>
              <a:ext cx="285557" cy="278977"/>
              <a:chOff x="4503738" y="9809163"/>
              <a:chExt cx="344487" cy="336550"/>
            </a:xfrm>
          </p:grpSpPr>
          <p:sp>
            <p:nvSpPr>
              <p:cNvPr id="11" name="Freeform 23"/>
              <p:cNvSpPr>
                <a:spLocks noEditPoints="1"/>
              </p:cNvSpPr>
              <p:nvPr/>
            </p:nvSpPr>
            <p:spPr bwMode="auto">
              <a:xfrm>
                <a:off x="4503738" y="9809163"/>
                <a:ext cx="344487" cy="336550"/>
              </a:xfrm>
              <a:custGeom>
                <a:avLst/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4"/>
              <p:cNvSpPr/>
              <p:nvPr/>
            </p:nvSpPr>
            <p:spPr bwMode="auto">
              <a:xfrm>
                <a:off x="4567238" y="9869488"/>
                <a:ext cx="138112" cy="138113"/>
              </a:xfrm>
              <a:custGeom>
                <a:avLst/>
                <a:gdLst>
                  <a:gd name="T0" fmla="*/ 39 w 43"/>
                  <a:gd name="T1" fmla="*/ 18 h 44"/>
                  <a:gd name="T2" fmla="*/ 25 w 43"/>
                  <a:gd name="T3" fmla="*/ 18 h 44"/>
                  <a:gd name="T4" fmla="*/ 25 w 43"/>
                  <a:gd name="T5" fmla="*/ 4 h 44"/>
                  <a:gd name="T6" fmla="*/ 21 w 43"/>
                  <a:gd name="T7" fmla="*/ 0 h 44"/>
                  <a:gd name="T8" fmla="*/ 18 w 43"/>
                  <a:gd name="T9" fmla="*/ 4 h 44"/>
                  <a:gd name="T10" fmla="*/ 18 w 43"/>
                  <a:gd name="T11" fmla="*/ 18 h 44"/>
                  <a:gd name="T12" fmla="*/ 3 w 43"/>
                  <a:gd name="T13" fmla="*/ 18 h 44"/>
                  <a:gd name="T14" fmla="*/ 0 w 43"/>
                  <a:gd name="T15" fmla="*/ 22 h 44"/>
                  <a:gd name="T16" fmla="*/ 3 w 43"/>
                  <a:gd name="T17" fmla="*/ 26 h 44"/>
                  <a:gd name="T18" fmla="*/ 18 w 43"/>
                  <a:gd name="T19" fmla="*/ 26 h 44"/>
                  <a:gd name="T20" fmla="*/ 18 w 43"/>
                  <a:gd name="T21" fmla="*/ 40 h 44"/>
                  <a:gd name="T22" fmla="*/ 21 w 43"/>
                  <a:gd name="T23" fmla="*/ 44 h 44"/>
                  <a:gd name="T24" fmla="*/ 25 w 43"/>
                  <a:gd name="T25" fmla="*/ 40 h 44"/>
                  <a:gd name="T26" fmla="*/ 25 w 43"/>
                  <a:gd name="T27" fmla="*/ 26 h 44"/>
                  <a:gd name="T28" fmla="*/ 39 w 43"/>
                  <a:gd name="T29" fmla="*/ 26 h 44"/>
                  <a:gd name="T30" fmla="*/ 43 w 43"/>
                  <a:gd name="T31" fmla="*/ 22 h 44"/>
                  <a:gd name="T32" fmla="*/ 39 w 43"/>
                  <a:gd name="T3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文本框 45"/>
            <p:cNvSpPr txBox="1"/>
            <p:nvPr/>
          </p:nvSpPr>
          <p:spPr>
            <a:xfrm>
              <a:off x="7484512" y="4199597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531004" y="425927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57864" y="2852936"/>
            <a:ext cx="43007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671590" y="2755860"/>
            <a:ext cx="43007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767823" y="5276161"/>
            <a:ext cx="43007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671270" y="5229200"/>
            <a:ext cx="43007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642963" y="1456718"/>
            <a:ext cx="1800200" cy="1468851"/>
            <a:chOff x="4642963" y="1456718"/>
            <a:chExt cx="1800200" cy="1468851"/>
          </a:xfrm>
        </p:grpSpPr>
        <p:sp>
          <p:nvSpPr>
            <p:cNvPr id="2" name="Freeform 5"/>
            <p:cNvSpPr/>
            <p:nvPr/>
          </p:nvSpPr>
          <p:spPr bwMode="auto">
            <a:xfrm>
              <a:off x="4642963" y="1456718"/>
              <a:ext cx="1463421" cy="1468851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7" name="Freeform 307"/>
            <p:cNvSpPr>
              <a:spLocks noChangeAspect="1" noEditPoints="1"/>
            </p:cNvSpPr>
            <p:nvPr/>
          </p:nvSpPr>
          <p:spPr bwMode="auto">
            <a:xfrm>
              <a:off x="5721508" y="1583477"/>
              <a:ext cx="307850" cy="449739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文本框 60"/>
            <p:cNvSpPr txBox="1"/>
            <p:nvPr/>
          </p:nvSpPr>
          <p:spPr>
            <a:xfrm>
              <a:off x="4681834" y="242088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89"/>
            <p:cNvSpPr txBox="1"/>
            <p:nvPr/>
          </p:nvSpPr>
          <p:spPr>
            <a:xfrm>
              <a:off x="4727494" y="2132856"/>
              <a:ext cx="1715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您的内容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42963" y="3022149"/>
            <a:ext cx="1800200" cy="1466136"/>
            <a:chOff x="4642963" y="3022149"/>
            <a:chExt cx="1800200" cy="1466136"/>
          </a:xfrm>
        </p:grpSpPr>
        <p:grpSp>
          <p:nvGrpSpPr>
            <p:cNvPr id="30" name="组合 29"/>
            <p:cNvGrpSpPr/>
            <p:nvPr/>
          </p:nvGrpSpPr>
          <p:grpSpPr>
            <a:xfrm>
              <a:off x="4642963" y="3022149"/>
              <a:ext cx="1463421" cy="1466136"/>
              <a:chOff x="4642963" y="3022149"/>
              <a:chExt cx="1463421" cy="1466136"/>
            </a:xfrm>
          </p:grpSpPr>
          <p:sp>
            <p:nvSpPr>
              <p:cNvPr id="3" name="Freeform 6"/>
              <p:cNvSpPr/>
              <p:nvPr/>
            </p:nvSpPr>
            <p:spPr bwMode="auto">
              <a:xfrm>
                <a:off x="4642963" y="302214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33400" dist="546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组合 7"/>
              <p:cNvGrpSpPr>
                <a:grpSpLocks noChangeAspect="1"/>
              </p:cNvGrpSpPr>
              <p:nvPr/>
            </p:nvGrpSpPr>
            <p:grpSpPr>
              <a:xfrm>
                <a:off x="5721508" y="3906435"/>
                <a:ext cx="338635" cy="493949"/>
                <a:chOff x="1797050" y="5657850"/>
                <a:chExt cx="422275" cy="615950"/>
              </a:xfrm>
              <a:solidFill>
                <a:schemeClr val="bg1"/>
              </a:solidFill>
            </p:grpSpPr>
            <p:sp>
              <p:nvSpPr>
                <p:cNvPr id="9" name="Oval 114"/>
                <p:cNvSpPr>
                  <a:spLocks noChangeArrowheads="1"/>
                </p:cNvSpPr>
                <p:nvPr/>
              </p:nvSpPr>
              <p:spPr bwMode="auto">
                <a:xfrm>
                  <a:off x="1970088" y="5832475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Oval 115"/>
                <p:cNvSpPr>
                  <a:spLocks noChangeArrowheads="1"/>
                </p:cNvSpPr>
                <p:nvPr/>
              </p:nvSpPr>
              <p:spPr bwMode="auto">
                <a:xfrm>
                  <a:off x="1970088" y="6062663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Oval 116"/>
                <p:cNvSpPr>
                  <a:spLocks noChangeArrowheads="1"/>
                </p:cNvSpPr>
                <p:nvPr/>
              </p:nvSpPr>
              <p:spPr bwMode="auto">
                <a:xfrm>
                  <a:off x="1854200" y="5946775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Oval 117"/>
                <p:cNvSpPr>
                  <a:spLocks noChangeArrowheads="1"/>
                </p:cNvSpPr>
                <p:nvPr/>
              </p:nvSpPr>
              <p:spPr bwMode="auto">
                <a:xfrm>
                  <a:off x="2084388" y="5946775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reeform 118"/>
                <p:cNvSpPr/>
                <p:nvPr/>
              </p:nvSpPr>
              <p:spPr bwMode="auto">
                <a:xfrm>
                  <a:off x="1887538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Freeform 119"/>
                <p:cNvSpPr/>
                <p:nvPr/>
              </p:nvSpPr>
              <p:spPr bwMode="auto">
                <a:xfrm>
                  <a:off x="1887538" y="5861050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reeform 120"/>
                <p:cNvSpPr/>
                <p:nvPr/>
              </p:nvSpPr>
              <p:spPr bwMode="auto">
                <a:xfrm>
                  <a:off x="2051050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21"/>
                <p:cNvSpPr>
                  <a:spLocks noEditPoints="1"/>
                </p:cNvSpPr>
                <p:nvPr/>
              </p:nvSpPr>
              <p:spPr bwMode="auto">
                <a:xfrm>
                  <a:off x="1797050" y="5657850"/>
                  <a:ext cx="422275" cy="61595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7 h 128"/>
                    <a:gd name="T6" fmla="*/ 64 w 88"/>
                    <a:gd name="T7" fmla="*/ 6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6 h 128"/>
                    <a:gd name="T14" fmla="*/ 11 w 88"/>
                    <a:gd name="T15" fmla="*/ 36 h 128"/>
                    <a:gd name="T16" fmla="*/ 0 w 88"/>
                    <a:gd name="T17" fmla="*/ 64 h 128"/>
                    <a:gd name="T18" fmla="*/ 10 w 88"/>
                    <a:gd name="T19" fmla="*/ 90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0 h 128"/>
                    <a:gd name="T30" fmla="*/ 79 w 88"/>
                    <a:gd name="T31" fmla="*/ 71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29 h 128"/>
                    <a:gd name="T44" fmla="*/ 40 w 88"/>
                    <a:gd name="T45" fmla="*/ 24 h 128"/>
                    <a:gd name="T46" fmla="*/ 20 w 88"/>
                    <a:gd name="T47" fmla="*/ 29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7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2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2"/>
                        <a:pt x="17" y="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4" y="43"/>
                        <a:pt x="0" y="53"/>
                        <a:pt x="0" y="64"/>
                      </a:cubicBezTo>
                      <a:cubicBezTo>
                        <a:pt x="0" y="74"/>
                        <a:pt x="4" y="83"/>
                        <a:pt x="10" y="9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0"/>
                        <a:pt x="70" y="90"/>
                        <a:pt x="70" y="90"/>
                      </a:cubicBezTo>
                      <a:cubicBezTo>
                        <a:pt x="74" y="85"/>
                        <a:pt x="78" y="79"/>
                        <a:pt x="79" y="71"/>
                      </a:cubicBezTo>
                      <a:cubicBezTo>
                        <a:pt x="79" y="71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59"/>
                        <a:pt x="84" y="56"/>
                        <a:pt x="80" y="56"/>
                      </a:cubicBezTo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29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1"/>
                        <a:pt x="33" y="104"/>
                        <a:pt x="40" y="104"/>
                      </a:cubicBezTo>
                      <a:cubicBezTo>
                        <a:pt x="47" y="104"/>
                        <a:pt x="54" y="101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1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1"/>
                        <a:pt x="58" y="96"/>
                        <a:pt x="40" y="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22"/>
                <p:cNvSpPr/>
                <p:nvPr/>
              </p:nvSpPr>
              <p:spPr bwMode="auto">
                <a:xfrm>
                  <a:off x="1970088" y="5865813"/>
                  <a:ext cx="114300" cy="119062"/>
                </a:xfrm>
                <a:custGeom>
                  <a:avLst/>
                  <a:gdLst>
                    <a:gd name="T0" fmla="*/ 24 w 24"/>
                    <a:gd name="T1" fmla="*/ 1 h 25"/>
                    <a:gd name="T2" fmla="*/ 22 w 24"/>
                    <a:gd name="T3" fmla="*/ 1 h 25"/>
                    <a:gd name="T4" fmla="*/ 1 w 24"/>
                    <a:gd name="T5" fmla="*/ 18 h 25"/>
                    <a:gd name="T6" fmla="*/ 0 w 24"/>
                    <a:gd name="T7" fmla="*/ 21 h 25"/>
                    <a:gd name="T8" fmla="*/ 1 w 24"/>
                    <a:gd name="T9" fmla="*/ 23 h 25"/>
                    <a:gd name="T10" fmla="*/ 4 w 24"/>
                    <a:gd name="T11" fmla="*/ 25 h 25"/>
                    <a:gd name="T12" fmla="*/ 7 w 24"/>
                    <a:gd name="T13" fmla="*/ 23 h 25"/>
                    <a:gd name="T14" fmla="*/ 14 w 24"/>
                    <a:gd name="T15" fmla="*/ 15 h 25"/>
                    <a:gd name="T16" fmla="*/ 24 w 24"/>
                    <a:gd name="T17" fmla="*/ 3 h 25"/>
                    <a:gd name="T18" fmla="*/ 24 w 24"/>
                    <a:gd name="T1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24" y="1"/>
                      </a:moveTo>
                      <a:cubicBezTo>
                        <a:pt x="23" y="0"/>
                        <a:pt x="23" y="0"/>
                        <a:pt x="22" y="1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3"/>
                      </a:cubicBezTo>
                      <a:cubicBezTo>
                        <a:pt x="2" y="24"/>
                        <a:pt x="3" y="25"/>
                        <a:pt x="4" y="25"/>
                      </a:cubicBezTo>
                      <a:cubicBezTo>
                        <a:pt x="5" y="25"/>
                        <a:pt x="6" y="24"/>
                        <a:pt x="7" y="23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2"/>
                        <a:pt x="24" y="1"/>
                        <a:pt x="2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文本框 67"/>
              <p:cNvSpPr txBox="1"/>
              <p:nvPr/>
            </p:nvSpPr>
            <p:spPr>
              <a:xfrm>
                <a:off x="4695754" y="302424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文本框 95"/>
            <p:cNvSpPr txBox="1"/>
            <p:nvPr/>
          </p:nvSpPr>
          <p:spPr>
            <a:xfrm>
              <a:off x="4727494" y="3378478"/>
              <a:ext cx="1715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您的内容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93208" y="3341170"/>
            <a:ext cx="1467124" cy="1468851"/>
            <a:chOff x="6193208" y="3341170"/>
            <a:chExt cx="1467124" cy="1468851"/>
          </a:xfrm>
        </p:grpSpPr>
        <p:sp>
          <p:nvSpPr>
            <p:cNvPr id="5" name="Freeform 8"/>
            <p:cNvSpPr/>
            <p:nvPr/>
          </p:nvSpPr>
          <p:spPr bwMode="auto">
            <a:xfrm>
              <a:off x="6193208" y="3341170"/>
              <a:ext cx="1460706" cy="1468851"/>
            </a:xfrm>
            <a:custGeom>
              <a:avLst/>
              <a:gdLst>
                <a:gd name="T0" fmla="*/ 129 w 454"/>
                <a:gd name="T1" fmla="*/ 456 h 457"/>
                <a:gd name="T2" fmla="*/ 120 w 454"/>
                <a:gd name="T3" fmla="*/ 457 h 457"/>
                <a:gd name="T4" fmla="*/ 0 w 454"/>
                <a:gd name="T5" fmla="*/ 347 h 457"/>
                <a:gd name="T6" fmla="*/ 0 w 454"/>
                <a:gd name="T7" fmla="*/ 345 h 457"/>
                <a:gd name="T8" fmla="*/ 0 w 454"/>
                <a:gd name="T9" fmla="*/ 0 h 457"/>
                <a:gd name="T10" fmla="*/ 121 w 454"/>
                <a:gd name="T11" fmla="*/ 0 h 457"/>
                <a:gd name="T12" fmla="*/ 454 w 454"/>
                <a:gd name="T13" fmla="*/ 333 h 457"/>
                <a:gd name="T14" fmla="*/ 454 w 454"/>
                <a:gd name="T15" fmla="*/ 455 h 457"/>
                <a:gd name="T16" fmla="*/ 378 w 454"/>
                <a:gd name="T17" fmla="*/ 456 h 457"/>
                <a:gd name="T18" fmla="*/ 129 w 454"/>
                <a:gd name="T1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457">
                  <a:moveTo>
                    <a:pt x="129" y="456"/>
                  </a:moveTo>
                  <a:cubicBezTo>
                    <a:pt x="126" y="456"/>
                    <a:pt x="123" y="457"/>
                    <a:pt x="120" y="457"/>
                  </a:cubicBezTo>
                  <a:cubicBezTo>
                    <a:pt x="44" y="452"/>
                    <a:pt x="0" y="390"/>
                    <a:pt x="0" y="347"/>
                  </a:cubicBezTo>
                  <a:cubicBezTo>
                    <a:pt x="0" y="346"/>
                    <a:pt x="0" y="345"/>
                    <a:pt x="0" y="345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05" y="0"/>
                    <a:pt x="454" y="149"/>
                    <a:pt x="454" y="333"/>
                  </a:cubicBezTo>
                  <a:cubicBezTo>
                    <a:pt x="454" y="455"/>
                    <a:pt x="454" y="455"/>
                    <a:pt x="454" y="455"/>
                  </a:cubicBezTo>
                  <a:cubicBezTo>
                    <a:pt x="454" y="455"/>
                    <a:pt x="423" y="455"/>
                    <a:pt x="378" y="456"/>
                  </a:cubicBezTo>
                  <a:cubicBezTo>
                    <a:pt x="303" y="456"/>
                    <a:pt x="191" y="456"/>
                    <a:pt x="129" y="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8" name="组合 17"/>
            <p:cNvGrpSpPr>
              <a:grpSpLocks noChangeAspect="1"/>
            </p:cNvGrpSpPr>
            <p:nvPr/>
          </p:nvGrpSpPr>
          <p:grpSpPr>
            <a:xfrm>
              <a:off x="6278019" y="3405255"/>
              <a:ext cx="430990" cy="312657"/>
              <a:chOff x="4640263" y="2546350"/>
              <a:chExt cx="630238" cy="457200"/>
            </a:xfrm>
            <a:solidFill>
              <a:schemeClr val="bg1"/>
            </a:solidFill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4940300" y="2706688"/>
                <a:ext cx="187325" cy="184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4640263" y="2546350"/>
                <a:ext cx="630238" cy="457200"/>
              </a:xfrm>
              <a:custGeom>
                <a:avLst/>
                <a:gdLst>
                  <a:gd name="T0" fmla="*/ 146 w 168"/>
                  <a:gd name="T1" fmla="*/ 12 h 122"/>
                  <a:gd name="T2" fmla="*/ 135 w 168"/>
                  <a:gd name="T3" fmla="*/ 12 h 122"/>
                  <a:gd name="T4" fmla="*/ 121 w 168"/>
                  <a:gd name="T5" fmla="*/ 0 h 122"/>
                  <a:gd name="T6" fmla="*/ 84 w 168"/>
                  <a:gd name="T7" fmla="*/ 0 h 122"/>
                  <a:gd name="T8" fmla="*/ 73 w 168"/>
                  <a:gd name="T9" fmla="*/ 12 h 122"/>
                  <a:gd name="T10" fmla="*/ 50 w 168"/>
                  <a:gd name="T11" fmla="*/ 12 h 122"/>
                  <a:gd name="T12" fmla="*/ 43 w 168"/>
                  <a:gd name="T13" fmla="*/ 5 h 122"/>
                  <a:gd name="T14" fmla="*/ 27 w 168"/>
                  <a:gd name="T15" fmla="*/ 5 h 122"/>
                  <a:gd name="T16" fmla="*/ 20 w 168"/>
                  <a:gd name="T17" fmla="*/ 12 h 122"/>
                  <a:gd name="T18" fmla="*/ 0 w 168"/>
                  <a:gd name="T19" fmla="*/ 34 h 122"/>
                  <a:gd name="T20" fmla="*/ 0 w 168"/>
                  <a:gd name="T21" fmla="*/ 99 h 122"/>
                  <a:gd name="T22" fmla="*/ 22 w 168"/>
                  <a:gd name="T23" fmla="*/ 122 h 122"/>
                  <a:gd name="T24" fmla="*/ 146 w 168"/>
                  <a:gd name="T25" fmla="*/ 122 h 122"/>
                  <a:gd name="T26" fmla="*/ 168 w 168"/>
                  <a:gd name="T27" fmla="*/ 99 h 122"/>
                  <a:gd name="T28" fmla="*/ 168 w 168"/>
                  <a:gd name="T29" fmla="*/ 34 h 122"/>
                  <a:gd name="T30" fmla="*/ 146 w 168"/>
                  <a:gd name="T31" fmla="*/ 12 h 122"/>
                  <a:gd name="T32" fmla="*/ 20 w 168"/>
                  <a:gd name="T33" fmla="*/ 94 h 122"/>
                  <a:gd name="T34" fmla="*/ 16 w 168"/>
                  <a:gd name="T35" fmla="*/ 98 h 122"/>
                  <a:gd name="T36" fmla="*/ 12 w 168"/>
                  <a:gd name="T37" fmla="*/ 94 h 122"/>
                  <a:gd name="T38" fmla="*/ 12 w 168"/>
                  <a:gd name="T39" fmla="*/ 49 h 122"/>
                  <a:gd name="T40" fmla="*/ 16 w 168"/>
                  <a:gd name="T41" fmla="*/ 45 h 122"/>
                  <a:gd name="T42" fmla="*/ 20 w 168"/>
                  <a:gd name="T43" fmla="*/ 49 h 122"/>
                  <a:gd name="T44" fmla="*/ 20 w 168"/>
                  <a:gd name="T45" fmla="*/ 94 h 122"/>
                  <a:gd name="T46" fmla="*/ 45 w 168"/>
                  <a:gd name="T47" fmla="*/ 29 h 122"/>
                  <a:gd name="T48" fmla="*/ 41 w 168"/>
                  <a:gd name="T49" fmla="*/ 33 h 122"/>
                  <a:gd name="T50" fmla="*/ 30 w 168"/>
                  <a:gd name="T51" fmla="*/ 33 h 122"/>
                  <a:gd name="T52" fmla="*/ 25 w 168"/>
                  <a:gd name="T53" fmla="*/ 29 h 122"/>
                  <a:gd name="T54" fmla="*/ 25 w 168"/>
                  <a:gd name="T55" fmla="*/ 26 h 122"/>
                  <a:gd name="T56" fmla="*/ 30 w 168"/>
                  <a:gd name="T57" fmla="*/ 22 h 122"/>
                  <a:gd name="T58" fmla="*/ 41 w 168"/>
                  <a:gd name="T59" fmla="*/ 22 h 122"/>
                  <a:gd name="T60" fmla="*/ 45 w 168"/>
                  <a:gd name="T61" fmla="*/ 26 h 122"/>
                  <a:gd name="T62" fmla="*/ 45 w 168"/>
                  <a:gd name="T63" fmla="*/ 29 h 122"/>
                  <a:gd name="T64" fmla="*/ 105 w 168"/>
                  <a:gd name="T65" fmla="*/ 103 h 122"/>
                  <a:gd name="T66" fmla="*/ 69 w 168"/>
                  <a:gd name="T67" fmla="*/ 67 h 122"/>
                  <a:gd name="T68" fmla="*/ 105 w 168"/>
                  <a:gd name="T69" fmla="*/ 32 h 122"/>
                  <a:gd name="T70" fmla="*/ 140 w 168"/>
                  <a:gd name="T71" fmla="*/ 67 h 122"/>
                  <a:gd name="T72" fmla="*/ 105 w 168"/>
                  <a:gd name="T73" fmla="*/ 10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22">
                    <a:moveTo>
                      <a:pt x="146" y="12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8"/>
                      <a:pt x="47" y="5"/>
                      <a:pt x="43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1" y="8"/>
                      <a:pt x="20" y="12"/>
                    </a:cubicBezTo>
                    <a:cubicBezTo>
                      <a:pt x="9" y="13"/>
                      <a:pt x="0" y="23"/>
                      <a:pt x="0" y="3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2"/>
                      <a:pt x="10" y="122"/>
                      <a:pt x="22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8" y="122"/>
                      <a:pt x="168" y="112"/>
                      <a:pt x="168" y="99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22"/>
                      <a:pt x="158" y="12"/>
                      <a:pt x="146" y="12"/>
                    </a:cubicBezTo>
                    <a:moveTo>
                      <a:pt x="20" y="94"/>
                    </a:moveTo>
                    <a:cubicBezTo>
                      <a:pt x="20" y="96"/>
                      <a:pt x="18" y="98"/>
                      <a:pt x="16" y="98"/>
                    </a:cubicBezTo>
                    <a:cubicBezTo>
                      <a:pt x="14" y="98"/>
                      <a:pt x="12" y="96"/>
                      <a:pt x="12" y="9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7"/>
                      <a:pt x="14" y="45"/>
                      <a:pt x="16" y="45"/>
                    </a:cubicBezTo>
                    <a:cubicBezTo>
                      <a:pt x="18" y="45"/>
                      <a:pt x="20" y="47"/>
                      <a:pt x="20" y="49"/>
                    </a:cubicBezTo>
                    <a:lnTo>
                      <a:pt x="20" y="94"/>
                    </a:lnTo>
                    <a:close/>
                    <a:moveTo>
                      <a:pt x="45" y="29"/>
                    </a:moveTo>
                    <a:cubicBezTo>
                      <a:pt x="45" y="31"/>
                      <a:pt x="43" y="33"/>
                      <a:pt x="4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5" y="31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3" y="22"/>
                      <a:pt x="45" y="24"/>
                      <a:pt x="45" y="26"/>
                    </a:cubicBezTo>
                    <a:lnTo>
                      <a:pt x="45" y="29"/>
                    </a:lnTo>
                    <a:close/>
                    <a:moveTo>
                      <a:pt x="105" y="103"/>
                    </a:moveTo>
                    <a:cubicBezTo>
                      <a:pt x="85" y="103"/>
                      <a:pt x="69" y="87"/>
                      <a:pt x="69" y="67"/>
                    </a:cubicBezTo>
                    <a:cubicBezTo>
                      <a:pt x="69" y="48"/>
                      <a:pt x="85" y="32"/>
                      <a:pt x="105" y="32"/>
                    </a:cubicBezTo>
                    <a:cubicBezTo>
                      <a:pt x="124" y="32"/>
                      <a:pt x="140" y="48"/>
                      <a:pt x="140" y="67"/>
                    </a:cubicBezTo>
                    <a:cubicBezTo>
                      <a:pt x="140" y="87"/>
                      <a:pt x="124" y="103"/>
                      <a:pt x="105" y="1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文本框 68"/>
            <p:cNvSpPr txBox="1"/>
            <p:nvPr/>
          </p:nvSpPr>
          <p:spPr>
            <a:xfrm>
              <a:off x="7082225" y="433035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97"/>
            <p:cNvSpPr txBox="1"/>
            <p:nvPr/>
          </p:nvSpPr>
          <p:spPr>
            <a:xfrm>
              <a:off x="6303518" y="4005064"/>
              <a:ext cx="1356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您的内容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527254" y="1692464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82638" y="3174692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55331" y="3527294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554731" y="5060489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191851" y="4899502"/>
            <a:ext cx="1476193" cy="1468851"/>
            <a:chOff x="6191851" y="4899502"/>
            <a:chExt cx="1476193" cy="1468851"/>
          </a:xfrm>
        </p:grpSpPr>
        <p:sp>
          <p:nvSpPr>
            <p:cNvPr id="4" name="Freeform 7"/>
            <p:cNvSpPr/>
            <p:nvPr/>
          </p:nvSpPr>
          <p:spPr bwMode="auto">
            <a:xfrm>
              <a:off x="6191851" y="4899502"/>
              <a:ext cx="1463421" cy="1468851"/>
            </a:xfrm>
            <a:custGeom>
              <a:avLst/>
              <a:gdLst>
                <a:gd name="T0" fmla="*/ 120 w 455"/>
                <a:gd name="T1" fmla="*/ 0 h 457"/>
                <a:gd name="T2" fmla="*/ 0 w 455"/>
                <a:gd name="T3" fmla="*/ 110 h 457"/>
                <a:gd name="T4" fmla="*/ 0 w 455"/>
                <a:gd name="T5" fmla="*/ 112 h 457"/>
                <a:gd name="T6" fmla="*/ 0 w 455"/>
                <a:gd name="T7" fmla="*/ 457 h 457"/>
                <a:gd name="T8" fmla="*/ 122 w 455"/>
                <a:gd name="T9" fmla="*/ 457 h 457"/>
                <a:gd name="T10" fmla="*/ 122 w 455"/>
                <a:gd name="T11" fmla="*/ 457 h 457"/>
                <a:gd name="T12" fmla="*/ 455 w 455"/>
                <a:gd name="T13" fmla="*/ 124 h 457"/>
                <a:gd name="T14" fmla="*/ 455 w 455"/>
                <a:gd name="T15" fmla="*/ 3 h 457"/>
                <a:gd name="T16" fmla="*/ 378 w 455"/>
                <a:gd name="T17" fmla="*/ 2 h 457"/>
                <a:gd name="T18" fmla="*/ 129 w 455"/>
                <a:gd name="T19" fmla="*/ 1 h 457"/>
                <a:gd name="T20" fmla="*/ 120 w 455"/>
                <a:gd name="T2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457">
                  <a:moveTo>
                    <a:pt x="120" y="0"/>
                  </a:moveTo>
                  <a:cubicBezTo>
                    <a:pt x="45" y="5"/>
                    <a:pt x="0" y="67"/>
                    <a:pt x="0" y="110"/>
                  </a:cubicBezTo>
                  <a:cubicBezTo>
                    <a:pt x="0" y="111"/>
                    <a:pt x="0" y="112"/>
                    <a:pt x="0" y="112"/>
                  </a:cubicBezTo>
                  <a:cubicBezTo>
                    <a:pt x="0" y="201"/>
                    <a:pt x="0" y="457"/>
                    <a:pt x="0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306" y="457"/>
                    <a:pt x="455" y="308"/>
                    <a:pt x="455" y="124"/>
                  </a:cubicBezTo>
                  <a:cubicBezTo>
                    <a:pt x="455" y="3"/>
                    <a:pt x="455" y="3"/>
                    <a:pt x="455" y="3"/>
                  </a:cubicBezTo>
                  <a:cubicBezTo>
                    <a:pt x="455" y="3"/>
                    <a:pt x="423" y="2"/>
                    <a:pt x="378" y="2"/>
                  </a:cubicBezTo>
                  <a:cubicBezTo>
                    <a:pt x="303" y="1"/>
                    <a:pt x="192" y="1"/>
                    <a:pt x="129" y="1"/>
                  </a:cubicBezTo>
                  <a:cubicBezTo>
                    <a:pt x="126" y="1"/>
                    <a:pt x="123" y="1"/>
                    <a:pt x="120" y="0"/>
                  </a:cubicBezTo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Freeform 266"/>
            <p:cNvSpPr>
              <a:spLocks noChangeAspect="1" noEditPoints="1"/>
            </p:cNvSpPr>
            <p:nvPr/>
          </p:nvSpPr>
          <p:spPr bwMode="auto">
            <a:xfrm>
              <a:off x="6278019" y="5794289"/>
              <a:ext cx="400205" cy="438476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69"/>
            <p:cNvSpPr txBox="1"/>
            <p:nvPr/>
          </p:nvSpPr>
          <p:spPr>
            <a:xfrm>
              <a:off x="7082225" y="489950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文本框 96"/>
            <p:cNvSpPr txBox="1"/>
            <p:nvPr/>
          </p:nvSpPr>
          <p:spPr>
            <a:xfrm>
              <a:off x="6311230" y="5225855"/>
              <a:ext cx="1356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您的内容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26654" y="1772816"/>
            <a:ext cx="2880320" cy="1800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33400" dist="596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655046" y="1772816"/>
            <a:ext cx="2880320" cy="18002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33400" dist="596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8183438" y="1772816"/>
            <a:ext cx="2880320" cy="18002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33400" dist="596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414686" y="4184717"/>
            <a:ext cx="2537121" cy="2261537"/>
            <a:chOff x="1414686" y="4184717"/>
            <a:chExt cx="2537121" cy="2261537"/>
          </a:xfrm>
        </p:grpSpPr>
        <p:sp>
          <p:nvSpPr>
            <p:cNvPr id="6" name="文本框 5"/>
            <p:cNvSpPr txBox="1"/>
            <p:nvPr/>
          </p:nvSpPr>
          <p:spPr>
            <a:xfrm>
              <a:off x="1414686" y="4581128"/>
              <a:ext cx="2537121" cy="186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96902" y="4184717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1198" y="3989740"/>
            <a:ext cx="2881760" cy="2319580"/>
            <a:chOff x="981198" y="3989740"/>
            <a:chExt cx="2881760" cy="2319580"/>
          </a:xfrm>
        </p:grpSpPr>
        <p:sp>
          <p:nvSpPr>
            <p:cNvPr id="5" name="矩形 4"/>
            <p:cNvSpPr/>
            <p:nvPr/>
          </p:nvSpPr>
          <p:spPr>
            <a:xfrm>
              <a:off x="1169317" y="398974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150268" y="398974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169318" y="3990340"/>
              <a:ext cx="2693640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565"/>
            <p:cNvSpPr>
              <a:spLocks noChangeArrowheads="1"/>
            </p:cNvSpPr>
            <p:nvPr/>
          </p:nvSpPr>
          <p:spPr bwMode="auto">
            <a:xfrm>
              <a:off x="981198" y="5969886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921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16551" y="4184117"/>
            <a:ext cx="2537121" cy="2261537"/>
            <a:chOff x="5016551" y="4184117"/>
            <a:chExt cx="2537121" cy="2261537"/>
          </a:xfrm>
        </p:grpSpPr>
        <p:sp>
          <p:nvSpPr>
            <p:cNvPr id="33" name="文本框 32"/>
            <p:cNvSpPr txBox="1"/>
            <p:nvPr/>
          </p:nvSpPr>
          <p:spPr>
            <a:xfrm>
              <a:off x="5016551" y="4580528"/>
              <a:ext cx="2537121" cy="186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298767" y="4184117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83063" y="3989140"/>
            <a:ext cx="2881760" cy="2319580"/>
            <a:chOff x="4583063" y="3989140"/>
            <a:chExt cx="2881760" cy="2319580"/>
          </a:xfrm>
        </p:grpSpPr>
        <p:sp>
          <p:nvSpPr>
            <p:cNvPr id="32" name="矩形 31"/>
            <p:cNvSpPr/>
            <p:nvPr/>
          </p:nvSpPr>
          <p:spPr>
            <a:xfrm>
              <a:off x="4771182" y="398914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4752133" y="398914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4771183" y="3989740"/>
              <a:ext cx="2693640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65"/>
            <p:cNvSpPr>
              <a:spLocks noChangeArrowheads="1"/>
            </p:cNvSpPr>
            <p:nvPr/>
          </p:nvSpPr>
          <p:spPr bwMode="auto">
            <a:xfrm>
              <a:off x="4583063" y="5969286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30200" dist="342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99130" y="4153707"/>
            <a:ext cx="2537121" cy="2261537"/>
            <a:chOff x="8499130" y="4153707"/>
            <a:chExt cx="2537121" cy="2261537"/>
          </a:xfrm>
        </p:grpSpPr>
        <p:sp>
          <p:nvSpPr>
            <p:cNvPr id="39" name="文本框 38"/>
            <p:cNvSpPr txBox="1"/>
            <p:nvPr/>
          </p:nvSpPr>
          <p:spPr>
            <a:xfrm>
              <a:off x="8499130" y="4550118"/>
              <a:ext cx="2537121" cy="186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781346" y="4153707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65642" y="3958730"/>
            <a:ext cx="2881760" cy="2319580"/>
            <a:chOff x="8065642" y="3958730"/>
            <a:chExt cx="2881760" cy="2319580"/>
          </a:xfrm>
        </p:grpSpPr>
        <p:sp>
          <p:nvSpPr>
            <p:cNvPr id="38" name="矩形 37"/>
            <p:cNvSpPr/>
            <p:nvPr/>
          </p:nvSpPr>
          <p:spPr>
            <a:xfrm>
              <a:off x="8237719" y="395873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234712" y="395873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8253762" y="3959330"/>
              <a:ext cx="2693640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565"/>
            <p:cNvSpPr>
              <a:spLocks noChangeArrowheads="1"/>
            </p:cNvSpPr>
            <p:nvPr/>
          </p:nvSpPr>
          <p:spPr bwMode="auto">
            <a:xfrm>
              <a:off x="8065642" y="5938876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921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569385" y="2023121"/>
            <a:ext cx="1132384" cy="1188158"/>
            <a:chOff x="6569385" y="2023121"/>
            <a:chExt cx="1132384" cy="1188158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569385" y="2023121"/>
              <a:ext cx="1132384" cy="1188158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904552" y="2742030"/>
              <a:ext cx="351493" cy="252223"/>
              <a:chOff x="3392759" y="950192"/>
              <a:chExt cx="351493" cy="252223"/>
            </a:xfrm>
            <a:effectLst/>
          </p:grpSpPr>
          <p:sp useBgFill="1">
            <p:nvSpPr>
              <p:cNvPr id="26" name="Freeform 246"/>
              <p:cNvSpPr>
                <a:spLocks noEditPoints="1"/>
              </p:cNvSpPr>
              <p:nvPr/>
            </p:nvSpPr>
            <p:spPr bwMode="auto">
              <a:xfrm>
                <a:off x="3392759" y="962702"/>
                <a:ext cx="239713" cy="239713"/>
              </a:xfrm>
              <a:custGeom>
                <a:avLst/>
                <a:gdLst>
                  <a:gd name="T0" fmla="*/ 57 w 64"/>
                  <a:gd name="T1" fmla="*/ 27 h 64"/>
                  <a:gd name="T2" fmla="*/ 56 w 64"/>
                  <a:gd name="T3" fmla="*/ 25 h 64"/>
                  <a:gd name="T4" fmla="*/ 54 w 64"/>
                  <a:gd name="T5" fmla="*/ 19 h 64"/>
                  <a:gd name="T6" fmla="*/ 56 w 64"/>
                  <a:gd name="T7" fmla="*/ 15 h 64"/>
                  <a:gd name="T8" fmla="*/ 53 w 64"/>
                  <a:gd name="T9" fmla="*/ 9 h 64"/>
                  <a:gd name="T10" fmla="*/ 50 w 64"/>
                  <a:gd name="T11" fmla="*/ 8 h 64"/>
                  <a:gd name="T12" fmla="*/ 45 w 64"/>
                  <a:gd name="T13" fmla="*/ 11 h 64"/>
                  <a:gd name="T14" fmla="*/ 39 w 64"/>
                  <a:gd name="T15" fmla="*/ 8 h 64"/>
                  <a:gd name="T16" fmla="*/ 38 w 64"/>
                  <a:gd name="T17" fmla="*/ 7 h 64"/>
                  <a:gd name="T18" fmla="*/ 35 w 64"/>
                  <a:gd name="T19" fmla="*/ 0 h 64"/>
                  <a:gd name="T20" fmla="*/ 28 w 64"/>
                  <a:gd name="T21" fmla="*/ 2 h 64"/>
                  <a:gd name="T22" fmla="*/ 26 w 64"/>
                  <a:gd name="T23" fmla="*/ 8 h 64"/>
                  <a:gd name="T24" fmla="*/ 20 w 64"/>
                  <a:gd name="T25" fmla="*/ 11 h 64"/>
                  <a:gd name="T26" fmla="*/ 18 w 64"/>
                  <a:gd name="T27" fmla="*/ 11 h 64"/>
                  <a:gd name="T28" fmla="*/ 12 w 64"/>
                  <a:gd name="T29" fmla="*/ 7 h 64"/>
                  <a:gd name="T30" fmla="*/ 7 w 64"/>
                  <a:gd name="T31" fmla="*/ 11 h 64"/>
                  <a:gd name="T32" fmla="*/ 10 w 64"/>
                  <a:gd name="T33" fmla="*/ 19 h 64"/>
                  <a:gd name="T34" fmla="*/ 10 w 64"/>
                  <a:gd name="T35" fmla="*/ 21 h 64"/>
                  <a:gd name="T36" fmla="*/ 8 w 64"/>
                  <a:gd name="T37" fmla="*/ 26 h 64"/>
                  <a:gd name="T38" fmla="*/ 2 w 64"/>
                  <a:gd name="T39" fmla="*/ 28 h 64"/>
                  <a:gd name="T40" fmla="*/ 0 w 64"/>
                  <a:gd name="T41" fmla="*/ 35 h 64"/>
                  <a:gd name="T42" fmla="*/ 7 w 64"/>
                  <a:gd name="T43" fmla="*/ 38 h 64"/>
                  <a:gd name="T44" fmla="*/ 9 w 64"/>
                  <a:gd name="T45" fmla="*/ 39 h 64"/>
                  <a:gd name="T46" fmla="*/ 11 w 64"/>
                  <a:gd name="T47" fmla="*/ 45 h 64"/>
                  <a:gd name="T48" fmla="*/ 8 w 64"/>
                  <a:gd name="T49" fmla="*/ 51 h 64"/>
                  <a:gd name="T50" fmla="*/ 11 w 64"/>
                  <a:gd name="T51" fmla="*/ 57 h 64"/>
                  <a:gd name="T52" fmla="*/ 14 w 64"/>
                  <a:gd name="T53" fmla="*/ 57 h 64"/>
                  <a:gd name="T54" fmla="*/ 20 w 64"/>
                  <a:gd name="T55" fmla="*/ 53 h 64"/>
                  <a:gd name="T56" fmla="*/ 25 w 64"/>
                  <a:gd name="T57" fmla="*/ 56 h 64"/>
                  <a:gd name="T58" fmla="*/ 26 w 64"/>
                  <a:gd name="T59" fmla="*/ 57 h 64"/>
                  <a:gd name="T60" fmla="*/ 30 w 64"/>
                  <a:gd name="T61" fmla="*/ 64 h 64"/>
                  <a:gd name="T62" fmla="*/ 37 w 64"/>
                  <a:gd name="T63" fmla="*/ 62 h 64"/>
                  <a:gd name="T64" fmla="*/ 38 w 64"/>
                  <a:gd name="T65" fmla="*/ 56 h 64"/>
                  <a:gd name="T66" fmla="*/ 44 w 64"/>
                  <a:gd name="T67" fmla="*/ 54 h 64"/>
                  <a:gd name="T68" fmla="*/ 46 w 64"/>
                  <a:gd name="T69" fmla="*/ 54 h 64"/>
                  <a:gd name="T70" fmla="*/ 51 w 64"/>
                  <a:gd name="T71" fmla="*/ 57 h 64"/>
                  <a:gd name="T72" fmla="*/ 55 w 64"/>
                  <a:gd name="T73" fmla="*/ 53 h 64"/>
                  <a:gd name="T74" fmla="*/ 54 w 64"/>
                  <a:gd name="T75" fmla="*/ 46 h 64"/>
                  <a:gd name="T76" fmla="*/ 54 w 64"/>
                  <a:gd name="T77" fmla="*/ 45 h 64"/>
                  <a:gd name="T78" fmla="*/ 56 w 64"/>
                  <a:gd name="T79" fmla="*/ 38 h 64"/>
                  <a:gd name="T80" fmla="*/ 62 w 64"/>
                  <a:gd name="T81" fmla="*/ 37 h 64"/>
                  <a:gd name="T82" fmla="*/ 64 w 64"/>
                  <a:gd name="T83" fmla="*/ 30 h 64"/>
                  <a:gd name="T84" fmla="*/ 32 w 64"/>
                  <a:gd name="T85" fmla="*/ 47 h 64"/>
                  <a:gd name="T86" fmla="*/ 32 w 64"/>
                  <a:gd name="T87" fmla="*/ 17 h 64"/>
                  <a:gd name="T88" fmla="*/ 32 w 64"/>
                  <a:gd name="T8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64">
                    <a:moveTo>
                      <a:pt x="62" y="28"/>
                    </a:moveTo>
                    <a:cubicBezTo>
                      <a:pt x="57" y="27"/>
                      <a:pt x="57" y="27"/>
                      <a:pt x="57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3"/>
                      <a:pt x="55" y="22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4"/>
                      <a:pt x="57" y="13"/>
                      <a:pt x="56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8"/>
                      <a:pt x="52" y="8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10"/>
                      <a:pt x="41" y="9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7"/>
                      <a:pt x="11" y="7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9" y="24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1"/>
                      <a:pt x="10" y="42"/>
                      <a:pt x="11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7" y="53"/>
                      <a:pt x="8" y="54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8"/>
                      <a:pt x="13" y="58"/>
                    </a:cubicBezTo>
                    <a:cubicBezTo>
                      <a:pt x="13" y="58"/>
                      <a:pt x="14" y="58"/>
                      <a:pt x="14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5"/>
                      <a:pt x="24" y="55"/>
                      <a:pt x="25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3"/>
                      <a:pt x="29" y="64"/>
                      <a:pt x="30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7" y="63"/>
                      <a:pt x="37" y="62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1" y="55"/>
                      <a:pt x="42" y="55"/>
                      <a:pt x="44" y="5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7"/>
                      <a:pt x="50" y="57"/>
                      <a:pt x="51" y="57"/>
                    </a:cubicBezTo>
                    <a:cubicBezTo>
                      <a:pt x="51" y="57"/>
                      <a:pt x="52" y="57"/>
                      <a:pt x="52" y="56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2"/>
                      <a:pt x="56" y="51"/>
                      <a:pt x="56" y="50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3"/>
                      <a:pt x="56" y="41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7"/>
                      <a:pt x="64" y="36"/>
                      <a:pt x="64" y="35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9"/>
                      <a:pt x="63" y="28"/>
                      <a:pt x="62" y="28"/>
                    </a:cubicBezTo>
                    <a:close/>
                    <a:moveTo>
                      <a:pt x="32" y="47"/>
                    </a:moveTo>
                    <a:cubicBezTo>
                      <a:pt x="24" y="47"/>
                      <a:pt x="17" y="40"/>
                      <a:pt x="17" y="32"/>
                    </a:cubicBezTo>
                    <a:cubicBezTo>
                      <a:pt x="17" y="24"/>
                      <a:pt x="24" y="17"/>
                      <a:pt x="32" y="17"/>
                    </a:cubicBezTo>
                    <a:cubicBezTo>
                      <a:pt x="41" y="17"/>
                      <a:pt x="47" y="24"/>
                      <a:pt x="47" y="32"/>
                    </a:cubicBezTo>
                    <a:cubicBezTo>
                      <a:pt x="47" y="40"/>
                      <a:pt x="41" y="47"/>
                      <a:pt x="32" y="47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 useBgFill="1">
            <p:nvSpPr>
              <p:cNvPr id="27" name="Freeform 247"/>
              <p:cNvSpPr>
                <a:spLocks noEditPoints="1"/>
              </p:cNvSpPr>
              <p:nvPr/>
            </p:nvSpPr>
            <p:spPr bwMode="auto">
              <a:xfrm>
                <a:off x="3609314" y="950192"/>
                <a:ext cx="134938" cy="134938"/>
              </a:xfrm>
              <a:custGeom>
                <a:avLst/>
                <a:gdLst>
                  <a:gd name="T0" fmla="*/ 32 w 36"/>
                  <a:gd name="T1" fmla="*/ 15 h 36"/>
                  <a:gd name="T2" fmla="*/ 32 w 36"/>
                  <a:gd name="T3" fmla="*/ 14 h 36"/>
                  <a:gd name="T4" fmla="*/ 30 w 36"/>
                  <a:gd name="T5" fmla="*/ 10 h 36"/>
                  <a:gd name="T6" fmla="*/ 32 w 36"/>
                  <a:gd name="T7" fmla="*/ 8 h 36"/>
                  <a:gd name="T8" fmla="*/ 30 w 36"/>
                  <a:gd name="T9" fmla="*/ 5 h 36"/>
                  <a:gd name="T10" fmla="*/ 28 w 36"/>
                  <a:gd name="T11" fmla="*/ 4 h 36"/>
                  <a:gd name="T12" fmla="*/ 26 w 36"/>
                  <a:gd name="T13" fmla="*/ 6 h 36"/>
                  <a:gd name="T14" fmla="*/ 22 w 36"/>
                  <a:gd name="T15" fmla="*/ 4 h 36"/>
                  <a:gd name="T16" fmla="*/ 21 w 36"/>
                  <a:gd name="T17" fmla="*/ 3 h 36"/>
                  <a:gd name="T18" fmla="*/ 19 w 36"/>
                  <a:gd name="T19" fmla="*/ 0 h 36"/>
                  <a:gd name="T20" fmla="*/ 16 w 36"/>
                  <a:gd name="T21" fmla="*/ 1 h 36"/>
                  <a:gd name="T22" fmla="*/ 15 w 36"/>
                  <a:gd name="T23" fmla="*/ 4 h 36"/>
                  <a:gd name="T24" fmla="*/ 11 w 36"/>
                  <a:gd name="T25" fmla="*/ 5 h 36"/>
                  <a:gd name="T26" fmla="*/ 10 w 36"/>
                  <a:gd name="T27" fmla="*/ 5 h 36"/>
                  <a:gd name="T28" fmla="*/ 7 w 36"/>
                  <a:gd name="T29" fmla="*/ 3 h 36"/>
                  <a:gd name="T30" fmla="*/ 4 w 36"/>
                  <a:gd name="T31" fmla="*/ 6 h 36"/>
                  <a:gd name="T32" fmla="*/ 6 w 36"/>
                  <a:gd name="T33" fmla="*/ 10 h 36"/>
                  <a:gd name="T34" fmla="*/ 6 w 36"/>
                  <a:gd name="T35" fmla="*/ 11 h 36"/>
                  <a:gd name="T36" fmla="*/ 4 w 36"/>
                  <a:gd name="T37" fmla="*/ 14 h 36"/>
                  <a:gd name="T38" fmla="*/ 1 w 36"/>
                  <a:gd name="T39" fmla="*/ 15 h 36"/>
                  <a:gd name="T40" fmla="*/ 0 w 36"/>
                  <a:gd name="T41" fmla="*/ 19 h 36"/>
                  <a:gd name="T42" fmla="*/ 4 w 36"/>
                  <a:gd name="T43" fmla="*/ 21 h 36"/>
                  <a:gd name="T44" fmla="*/ 5 w 36"/>
                  <a:gd name="T45" fmla="*/ 22 h 36"/>
                  <a:gd name="T46" fmla="*/ 6 w 36"/>
                  <a:gd name="T47" fmla="*/ 25 h 36"/>
                  <a:gd name="T48" fmla="*/ 4 w 36"/>
                  <a:gd name="T49" fmla="*/ 28 h 36"/>
                  <a:gd name="T50" fmla="*/ 6 w 36"/>
                  <a:gd name="T51" fmla="*/ 32 h 36"/>
                  <a:gd name="T52" fmla="*/ 8 w 36"/>
                  <a:gd name="T53" fmla="*/ 32 h 36"/>
                  <a:gd name="T54" fmla="*/ 11 w 36"/>
                  <a:gd name="T55" fmla="*/ 30 h 36"/>
                  <a:gd name="T56" fmla="*/ 14 w 36"/>
                  <a:gd name="T57" fmla="*/ 31 h 36"/>
                  <a:gd name="T58" fmla="*/ 14 w 36"/>
                  <a:gd name="T59" fmla="*/ 32 h 36"/>
                  <a:gd name="T60" fmla="*/ 17 w 36"/>
                  <a:gd name="T61" fmla="*/ 36 h 36"/>
                  <a:gd name="T62" fmla="*/ 21 w 36"/>
                  <a:gd name="T63" fmla="*/ 35 h 36"/>
                  <a:gd name="T64" fmla="*/ 21 w 36"/>
                  <a:gd name="T65" fmla="*/ 31 h 36"/>
                  <a:gd name="T66" fmla="*/ 24 w 36"/>
                  <a:gd name="T67" fmla="*/ 30 h 36"/>
                  <a:gd name="T68" fmla="*/ 26 w 36"/>
                  <a:gd name="T69" fmla="*/ 30 h 36"/>
                  <a:gd name="T70" fmla="*/ 28 w 36"/>
                  <a:gd name="T71" fmla="*/ 32 h 36"/>
                  <a:gd name="T72" fmla="*/ 31 w 36"/>
                  <a:gd name="T73" fmla="*/ 30 h 36"/>
                  <a:gd name="T74" fmla="*/ 30 w 36"/>
                  <a:gd name="T75" fmla="*/ 26 h 36"/>
                  <a:gd name="T76" fmla="*/ 30 w 36"/>
                  <a:gd name="T77" fmla="*/ 25 h 36"/>
                  <a:gd name="T78" fmla="*/ 32 w 36"/>
                  <a:gd name="T79" fmla="*/ 21 h 36"/>
                  <a:gd name="T80" fmla="*/ 35 w 36"/>
                  <a:gd name="T81" fmla="*/ 21 h 36"/>
                  <a:gd name="T82" fmla="*/ 36 w 36"/>
                  <a:gd name="T83" fmla="*/ 17 h 36"/>
                  <a:gd name="T84" fmla="*/ 18 w 36"/>
                  <a:gd name="T85" fmla="*/ 25 h 36"/>
                  <a:gd name="T86" fmla="*/ 18 w 36"/>
                  <a:gd name="T87" fmla="*/ 10 h 36"/>
                  <a:gd name="T88" fmla="*/ 18 w 36"/>
                  <a:gd name="T89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" h="36">
                    <a:moveTo>
                      <a:pt x="35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6"/>
                      <a:pt x="17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5"/>
                      <a:pt x="21" y="3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1" y="28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4"/>
                      <a:pt x="31" y="23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0"/>
                      <a:pt x="36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6" y="16"/>
                      <a:pt x="35" y="15"/>
                    </a:cubicBezTo>
                    <a:close/>
                    <a:moveTo>
                      <a:pt x="18" y="25"/>
                    </a:moveTo>
                    <a:cubicBezTo>
                      <a:pt x="14" y="25"/>
                      <a:pt x="10" y="22"/>
                      <a:pt x="10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5"/>
                      <a:pt x="18" y="25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9361577" y="2318421"/>
            <a:ext cx="982101" cy="1030474"/>
            <a:chOff x="9361577" y="2318421"/>
            <a:chExt cx="982101" cy="1030474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9361577" y="2318421"/>
              <a:ext cx="982101" cy="1030474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 248"/>
            <p:cNvSpPr/>
            <p:nvPr/>
          </p:nvSpPr>
          <p:spPr bwMode="auto">
            <a:xfrm>
              <a:off x="9720288" y="2909955"/>
              <a:ext cx="265782" cy="246868"/>
            </a:xfrm>
            <a:custGeom>
              <a:avLst/>
              <a:gdLst>
                <a:gd name="T0" fmla="*/ 74 w 113"/>
                <a:gd name="T1" fmla="*/ 55 h 105"/>
                <a:gd name="T2" fmla="*/ 67 w 113"/>
                <a:gd name="T3" fmla="*/ 54 h 105"/>
                <a:gd name="T4" fmla="*/ 85 w 113"/>
                <a:gd name="T5" fmla="*/ 28 h 105"/>
                <a:gd name="T6" fmla="*/ 57 w 113"/>
                <a:gd name="T7" fmla="*/ 0 h 105"/>
                <a:gd name="T8" fmla="*/ 29 w 113"/>
                <a:gd name="T9" fmla="*/ 28 h 105"/>
                <a:gd name="T10" fmla="*/ 47 w 113"/>
                <a:gd name="T11" fmla="*/ 54 h 105"/>
                <a:gd name="T12" fmla="*/ 40 w 113"/>
                <a:gd name="T13" fmla="*/ 55 h 105"/>
                <a:gd name="T14" fmla="*/ 0 w 113"/>
                <a:gd name="T15" fmla="*/ 105 h 105"/>
                <a:gd name="T16" fmla="*/ 113 w 113"/>
                <a:gd name="T17" fmla="*/ 105 h 105"/>
                <a:gd name="T18" fmla="*/ 74 w 113"/>
                <a:gd name="T19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05">
                  <a:moveTo>
                    <a:pt x="74" y="55"/>
                  </a:moveTo>
                  <a:cubicBezTo>
                    <a:pt x="74" y="55"/>
                    <a:pt x="71" y="54"/>
                    <a:pt x="67" y="54"/>
                  </a:cubicBezTo>
                  <a:cubicBezTo>
                    <a:pt x="77" y="50"/>
                    <a:pt x="85" y="40"/>
                    <a:pt x="85" y="28"/>
                  </a:cubicBezTo>
                  <a:cubicBezTo>
                    <a:pt x="85" y="13"/>
                    <a:pt x="72" y="0"/>
                    <a:pt x="57" y="0"/>
                  </a:cubicBezTo>
                  <a:cubicBezTo>
                    <a:pt x="42" y="0"/>
                    <a:pt x="29" y="13"/>
                    <a:pt x="29" y="28"/>
                  </a:cubicBezTo>
                  <a:cubicBezTo>
                    <a:pt x="29" y="40"/>
                    <a:pt x="37" y="50"/>
                    <a:pt x="47" y="54"/>
                  </a:cubicBezTo>
                  <a:cubicBezTo>
                    <a:pt x="43" y="54"/>
                    <a:pt x="40" y="55"/>
                    <a:pt x="40" y="55"/>
                  </a:cubicBezTo>
                  <a:cubicBezTo>
                    <a:pt x="20" y="62"/>
                    <a:pt x="4" y="81"/>
                    <a:pt x="0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0" y="81"/>
                    <a:pt x="94" y="62"/>
                    <a:pt x="74" y="55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58767" y="3341973"/>
            <a:ext cx="1596335" cy="1675082"/>
            <a:chOff x="7658767" y="3341973"/>
            <a:chExt cx="1596335" cy="1675082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7658767" y="3341973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008A2B"/>
                </a:gs>
                <a:gs pos="31000">
                  <a:srgbClr val="009A04"/>
                </a:gs>
                <a:gs pos="100000">
                  <a:srgbClr val="04DE1E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930537" y="3684837"/>
              <a:ext cx="553007" cy="448057"/>
              <a:chOff x="4016836" y="2869878"/>
              <a:chExt cx="652463" cy="528638"/>
            </a:xfrm>
            <a:effectLst/>
          </p:grpSpPr>
          <p:sp useBgFill="1">
            <p:nvSpPr>
              <p:cNvPr id="30" name="Freeform 249"/>
              <p:cNvSpPr/>
              <p:nvPr/>
            </p:nvSpPr>
            <p:spPr bwMode="auto">
              <a:xfrm>
                <a:off x="4016836" y="2869878"/>
                <a:ext cx="344488" cy="476250"/>
              </a:xfrm>
              <a:custGeom>
                <a:avLst/>
                <a:gdLst>
                  <a:gd name="T0" fmla="*/ 81 w 92"/>
                  <a:gd name="T1" fmla="*/ 77 h 127"/>
                  <a:gd name="T2" fmla="*/ 48 w 92"/>
                  <a:gd name="T3" fmla="*/ 122 h 127"/>
                  <a:gd name="T4" fmla="*/ 36 w 92"/>
                  <a:gd name="T5" fmla="*/ 122 h 127"/>
                  <a:gd name="T6" fmla="*/ 4 w 92"/>
                  <a:gd name="T7" fmla="*/ 77 h 127"/>
                  <a:gd name="T8" fmla="*/ 8 w 92"/>
                  <a:gd name="T9" fmla="*/ 68 h 127"/>
                  <a:gd name="T10" fmla="*/ 26 w 92"/>
                  <a:gd name="T11" fmla="*/ 68 h 127"/>
                  <a:gd name="T12" fmla="*/ 92 w 92"/>
                  <a:gd name="T13" fmla="*/ 3 h 127"/>
                  <a:gd name="T14" fmla="*/ 59 w 92"/>
                  <a:gd name="T15" fmla="*/ 68 h 127"/>
                  <a:gd name="T16" fmla="*/ 77 w 92"/>
                  <a:gd name="T17" fmla="*/ 68 h 127"/>
                  <a:gd name="T18" fmla="*/ 81 w 92"/>
                  <a:gd name="T19" fmla="*/ 7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1" y="77"/>
                    </a:moveTo>
                    <a:cubicBezTo>
                      <a:pt x="48" y="122"/>
                      <a:pt x="48" y="122"/>
                      <a:pt x="48" y="122"/>
                    </a:cubicBezTo>
                    <a:cubicBezTo>
                      <a:pt x="45" y="127"/>
                      <a:pt x="40" y="127"/>
                      <a:pt x="36" y="122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0" y="72"/>
                      <a:pt x="2" y="68"/>
                      <a:pt x="8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32" y="26"/>
                      <a:pt x="60" y="0"/>
                      <a:pt x="92" y="3"/>
                    </a:cubicBezTo>
                    <a:cubicBezTo>
                      <a:pt x="68" y="13"/>
                      <a:pt x="57" y="36"/>
                      <a:pt x="59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82" y="68"/>
                      <a:pt x="84" y="72"/>
                      <a:pt x="81" y="77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 useBgFill="1">
            <p:nvSpPr>
              <p:cNvPr id="31" name="Freeform 250"/>
              <p:cNvSpPr/>
              <p:nvPr/>
            </p:nvSpPr>
            <p:spPr bwMode="auto">
              <a:xfrm>
                <a:off x="4324811" y="2923853"/>
                <a:ext cx="344488" cy="474663"/>
              </a:xfrm>
              <a:custGeom>
                <a:avLst/>
                <a:gdLst>
                  <a:gd name="T0" fmla="*/ 89 w 92"/>
                  <a:gd name="T1" fmla="*/ 49 h 127"/>
                  <a:gd name="T2" fmla="*/ 56 w 92"/>
                  <a:gd name="T3" fmla="*/ 5 h 127"/>
                  <a:gd name="T4" fmla="*/ 44 w 92"/>
                  <a:gd name="T5" fmla="*/ 5 h 127"/>
                  <a:gd name="T6" fmla="*/ 12 w 92"/>
                  <a:gd name="T7" fmla="*/ 49 h 127"/>
                  <a:gd name="T8" fmla="*/ 16 w 92"/>
                  <a:gd name="T9" fmla="*/ 58 h 127"/>
                  <a:gd name="T10" fmla="*/ 34 w 92"/>
                  <a:gd name="T11" fmla="*/ 58 h 127"/>
                  <a:gd name="T12" fmla="*/ 0 w 92"/>
                  <a:gd name="T13" fmla="*/ 124 h 127"/>
                  <a:gd name="T14" fmla="*/ 66 w 92"/>
                  <a:gd name="T15" fmla="*/ 58 h 127"/>
                  <a:gd name="T16" fmla="*/ 85 w 92"/>
                  <a:gd name="T17" fmla="*/ 58 h 127"/>
                  <a:gd name="T18" fmla="*/ 89 w 92"/>
                  <a:gd name="T19" fmla="*/ 4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9" y="49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3" y="0"/>
                      <a:pt x="47" y="0"/>
                      <a:pt x="44" y="5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8" y="54"/>
                      <a:pt x="10" y="58"/>
                      <a:pt x="16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91"/>
                      <a:pt x="24" y="114"/>
                      <a:pt x="0" y="124"/>
                    </a:cubicBezTo>
                    <a:cubicBezTo>
                      <a:pt x="32" y="127"/>
                      <a:pt x="61" y="101"/>
                      <a:pt x="66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0" y="58"/>
                      <a:pt x="92" y="54"/>
                      <a:pt x="89" y="49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457998" y="2297047"/>
            <a:ext cx="1596335" cy="1675082"/>
            <a:chOff x="3457998" y="2297047"/>
            <a:chExt cx="1596335" cy="1675082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457998" y="2297047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 useBgFill="1">
          <p:nvSpPr>
            <p:cNvPr id="32" name="Freeform 251"/>
            <p:cNvSpPr>
              <a:spLocks noEditPoints="1"/>
            </p:cNvSpPr>
            <p:nvPr/>
          </p:nvSpPr>
          <p:spPr bwMode="auto">
            <a:xfrm>
              <a:off x="3884779" y="2975281"/>
              <a:ext cx="379356" cy="493163"/>
            </a:xfrm>
            <a:custGeom>
              <a:avLst/>
              <a:gdLst>
                <a:gd name="T0" fmla="*/ 44 w 144"/>
                <a:gd name="T1" fmla="*/ 51 h 187"/>
                <a:gd name="T2" fmla="*/ 72 w 144"/>
                <a:gd name="T3" fmla="*/ 23 h 187"/>
                <a:gd name="T4" fmla="*/ 100 w 144"/>
                <a:gd name="T5" fmla="*/ 51 h 187"/>
                <a:gd name="T6" fmla="*/ 100 w 144"/>
                <a:gd name="T7" fmla="*/ 74 h 187"/>
                <a:gd name="T8" fmla="*/ 123 w 144"/>
                <a:gd name="T9" fmla="*/ 74 h 187"/>
                <a:gd name="T10" fmla="*/ 123 w 144"/>
                <a:gd name="T11" fmla="*/ 51 h 187"/>
                <a:gd name="T12" fmla="*/ 72 w 144"/>
                <a:gd name="T13" fmla="*/ 0 h 187"/>
                <a:gd name="T14" fmla="*/ 21 w 144"/>
                <a:gd name="T15" fmla="*/ 51 h 187"/>
                <a:gd name="T16" fmla="*/ 21 w 144"/>
                <a:gd name="T17" fmla="*/ 74 h 187"/>
                <a:gd name="T18" fmla="*/ 44 w 144"/>
                <a:gd name="T19" fmla="*/ 74 h 187"/>
                <a:gd name="T20" fmla="*/ 44 w 144"/>
                <a:gd name="T21" fmla="*/ 51 h 187"/>
                <a:gd name="T22" fmla="*/ 34 w 144"/>
                <a:gd name="T23" fmla="*/ 44 h 187"/>
                <a:gd name="T24" fmla="*/ 32 w 144"/>
                <a:gd name="T25" fmla="*/ 43 h 187"/>
                <a:gd name="T26" fmla="*/ 30 w 144"/>
                <a:gd name="T27" fmla="*/ 42 h 187"/>
                <a:gd name="T28" fmla="*/ 30 w 144"/>
                <a:gd name="T29" fmla="*/ 39 h 187"/>
                <a:gd name="T30" fmla="*/ 70 w 144"/>
                <a:gd name="T31" fmla="*/ 8 h 187"/>
                <a:gd name="T32" fmla="*/ 74 w 144"/>
                <a:gd name="T33" fmla="*/ 11 h 187"/>
                <a:gd name="T34" fmla="*/ 73 w 144"/>
                <a:gd name="T35" fmla="*/ 14 h 187"/>
                <a:gd name="T36" fmla="*/ 71 w 144"/>
                <a:gd name="T37" fmla="*/ 15 h 187"/>
                <a:gd name="T38" fmla="*/ 37 w 144"/>
                <a:gd name="T39" fmla="*/ 41 h 187"/>
                <a:gd name="T40" fmla="*/ 34 w 144"/>
                <a:gd name="T41" fmla="*/ 44 h 187"/>
                <a:gd name="T42" fmla="*/ 124 w 144"/>
                <a:gd name="T43" fmla="*/ 83 h 187"/>
                <a:gd name="T44" fmla="*/ 21 w 144"/>
                <a:gd name="T45" fmla="*/ 83 h 187"/>
                <a:gd name="T46" fmla="*/ 0 w 144"/>
                <a:gd name="T47" fmla="*/ 104 h 187"/>
                <a:gd name="T48" fmla="*/ 0 w 144"/>
                <a:gd name="T49" fmla="*/ 167 h 187"/>
                <a:gd name="T50" fmla="*/ 21 w 144"/>
                <a:gd name="T51" fmla="*/ 187 h 187"/>
                <a:gd name="T52" fmla="*/ 124 w 144"/>
                <a:gd name="T53" fmla="*/ 187 h 187"/>
                <a:gd name="T54" fmla="*/ 144 w 144"/>
                <a:gd name="T55" fmla="*/ 167 h 187"/>
                <a:gd name="T56" fmla="*/ 144 w 144"/>
                <a:gd name="T57" fmla="*/ 104 h 187"/>
                <a:gd name="T58" fmla="*/ 124 w 144"/>
                <a:gd name="T59" fmla="*/ 83 h 187"/>
                <a:gd name="T60" fmla="*/ 115 w 144"/>
                <a:gd name="T61" fmla="*/ 156 h 187"/>
                <a:gd name="T62" fmla="*/ 28 w 144"/>
                <a:gd name="T63" fmla="*/ 156 h 187"/>
                <a:gd name="T64" fmla="*/ 23 w 144"/>
                <a:gd name="T65" fmla="*/ 151 h 187"/>
                <a:gd name="T66" fmla="*/ 28 w 144"/>
                <a:gd name="T67" fmla="*/ 146 h 187"/>
                <a:gd name="T68" fmla="*/ 115 w 144"/>
                <a:gd name="T69" fmla="*/ 146 h 187"/>
                <a:gd name="T70" fmla="*/ 120 w 144"/>
                <a:gd name="T71" fmla="*/ 151 h 187"/>
                <a:gd name="T72" fmla="*/ 115 w 144"/>
                <a:gd name="T73" fmla="*/ 156 h 187"/>
                <a:gd name="T74" fmla="*/ 115 w 144"/>
                <a:gd name="T75" fmla="*/ 123 h 187"/>
                <a:gd name="T76" fmla="*/ 28 w 144"/>
                <a:gd name="T77" fmla="*/ 123 h 187"/>
                <a:gd name="T78" fmla="*/ 23 w 144"/>
                <a:gd name="T79" fmla="*/ 118 h 187"/>
                <a:gd name="T80" fmla="*/ 28 w 144"/>
                <a:gd name="T81" fmla="*/ 113 h 187"/>
                <a:gd name="T82" fmla="*/ 115 w 144"/>
                <a:gd name="T83" fmla="*/ 113 h 187"/>
                <a:gd name="T84" fmla="*/ 120 w 144"/>
                <a:gd name="T85" fmla="*/ 118 h 187"/>
                <a:gd name="T86" fmla="*/ 115 w 144"/>
                <a:gd name="T87" fmla="*/ 12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87">
                  <a:moveTo>
                    <a:pt x="44" y="51"/>
                  </a:moveTo>
                  <a:cubicBezTo>
                    <a:pt x="44" y="36"/>
                    <a:pt x="57" y="23"/>
                    <a:pt x="72" y="23"/>
                  </a:cubicBezTo>
                  <a:cubicBezTo>
                    <a:pt x="88" y="23"/>
                    <a:pt x="100" y="36"/>
                    <a:pt x="100" y="51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23"/>
                    <a:pt x="100" y="0"/>
                    <a:pt x="72" y="0"/>
                  </a:cubicBezTo>
                  <a:cubicBezTo>
                    <a:pt x="44" y="0"/>
                    <a:pt x="21" y="23"/>
                    <a:pt x="21" y="51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44" y="74"/>
                    <a:pt x="44" y="74"/>
                    <a:pt x="44" y="74"/>
                  </a:cubicBezTo>
                  <a:lnTo>
                    <a:pt x="44" y="51"/>
                  </a:lnTo>
                  <a:close/>
                  <a:moveTo>
                    <a:pt x="34" y="44"/>
                  </a:moveTo>
                  <a:cubicBezTo>
                    <a:pt x="33" y="44"/>
                    <a:pt x="33" y="44"/>
                    <a:pt x="32" y="43"/>
                  </a:cubicBezTo>
                  <a:cubicBezTo>
                    <a:pt x="31" y="43"/>
                    <a:pt x="31" y="42"/>
                    <a:pt x="30" y="42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6" y="21"/>
                    <a:pt x="52" y="9"/>
                    <a:pt x="70" y="8"/>
                  </a:cubicBezTo>
                  <a:cubicBezTo>
                    <a:pt x="73" y="8"/>
                    <a:pt x="74" y="9"/>
                    <a:pt x="74" y="11"/>
                  </a:cubicBezTo>
                  <a:cubicBezTo>
                    <a:pt x="74" y="12"/>
                    <a:pt x="74" y="13"/>
                    <a:pt x="73" y="14"/>
                  </a:cubicBezTo>
                  <a:cubicBezTo>
                    <a:pt x="73" y="15"/>
                    <a:pt x="72" y="15"/>
                    <a:pt x="71" y="15"/>
                  </a:cubicBezTo>
                  <a:cubicBezTo>
                    <a:pt x="55" y="16"/>
                    <a:pt x="42" y="26"/>
                    <a:pt x="37" y="41"/>
                  </a:cubicBezTo>
                  <a:cubicBezTo>
                    <a:pt x="37" y="43"/>
                    <a:pt x="35" y="44"/>
                    <a:pt x="34" y="44"/>
                  </a:cubicBezTo>
                  <a:close/>
                  <a:moveTo>
                    <a:pt x="124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9" y="83"/>
                    <a:pt x="0" y="92"/>
                    <a:pt x="0" y="10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8"/>
                    <a:pt x="9" y="187"/>
                    <a:pt x="21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35" y="187"/>
                    <a:pt x="144" y="178"/>
                    <a:pt x="144" y="167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92"/>
                    <a:pt x="135" y="83"/>
                    <a:pt x="124" y="83"/>
                  </a:cubicBezTo>
                  <a:close/>
                  <a:moveTo>
                    <a:pt x="115" y="15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25" y="156"/>
                    <a:pt x="23" y="154"/>
                    <a:pt x="23" y="151"/>
                  </a:cubicBezTo>
                  <a:cubicBezTo>
                    <a:pt x="23" y="148"/>
                    <a:pt x="25" y="146"/>
                    <a:pt x="28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8" y="146"/>
                    <a:pt x="120" y="148"/>
                    <a:pt x="120" y="151"/>
                  </a:cubicBezTo>
                  <a:cubicBezTo>
                    <a:pt x="120" y="154"/>
                    <a:pt x="118" y="156"/>
                    <a:pt x="115" y="156"/>
                  </a:cubicBezTo>
                  <a:close/>
                  <a:moveTo>
                    <a:pt x="115" y="1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25" y="123"/>
                    <a:pt x="23" y="121"/>
                    <a:pt x="23" y="118"/>
                  </a:cubicBezTo>
                  <a:cubicBezTo>
                    <a:pt x="23" y="115"/>
                    <a:pt x="25" y="113"/>
                    <a:pt x="28" y="113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8" y="113"/>
                    <a:pt x="120" y="115"/>
                    <a:pt x="120" y="118"/>
                  </a:cubicBezTo>
                  <a:cubicBezTo>
                    <a:pt x="120" y="121"/>
                    <a:pt x="118" y="123"/>
                    <a:pt x="115" y="123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40467" y="3637224"/>
            <a:ext cx="1239712" cy="1303613"/>
            <a:chOff x="5240467" y="3637224"/>
            <a:chExt cx="1239712" cy="1303613"/>
          </a:xfrm>
        </p:grpSpPr>
        <p:sp>
          <p:nvSpPr>
            <p:cNvPr id="2" name="Oval 7"/>
            <p:cNvSpPr>
              <a:spLocks noChangeArrowheads="1"/>
            </p:cNvSpPr>
            <p:nvPr/>
          </p:nvSpPr>
          <p:spPr bwMode="auto">
            <a:xfrm>
              <a:off x="5240467" y="3637224"/>
              <a:ext cx="1239712" cy="1303613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5" name="Freeform 253"/>
            <p:cNvSpPr>
              <a:spLocks noEditPoints="1"/>
            </p:cNvSpPr>
            <p:nvPr/>
          </p:nvSpPr>
          <p:spPr bwMode="auto">
            <a:xfrm>
              <a:off x="5517739" y="3838479"/>
              <a:ext cx="385594" cy="442393"/>
            </a:xfrm>
            <a:custGeom>
              <a:avLst/>
              <a:gdLst>
                <a:gd name="T0" fmla="*/ 100 w 201"/>
                <a:gd name="T1" fmla="*/ 176 h 231"/>
                <a:gd name="T2" fmla="*/ 201 w 201"/>
                <a:gd name="T3" fmla="*/ 109 h 231"/>
                <a:gd name="T4" fmla="*/ 201 w 201"/>
                <a:gd name="T5" fmla="*/ 229 h 231"/>
                <a:gd name="T6" fmla="*/ 142 w 201"/>
                <a:gd name="T7" fmla="*/ 185 h 231"/>
                <a:gd name="T8" fmla="*/ 135 w 201"/>
                <a:gd name="T9" fmla="*/ 194 h 231"/>
                <a:gd name="T10" fmla="*/ 185 w 201"/>
                <a:gd name="T11" fmla="*/ 231 h 231"/>
                <a:gd name="T12" fmla="*/ 16 w 201"/>
                <a:gd name="T13" fmla="*/ 231 h 231"/>
                <a:gd name="T14" fmla="*/ 66 w 201"/>
                <a:gd name="T15" fmla="*/ 195 h 231"/>
                <a:gd name="T16" fmla="*/ 59 w 201"/>
                <a:gd name="T17" fmla="*/ 185 h 231"/>
                <a:gd name="T18" fmla="*/ 0 w 201"/>
                <a:gd name="T19" fmla="*/ 229 h 231"/>
                <a:gd name="T20" fmla="*/ 0 w 201"/>
                <a:gd name="T21" fmla="*/ 110 h 231"/>
                <a:gd name="T22" fmla="*/ 100 w 201"/>
                <a:gd name="T23" fmla="*/ 176 h 231"/>
                <a:gd name="T24" fmla="*/ 187 w 201"/>
                <a:gd name="T25" fmla="*/ 73 h 231"/>
                <a:gd name="T26" fmla="*/ 161 w 201"/>
                <a:gd name="T27" fmla="*/ 50 h 231"/>
                <a:gd name="T28" fmla="*/ 154 w 201"/>
                <a:gd name="T29" fmla="*/ 16 h 231"/>
                <a:gd name="T30" fmla="*/ 130 w 201"/>
                <a:gd name="T31" fmla="*/ 22 h 231"/>
                <a:gd name="T32" fmla="*/ 115 w 201"/>
                <a:gd name="T33" fmla="*/ 7 h 231"/>
                <a:gd name="T34" fmla="*/ 86 w 201"/>
                <a:gd name="T35" fmla="*/ 7 h 231"/>
                <a:gd name="T36" fmla="*/ 51 w 201"/>
                <a:gd name="T37" fmla="*/ 39 h 231"/>
                <a:gd name="T38" fmla="*/ 13 w 201"/>
                <a:gd name="T39" fmla="*/ 48 h 231"/>
                <a:gd name="T40" fmla="*/ 18 w 201"/>
                <a:gd name="T41" fmla="*/ 69 h 231"/>
                <a:gd name="T42" fmla="*/ 14 w 201"/>
                <a:gd name="T43" fmla="*/ 73 h 231"/>
                <a:gd name="T44" fmla="*/ 0 w 201"/>
                <a:gd name="T45" fmla="*/ 95 h 231"/>
                <a:gd name="T46" fmla="*/ 0 w 201"/>
                <a:gd name="T47" fmla="*/ 96 h 231"/>
                <a:gd name="T48" fmla="*/ 42 w 201"/>
                <a:gd name="T49" fmla="*/ 124 h 231"/>
                <a:gd name="T50" fmla="*/ 27 w 201"/>
                <a:gd name="T51" fmla="*/ 56 h 231"/>
                <a:gd name="T52" fmla="*/ 145 w 201"/>
                <a:gd name="T53" fmla="*/ 30 h 231"/>
                <a:gd name="T54" fmla="*/ 165 w 201"/>
                <a:gd name="T55" fmla="*/ 119 h 231"/>
                <a:gd name="T56" fmla="*/ 201 w 201"/>
                <a:gd name="T57" fmla="*/ 95 h 231"/>
                <a:gd name="T58" fmla="*/ 201 w 201"/>
                <a:gd name="T59" fmla="*/ 95 h 231"/>
                <a:gd name="T60" fmla="*/ 187 w 201"/>
                <a:gd name="T61" fmla="*/ 73 h 231"/>
                <a:gd name="T62" fmla="*/ 51 w 201"/>
                <a:gd name="T63" fmla="*/ 113 h 231"/>
                <a:gd name="T64" fmla="*/ 54 w 201"/>
                <a:gd name="T65" fmla="*/ 124 h 231"/>
                <a:gd name="T66" fmla="*/ 150 w 201"/>
                <a:gd name="T67" fmla="*/ 103 h 231"/>
                <a:gd name="T68" fmla="*/ 147 w 201"/>
                <a:gd name="T69" fmla="*/ 92 h 231"/>
                <a:gd name="T70" fmla="*/ 51 w 201"/>
                <a:gd name="T71" fmla="*/ 113 h 231"/>
                <a:gd name="T72" fmla="*/ 142 w 201"/>
                <a:gd name="T73" fmla="*/ 70 h 231"/>
                <a:gd name="T74" fmla="*/ 46 w 201"/>
                <a:gd name="T75" fmla="*/ 91 h 231"/>
                <a:gd name="T76" fmla="*/ 49 w 201"/>
                <a:gd name="T77" fmla="*/ 102 h 231"/>
                <a:gd name="T78" fmla="*/ 145 w 201"/>
                <a:gd name="T79" fmla="*/ 81 h 231"/>
                <a:gd name="T80" fmla="*/ 142 w 201"/>
                <a:gd name="T81" fmla="*/ 70 h 231"/>
                <a:gd name="T82" fmla="*/ 137 w 201"/>
                <a:gd name="T83" fmla="*/ 47 h 231"/>
                <a:gd name="T84" fmla="*/ 41 w 201"/>
                <a:gd name="T85" fmla="*/ 68 h 231"/>
                <a:gd name="T86" fmla="*/ 43 w 201"/>
                <a:gd name="T87" fmla="*/ 79 h 231"/>
                <a:gd name="T88" fmla="*/ 140 w 201"/>
                <a:gd name="T89" fmla="*/ 58 h 231"/>
                <a:gd name="T90" fmla="*/ 137 w 201"/>
                <a:gd name="T91" fmla="*/ 4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231">
                  <a:moveTo>
                    <a:pt x="100" y="176"/>
                  </a:moveTo>
                  <a:cubicBezTo>
                    <a:pt x="201" y="109"/>
                    <a:pt x="201" y="109"/>
                    <a:pt x="201" y="109"/>
                  </a:cubicBezTo>
                  <a:cubicBezTo>
                    <a:pt x="201" y="141"/>
                    <a:pt x="201" y="216"/>
                    <a:pt x="201" y="229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6"/>
                    <a:pt x="0" y="141"/>
                    <a:pt x="0" y="110"/>
                  </a:cubicBezTo>
                  <a:lnTo>
                    <a:pt x="100" y="176"/>
                  </a:lnTo>
                  <a:close/>
                  <a:moveTo>
                    <a:pt x="187" y="73"/>
                  </a:moveTo>
                  <a:cubicBezTo>
                    <a:pt x="161" y="50"/>
                    <a:pt x="161" y="50"/>
                    <a:pt x="161" y="50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7" y="0"/>
                    <a:pt x="94" y="0"/>
                    <a:pt x="86" y="7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6" y="80"/>
                    <a:pt x="0" y="86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85"/>
                    <a:pt x="195" y="80"/>
                    <a:pt x="187" y="73"/>
                  </a:cubicBezTo>
                  <a:close/>
                  <a:moveTo>
                    <a:pt x="51" y="11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47" y="92"/>
                    <a:pt x="147" y="92"/>
                    <a:pt x="147" y="92"/>
                  </a:cubicBezTo>
                  <a:lnTo>
                    <a:pt x="51" y="113"/>
                  </a:lnTo>
                  <a:close/>
                  <a:moveTo>
                    <a:pt x="142" y="70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145" y="81"/>
                    <a:pt x="145" y="81"/>
                    <a:pt x="145" y="81"/>
                  </a:cubicBezTo>
                  <a:lnTo>
                    <a:pt x="142" y="70"/>
                  </a:lnTo>
                  <a:close/>
                  <a:moveTo>
                    <a:pt x="137" y="47"/>
                  </a:moveTo>
                  <a:cubicBezTo>
                    <a:pt x="41" y="68"/>
                    <a:pt x="41" y="68"/>
                    <a:pt x="41" y="6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140" y="58"/>
                    <a:pt x="140" y="58"/>
                    <a:pt x="140" y="58"/>
                  </a:cubicBezTo>
                  <a:lnTo>
                    <a:pt x="137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12692" y="1755179"/>
            <a:ext cx="1596335" cy="1675082"/>
            <a:chOff x="4212692" y="1755179"/>
            <a:chExt cx="1596335" cy="1675082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212692" y="1755179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4233" y="1862763"/>
              <a:ext cx="8192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01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96482" y="2637779"/>
              <a:ext cx="1018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68739" y="1630488"/>
            <a:ext cx="1132384" cy="1188158"/>
            <a:chOff x="6926556" y="1536576"/>
            <a:chExt cx="1132384" cy="1188158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6926556" y="1536576"/>
              <a:ext cx="1132384" cy="118815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0518" y="1631931"/>
              <a:ext cx="84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973072" y="2143186"/>
              <a:ext cx="1018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110744" y="1789847"/>
            <a:ext cx="1203935" cy="1185434"/>
            <a:chOff x="9110744" y="1789847"/>
            <a:chExt cx="1203935" cy="1185434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9110744" y="1797975"/>
              <a:ext cx="1122040" cy="1177306"/>
            </a:xfrm>
            <a:prstGeom prst="ellipse">
              <a:avLst/>
            </a:prstGeom>
            <a:gradFill flip="none" rotWithShape="1">
              <a:gsLst>
                <a:gs pos="29000">
                  <a:sysClr val="windowText" lastClr="000000"/>
                </a:gs>
                <a:gs pos="100000">
                  <a:sysClr val="window" lastClr="FFFFFF">
                    <a:lumMod val="5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9279682" y="1789847"/>
              <a:ext cx="982101" cy="1030474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73245" y="1886521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295708" y="2278507"/>
              <a:ext cx="1018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311001" y="3742432"/>
            <a:ext cx="1596335" cy="1675082"/>
            <a:chOff x="8311001" y="3742432"/>
            <a:chExt cx="1596335" cy="1675082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311001" y="3742432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67823" y="3762103"/>
              <a:ext cx="848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04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647382" y="4507262"/>
              <a:ext cx="1018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85917" y="4113900"/>
            <a:ext cx="1360659" cy="1303613"/>
            <a:chOff x="5785917" y="4113900"/>
            <a:chExt cx="1360659" cy="1303613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5785917" y="4113900"/>
              <a:ext cx="1239712" cy="1303613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0519" y="4234623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05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860323" y="4743150"/>
              <a:ext cx="1286253" cy="34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475295" y="4756588"/>
            <a:ext cx="3179751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266173" y="4325941"/>
            <a:ext cx="20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填入您的标题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174760" y="3430261"/>
            <a:ext cx="3193582" cy="2879060"/>
            <a:chOff x="1174760" y="3430261"/>
            <a:chExt cx="3193582" cy="2879060"/>
          </a:xfrm>
        </p:grpSpPr>
        <p:sp>
          <p:nvSpPr>
            <p:cNvPr id="51" name="矩形 50"/>
            <p:cNvSpPr/>
            <p:nvPr/>
          </p:nvSpPr>
          <p:spPr>
            <a:xfrm>
              <a:off x="1174760" y="4325941"/>
              <a:ext cx="179588" cy="198338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174760" y="3430261"/>
              <a:ext cx="0" cy="110444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1174762" y="6300484"/>
              <a:ext cx="3193580" cy="8837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1696824" y="3550644"/>
            <a:ext cx="795338" cy="646113"/>
            <a:chOff x="5691188" y="3092451"/>
            <a:chExt cx="795338" cy="646113"/>
          </a:xfrm>
          <a:solidFill>
            <a:srgbClr val="007625"/>
          </a:solidFill>
        </p:grpSpPr>
        <p:sp>
          <p:nvSpPr>
            <p:cNvPr id="66" name="Freeform 197"/>
            <p:cNvSpPr>
              <a:spLocks noEditPoints="1"/>
            </p:cNvSpPr>
            <p:nvPr/>
          </p:nvSpPr>
          <p:spPr bwMode="auto">
            <a:xfrm>
              <a:off x="5691188" y="3092451"/>
              <a:ext cx="795338" cy="646113"/>
            </a:xfrm>
            <a:custGeom>
              <a:avLst/>
              <a:gdLst>
                <a:gd name="T0" fmla="*/ 200 w 209"/>
                <a:gd name="T1" fmla="*/ 140 h 169"/>
                <a:gd name="T2" fmla="*/ 159 w 209"/>
                <a:gd name="T3" fmla="*/ 114 h 169"/>
                <a:gd name="T4" fmla="*/ 148 w 209"/>
                <a:gd name="T5" fmla="*/ 112 h 169"/>
                <a:gd name="T6" fmla="*/ 144 w 209"/>
                <a:gd name="T7" fmla="*/ 114 h 169"/>
                <a:gd name="T8" fmla="*/ 137 w 209"/>
                <a:gd name="T9" fmla="*/ 109 h 169"/>
                <a:gd name="T10" fmla="*/ 144 w 209"/>
                <a:gd name="T11" fmla="*/ 60 h 169"/>
                <a:gd name="T12" fmla="*/ 60 w 209"/>
                <a:gd name="T13" fmla="*/ 9 h 169"/>
                <a:gd name="T14" fmla="*/ 9 w 209"/>
                <a:gd name="T15" fmla="*/ 93 h 169"/>
                <a:gd name="T16" fmla="*/ 93 w 209"/>
                <a:gd name="T17" fmla="*/ 144 h 169"/>
                <a:gd name="T18" fmla="*/ 129 w 209"/>
                <a:gd name="T19" fmla="*/ 121 h 169"/>
                <a:gd name="T20" fmla="*/ 136 w 209"/>
                <a:gd name="T21" fmla="*/ 126 h 169"/>
                <a:gd name="T22" fmla="*/ 143 w 209"/>
                <a:gd name="T23" fmla="*/ 139 h 169"/>
                <a:gd name="T24" fmla="*/ 183 w 209"/>
                <a:gd name="T25" fmla="*/ 166 h 169"/>
                <a:gd name="T26" fmla="*/ 195 w 209"/>
                <a:gd name="T27" fmla="*/ 168 h 169"/>
                <a:gd name="T28" fmla="*/ 204 w 209"/>
                <a:gd name="T29" fmla="*/ 161 h 169"/>
                <a:gd name="T30" fmla="*/ 200 w 209"/>
                <a:gd name="T31" fmla="*/ 140 h 169"/>
                <a:gd name="T32" fmla="*/ 90 w 209"/>
                <a:gd name="T33" fmla="*/ 131 h 169"/>
                <a:gd name="T34" fmla="*/ 22 w 209"/>
                <a:gd name="T35" fmla="*/ 90 h 169"/>
                <a:gd name="T36" fmla="*/ 63 w 209"/>
                <a:gd name="T37" fmla="*/ 22 h 169"/>
                <a:gd name="T38" fmla="*/ 131 w 209"/>
                <a:gd name="T39" fmla="*/ 63 h 169"/>
                <a:gd name="T40" fmla="*/ 90 w 209"/>
                <a:gd name="T41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198"/>
            <p:cNvSpPr>
              <a:spLocks noEditPoints="1"/>
            </p:cNvSpPr>
            <p:nvPr/>
          </p:nvSpPr>
          <p:spPr bwMode="auto">
            <a:xfrm>
              <a:off x="5838826" y="3257551"/>
              <a:ext cx="285750" cy="233363"/>
            </a:xfrm>
            <a:custGeom>
              <a:avLst/>
              <a:gdLst>
                <a:gd name="T0" fmla="*/ 125 w 180"/>
                <a:gd name="T1" fmla="*/ 118 h 147"/>
                <a:gd name="T2" fmla="*/ 55 w 180"/>
                <a:gd name="T3" fmla="*/ 118 h 147"/>
                <a:gd name="T4" fmla="*/ 43 w 180"/>
                <a:gd name="T5" fmla="*/ 147 h 147"/>
                <a:gd name="T6" fmla="*/ 0 w 180"/>
                <a:gd name="T7" fmla="*/ 147 h 147"/>
                <a:gd name="T8" fmla="*/ 65 w 180"/>
                <a:gd name="T9" fmla="*/ 0 h 147"/>
                <a:gd name="T10" fmla="*/ 115 w 180"/>
                <a:gd name="T11" fmla="*/ 0 h 147"/>
                <a:gd name="T12" fmla="*/ 180 w 180"/>
                <a:gd name="T13" fmla="*/ 147 h 147"/>
                <a:gd name="T14" fmla="*/ 137 w 180"/>
                <a:gd name="T15" fmla="*/ 147 h 147"/>
                <a:gd name="T16" fmla="*/ 125 w 180"/>
                <a:gd name="T17" fmla="*/ 118 h 147"/>
                <a:gd name="T18" fmla="*/ 89 w 180"/>
                <a:gd name="T19" fmla="*/ 31 h 147"/>
                <a:gd name="T20" fmla="*/ 67 w 180"/>
                <a:gd name="T21" fmla="*/ 89 h 147"/>
                <a:gd name="T22" fmla="*/ 113 w 180"/>
                <a:gd name="T23" fmla="*/ 89 h 147"/>
                <a:gd name="T24" fmla="*/ 89 w 180"/>
                <a:gd name="T25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47">
                  <a:moveTo>
                    <a:pt x="125" y="118"/>
                  </a:moveTo>
                  <a:lnTo>
                    <a:pt x="55" y="118"/>
                  </a:lnTo>
                  <a:lnTo>
                    <a:pt x="43" y="147"/>
                  </a:lnTo>
                  <a:lnTo>
                    <a:pt x="0" y="147"/>
                  </a:lnTo>
                  <a:lnTo>
                    <a:pt x="65" y="0"/>
                  </a:lnTo>
                  <a:lnTo>
                    <a:pt x="115" y="0"/>
                  </a:lnTo>
                  <a:lnTo>
                    <a:pt x="180" y="147"/>
                  </a:lnTo>
                  <a:lnTo>
                    <a:pt x="137" y="147"/>
                  </a:lnTo>
                  <a:lnTo>
                    <a:pt x="125" y="118"/>
                  </a:lnTo>
                  <a:close/>
                  <a:moveTo>
                    <a:pt x="89" y="31"/>
                  </a:moveTo>
                  <a:lnTo>
                    <a:pt x="67" y="89"/>
                  </a:lnTo>
                  <a:lnTo>
                    <a:pt x="113" y="89"/>
                  </a:lnTo>
                  <a:lnTo>
                    <a:pt x="8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473747" y="1747482"/>
            <a:ext cx="1476513" cy="1516103"/>
            <a:chOff x="169887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698875" y="480615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04</a:t>
              </a:r>
              <a:endParaRPr lang="zh-CN" altLang="en-US" sz="48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04645" y="356430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填入您的标题</a:t>
            </a:r>
          </a:p>
        </p:txBody>
      </p:sp>
      <p:sp>
        <p:nvSpPr>
          <p:cNvPr id="10" name="KSO_Shape"/>
          <p:cNvSpPr/>
          <p:nvPr/>
        </p:nvSpPr>
        <p:spPr bwMode="auto">
          <a:xfrm rot="20800369">
            <a:off x="8480207" y="1216700"/>
            <a:ext cx="552429" cy="822475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2661976" y="2296074"/>
            <a:ext cx="3902365" cy="3261797"/>
          </a:xfrm>
          <a:custGeom>
            <a:avLst/>
            <a:gdLst>
              <a:gd name="T0" fmla="*/ 1924 w 2449"/>
              <a:gd name="T1" fmla="*/ 0 h 2047"/>
              <a:gd name="T2" fmla="*/ 1881 w 2449"/>
              <a:gd name="T3" fmla="*/ 0 h 2047"/>
              <a:gd name="T4" fmla="*/ 2362 w 2449"/>
              <a:gd name="T5" fmla="*/ 935 h 2047"/>
              <a:gd name="T6" fmla="*/ 1799 w 2449"/>
              <a:gd name="T7" fmla="*/ 935 h 2047"/>
              <a:gd name="T8" fmla="*/ 1238 w 2449"/>
              <a:gd name="T9" fmla="*/ 935 h 2047"/>
              <a:gd name="T10" fmla="*/ 968 w 2449"/>
              <a:gd name="T11" fmla="*/ 412 h 2047"/>
              <a:gd name="T12" fmla="*/ 447 w 2449"/>
              <a:gd name="T13" fmla="*/ 412 h 2047"/>
              <a:gd name="T14" fmla="*/ 563 w 2449"/>
              <a:gd name="T15" fmla="*/ 632 h 2047"/>
              <a:gd name="T16" fmla="*/ 518 w 2449"/>
              <a:gd name="T17" fmla="*/ 632 h 2047"/>
              <a:gd name="T18" fmla="*/ 677 w 2449"/>
              <a:gd name="T19" fmla="*/ 935 h 2047"/>
              <a:gd name="T20" fmla="*/ 0 w 2449"/>
              <a:gd name="T21" fmla="*/ 935 h 2047"/>
              <a:gd name="T22" fmla="*/ 0 w 2449"/>
              <a:gd name="T23" fmla="*/ 1025 h 2047"/>
              <a:gd name="T24" fmla="*/ 0 w 2449"/>
              <a:gd name="T25" fmla="*/ 1415 h 2047"/>
              <a:gd name="T26" fmla="*/ 563 w 2449"/>
              <a:gd name="T27" fmla="*/ 1415 h 2047"/>
              <a:gd name="T28" fmla="*/ 447 w 2449"/>
              <a:gd name="T29" fmla="*/ 1638 h 2047"/>
              <a:gd name="T30" fmla="*/ 1010 w 2449"/>
              <a:gd name="T31" fmla="*/ 1638 h 2047"/>
              <a:gd name="T32" fmla="*/ 901 w 2449"/>
              <a:gd name="T33" fmla="*/ 1849 h 2047"/>
              <a:gd name="T34" fmla="*/ 1465 w 2449"/>
              <a:gd name="T35" fmla="*/ 1849 h 2047"/>
              <a:gd name="T36" fmla="*/ 1361 w 2449"/>
              <a:gd name="T37" fmla="*/ 2047 h 2047"/>
              <a:gd name="T38" fmla="*/ 1924 w 2449"/>
              <a:gd name="T39" fmla="*/ 2047 h 2047"/>
              <a:gd name="T40" fmla="*/ 2449 w 2449"/>
              <a:gd name="T41" fmla="*/ 1025 h 2047"/>
              <a:gd name="T42" fmla="*/ 1924 w 2449"/>
              <a:gd name="T43" fmla="*/ 0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49" h="2047">
                <a:moveTo>
                  <a:pt x="1924" y="0"/>
                </a:moveTo>
                <a:lnTo>
                  <a:pt x="1881" y="0"/>
                </a:lnTo>
                <a:lnTo>
                  <a:pt x="2362" y="935"/>
                </a:lnTo>
                <a:lnTo>
                  <a:pt x="1799" y="935"/>
                </a:lnTo>
                <a:lnTo>
                  <a:pt x="1238" y="935"/>
                </a:lnTo>
                <a:lnTo>
                  <a:pt x="968" y="412"/>
                </a:lnTo>
                <a:lnTo>
                  <a:pt x="447" y="412"/>
                </a:lnTo>
                <a:lnTo>
                  <a:pt x="563" y="632"/>
                </a:lnTo>
                <a:lnTo>
                  <a:pt x="518" y="632"/>
                </a:lnTo>
                <a:lnTo>
                  <a:pt x="677" y="935"/>
                </a:lnTo>
                <a:lnTo>
                  <a:pt x="0" y="935"/>
                </a:lnTo>
                <a:lnTo>
                  <a:pt x="0" y="1025"/>
                </a:lnTo>
                <a:lnTo>
                  <a:pt x="0" y="1415"/>
                </a:lnTo>
                <a:lnTo>
                  <a:pt x="563" y="1415"/>
                </a:lnTo>
                <a:lnTo>
                  <a:pt x="447" y="1638"/>
                </a:lnTo>
                <a:lnTo>
                  <a:pt x="1010" y="1638"/>
                </a:lnTo>
                <a:lnTo>
                  <a:pt x="901" y="1849"/>
                </a:lnTo>
                <a:lnTo>
                  <a:pt x="1465" y="1849"/>
                </a:lnTo>
                <a:lnTo>
                  <a:pt x="1361" y="2047"/>
                </a:lnTo>
                <a:lnTo>
                  <a:pt x="1924" y="2047"/>
                </a:lnTo>
                <a:lnTo>
                  <a:pt x="2449" y="1025"/>
                </a:lnTo>
                <a:lnTo>
                  <a:pt x="19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3722922" y="5353891"/>
            <a:ext cx="897113" cy="350559"/>
            <a:chOff x="4472138" y="5626389"/>
            <a:chExt cx="897113" cy="350559"/>
          </a:xfrm>
        </p:grpSpPr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214686" y="5626389"/>
              <a:ext cx="154565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505601" y="5678973"/>
              <a:ext cx="712273" cy="290009"/>
            </a:xfrm>
            <a:custGeom>
              <a:avLst/>
              <a:gdLst>
                <a:gd name="T0" fmla="*/ 189 w 189"/>
                <a:gd name="T1" fmla="*/ 0 h 77"/>
                <a:gd name="T2" fmla="*/ 150 w 189"/>
                <a:gd name="T3" fmla="*/ 0 h 77"/>
                <a:gd name="T4" fmla="*/ 148 w 189"/>
                <a:gd name="T5" fmla="*/ 0 h 77"/>
                <a:gd name="T6" fmla="*/ 146 w 189"/>
                <a:gd name="T7" fmla="*/ 2 h 77"/>
                <a:gd name="T8" fmla="*/ 84 w 189"/>
                <a:gd name="T9" fmla="*/ 64 h 77"/>
                <a:gd name="T10" fmla="*/ 0 w 189"/>
                <a:gd name="T11" fmla="*/ 64 h 77"/>
                <a:gd name="T12" fmla="*/ 0 w 189"/>
                <a:gd name="T13" fmla="*/ 77 h 77"/>
                <a:gd name="T14" fmla="*/ 86 w 189"/>
                <a:gd name="T15" fmla="*/ 77 h 77"/>
                <a:gd name="T16" fmla="*/ 89 w 189"/>
                <a:gd name="T17" fmla="*/ 77 h 77"/>
                <a:gd name="T18" fmla="*/ 91 w 189"/>
                <a:gd name="T19" fmla="*/ 75 h 77"/>
                <a:gd name="T20" fmla="*/ 153 w 189"/>
                <a:gd name="T21" fmla="*/ 13 h 77"/>
                <a:gd name="T22" fmla="*/ 189 w 189"/>
                <a:gd name="T23" fmla="*/ 13 h 77"/>
                <a:gd name="T24" fmla="*/ 188 w 189"/>
                <a:gd name="T25" fmla="*/ 6 h 77"/>
                <a:gd name="T26" fmla="*/ 189 w 189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77">
                  <a:moveTo>
                    <a:pt x="1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8" y="11"/>
                    <a:pt x="188" y="9"/>
                    <a:pt x="188" y="6"/>
                  </a:cubicBezTo>
                  <a:cubicBezTo>
                    <a:pt x="188" y="4"/>
                    <a:pt x="188" y="2"/>
                    <a:pt x="189" y="0"/>
                  </a:cubicBezTo>
                </a:path>
              </a:pathLst>
            </a:custGeom>
            <a:solidFill>
              <a:srgbClr val="A5B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214686" y="5678973"/>
              <a:ext cx="74893" cy="49398"/>
            </a:xfrm>
            <a:custGeom>
              <a:avLst/>
              <a:gdLst>
                <a:gd name="T0" fmla="*/ 20 w 20"/>
                <a:gd name="T1" fmla="*/ 0 h 13"/>
                <a:gd name="T2" fmla="*/ 1 w 20"/>
                <a:gd name="T3" fmla="*/ 0 h 13"/>
                <a:gd name="T4" fmla="*/ 0 w 20"/>
                <a:gd name="T5" fmla="*/ 6 h 13"/>
                <a:gd name="T6" fmla="*/ 1 w 20"/>
                <a:gd name="T7" fmla="*/ 13 h 13"/>
                <a:gd name="T8" fmla="*/ 20 w 20"/>
                <a:gd name="T9" fmla="*/ 13 h 13"/>
                <a:gd name="T10" fmla="*/ 20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BA8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256116" y="5667818"/>
              <a:ext cx="71706" cy="71706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4472138" y="5913210"/>
              <a:ext cx="63738" cy="63738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255229" y="4600140"/>
            <a:ext cx="898707" cy="353747"/>
            <a:chOff x="2977480" y="4936424"/>
            <a:chExt cx="898707" cy="353747"/>
          </a:xfrm>
        </p:grpSpPr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3721622" y="4936424"/>
              <a:ext cx="154565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3012536" y="4989008"/>
              <a:ext cx="712273" cy="290009"/>
            </a:xfrm>
            <a:custGeom>
              <a:avLst/>
              <a:gdLst>
                <a:gd name="T0" fmla="*/ 189 w 189"/>
                <a:gd name="T1" fmla="*/ 0 h 77"/>
                <a:gd name="T2" fmla="*/ 150 w 189"/>
                <a:gd name="T3" fmla="*/ 0 h 77"/>
                <a:gd name="T4" fmla="*/ 148 w 189"/>
                <a:gd name="T5" fmla="*/ 0 h 77"/>
                <a:gd name="T6" fmla="*/ 146 w 189"/>
                <a:gd name="T7" fmla="*/ 2 h 77"/>
                <a:gd name="T8" fmla="*/ 84 w 189"/>
                <a:gd name="T9" fmla="*/ 64 h 77"/>
                <a:gd name="T10" fmla="*/ 0 w 189"/>
                <a:gd name="T11" fmla="*/ 64 h 77"/>
                <a:gd name="T12" fmla="*/ 0 w 189"/>
                <a:gd name="T13" fmla="*/ 77 h 77"/>
                <a:gd name="T14" fmla="*/ 86 w 189"/>
                <a:gd name="T15" fmla="*/ 77 h 77"/>
                <a:gd name="T16" fmla="*/ 89 w 189"/>
                <a:gd name="T17" fmla="*/ 77 h 77"/>
                <a:gd name="T18" fmla="*/ 91 w 189"/>
                <a:gd name="T19" fmla="*/ 76 h 77"/>
                <a:gd name="T20" fmla="*/ 153 w 189"/>
                <a:gd name="T21" fmla="*/ 13 h 77"/>
                <a:gd name="T22" fmla="*/ 189 w 189"/>
                <a:gd name="T23" fmla="*/ 13 h 77"/>
                <a:gd name="T24" fmla="*/ 188 w 189"/>
                <a:gd name="T25" fmla="*/ 7 h 77"/>
                <a:gd name="T26" fmla="*/ 189 w 189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77">
                  <a:moveTo>
                    <a:pt x="1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8" y="11"/>
                    <a:pt x="188" y="9"/>
                    <a:pt x="188" y="7"/>
                  </a:cubicBezTo>
                  <a:cubicBezTo>
                    <a:pt x="188" y="4"/>
                    <a:pt x="188" y="2"/>
                    <a:pt x="189" y="0"/>
                  </a:cubicBezTo>
                </a:path>
              </a:pathLst>
            </a:custGeom>
            <a:solidFill>
              <a:srgbClr val="A5B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3721622" y="4989008"/>
              <a:ext cx="74893" cy="49398"/>
            </a:xfrm>
            <a:custGeom>
              <a:avLst/>
              <a:gdLst>
                <a:gd name="T0" fmla="*/ 20 w 20"/>
                <a:gd name="T1" fmla="*/ 0 h 13"/>
                <a:gd name="T2" fmla="*/ 1 w 20"/>
                <a:gd name="T3" fmla="*/ 0 h 13"/>
                <a:gd name="T4" fmla="*/ 0 w 20"/>
                <a:gd name="T5" fmla="*/ 7 h 13"/>
                <a:gd name="T6" fmla="*/ 1 w 20"/>
                <a:gd name="T7" fmla="*/ 13 h 13"/>
                <a:gd name="T8" fmla="*/ 20 w 20"/>
                <a:gd name="T9" fmla="*/ 13 h 13"/>
                <a:gd name="T10" fmla="*/ 20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37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3763052" y="4981041"/>
              <a:ext cx="71706" cy="68519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2977480" y="5223246"/>
              <a:ext cx="65332" cy="66925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0441" y="2155850"/>
            <a:ext cx="1735270" cy="3263391"/>
            <a:chOff x="4690441" y="2155850"/>
            <a:chExt cx="1735270" cy="3263391"/>
          </a:xfrm>
        </p:grpSpPr>
        <p:sp>
          <p:nvSpPr>
            <p:cNvPr id="5" name="Freeform 9"/>
            <p:cNvSpPr/>
            <p:nvPr/>
          </p:nvSpPr>
          <p:spPr bwMode="auto">
            <a:xfrm>
              <a:off x="4690441" y="2155850"/>
              <a:ext cx="1735270" cy="1630102"/>
            </a:xfrm>
            <a:custGeom>
              <a:avLst/>
              <a:gdLst>
                <a:gd name="T0" fmla="*/ 0 w 1089"/>
                <a:gd name="T1" fmla="*/ 0 h 1023"/>
                <a:gd name="T2" fmla="*/ 561 w 1089"/>
                <a:gd name="T3" fmla="*/ 0 h 1023"/>
                <a:gd name="T4" fmla="*/ 1089 w 1089"/>
                <a:gd name="T5" fmla="*/ 1023 h 1023"/>
                <a:gd name="T6" fmla="*/ 526 w 1089"/>
                <a:gd name="T7" fmla="*/ 1023 h 1023"/>
                <a:gd name="T8" fmla="*/ 0 w 1089"/>
                <a:gd name="T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3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4690441" y="2155850"/>
              <a:ext cx="1735270" cy="1630102"/>
            </a:xfrm>
            <a:custGeom>
              <a:avLst/>
              <a:gdLst>
                <a:gd name="T0" fmla="*/ 0 w 1089"/>
                <a:gd name="T1" fmla="*/ 0 h 1023"/>
                <a:gd name="T2" fmla="*/ 561 w 1089"/>
                <a:gd name="T3" fmla="*/ 0 h 1023"/>
                <a:gd name="T4" fmla="*/ 1089 w 1089"/>
                <a:gd name="T5" fmla="*/ 1023 h 1023"/>
                <a:gd name="T6" fmla="*/ 526 w 1089"/>
                <a:gd name="T7" fmla="*/ 1023 h 1023"/>
                <a:gd name="T8" fmla="*/ 0 w 1089"/>
                <a:gd name="T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3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4690441" y="3785952"/>
              <a:ext cx="1735270" cy="1633289"/>
            </a:xfrm>
            <a:custGeom>
              <a:avLst/>
              <a:gdLst>
                <a:gd name="T0" fmla="*/ 0 w 1089"/>
                <a:gd name="T1" fmla="*/ 1025 h 1025"/>
                <a:gd name="T2" fmla="*/ 561 w 1089"/>
                <a:gd name="T3" fmla="*/ 1025 h 1025"/>
                <a:gd name="T4" fmla="*/ 1089 w 1089"/>
                <a:gd name="T5" fmla="*/ 0 h 1025"/>
                <a:gd name="T6" fmla="*/ 526 w 1089"/>
                <a:gd name="T7" fmla="*/ 0 h 1025"/>
                <a:gd name="T8" fmla="*/ 0 w 1089"/>
                <a:gd name="T9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5">
                  <a:moveTo>
                    <a:pt x="0" y="1025"/>
                  </a:moveTo>
                  <a:lnTo>
                    <a:pt x="561" y="1025"/>
                  </a:lnTo>
                  <a:lnTo>
                    <a:pt x="1089" y="0"/>
                  </a:lnTo>
                  <a:lnTo>
                    <a:pt x="526" y="0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1"/>
            <p:cNvSpPr>
              <a:spLocks noEditPoints="1"/>
            </p:cNvSpPr>
            <p:nvPr/>
          </p:nvSpPr>
          <p:spPr bwMode="auto">
            <a:xfrm>
              <a:off x="5214686" y="2370967"/>
              <a:ext cx="366494" cy="366494"/>
            </a:xfrm>
            <a:custGeom>
              <a:avLst/>
              <a:gdLst>
                <a:gd name="T0" fmla="*/ 7 w 97"/>
                <a:gd name="T1" fmla="*/ 72 h 97"/>
                <a:gd name="T2" fmla="*/ 7 w 97"/>
                <a:gd name="T3" fmla="*/ 72 h 97"/>
                <a:gd name="T4" fmla="*/ 0 w 97"/>
                <a:gd name="T5" fmla="*/ 73 h 97"/>
                <a:gd name="T6" fmla="*/ 0 w 97"/>
                <a:gd name="T7" fmla="*/ 97 h 97"/>
                <a:gd name="T8" fmla="*/ 24 w 97"/>
                <a:gd name="T9" fmla="*/ 97 h 97"/>
                <a:gd name="T10" fmla="*/ 25 w 97"/>
                <a:gd name="T11" fmla="*/ 90 h 97"/>
                <a:gd name="T12" fmla="*/ 25 w 97"/>
                <a:gd name="T13" fmla="*/ 90 h 97"/>
                <a:gd name="T14" fmla="*/ 7 w 97"/>
                <a:gd name="T15" fmla="*/ 72 h 97"/>
                <a:gd name="T16" fmla="*/ 0 w 97"/>
                <a:gd name="T17" fmla="*/ 36 h 97"/>
                <a:gd name="T18" fmla="*/ 0 w 97"/>
                <a:gd name="T19" fmla="*/ 54 h 97"/>
                <a:gd name="T20" fmla="*/ 43 w 97"/>
                <a:gd name="T21" fmla="*/ 97 h 97"/>
                <a:gd name="T22" fmla="*/ 61 w 97"/>
                <a:gd name="T23" fmla="*/ 97 h 97"/>
                <a:gd name="T24" fmla="*/ 0 w 97"/>
                <a:gd name="T25" fmla="*/ 36 h 97"/>
                <a:gd name="T26" fmla="*/ 0 w 97"/>
                <a:gd name="T27" fmla="*/ 0 h 97"/>
                <a:gd name="T28" fmla="*/ 0 w 97"/>
                <a:gd name="T29" fmla="*/ 18 h 97"/>
                <a:gd name="T30" fmla="*/ 79 w 97"/>
                <a:gd name="T31" fmla="*/ 97 h 97"/>
                <a:gd name="T32" fmla="*/ 97 w 97"/>
                <a:gd name="T33" fmla="*/ 97 h 97"/>
                <a:gd name="T34" fmla="*/ 0 w 97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7">
                  <a:moveTo>
                    <a:pt x="7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4" y="72"/>
                    <a:pt x="2" y="73"/>
                    <a:pt x="0" y="7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5"/>
                    <a:pt x="25" y="93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0"/>
                    <a:pt x="17" y="72"/>
                    <a:pt x="7" y="72"/>
                  </a:cubicBezTo>
                  <a:moveTo>
                    <a:pt x="0" y="36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24" y="54"/>
                    <a:pt x="43" y="73"/>
                    <a:pt x="43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63"/>
                    <a:pt x="34" y="36"/>
                    <a:pt x="0" y="36"/>
                  </a:cubicBezTo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4" y="18"/>
                    <a:pt x="79" y="53"/>
                    <a:pt x="79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43"/>
                    <a:pt x="54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801682" y="2504642"/>
            <a:ext cx="355340" cy="353748"/>
            <a:chOff x="2787538" y="2745427"/>
            <a:chExt cx="355340" cy="353748"/>
          </a:xfrm>
        </p:grpSpPr>
        <p:grpSp>
          <p:nvGrpSpPr>
            <p:cNvPr id="59" name="组合 58"/>
            <p:cNvGrpSpPr/>
            <p:nvPr/>
          </p:nvGrpSpPr>
          <p:grpSpPr>
            <a:xfrm>
              <a:off x="2787538" y="2745427"/>
              <a:ext cx="240611" cy="243799"/>
              <a:chOff x="2787538" y="2745427"/>
              <a:chExt cx="240611" cy="243799"/>
            </a:xfrm>
          </p:grpSpPr>
          <p:sp>
            <p:nvSpPr>
              <p:cNvPr id="33" name="Freeform 37"/>
              <p:cNvSpPr/>
              <p:nvPr/>
            </p:nvSpPr>
            <p:spPr bwMode="auto">
              <a:xfrm>
                <a:off x="2801879" y="2759769"/>
                <a:ext cx="226270" cy="229457"/>
              </a:xfrm>
              <a:custGeom>
                <a:avLst/>
                <a:gdLst>
                  <a:gd name="T0" fmla="*/ 9 w 60"/>
                  <a:gd name="T1" fmla="*/ 0 h 61"/>
                  <a:gd name="T2" fmla="*/ 0 w 60"/>
                  <a:gd name="T3" fmla="*/ 10 h 61"/>
                  <a:gd name="T4" fmla="*/ 50 w 60"/>
                  <a:gd name="T5" fmla="*/ 61 h 61"/>
                  <a:gd name="T6" fmla="*/ 60 w 60"/>
                  <a:gd name="T7" fmla="*/ 51 h 61"/>
                  <a:gd name="T8" fmla="*/ 9 w 60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1">
                    <a:moveTo>
                      <a:pt x="9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2" y="57"/>
                      <a:pt x="56" y="53"/>
                      <a:pt x="60" y="5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A5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2787538" y="2745427"/>
                <a:ext cx="63738" cy="63738"/>
              </a:xfrm>
              <a:prstGeom prst="ellipse">
                <a:avLst/>
              </a:prstGeom>
              <a:solidFill>
                <a:srgbClr val="45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2983532" y="2944610"/>
              <a:ext cx="159346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2991500" y="2952576"/>
              <a:ext cx="90827" cy="86046"/>
            </a:xfrm>
            <a:custGeom>
              <a:avLst/>
              <a:gdLst>
                <a:gd name="T0" fmla="*/ 10 w 24"/>
                <a:gd name="T1" fmla="*/ 0 h 23"/>
                <a:gd name="T2" fmla="*/ 0 w 24"/>
                <a:gd name="T3" fmla="*/ 10 h 23"/>
                <a:gd name="T4" fmla="*/ 14 w 24"/>
                <a:gd name="T5" fmla="*/ 23 h 23"/>
                <a:gd name="T6" fmla="*/ 24 w 24"/>
                <a:gd name="T7" fmla="*/ 14 h 23"/>
                <a:gd name="T8" fmla="*/ 10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0" y="0"/>
                  </a:moveTo>
                  <a:cubicBezTo>
                    <a:pt x="6" y="2"/>
                    <a:pt x="2" y="6"/>
                    <a:pt x="0" y="1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3028149" y="2989226"/>
              <a:ext cx="68519" cy="68519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234026" y="2809166"/>
            <a:ext cx="1400645" cy="1956759"/>
            <a:chOff x="3234026" y="2809166"/>
            <a:chExt cx="1400645" cy="1956759"/>
          </a:xfrm>
        </p:grpSpPr>
        <p:sp>
          <p:nvSpPr>
            <p:cNvPr id="11" name="Freeform 15"/>
            <p:cNvSpPr/>
            <p:nvPr/>
          </p:nvSpPr>
          <p:spPr bwMode="auto">
            <a:xfrm>
              <a:off x="3234026" y="2809166"/>
              <a:ext cx="1400645" cy="976786"/>
            </a:xfrm>
            <a:custGeom>
              <a:avLst/>
              <a:gdLst>
                <a:gd name="T0" fmla="*/ 0 w 879"/>
                <a:gd name="T1" fmla="*/ 0 h 613"/>
                <a:gd name="T2" fmla="*/ 564 w 879"/>
                <a:gd name="T3" fmla="*/ 0 h 613"/>
                <a:gd name="T4" fmla="*/ 879 w 879"/>
                <a:gd name="T5" fmla="*/ 613 h 613"/>
                <a:gd name="T6" fmla="*/ 318 w 879"/>
                <a:gd name="T7" fmla="*/ 613 h 613"/>
                <a:gd name="T8" fmla="*/ 0 w 879"/>
                <a:gd name="T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613">
                  <a:moveTo>
                    <a:pt x="0" y="0"/>
                  </a:moveTo>
                  <a:lnTo>
                    <a:pt x="564" y="0"/>
                  </a:lnTo>
                  <a:lnTo>
                    <a:pt x="879" y="613"/>
                  </a:lnTo>
                  <a:lnTo>
                    <a:pt x="318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3234026" y="3785952"/>
              <a:ext cx="1400645" cy="979973"/>
            </a:xfrm>
            <a:custGeom>
              <a:avLst/>
              <a:gdLst>
                <a:gd name="T0" fmla="*/ 0 w 879"/>
                <a:gd name="T1" fmla="*/ 615 h 615"/>
                <a:gd name="T2" fmla="*/ 564 w 879"/>
                <a:gd name="T3" fmla="*/ 615 h 615"/>
                <a:gd name="T4" fmla="*/ 879 w 879"/>
                <a:gd name="T5" fmla="*/ 0 h 615"/>
                <a:gd name="T6" fmla="*/ 318 w 879"/>
                <a:gd name="T7" fmla="*/ 0 h 615"/>
                <a:gd name="T8" fmla="*/ 0 w 879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615">
                  <a:moveTo>
                    <a:pt x="0" y="615"/>
                  </a:moveTo>
                  <a:lnTo>
                    <a:pt x="564" y="615"/>
                  </a:lnTo>
                  <a:lnTo>
                    <a:pt x="879" y="0"/>
                  </a:lnTo>
                  <a:lnTo>
                    <a:pt x="318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5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3686566" y="2963731"/>
              <a:ext cx="393583" cy="395176"/>
            </a:xfrm>
            <a:custGeom>
              <a:avLst/>
              <a:gdLst>
                <a:gd name="T0" fmla="*/ 58 w 104"/>
                <a:gd name="T1" fmla="*/ 46 h 105"/>
                <a:gd name="T2" fmla="*/ 58 w 104"/>
                <a:gd name="T3" fmla="*/ 23 h 105"/>
                <a:gd name="T4" fmla="*/ 45 w 104"/>
                <a:gd name="T5" fmla="*/ 23 h 105"/>
                <a:gd name="T6" fmla="*/ 45 w 104"/>
                <a:gd name="T7" fmla="*/ 46 h 105"/>
                <a:gd name="T8" fmla="*/ 23 w 104"/>
                <a:gd name="T9" fmla="*/ 46 h 105"/>
                <a:gd name="T10" fmla="*/ 23 w 104"/>
                <a:gd name="T11" fmla="*/ 58 h 105"/>
                <a:gd name="T12" fmla="*/ 45 w 104"/>
                <a:gd name="T13" fmla="*/ 58 h 105"/>
                <a:gd name="T14" fmla="*/ 45 w 104"/>
                <a:gd name="T15" fmla="*/ 82 h 105"/>
                <a:gd name="T16" fmla="*/ 58 w 104"/>
                <a:gd name="T17" fmla="*/ 82 h 105"/>
                <a:gd name="T18" fmla="*/ 58 w 104"/>
                <a:gd name="T19" fmla="*/ 58 h 105"/>
                <a:gd name="T20" fmla="*/ 80 w 104"/>
                <a:gd name="T21" fmla="*/ 58 h 105"/>
                <a:gd name="T22" fmla="*/ 80 w 104"/>
                <a:gd name="T23" fmla="*/ 46 h 105"/>
                <a:gd name="T24" fmla="*/ 58 w 104"/>
                <a:gd name="T25" fmla="*/ 46 h 105"/>
                <a:gd name="T26" fmla="*/ 52 w 104"/>
                <a:gd name="T27" fmla="*/ 0 h 105"/>
                <a:gd name="T28" fmla="*/ 0 w 104"/>
                <a:gd name="T29" fmla="*/ 52 h 105"/>
                <a:gd name="T30" fmla="*/ 52 w 104"/>
                <a:gd name="T31" fmla="*/ 105 h 105"/>
                <a:gd name="T32" fmla="*/ 104 w 104"/>
                <a:gd name="T33" fmla="*/ 52 h 105"/>
                <a:gd name="T34" fmla="*/ 52 w 104"/>
                <a:gd name="T35" fmla="*/ 0 h 105"/>
                <a:gd name="T36" fmla="*/ 52 w 104"/>
                <a:gd name="T37" fmla="*/ 93 h 105"/>
                <a:gd name="T38" fmla="*/ 11 w 104"/>
                <a:gd name="T39" fmla="*/ 52 h 105"/>
                <a:gd name="T40" fmla="*/ 52 w 104"/>
                <a:gd name="T41" fmla="*/ 12 h 105"/>
                <a:gd name="T42" fmla="*/ 92 w 104"/>
                <a:gd name="T43" fmla="*/ 52 h 105"/>
                <a:gd name="T44" fmla="*/ 52 w 104"/>
                <a:gd name="T4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05">
                  <a:moveTo>
                    <a:pt x="58" y="46"/>
                  </a:moveTo>
                  <a:cubicBezTo>
                    <a:pt x="58" y="23"/>
                    <a:pt x="58" y="23"/>
                    <a:pt x="58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46"/>
                    <a:pt x="80" y="46"/>
                    <a:pt x="80" y="46"/>
                  </a:cubicBezTo>
                  <a:lnTo>
                    <a:pt x="58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29" y="93"/>
                    <a:pt x="11" y="75"/>
                    <a:pt x="11" y="52"/>
                  </a:cubicBezTo>
                  <a:cubicBezTo>
                    <a:pt x="11" y="30"/>
                    <a:pt x="29" y="12"/>
                    <a:pt x="52" y="12"/>
                  </a:cubicBezTo>
                  <a:cubicBezTo>
                    <a:pt x="74" y="12"/>
                    <a:pt x="92" y="30"/>
                    <a:pt x="92" y="52"/>
                  </a:cubicBezTo>
                  <a:cubicBezTo>
                    <a:pt x="92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521753" y="3162912"/>
            <a:ext cx="1218992" cy="1249267"/>
            <a:chOff x="2521753" y="3162912"/>
            <a:chExt cx="1218992" cy="1249267"/>
          </a:xfrm>
        </p:grpSpPr>
        <p:sp>
          <p:nvSpPr>
            <p:cNvPr id="13" name="Freeform 17"/>
            <p:cNvSpPr/>
            <p:nvPr/>
          </p:nvSpPr>
          <p:spPr bwMode="auto">
            <a:xfrm>
              <a:off x="2521753" y="3162912"/>
              <a:ext cx="1218992" cy="623040"/>
            </a:xfrm>
            <a:custGeom>
              <a:avLst/>
              <a:gdLst>
                <a:gd name="T0" fmla="*/ 0 w 765"/>
                <a:gd name="T1" fmla="*/ 0 h 391"/>
                <a:gd name="T2" fmla="*/ 561 w 765"/>
                <a:gd name="T3" fmla="*/ 0 h 391"/>
                <a:gd name="T4" fmla="*/ 765 w 765"/>
                <a:gd name="T5" fmla="*/ 391 h 391"/>
                <a:gd name="T6" fmla="*/ 0 w 765"/>
                <a:gd name="T7" fmla="*/ 391 h 391"/>
                <a:gd name="T8" fmla="*/ 0 w 765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1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2521753" y="3162912"/>
              <a:ext cx="1218992" cy="623040"/>
            </a:xfrm>
            <a:custGeom>
              <a:avLst/>
              <a:gdLst>
                <a:gd name="T0" fmla="*/ 0 w 765"/>
                <a:gd name="T1" fmla="*/ 0 h 391"/>
                <a:gd name="T2" fmla="*/ 561 w 765"/>
                <a:gd name="T3" fmla="*/ 0 h 391"/>
                <a:gd name="T4" fmla="*/ 765 w 765"/>
                <a:gd name="T5" fmla="*/ 391 h 391"/>
                <a:gd name="T6" fmla="*/ 0 w 765"/>
                <a:gd name="T7" fmla="*/ 391 h 391"/>
                <a:gd name="T8" fmla="*/ 0 w 765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1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2521753" y="3785952"/>
              <a:ext cx="1218992" cy="626227"/>
            </a:xfrm>
            <a:custGeom>
              <a:avLst/>
              <a:gdLst>
                <a:gd name="T0" fmla="*/ 0 w 765"/>
                <a:gd name="T1" fmla="*/ 393 h 393"/>
                <a:gd name="T2" fmla="*/ 561 w 765"/>
                <a:gd name="T3" fmla="*/ 393 h 393"/>
                <a:gd name="T4" fmla="*/ 765 w 765"/>
                <a:gd name="T5" fmla="*/ 0 h 393"/>
                <a:gd name="T6" fmla="*/ 0 w 765"/>
                <a:gd name="T7" fmla="*/ 0 h 393"/>
                <a:gd name="T8" fmla="*/ 0 w 765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3">
                  <a:moveTo>
                    <a:pt x="0" y="393"/>
                  </a:moveTo>
                  <a:lnTo>
                    <a:pt x="561" y="393"/>
                  </a:lnTo>
                  <a:lnTo>
                    <a:pt x="765" y="0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01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2846816" y="3287201"/>
              <a:ext cx="439793" cy="380836"/>
            </a:xfrm>
            <a:custGeom>
              <a:avLst/>
              <a:gdLst>
                <a:gd name="T0" fmla="*/ 139 w 276"/>
                <a:gd name="T1" fmla="*/ 161 h 239"/>
                <a:gd name="T2" fmla="*/ 111 w 276"/>
                <a:gd name="T3" fmla="*/ 161 h 239"/>
                <a:gd name="T4" fmla="*/ 111 w 276"/>
                <a:gd name="T5" fmla="*/ 190 h 239"/>
                <a:gd name="T6" fmla="*/ 139 w 276"/>
                <a:gd name="T7" fmla="*/ 190 h 239"/>
                <a:gd name="T8" fmla="*/ 139 w 276"/>
                <a:gd name="T9" fmla="*/ 161 h 239"/>
                <a:gd name="T10" fmla="*/ 63 w 276"/>
                <a:gd name="T11" fmla="*/ 112 h 239"/>
                <a:gd name="T12" fmla="*/ 137 w 276"/>
                <a:gd name="T13" fmla="*/ 38 h 239"/>
                <a:gd name="T14" fmla="*/ 210 w 276"/>
                <a:gd name="T15" fmla="*/ 112 h 239"/>
                <a:gd name="T16" fmla="*/ 63 w 276"/>
                <a:gd name="T17" fmla="*/ 112 h 239"/>
                <a:gd name="T18" fmla="*/ 137 w 276"/>
                <a:gd name="T19" fmla="*/ 0 h 239"/>
                <a:gd name="T20" fmla="*/ 127 w 276"/>
                <a:gd name="T21" fmla="*/ 10 h 239"/>
                <a:gd name="T22" fmla="*/ 21 w 276"/>
                <a:gd name="T23" fmla="*/ 116 h 239"/>
                <a:gd name="T24" fmla="*/ 0 w 276"/>
                <a:gd name="T25" fmla="*/ 140 h 239"/>
                <a:gd name="T26" fmla="*/ 56 w 276"/>
                <a:gd name="T27" fmla="*/ 140 h 239"/>
                <a:gd name="T28" fmla="*/ 56 w 276"/>
                <a:gd name="T29" fmla="*/ 239 h 239"/>
                <a:gd name="T30" fmla="*/ 85 w 276"/>
                <a:gd name="T31" fmla="*/ 239 h 239"/>
                <a:gd name="T32" fmla="*/ 85 w 276"/>
                <a:gd name="T33" fmla="*/ 140 h 239"/>
                <a:gd name="T34" fmla="*/ 184 w 276"/>
                <a:gd name="T35" fmla="*/ 140 h 239"/>
                <a:gd name="T36" fmla="*/ 184 w 276"/>
                <a:gd name="T37" fmla="*/ 239 h 239"/>
                <a:gd name="T38" fmla="*/ 213 w 276"/>
                <a:gd name="T39" fmla="*/ 239 h 239"/>
                <a:gd name="T40" fmla="*/ 213 w 276"/>
                <a:gd name="T41" fmla="*/ 140 h 239"/>
                <a:gd name="T42" fmla="*/ 276 w 276"/>
                <a:gd name="T43" fmla="*/ 140 h 239"/>
                <a:gd name="T44" fmla="*/ 253 w 276"/>
                <a:gd name="T45" fmla="*/ 116 h 239"/>
                <a:gd name="T46" fmla="*/ 146 w 276"/>
                <a:gd name="T47" fmla="*/ 10 h 239"/>
                <a:gd name="T48" fmla="*/ 137 w 276"/>
                <a:gd name="T4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39">
                  <a:moveTo>
                    <a:pt x="139" y="161"/>
                  </a:moveTo>
                  <a:lnTo>
                    <a:pt x="111" y="161"/>
                  </a:lnTo>
                  <a:lnTo>
                    <a:pt x="111" y="190"/>
                  </a:lnTo>
                  <a:lnTo>
                    <a:pt x="139" y="190"/>
                  </a:lnTo>
                  <a:lnTo>
                    <a:pt x="139" y="161"/>
                  </a:lnTo>
                  <a:close/>
                  <a:moveTo>
                    <a:pt x="63" y="112"/>
                  </a:moveTo>
                  <a:lnTo>
                    <a:pt x="137" y="38"/>
                  </a:lnTo>
                  <a:lnTo>
                    <a:pt x="210" y="112"/>
                  </a:lnTo>
                  <a:lnTo>
                    <a:pt x="63" y="112"/>
                  </a:lnTo>
                  <a:close/>
                  <a:moveTo>
                    <a:pt x="137" y="0"/>
                  </a:moveTo>
                  <a:lnTo>
                    <a:pt x="127" y="10"/>
                  </a:lnTo>
                  <a:lnTo>
                    <a:pt x="21" y="116"/>
                  </a:lnTo>
                  <a:lnTo>
                    <a:pt x="0" y="140"/>
                  </a:lnTo>
                  <a:lnTo>
                    <a:pt x="56" y="140"/>
                  </a:lnTo>
                  <a:lnTo>
                    <a:pt x="56" y="239"/>
                  </a:lnTo>
                  <a:lnTo>
                    <a:pt x="85" y="239"/>
                  </a:lnTo>
                  <a:lnTo>
                    <a:pt x="85" y="140"/>
                  </a:lnTo>
                  <a:lnTo>
                    <a:pt x="184" y="140"/>
                  </a:lnTo>
                  <a:lnTo>
                    <a:pt x="184" y="239"/>
                  </a:lnTo>
                  <a:lnTo>
                    <a:pt x="213" y="239"/>
                  </a:lnTo>
                  <a:lnTo>
                    <a:pt x="213" y="140"/>
                  </a:lnTo>
                  <a:lnTo>
                    <a:pt x="276" y="140"/>
                  </a:lnTo>
                  <a:lnTo>
                    <a:pt x="253" y="116"/>
                  </a:lnTo>
                  <a:lnTo>
                    <a:pt x="146" y="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2846816" y="3287201"/>
              <a:ext cx="439793" cy="380836"/>
            </a:xfrm>
            <a:custGeom>
              <a:avLst/>
              <a:gdLst>
                <a:gd name="T0" fmla="*/ 139 w 276"/>
                <a:gd name="T1" fmla="*/ 161 h 239"/>
                <a:gd name="T2" fmla="*/ 111 w 276"/>
                <a:gd name="T3" fmla="*/ 161 h 239"/>
                <a:gd name="T4" fmla="*/ 111 w 276"/>
                <a:gd name="T5" fmla="*/ 190 h 239"/>
                <a:gd name="T6" fmla="*/ 139 w 276"/>
                <a:gd name="T7" fmla="*/ 190 h 239"/>
                <a:gd name="T8" fmla="*/ 139 w 276"/>
                <a:gd name="T9" fmla="*/ 161 h 239"/>
                <a:gd name="T10" fmla="*/ 63 w 276"/>
                <a:gd name="T11" fmla="*/ 112 h 239"/>
                <a:gd name="T12" fmla="*/ 137 w 276"/>
                <a:gd name="T13" fmla="*/ 38 h 239"/>
                <a:gd name="T14" fmla="*/ 210 w 276"/>
                <a:gd name="T15" fmla="*/ 112 h 239"/>
                <a:gd name="T16" fmla="*/ 63 w 276"/>
                <a:gd name="T17" fmla="*/ 112 h 239"/>
                <a:gd name="T18" fmla="*/ 137 w 276"/>
                <a:gd name="T19" fmla="*/ 0 h 239"/>
                <a:gd name="T20" fmla="*/ 127 w 276"/>
                <a:gd name="T21" fmla="*/ 10 h 239"/>
                <a:gd name="T22" fmla="*/ 21 w 276"/>
                <a:gd name="T23" fmla="*/ 116 h 239"/>
                <a:gd name="T24" fmla="*/ 0 w 276"/>
                <a:gd name="T25" fmla="*/ 140 h 239"/>
                <a:gd name="T26" fmla="*/ 56 w 276"/>
                <a:gd name="T27" fmla="*/ 140 h 239"/>
                <a:gd name="T28" fmla="*/ 56 w 276"/>
                <a:gd name="T29" fmla="*/ 239 h 239"/>
                <a:gd name="T30" fmla="*/ 85 w 276"/>
                <a:gd name="T31" fmla="*/ 239 h 239"/>
                <a:gd name="T32" fmla="*/ 85 w 276"/>
                <a:gd name="T33" fmla="*/ 140 h 239"/>
                <a:gd name="T34" fmla="*/ 184 w 276"/>
                <a:gd name="T35" fmla="*/ 140 h 239"/>
                <a:gd name="T36" fmla="*/ 184 w 276"/>
                <a:gd name="T37" fmla="*/ 239 h 239"/>
                <a:gd name="T38" fmla="*/ 213 w 276"/>
                <a:gd name="T39" fmla="*/ 239 h 239"/>
                <a:gd name="T40" fmla="*/ 213 w 276"/>
                <a:gd name="T41" fmla="*/ 140 h 239"/>
                <a:gd name="T42" fmla="*/ 276 w 276"/>
                <a:gd name="T43" fmla="*/ 140 h 239"/>
                <a:gd name="T44" fmla="*/ 253 w 276"/>
                <a:gd name="T45" fmla="*/ 116 h 239"/>
                <a:gd name="T46" fmla="*/ 146 w 276"/>
                <a:gd name="T47" fmla="*/ 10 h 239"/>
                <a:gd name="T48" fmla="*/ 137 w 276"/>
                <a:gd name="T4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39">
                  <a:moveTo>
                    <a:pt x="139" y="161"/>
                  </a:moveTo>
                  <a:lnTo>
                    <a:pt x="111" y="161"/>
                  </a:lnTo>
                  <a:lnTo>
                    <a:pt x="111" y="190"/>
                  </a:lnTo>
                  <a:lnTo>
                    <a:pt x="139" y="190"/>
                  </a:lnTo>
                  <a:lnTo>
                    <a:pt x="139" y="161"/>
                  </a:lnTo>
                  <a:moveTo>
                    <a:pt x="63" y="112"/>
                  </a:moveTo>
                  <a:lnTo>
                    <a:pt x="137" y="38"/>
                  </a:lnTo>
                  <a:lnTo>
                    <a:pt x="210" y="112"/>
                  </a:lnTo>
                  <a:lnTo>
                    <a:pt x="63" y="112"/>
                  </a:lnTo>
                  <a:moveTo>
                    <a:pt x="137" y="0"/>
                  </a:moveTo>
                  <a:lnTo>
                    <a:pt x="127" y="10"/>
                  </a:lnTo>
                  <a:lnTo>
                    <a:pt x="21" y="116"/>
                  </a:lnTo>
                  <a:lnTo>
                    <a:pt x="0" y="140"/>
                  </a:lnTo>
                  <a:lnTo>
                    <a:pt x="56" y="140"/>
                  </a:lnTo>
                  <a:lnTo>
                    <a:pt x="56" y="239"/>
                  </a:lnTo>
                  <a:lnTo>
                    <a:pt x="85" y="239"/>
                  </a:lnTo>
                  <a:lnTo>
                    <a:pt x="85" y="140"/>
                  </a:lnTo>
                  <a:lnTo>
                    <a:pt x="184" y="140"/>
                  </a:lnTo>
                  <a:lnTo>
                    <a:pt x="184" y="239"/>
                  </a:lnTo>
                  <a:lnTo>
                    <a:pt x="213" y="239"/>
                  </a:lnTo>
                  <a:lnTo>
                    <a:pt x="213" y="140"/>
                  </a:lnTo>
                  <a:lnTo>
                    <a:pt x="276" y="140"/>
                  </a:lnTo>
                  <a:lnTo>
                    <a:pt x="253" y="116"/>
                  </a:lnTo>
                  <a:lnTo>
                    <a:pt x="146" y="10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080149" y="1605010"/>
            <a:ext cx="1037337" cy="489190"/>
            <a:chOff x="3573431" y="1843231"/>
            <a:chExt cx="1037337" cy="489190"/>
          </a:xfrm>
        </p:grpSpPr>
        <p:grpSp>
          <p:nvGrpSpPr>
            <p:cNvPr id="53" name="组合 52"/>
            <p:cNvGrpSpPr/>
            <p:nvPr/>
          </p:nvGrpSpPr>
          <p:grpSpPr>
            <a:xfrm>
              <a:off x="3573431" y="1843231"/>
              <a:ext cx="887553" cy="436606"/>
              <a:chOff x="3573431" y="1843231"/>
              <a:chExt cx="887553" cy="436606"/>
            </a:xfrm>
          </p:grpSpPr>
          <p:sp>
            <p:nvSpPr>
              <p:cNvPr id="28" name="Freeform 32"/>
              <p:cNvSpPr/>
              <p:nvPr/>
            </p:nvSpPr>
            <p:spPr bwMode="auto">
              <a:xfrm>
                <a:off x="3608487" y="1849605"/>
                <a:ext cx="852497" cy="430232"/>
              </a:xfrm>
              <a:custGeom>
                <a:avLst/>
                <a:gdLst>
                  <a:gd name="T0" fmla="*/ 89 w 226"/>
                  <a:gd name="T1" fmla="*/ 0 h 114"/>
                  <a:gd name="T2" fmla="*/ 87 w 226"/>
                  <a:gd name="T3" fmla="*/ 0 h 114"/>
                  <a:gd name="T4" fmla="*/ 0 w 226"/>
                  <a:gd name="T5" fmla="*/ 0 h 114"/>
                  <a:gd name="T6" fmla="*/ 0 w 226"/>
                  <a:gd name="T7" fmla="*/ 13 h 114"/>
                  <a:gd name="T8" fmla="*/ 84 w 226"/>
                  <a:gd name="T9" fmla="*/ 13 h 114"/>
                  <a:gd name="T10" fmla="*/ 183 w 226"/>
                  <a:gd name="T11" fmla="*/ 112 h 114"/>
                  <a:gd name="T12" fmla="*/ 185 w 226"/>
                  <a:gd name="T13" fmla="*/ 114 h 114"/>
                  <a:gd name="T14" fmla="*/ 188 w 226"/>
                  <a:gd name="T15" fmla="*/ 114 h 114"/>
                  <a:gd name="T16" fmla="*/ 226 w 226"/>
                  <a:gd name="T17" fmla="*/ 114 h 114"/>
                  <a:gd name="T18" fmla="*/ 225 w 226"/>
                  <a:gd name="T19" fmla="*/ 108 h 114"/>
                  <a:gd name="T20" fmla="*/ 226 w 226"/>
                  <a:gd name="T21" fmla="*/ 101 h 114"/>
                  <a:gd name="T22" fmla="*/ 190 w 226"/>
                  <a:gd name="T23" fmla="*/ 101 h 114"/>
                  <a:gd name="T24" fmla="*/ 91 w 226"/>
                  <a:gd name="T25" fmla="*/ 2 h 114"/>
                  <a:gd name="T26" fmla="*/ 89 w 226"/>
                  <a:gd name="T2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6" h="114">
                    <a:moveTo>
                      <a:pt x="89" y="0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183" y="112"/>
                      <a:pt x="183" y="112"/>
                      <a:pt x="183" y="112"/>
                    </a:cubicBezTo>
                    <a:cubicBezTo>
                      <a:pt x="185" y="114"/>
                      <a:pt x="185" y="114"/>
                      <a:pt x="185" y="114"/>
                    </a:cubicBezTo>
                    <a:cubicBezTo>
                      <a:pt x="188" y="114"/>
                      <a:pt x="188" y="114"/>
                      <a:pt x="188" y="114"/>
                    </a:cubicBezTo>
                    <a:cubicBezTo>
                      <a:pt x="226" y="114"/>
                      <a:pt x="226" y="114"/>
                      <a:pt x="226" y="114"/>
                    </a:cubicBezTo>
                    <a:cubicBezTo>
                      <a:pt x="225" y="112"/>
                      <a:pt x="225" y="110"/>
                      <a:pt x="225" y="108"/>
                    </a:cubicBezTo>
                    <a:cubicBezTo>
                      <a:pt x="225" y="105"/>
                      <a:pt x="225" y="103"/>
                      <a:pt x="226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89" y="0"/>
                      <a:pt x="89" y="0"/>
                      <a:pt x="89" y="0"/>
                    </a:cubicBezTo>
                  </a:path>
                </a:pathLst>
              </a:custGeom>
              <a:solidFill>
                <a:srgbClr val="A5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>
                <a:off x="3573431" y="1843231"/>
                <a:ext cx="68519" cy="66925"/>
              </a:xfrm>
              <a:prstGeom prst="ellipse">
                <a:avLst/>
              </a:prstGeom>
              <a:solidFill>
                <a:srgbClr val="45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4456203" y="2177856"/>
              <a:ext cx="154565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4456203" y="2232033"/>
              <a:ext cx="79673" cy="47803"/>
            </a:xfrm>
            <a:custGeom>
              <a:avLst/>
              <a:gdLst>
                <a:gd name="T0" fmla="*/ 21 w 21"/>
                <a:gd name="T1" fmla="*/ 0 h 13"/>
                <a:gd name="T2" fmla="*/ 1 w 21"/>
                <a:gd name="T3" fmla="*/ 0 h 13"/>
                <a:gd name="T4" fmla="*/ 0 w 21"/>
                <a:gd name="T5" fmla="*/ 7 h 13"/>
                <a:gd name="T6" fmla="*/ 1 w 21"/>
                <a:gd name="T7" fmla="*/ 13 h 13"/>
                <a:gd name="T8" fmla="*/ 21 w 21"/>
                <a:gd name="T9" fmla="*/ 13 h 13"/>
                <a:gd name="T10" fmla="*/ 21 w 21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4497633" y="2224066"/>
              <a:ext cx="71706" cy="66925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959047" y="2476134"/>
            <a:ext cx="1569551" cy="2622823"/>
            <a:chOff x="3959047" y="2476134"/>
            <a:chExt cx="1569551" cy="2622823"/>
          </a:xfrm>
        </p:grpSpPr>
        <p:sp>
          <p:nvSpPr>
            <p:cNvPr id="8" name="Freeform 12"/>
            <p:cNvSpPr/>
            <p:nvPr/>
          </p:nvSpPr>
          <p:spPr bwMode="auto">
            <a:xfrm>
              <a:off x="3959047" y="2476134"/>
              <a:ext cx="1569551" cy="1309818"/>
            </a:xfrm>
            <a:custGeom>
              <a:avLst/>
              <a:gdLst>
                <a:gd name="T0" fmla="*/ 0 w 985"/>
                <a:gd name="T1" fmla="*/ 0 h 822"/>
                <a:gd name="T2" fmla="*/ 561 w 985"/>
                <a:gd name="T3" fmla="*/ 0 h 822"/>
                <a:gd name="T4" fmla="*/ 985 w 985"/>
                <a:gd name="T5" fmla="*/ 822 h 822"/>
                <a:gd name="T6" fmla="*/ 424 w 985"/>
                <a:gd name="T7" fmla="*/ 822 h 822"/>
                <a:gd name="T8" fmla="*/ 0 w 985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2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959047" y="2476134"/>
              <a:ext cx="1569551" cy="1309818"/>
            </a:xfrm>
            <a:custGeom>
              <a:avLst/>
              <a:gdLst>
                <a:gd name="T0" fmla="*/ 0 w 985"/>
                <a:gd name="T1" fmla="*/ 0 h 822"/>
                <a:gd name="T2" fmla="*/ 561 w 985"/>
                <a:gd name="T3" fmla="*/ 0 h 822"/>
                <a:gd name="T4" fmla="*/ 985 w 985"/>
                <a:gd name="T5" fmla="*/ 822 h 822"/>
                <a:gd name="T6" fmla="*/ 424 w 985"/>
                <a:gd name="T7" fmla="*/ 822 h 822"/>
                <a:gd name="T8" fmla="*/ 0 w 985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2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3959047" y="3785952"/>
              <a:ext cx="1569551" cy="1313005"/>
            </a:xfrm>
            <a:custGeom>
              <a:avLst/>
              <a:gdLst>
                <a:gd name="T0" fmla="*/ 0 w 985"/>
                <a:gd name="T1" fmla="*/ 824 h 824"/>
                <a:gd name="T2" fmla="*/ 561 w 985"/>
                <a:gd name="T3" fmla="*/ 824 h 824"/>
                <a:gd name="T4" fmla="*/ 985 w 985"/>
                <a:gd name="T5" fmla="*/ 0 h 824"/>
                <a:gd name="T6" fmla="*/ 424 w 985"/>
                <a:gd name="T7" fmla="*/ 0 h 824"/>
                <a:gd name="T8" fmla="*/ 0 w 985"/>
                <a:gd name="T9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4">
                  <a:moveTo>
                    <a:pt x="0" y="824"/>
                  </a:moveTo>
                  <a:lnTo>
                    <a:pt x="561" y="824"/>
                  </a:lnTo>
                  <a:lnTo>
                    <a:pt x="985" y="0"/>
                  </a:lnTo>
                  <a:lnTo>
                    <a:pt x="424" y="0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rgbClr val="3D8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1" name="Freeform 45"/>
            <p:cNvSpPr>
              <a:spLocks noEditPoints="1"/>
            </p:cNvSpPr>
            <p:nvPr/>
          </p:nvSpPr>
          <p:spPr bwMode="auto">
            <a:xfrm>
              <a:off x="4441863" y="2732680"/>
              <a:ext cx="403144" cy="310724"/>
            </a:xfrm>
            <a:custGeom>
              <a:avLst/>
              <a:gdLst>
                <a:gd name="T0" fmla="*/ 253 w 253"/>
                <a:gd name="T1" fmla="*/ 178 h 195"/>
                <a:gd name="T2" fmla="*/ 0 w 253"/>
                <a:gd name="T3" fmla="*/ 178 h 195"/>
                <a:gd name="T4" fmla="*/ 0 w 253"/>
                <a:gd name="T5" fmla="*/ 195 h 195"/>
                <a:gd name="T6" fmla="*/ 253 w 253"/>
                <a:gd name="T7" fmla="*/ 195 h 195"/>
                <a:gd name="T8" fmla="*/ 253 w 253"/>
                <a:gd name="T9" fmla="*/ 178 h 195"/>
                <a:gd name="T10" fmla="*/ 80 w 253"/>
                <a:gd name="T11" fmla="*/ 93 h 195"/>
                <a:gd name="T12" fmla="*/ 16 w 253"/>
                <a:gd name="T13" fmla="*/ 93 h 195"/>
                <a:gd name="T14" fmla="*/ 16 w 253"/>
                <a:gd name="T15" fmla="*/ 168 h 195"/>
                <a:gd name="T16" fmla="*/ 80 w 253"/>
                <a:gd name="T17" fmla="*/ 168 h 195"/>
                <a:gd name="T18" fmla="*/ 80 w 253"/>
                <a:gd name="T19" fmla="*/ 93 h 195"/>
                <a:gd name="T20" fmla="*/ 161 w 253"/>
                <a:gd name="T21" fmla="*/ 60 h 195"/>
                <a:gd name="T22" fmla="*/ 97 w 253"/>
                <a:gd name="T23" fmla="*/ 60 h 195"/>
                <a:gd name="T24" fmla="*/ 97 w 253"/>
                <a:gd name="T25" fmla="*/ 168 h 195"/>
                <a:gd name="T26" fmla="*/ 161 w 253"/>
                <a:gd name="T27" fmla="*/ 168 h 195"/>
                <a:gd name="T28" fmla="*/ 161 w 253"/>
                <a:gd name="T29" fmla="*/ 60 h 195"/>
                <a:gd name="T30" fmla="*/ 241 w 253"/>
                <a:gd name="T31" fmla="*/ 0 h 195"/>
                <a:gd name="T32" fmla="*/ 177 w 253"/>
                <a:gd name="T33" fmla="*/ 0 h 195"/>
                <a:gd name="T34" fmla="*/ 177 w 253"/>
                <a:gd name="T35" fmla="*/ 168 h 195"/>
                <a:gd name="T36" fmla="*/ 241 w 253"/>
                <a:gd name="T37" fmla="*/ 168 h 195"/>
                <a:gd name="T38" fmla="*/ 241 w 253"/>
                <a:gd name="T3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" h="195">
                  <a:moveTo>
                    <a:pt x="253" y="178"/>
                  </a:moveTo>
                  <a:lnTo>
                    <a:pt x="0" y="178"/>
                  </a:lnTo>
                  <a:lnTo>
                    <a:pt x="0" y="195"/>
                  </a:lnTo>
                  <a:lnTo>
                    <a:pt x="253" y="195"/>
                  </a:lnTo>
                  <a:lnTo>
                    <a:pt x="253" y="178"/>
                  </a:lnTo>
                  <a:close/>
                  <a:moveTo>
                    <a:pt x="80" y="93"/>
                  </a:moveTo>
                  <a:lnTo>
                    <a:pt x="16" y="93"/>
                  </a:lnTo>
                  <a:lnTo>
                    <a:pt x="16" y="168"/>
                  </a:lnTo>
                  <a:lnTo>
                    <a:pt x="80" y="168"/>
                  </a:lnTo>
                  <a:lnTo>
                    <a:pt x="80" y="93"/>
                  </a:lnTo>
                  <a:close/>
                  <a:moveTo>
                    <a:pt x="161" y="60"/>
                  </a:moveTo>
                  <a:lnTo>
                    <a:pt x="97" y="60"/>
                  </a:lnTo>
                  <a:lnTo>
                    <a:pt x="97" y="168"/>
                  </a:lnTo>
                  <a:lnTo>
                    <a:pt x="161" y="168"/>
                  </a:lnTo>
                  <a:lnTo>
                    <a:pt x="161" y="60"/>
                  </a:lnTo>
                  <a:close/>
                  <a:moveTo>
                    <a:pt x="241" y="0"/>
                  </a:moveTo>
                  <a:lnTo>
                    <a:pt x="177" y="0"/>
                  </a:lnTo>
                  <a:lnTo>
                    <a:pt x="177" y="168"/>
                  </a:lnTo>
                  <a:lnTo>
                    <a:pt x="241" y="16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4441863" y="2732680"/>
              <a:ext cx="403144" cy="310724"/>
            </a:xfrm>
            <a:custGeom>
              <a:avLst/>
              <a:gdLst>
                <a:gd name="T0" fmla="*/ 253 w 253"/>
                <a:gd name="T1" fmla="*/ 178 h 195"/>
                <a:gd name="T2" fmla="*/ 0 w 253"/>
                <a:gd name="T3" fmla="*/ 178 h 195"/>
                <a:gd name="T4" fmla="*/ 0 w 253"/>
                <a:gd name="T5" fmla="*/ 195 h 195"/>
                <a:gd name="T6" fmla="*/ 253 w 253"/>
                <a:gd name="T7" fmla="*/ 195 h 195"/>
                <a:gd name="T8" fmla="*/ 253 w 253"/>
                <a:gd name="T9" fmla="*/ 178 h 195"/>
                <a:gd name="T10" fmla="*/ 80 w 253"/>
                <a:gd name="T11" fmla="*/ 93 h 195"/>
                <a:gd name="T12" fmla="*/ 16 w 253"/>
                <a:gd name="T13" fmla="*/ 93 h 195"/>
                <a:gd name="T14" fmla="*/ 16 w 253"/>
                <a:gd name="T15" fmla="*/ 168 h 195"/>
                <a:gd name="T16" fmla="*/ 80 w 253"/>
                <a:gd name="T17" fmla="*/ 168 h 195"/>
                <a:gd name="T18" fmla="*/ 80 w 253"/>
                <a:gd name="T19" fmla="*/ 93 h 195"/>
                <a:gd name="T20" fmla="*/ 161 w 253"/>
                <a:gd name="T21" fmla="*/ 60 h 195"/>
                <a:gd name="T22" fmla="*/ 97 w 253"/>
                <a:gd name="T23" fmla="*/ 60 h 195"/>
                <a:gd name="T24" fmla="*/ 97 w 253"/>
                <a:gd name="T25" fmla="*/ 168 h 195"/>
                <a:gd name="T26" fmla="*/ 161 w 253"/>
                <a:gd name="T27" fmla="*/ 168 h 195"/>
                <a:gd name="T28" fmla="*/ 161 w 253"/>
                <a:gd name="T29" fmla="*/ 60 h 195"/>
                <a:gd name="T30" fmla="*/ 241 w 253"/>
                <a:gd name="T31" fmla="*/ 0 h 195"/>
                <a:gd name="T32" fmla="*/ 177 w 253"/>
                <a:gd name="T33" fmla="*/ 0 h 195"/>
                <a:gd name="T34" fmla="*/ 177 w 253"/>
                <a:gd name="T35" fmla="*/ 168 h 195"/>
                <a:gd name="T36" fmla="*/ 241 w 253"/>
                <a:gd name="T37" fmla="*/ 168 h 195"/>
                <a:gd name="T38" fmla="*/ 241 w 253"/>
                <a:gd name="T3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" h="195">
                  <a:moveTo>
                    <a:pt x="253" y="178"/>
                  </a:moveTo>
                  <a:lnTo>
                    <a:pt x="0" y="178"/>
                  </a:lnTo>
                  <a:lnTo>
                    <a:pt x="0" y="195"/>
                  </a:lnTo>
                  <a:lnTo>
                    <a:pt x="253" y="195"/>
                  </a:lnTo>
                  <a:lnTo>
                    <a:pt x="253" y="178"/>
                  </a:lnTo>
                  <a:moveTo>
                    <a:pt x="80" y="93"/>
                  </a:moveTo>
                  <a:lnTo>
                    <a:pt x="16" y="93"/>
                  </a:lnTo>
                  <a:lnTo>
                    <a:pt x="16" y="168"/>
                  </a:lnTo>
                  <a:lnTo>
                    <a:pt x="80" y="168"/>
                  </a:lnTo>
                  <a:lnTo>
                    <a:pt x="80" y="93"/>
                  </a:lnTo>
                  <a:moveTo>
                    <a:pt x="161" y="60"/>
                  </a:moveTo>
                  <a:lnTo>
                    <a:pt x="97" y="60"/>
                  </a:lnTo>
                  <a:lnTo>
                    <a:pt x="97" y="168"/>
                  </a:lnTo>
                  <a:lnTo>
                    <a:pt x="161" y="168"/>
                  </a:lnTo>
                  <a:lnTo>
                    <a:pt x="161" y="60"/>
                  </a:lnTo>
                  <a:moveTo>
                    <a:pt x="241" y="0"/>
                  </a:moveTo>
                  <a:lnTo>
                    <a:pt x="177" y="0"/>
                  </a:lnTo>
                  <a:lnTo>
                    <a:pt x="177" y="168"/>
                  </a:lnTo>
                  <a:lnTo>
                    <a:pt x="241" y="168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118"/>
          <p:cNvSpPr txBox="1"/>
          <p:nvPr/>
        </p:nvSpPr>
        <p:spPr>
          <a:xfrm>
            <a:off x="1958312" y="202479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0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4" name="文本框 119"/>
          <p:cNvSpPr txBox="1"/>
          <p:nvPr/>
        </p:nvSpPr>
        <p:spPr>
          <a:xfrm>
            <a:off x="1341514" y="25924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45" name="文本框 130"/>
          <p:cNvSpPr txBox="1"/>
          <p:nvPr/>
        </p:nvSpPr>
        <p:spPr>
          <a:xfrm>
            <a:off x="1450342" y="4397069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40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6" name="文本框 131"/>
          <p:cNvSpPr txBox="1"/>
          <p:nvPr/>
        </p:nvSpPr>
        <p:spPr>
          <a:xfrm>
            <a:off x="814012" y="501807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47" name="文本框 132"/>
          <p:cNvSpPr txBox="1"/>
          <p:nvPr/>
        </p:nvSpPr>
        <p:spPr>
          <a:xfrm>
            <a:off x="2889848" y="5203928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0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8" name="文本框 133"/>
          <p:cNvSpPr txBox="1"/>
          <p:nvPr/>
        </p:nvSpPr>
        <p:spPr>
          <a:xfrm>
            <a:off x="2355914" y="574744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49" name="文本框 134"/>
          <p:cNvSpPr txBox="1"/>
          <p:nvPr/>
        </p:nvSpPr>
        <p:spPr>
          <a:xfrm>
            <a:off x="3307852" y="1174555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0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50" name="文本框 135"/>
          <p:cNvSpPr txBox="1"/>
          <p:nvPr/>
        </p:nvSpPr>
        <p:spPr>
          <a:xfrm>
            <a:off x="2729032" y="173899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188195" y="3376907"/>
            <a:ext cx="401957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8153020" y="2725235"/>
            <a:ext cx="183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填入您的小标题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7268507" y="3227171"/>
            <a:ext cx="3795251" cy="0"/>
          </a:xfrm>
          <a:prstGeom prst="line">
            <a:avLst/>
          </a:prstGeom>
          <a:ln w="19050">
            <a:solidFill>
              <a:srgbClr val="007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8761445" y="1988840"/>
            <a:ext cx="679995" cy="546852"/>
            <a:chOff x="7353993" y="1020412"/>
            <a:chExt cx="640673" cy="515229"/>
          </a:xfrm>
          <a:solidFill>
            <a:srgbClr val="007625"/>
          </a:solidFill>
        </p:grpSpPr>
        <p:sp>
          <p:nvSpPr>
            <p:cNvPr id="80" name="Freeform 363"/>
            <p:cNvSpPr/>
            <p:nvPr/>
          </p:nvSpPr>
          <p:spPr bwMode="auto">
            <a:xfrm>
              <a:off x="7430157" y="1190660"/>
              <a:ext cx="564509" cy="286735"/>
            </a:xfrm>
            <a:custGeom>
              <a:avLst/>
              <a:gdLst>
                <a:gd name="T0" fmla="*/ 124 w 126"/>
                <a:gd name="T1" fmla="*/ 2 h 64"/>
                <a:gd name="T2" fmla="*/ 124 w 126"/>
                <a:gd name="T3" fmla="*/ 2 h 64"/>
                <a:gd name="T4" fmla="*/ 121 w 126"/>
                <a:gd name="T5" fmla="*/ 0 h 64"/>
                <a:gd name="T6" fmla="*/ 121 w 126"/>
                <a:gd name="T7" fmla="*/ 0 h 64"/>
                <a:gd name="T8" fmla="*/ 119 w 126"/>
                <a:gd name="T9" fmla="*/ 0 h 64"/>
                <a:gd name="T10" fmla="*/ 34 w 126"/>
                <a:gd name="T11" fmla="*/ 0 h 64"/>
                <a:gd name="T12" fmla="*/ 34 w 126"/>
                <a:gd name="T13" fmla="*/ 0 h 64"/>
                <a:gd name="T14" fmla="*/ 29 w 126"/>
                <a:gd name="T15" fmla="*/ 0 h 64"/>
                <a:gd name="T16" fmla="*/ 23 w 126"/>
                <a:gd name="T17" fmla="*/ 4 h 64"/>
                <a:gd name="T18" fmla="*/ 23 w 126"/>
                <a:gd name="T19" fmla="*/ 4 h 64"/>
                <a:gd name="T20" fmla="*/ 20 w 126"/>
                <a:gd name="T21" fmla="*/ 8 h 64"/>
                <a:gd name="T22" fmla="*/ 16 w 126"/>
                <a:gd name="T23" fmla="*/ 11 h 64"/>
                <a:gd name="T24" fmla="*/ 0 w 126"/>
                <a:gd name="T25" fmla="*/ 64 h 64"/>
                <a:gd name="T26" fmla="*/ 60 w 126"/>
                <a:gd name="T27" fmla="*/ 64 h 64"/>
                <a:gd name="T28" fmla="*/ 60 w 126"/>
                <a:gd name="T29" fmla="*/ 64 h 64"/>
                <a:gd name="T30" fmla="*/ 58 w 126"/>
                <a:gd name="T31" fmla="*/ 57 h 64"/>
                <a:gd name="T32" fmla="*/ 56 w 126"/>
                <a:gd name="T33" fmla="*/ 50 h 64"/>
                <a:gd name="T34" fmla="*/ 56 w 126"/>
                <a:gd name="T35" fmla="*/ 50 h 64"/>
                <a:gd name="T36" fmla="*/ 58 w 126"/>
                <a:gd name="T37" fmla="*/ 42 h 64"/>
                <a:gd name="T38" fmla="*/ 60 w 126"/>
                <a:gd name="T39" fmla="*/ 35 h 64"/>
                <a:gd name="T40" fmla="*/ 64 w 126"/>
                <a:gd name="T41" fmla="*/ 30 h 64"/>
                <a:gd name="T42" fmla="*/ 68 w 126"/>
                <a:gd name="T43" fmla="*/ 24 h 64"/>
                <a:gd name="T44" fmla="*/ 73 w 126"/>
                <a:gd name="T45" fmla="*/ 19 h 64"/>
                <a:gd name="T46" fmla="*/ 79 w 126"/>
                <a:gd name="T47" fmla="*/ 17 h 64"/>
                <a:gd name="T48" fmla="*/ 86 w 126"/>
                <a:gd name="T49" fmla="*/ 13 h 64"/>
                <a:gd name="T50" fmla="*/ 93 w 126"/>
                <a:gd name="T51" fmla="*/ 13 h 64"/>
                <a:gd name="T52" fmla="*/ 93 w 126"/>
                <a:gd name="T53" fmla="*/ 13 h 64"/>
                <a:gd name="T54" fmla="*/ 101 w 126"/>
                <a:gd name="T55" fmla="*/ 15 h 64"/>
                <a:gd name="T56" fmla="*/ 108 w 126"/>
                <a:gd name="T57" fmla="*/ 17 h 64"/>
                <a:gd name="T58" fmla="*/ 115 w 126"/>
                <a:gd name="T59" fmla="*/ 20 h 64"/>
                <a:gd name="T60" fmla="*/ 121 w 126"/>
                <a:gd name="T61" fmla="*/ 26 h 64"/>
                <a:gd name="T62" fmla="*/ 124 w 126"/>
                <a:gd name="T63" fmla="*/ 9 h 64"/>
                <a:gd name="T64" fmla="*/ 124 w 126"/>
                <a:gd name="T65" fmla="*/ 9 h 64"/>
                <a:gd name="T66" fmla="*/ 126 w 126"/>
                <a:gd name="T67" fmla="*/ 6 h 64"/>
                <a:gd name="T68" fmla="*/ 126 w 126"/>
                <a:gd name="T69" fmla="*/ 6 h 64"/>
                <a:gd name="T70" fmla="*/ 124 w 126"/>
                <a:gd name="T71" fmla="*/ 2 h 64"/>
                <a:gd name="T72" fmla="*/ 124 w 126"/>
                <a:gd name="T73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64">
                  <a:moveTo>
                    <a:pt x="124" y="2"/>
                  </a:moveTo>
                  <a:lnTo>
                    <a:pt x="124" y="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8" y="57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8" y="42"/>
                  </a:lnTo>
                  <a:lnTo>
                    <a:pt x="60" y="35"/>
                  </a:lnTo>
                  <a:lnTo>
                    <a:pt x="64" y="30"/>
                  </a:lnTo>
                  <a:lnTo>
                    <a:pt x="68" y="24"/>
                  </a:lnTo>
                  <a:lnTo>
                    <a:pt x="73" y="19"/>
                  </a:lnTo>
                  <a:lnTo>
                    <a:pt x="79" y="17"/>
                  </a:lnTo>
                  <a:lnTo>
                    <a:pt x="86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101" y="15"/>
                  </a:lnTo>
                  <a:lnTo>
                    <a:pt x="108" y="17"/>
                  </a:lnTo>
                  <a:lnTo>
                    <a:pt x="115" y="20"/>
                  </a:lnTo>
                  <a:lnTo>
                    <a:pt x="121" y="26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364"/>
            <p:cNvSpPr>
              <a:spLocks noEditPoints="1"/>
            </p:cNvSpPr>
            <p:nvPr/>
          </p:nvSpPr>
          <p:spPr bwMode="auto">
            <a:xfrm>
              <a:off x="7725851" y="1289226"/>
              <a:ext cx="246415" cy="246415"/>
            </a:xfrm>
            <a:custGeom>
              <a:avLst/>
              <a:gdLst>
                <a:gd name="T0" fmla="*/ 27 w 55"/>
                <a:gd name="T1" fmla="*/ 0 h 55"/>
                <a:gd name="T2" fmla="*/ 27 w 55"/>
                <a:gd name="T3" fmla="*/ 0 h 55"/>
                <a:gd name="T4" fmla="*/ 22 w 55"/>
                <a:gd name="T5" fmla="*/ 2 h 55"/>
                <a:gd name="T6" fmla="*/ 16 w 55"/>
                <a:gd name="T7" fmla="*/ 2 h 55"/>
                <a:gd name="T8" fmla="*/ 9 w 55"/>
                <a:gd name="T9" fmla="*/ 9 h 55"/>
                <a:gd name="T10" fmla="*/ 9 w 55"/>
                <a:gd name="T11" fmla="*/ 9 h 55"/>
                <a:gd name="T12" fmla="*/ 2 w 55"/>
                <a:gd name="T13" fmla="*/ 17 h 55"/>
                <a:gd name="T14" fmla="*/ 2 w 55"/>
                <a:gd name="T15" fmla="*/ 22 h 55"/>
                <a:gd name="T16" fmla="*/ 0 w 55"/>
                <a:gd name="T17" fmla="*/ 28 h 55"/>
                <a:gd name="T18" fmla="*/ 0 w 55"/>
                <a:gd name="T19" fmla="*/ 28 h 55"/>
                <a:gd name="T20" fmla="*/ 2 w 55"/>
                <a:gd name="T21" fmla="*/ 33 h 55"/>
                <a:gd name="T22" fmla="*/ 2 w 55"/>
                <a:gd name="T23" fmla="*/ 39 h 55"/>
                <a:gd name="T24" fmla="*/ 9 w 55"/>
                <a:gd name="T25" fmla="*/ 48 h 55"/>
                <a:gd name="T26" fmla="*/ 9 w 55"/>
                <a:gd name="T27" fmla="*/ 48 h 55"/>
                <a:gd name="T28" fmla="*/ 16 w 55"/>
                <a:gd name="T29" fmla="*/ 54 h 55"/>
                <a:gd name="T30" fmla="*/ 22 w 55"/>
                <a:gd name="T31" fmla="*/ 55 h 55"/>
                <a:gd name="T32" fmla="*/ 27 w 55"/>
                <a:gd name="T33" fmla="*/ 55 h 55"/>
                <a:gd name="T34" fmla="*/ 27 w 55"/>
                <a:gd name="T35" fmla="*/ 55 h 55"/>
                <a:gd name="T36" fmla="*/ 33 w 55"/>
                <a:gd name="T37" fmla="*/ 55 h 55"/>
                <a:gd name="T38" fmla="*/ 38 w 55"/>
                <a:gd name="T39" fmla="*/ 54 h 55"/>
                <a:gd name="T40" fmla="*/ 47 w 55"/>
                <a:gd name="T41" fmla="*/ 48 h 55"/>
                <a:gd name="T42" fmla="*/ 47 w 55"/>
                <a:gd name="T43" fmla="*/ 48 h 55"/>
                <a:gd name="T44" fmla="*/ 53 w 55"/>
                <a:gd name="T45" fmla="*/ 39 h 55"/>
                <a:gd name="T46" fmla="*/ 55 w 55"/>
                <a:gd name="T47" fmla="*/ 33 h 55"/>
                <a:gd name="T48" fmla="*/ 55 w 55"/>
                <a:gd name="T49" fmla="*/ 28 h 55"/>
                <a:gd name="T50" fmla="*/ 55 w 55"/>
                <a:gd name="T51" fmla="*/ 28 h 55"/>
                <a:gd name="T52" fmla="*/ 55 w 55"/>
                <a:gd name="T53" fmla="*/ 22 h 55"/>
                <a:gd name="T54" fmla="*/ 53 w 55"/>
                <a:gd name="T55" fmla="*/ 17 h 55"/>
                <a:gd name="T56" fmla="*/ 47 w 55"/>
                <a:gd name="T57" fmla="*/ 9 h 55"/>
                <a:gd name="T58" fmla="*/ 47 w 55"/>
                <a:gd name="T59" fmla="*/ 9 h 55"/>
                <a:gd name="T60" fmla="*/ 38 w 55"/>
                <a:gd name="T61" fmla="*/ 2 h 55"/>
                <a:gd name="T62" fmla="*/ 33 w 55"/>
                <a:gd name="T63" fmla="*/ 2 h 55"/>
                <a:gd name="T64" fmla="*/ 27 w 55"/>
                <a:gd name="T65" fmla="*/ 0 h 55"/>
                <a:gd name="T66" fmla="*/ 27 w 55"/>
                <a:gd name="T67" fmla="*/ 0 h 55"/>
                <a:gd name="T68" fmla="*/ 27 w 55"/>
                <a:gd name="T69" fmla="*/ 46 h 55"/>
                <a:gd name="T70" fmla="*/ 18 w 55"/>
                <a:gd name="T71" fmla="*/ 46 h 55"/>
                <a:gd name="T72" fmla="*/ 7 w 55"/>
                <a:gd name="T73" fmla="*/ 26 h 55"/>
                <a:gd name="T74" fmla="*/ 16 w 55"/>
                <a:gd name="T75" fmla="*/ 20 h 55"/>
                <a:gd name="T76" fmla="*/ 24 w 55"/>
                <a:gd name="T77" fmla="*/ 31 h 55"/>
                <a:gd name="T78" fmla="*/ 38 w 55"/>
                <a:gd name="T79" fmla="*/ 11 h 55"/>
                <a:gd name="T80" fmla="*/ 47 w 55"/>
                <a:gd name="T81" fmla="*/ 17 h 55"/>
                <a:gd name="T82" fmla="*/ 27 w 55"/>
                <a:gd name="T83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lnTo>
                    <a:pt x="27" y="0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9" y="9"/>
                  </a:lnTo>
                  <a:lnTo>
                    <a:pt x="9" y="9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6" y="54"/>
                  </a:lnTo>
                  <a:lnTo>
                    <a:pt x="22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33" y="55"/>
                  </a:lnTo>
                  <a:lnTo>
                    <a:pt x="38" y="54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2"/>
                  </a:lnTo>
                  <a:lnTo>
                    <a:pt x="53" y="17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27" y="46"/>
                  </a:moveTo>
                  <a:lnTo>
                    <a:pt x="18" y="46"/>
                  </a:lnTo>
                  <a:lnTo>
                    <a:pt x="7" y="26"/>
                  </a:lnTo>
                  <a:lnTo>
                    <a:pt x="16" y="20"/>
                  </a:lnTo>
                  <a:lnTo>
                    <a:pt x="24" y="31"/>
                  </a:lnTo>
                  <a:lnTo>
                    <a:pt x="38" y="11"/>
                  </a:lnTo>
                  <a:lnTo>
                    <a:pt x="47" y="17"/>
                  </a:ln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365"/>
            <p:cNvSpPr/>
            <p:nvPr/>
          </p:nvSpPr>
          <p:spPr bwMode="auto">
            <a:xfrm>
              <a:off x="7353993" y="1020412"/>
              <a:ext cx="519706" cy="385299"/>
            </a:xfrm>
            <a:custGeom>
              <a:avLst/>
              <a:gdLst>
                <a:gd name="T0" fmla="*/ 31 w 116"/>
                <a:gd name="T1" fmla="*/ 29 h 86"/>
                <a:gd name="T2" fmla="*/ 31 w 116"/>
                <a:gd name="T3" fmla="*/ 29 h 86"/>
                <a:gd name="T4" fmla="*/ 37 w 116"/>
                <a:gd name="T5" fmla="*/ 25 h 86"/>
                <a:gd name="T6" fmla="*/ 44 w 116"/>
                <a:gd name="T7" fmla="*/ 24 h 86"/>
                <a:gd name="T8" fmla="*/ 116 w 116"/>
                <a:gd name="T9" fmla="*/ 24 h 86"/>
                <a:gd name="T10" fmla="*/ 116 w 116"/>
                <a:gd name="T11" fmla="*/ 22 h 86"/>
                <a:gd name="T12" fmla="*/ 116 w 116"/>
                <a:gd name="T13" fmla="*/ 22 h 86"/>
                <a:gd name="T14" fmla="*/ 114 w 116"/>
                <a:gd name="T15" fmla="*/ 16 h 86"/>
                <a:gd name="T16" fmla="*/ 110 w 116"/>
                <a:gd name="T17" fmla="*/ 14 h 86"/>
                <a:gd name="T18" fmla="*/ 53 w 116"/>
                <a:gd name="T19" fmla="*/ 14 h 86"/>
                <a:gd name="T20" fmla="*/ 40 w 116"/>
                <a:gd name="T21" fmla="*/ 0 h 86"/>
                <a:gd name="T22" fmla="*/ 7 w 116"/>
                <a:gd name="T23" fmla="*/ 0 h 86"/>
                <a:gd name="T24" fmla="*/ 7 w 116"/>
                <a:gd name="T25" fmla="*/ 0 h 86"/>
                <a:gd name="T26" fmla="*/ 2 w 116"/>
                <a:gd name="T27" fmla="*/ 2 h 86"/>
                <a:gd name="T28" fmla="*/ 0 w 116"/>
                <a:gd name="T29" fmla="*/ 7 h 86"/>
                <a:gd name="T30" fmla="*/ 0 w 116"/>
                <a:gd name="T31" fmla="*/ 79 h 86"/>
                <a:gd name="T32" fmla="*/ 0 w 116"/>
                <a:gd name="T33" fmla="*/ 79 h 86"/>
                <a:gd name="T34" fmla="*/ 2 w 116"/>
                <a:gd name="T35" fmla="*/ 84 h 86"/>
                <a:gd name="T36" fmla="*/ 6 w 116"/>
                <a:gd name="T37" fmla="*/ 86 h 86"/>
                <a:gd name="T38" fmla="*/ 22 w 116"/>
                <a:gd name="T39" fmla="*/ 40 h 86"/>
                <a:gd name="T40" fmla="*/ 22 w 116"/>
                <a:gd name="T41" fmla="*/ 40 h 86"/>
                <a:gd name="T42" fmla="*/ 26 w 116"/>
                <a:gd name="T43" fmla="*/ 35 h 86"/>
                <a:gd name="T44" fmla="*/ 31 w 116"/>
                <a:gd name="T45" fmla="*/ 29 h 86"/>
                <a:gd name="T46" fmla="*/ 31 w 116"/>
                <a:gd name="T47" fmla="*/ 2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86">
                  <a:moveTo>
                    <a:pt x="31" y="29"/>
                  </a:moveTo>
                  <a:lnTo>
                    <a:pt x="31" y="29"/>
                  </a:lnTo>
                  <a:lnTo>
                    <a:pt x="37" y="25"/>
                  </a:lnTo>
                  <a:lnTo>
                    <a:pt x="44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4" y="16"/>
                  </a:lnTo>
                  <a:lnTo>
                    <a:pt x="110" y="14"/>
                  </a:lnTo>
                  <a:lnTo>
                    <a:pt x="53" y="14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6" y="8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35"/>
                  </a:lnTo>
                  <a:lnTo>
                    <a:pt x="31" y="29"/>
                  </a:lnTo>
                  <a:lnTo>
                    <a:pt x="3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6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5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64" grpId="0"/>
          <p:bldP spid="76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64" grpId="0"/>
          <p:bldP spid="76" grpId="0"/>
          <p:bldP spid="56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EditPoints="1"/>
          </p:cNvSpPr>
          <p:nvPr/>
        </p:nvSpPr>
        <p:spPr bwMode="auto">
          <a:xfrm>
            <a:off x="3788088" y="4831475"/>
            <a:ext cx="4548646" cy="1324640"/>
          </a:xfrm>
          <a:custGeom>
            <a:avLst/>
            <a:gdLst/>
            <a:ahLst/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l="0" t="0" r="r" b="b"/>
            <a:pathLst>
              <a:path w="5556" h="1619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gradFill flip="none" rotWithShape="1">
            <a:gsLst>
              <a:gs pos="0">
                <a:srgbClr val="0F5316"/>
              </a:gs>
              <a:gs pos="69000">
                <a:srgbClr val="63AA47"/>
              </a:gs>
              <a:gs pos="100000">
                <a:srgbClr val="7DDF8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n>
                <a:solidFill>
                  <a:srgbClr val="12721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4" name="Freeform 8"/>
          <p:cNvSpPr>
            <a:spLocks noEditPoints="1"/>
          </p:cNvSpPr>
          <p:nvPr/>
        </p:nvSpPr>
        <p:spPr bwMode="auto">
          <a:xfrm>
            <a:off x="4733927" y="3700045"/>
            <a:ext cx="2632214" cy="2370926"/>
          </a:xfrm>
          <a:custGeom>
            <a:avLst/>
            <a:gdLst/>
            <a:ahLst/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l="0" t="0" r="r" b="b"/>
            <a:pathLst>
              <a:path w="2630" h="2895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gradFill flip="none" rotWithShape="1">
            <a:gsLst>
              <a:gs pos="0">
                <a:srgbClr val="C98D21"/>
              </a:gs>
              <a:gs pos="74000">
                <a:srgbClr val="F3EB4F"/>
              </a:gs>
              <a:gs pos="54000">
                <a:srgbClr val="F3CB6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n>
                <a:solidFill>
                  <a:srgbClr val="12721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5" name="Freeform 21"/>
          <p:cNvSpPr/>
          <p:nvPr/>
        </p:nvSpPr>
        <p:spPr bwMode="auto">
          <a:xfrm>
            <a:off x="4431030" y="2185883"/>
            <a:ext cx="2935112" cy="3855048"/>
          </a:xfrm>
          <a:custGeom>
            <a:avLst/>
            <a:gdLst/>
            <a:ahLst/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l="0" t="0" r="r" b="b"/>
            <a:pathLst>
              <a:path w="3783" h="4970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gradFill flip="none" rotWithShape="1">
            <a:gsLst>
              <a:gs pos="0">
                <a:srgbClr val="0F5316"/>
              </a:gs>
              <a:gs pos="69000">
                <a:srgbClr val="63AA47"/>
              </a:gs>
              <a:gs pos="100000">
                <a:srgbClr val="7DDF8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n>
                <a:solidFill>
                  <a:srgbClr val="127210"/>
                </a:solidFill>
              </a:ln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7015383" y="1265062"/>
            <a:ext cx="325076" cy="1144845"/>
            <a:chOff x="3643306" y="896957"/>
            <a:chExt cx="1530350" cy="5389563"/>
          </a:xfrm>
        </p:grpSpPr>
        <p:sp>
          <p:nvSpPr>
            <p:cNvPr id="7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avLst/>
              <a:gdLst/>
              <a:ahLst/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l="0" t="0" r="r" b="b"/>
              <a:pathLst>
                <a:path w="964" h="3395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avLst/>
              <a:gdLst/>
              <a:ahLst/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l="0" t="0" r="r" b="b"/>
              <a:pathLst>
                <a:path w="696" h="2058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l="0" t="0" r="r" b="b"/>
              <a:pathLst>
                <a:path w="952" h="263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avLst/>
              <a:gdLst/>
              <a:ahLst/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l="0" t="0" r="r" b="b"/>
              <a:pathLst>
                <a:path w="245" h="1296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avLst/>
              <a:gdLst/>
              <a:ahLst/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34" h="752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l="0" t="0" r="r" b="b"/>
              <a:pathLst>
                <a:path w="321" h="1174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l="0" t="0" r="r" b="b"/>
              <a:pathLst>
                <a:path w="690" h="13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24" name="Rectangle 54"/>
          <p:cNvSpPr/>
          <p:nvPr/>
        </p:nvSpPr>
        <p:spPr>
          <a:xfrm>
            <a:off x="7920502" y="3284884"/>
            <a:ext cx="2423176" cy="45719"/>
          </a:xfrm>
          <a:prstGeom prst="rect">
            <a:avLst/>
          </a:prstGeom>
          <a:gradFill flip="none" rotWithShape="1">
            <a:gsLst>
              <a:gs pos="5000">
                <a:sysClr val="window" lastClr="FFFFFF">
                  <a:lumMod val="75000"/>
                  <a:alpha val="0"/>
                </a:sysClr>
              </a:gs>
              <a:gs pos="50000">
                <a:srgbClr val="9BBB59"/>
              </a:gs>
              <a:gs pos="95000">
                <a:sysClr val="window" lastClr="FFFFFF">
                  <a:lumMod val="75000"/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56"/>
          <p:cNvSpPr/>
          <p:nvPr/>
        </p:nvSpPr>
        <p:spPr>
          <a:xfrm>
            <a:off x="1484928" y="3284884"/>
            <a:ext cx="2423176" cy="45719"/>
          </a:xfrm>
          <a:prstGeom prst="rect">
            <a:avLst/>
          </a:prstGeom>
          <a:gradFill flip="none" rotWithShape="1">
            <a:gsLst>
              <a:gs pos="5000">
                <a:sysClr val="window" lastClr="FFFFFF">
                  <a:lumMod val="75000"/>
                  <a:alpha val="0"/>
                </a:sysClr>
              </a:gs>
              <a:gs pos="50000">
                <a:srgbClr val="9BBB59"/>
              </a:gs>
              <a:gs pos="95000">
                <a:sysClr val="window" lastClr="FFFFFF">
                  <a:lumMod val="75000"/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668511" y="3515523"/>
            <a:ext cx="2472651" cy="1569661"/>
            <a:chOff x="1328412" y="3123035"/>
            <a:chExt cx="2472651" cy="1569661"/>
          </a:xfrm>
        </p:grpSpPr>
        <p:sp>
          <p:nvSpPr>
            <p:cNvPr id="39" name="文本框 38"/>
            <p:cNvSpPr txBox="1"/>
            <p:nvPr/>
          </p:nvSpPr>
          <p:spPr>
            <a:xfrm>
              <a:off x="1328412" y="3492367"/>
              <a:ext cx="2472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4894" y="3123035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71027" y="3515523"/>
            <a:ext cx="2472651" cy="1569661"/>
            <a:chOff x="1328412" y="3123035"/>
            <a:chExt cx="2472651" cy="1569661"/>
          </a:xfrm>
        </p:grpSpPr>
        <p:sp>
          <p:nvSpPr>
            <p:cNvPr id="43" name="文本框 42"/>
            <p:cNvSpPr txBox="1"/>
            <p:nvPr/>
          </p:nvSpPr>
          <p:spPr>
            <a:xfrm>
              <a:off x="1328412" y="3492367"/>
              <a:ext cx="2472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24894" y="3123035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112748" y="268819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6050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340256" y="27080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601030" y="1705786"/>
            <a:ext cx="811454" cy="889644"/>
            <a:chOff x="3689350" y="833438"/>
            <a:chExt cx="4794250" cy="5256213"/>
          </a:xfrm>
          <a:solidFill>
            <a:srgbClr val="007625"/>
          </a:solidFill>
        </p:grpSpPr>
        <p:sp>
          <p:nvSpPr>
            <p:cNvPr id="73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478401" y="1648639"/>
            <a:ext cx="898208" cy="917112"/>
            <a:chOff x="3810000" y="1108075"/>
            <a:chExt cx="4602163" cy="4699000"/>
          </a:xfrm>
          <a:solidFill>
            <a:srgbClr val="007625"/>
          </a:solidFill>
        </p:grpSpPr>
        <p:sp>
          <p:nvSpPr>
            <p:cNvPr id="49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avLst/>
              <a:gdLst>
                <a:gd name="T0" fmla="*/ 0 w 1054"/>
                <a:gd name="T1" fmla="*/ 201 h 462"/>
                <a:gd name="T2" fmla="*/ 0 w 1054"/>
                <a:gd name="T3" fmla="*/ 406 h 462"/>
                <a:gd name="T4" fmla="*/ 263 w 1054"/>
                <a:gd name="T5" fmla="*/ 432 h 462"/>
                <a:gd name="T6" fmla="*/ 598 w 1054"/>
                <a:gd name="T7" fmla="*/ 432 h 462"/>
                <a:gd name="T8" fmla="*/ 801 w 1054"/>
                <a:gd name="T9" fmla="*/ 354 h 462"/>
                <a:gd name="T10" fmla="*/ 961 w 1054"/>
                <a:gd name="T11" fmla="*/ 231 h 462"/>
                <a:gd name="T12" fmla="*/ 1028 w 1054"/>
                <a:gd name="T13" fmla="*/ 101 h 462"/>
                <a:gd name="T14" fmla="*/ 1045 w 1054"/>
                <a:gd name="T15" fmla="*/ 31 h 462"/>
                <a:gd name="T16" fmla="*/ 972 w 1054"/>
                <a:gd name="T17" fmla="*/ 33 h 462"/>
                <a:gd name="T18" fmla="*/ 898 w 1054"/>
                <a:gd name="T19" fmla="*/ 160 h 462"/>
                <a:gd name="T20" fmla="*/ 723 w 1054"/>
                <a:gd name="T21" fmla="*/ 257 h 462"/>
                <a:gd name="T22" fmla="*/ 548 w 1054"/>
                <a:gd name="T23" fmla="*/ 257 h 462"/>
                <a:gd name="T24" fmla="*/ 447 w 1054"/>
                <a:gd name="T25" fmla="*/ 209 h 462"/>
                <a:gd name="T26" fmla="*/ 570 w 1054"/>
                <a:gd name="T27" fmla="*/ 209 h 462"/>
                <a:gd name="T28" fmla="*/ 667 w 1054"/>
                <a:gd name="T29" fmla="*/ 141 h 462"/>
                <a:gd name="T30" fmla="*/ 596 w 1054"/>
                <a:gd name="T31" fmla="*/ 100 h 462"/>
                <a:gd name="T32" fmla="*/ 536 w 1054"/>
                <a:gd name="T33" fmla="*/ 100 h 462"/>
                <a:gd name="T34" fmla="*/ 360 w 1054"/>
                <a:gd name="T35" fmla="*/ 100 h 462"/>
                <a:gd name="T36" fmla="*/ 289 w 1054"/>
                <a:gd name="T37" fmla="*/ 119 h 462"/>
                <a:gd name="T38" fmla="*/ 148 w 1054"/>
                <a:gd name="T39" fmla="*/ 182 h 462"/>
                <a:gd name="T40" fmla="*/ 49 w 1054"/>
                <a:gd name="T41" fmla="*/ 201 h 462"/>
                <a:gd name="T42" fmla="*/ 0 w 1054"/>
                <a:gd name="T43" fmla="*/ 2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4" h="462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avLst/>
              <a:gdLst>
                <a:gd name="T0" fmla="*/ 360 w 720"/>
                <a:gd name="T1" fmla="*/ 0 h 732"/>
                <a:gd name="T2" fmla="*/ 0 w 720"/>
                <a:gd name="T3" fmla="*/ 732 h 732"/>
                <a:gd name="T4" fmla="*/ 365 w 720"/>
                <a:gd name="T5" fmla="*/ 616 h 732"/>
                <a:gd name="T6" fmla="*/ 720 w 720"/>
                <a:gd name="T7" fmla="*/ 732 h 732"/>
                <a:gd name="T8" fmla="*/ 360 w 720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2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avLst/>
              <a:gdLst>
                <a:gd name="T0" fmla="*/ 0 w 220"/>
                <a:gd name="T1" fmla="*/ 36 h 116"/>
                <a:gd name="T2" fmla="*/ 0 w 220"/>
                <a:gd name="T3" fmla="*/ 116 h 116"/>
                <a:gd name="T4" fmla="*/ 220 w 220"/>
                <a:gd name="T5" fmla="*/ 116 h 116"/>
                <a:gd name="T6" fmla="*/ 220 w 220"/>
                <a:gd name="T7" fmla="*/ 33 h 116"/>
                <a:gd name="T8" fmla="*/ 116 w 220"/>
                <a:gd name="T9" fmla="*/ 0 h 116"/>
                <a:gd name="T10" fmla="*/ 0 w 220"/>
                <a:gd name="T11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6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avLst/>
              <a:gdLst>
                <a:gd name="T0" fmla="*/ 360 w 719"/>
                <a:gd name="T1" fmla="*/ 0 h 732"/>
                <a:gd name="T2" fmla="*/ 0 w 719"/>
                <a:gd name="T3" fmla="*/ 732 h 732"/>
                <a:gd name="T4" fmla="*/ 364 w 719"/>
                <a:gd name="T5" fmla="*/ 616 h 732"/>
                <a:gd name="T6" fmla="*/ 719 w 719"/>
                <a:gd name="T7" fmla="*/ 732 h 732"/>
                <a:gd name="T8" fmla="*/ 360 w 719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32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avLst/>
              <a:gdLst>
                <a:gd name="T0" fmla="*/ 0 w 220"/>
                <a:gd name="T1" fmla="*/ 38 h 152"/>
                <a:gd name="T2" fmla="*/ 0 w 220"/>
                <a:gd name="T3" fmla="*/ 152 h 152"/>
                <a:gd name="T4" fmla="*/ 220 w 220"/>
                <a:gd name="T5" fmla="*/ 152 h 152"/>
                <a:gd name="T6" fmla="*/ 220 w 220"/>
                <a:gd name="T7" fmla="*/ 36 h 152"/>
                <a:gd name="T8" fmla="*/ 116 w 220"/>
                <a:gd name="T9" fmla="*/ 0 h 152"/>
                <a:gd name="T10" fmla="*/ 0 w 220"/>
                <a:gd name="T11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2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avLst/>
              <a:gdLst>
                <a:gd name="T0" fmla="*/ 360 w 720"/>
                <a:gd name="T1" fmla="*/ 0 h 731"/>
                <a:gd name="T2" fmla="*/ 0 w 720"/>
                <a:gd name="T3" fmla="*/ 731 h 731"/>
                <a:gd name="T4" fmla="*/ 364 w 720"/>
                <a:gd name="T5" fmla="*/ 615 h 731"/>
                <a:gd name="T6" fmla="*/ 720 w 720"/>
                <a:gd name="T7" fmla="*/ 731 h 731"/>
                <a:gd name="T8" fmla="*/ 360 w 720"/>
                <a:gd name="T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1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avLst/>
              <a:gdLst>
                <a:gd name="T0" fmla="*/ 0 w 223"/>
                <a:gd name="T1" fmla="*/ 38 h 230"/>
                <a:gd name="T2" fmla="*/ 0 w 223"/>
                <a:gd name="T3" fmla="*/ 230 h 230"/>
                <a:gd name="T4" fmla="*/ 223 w 223"/>
                <a:gd name="T5" fmla="*/ 230 h 230"/>
                <a:gd name="T6" fmla="*/ 223 w 223"/>
                <a:gd name="T7" fmla="*/ 36 h 230"/>
                <a:gd name="T8" fmla="*/ 116 w 223"/>
                <a:gd name="T9" fmla="*/ 0 h 230"/>
                <a:gd name="T10" fmla="*/ 0 w 223"/>
                <a:gd name="T11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30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8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5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5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4" grpId="0" animBg="1"/>
      <p:bldP spid="26" grpId="0" animBg="1"/>
      <p:bldP spid="45" grpId="0"/>
      <p:bldP spid="46" grpId="0"/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/>
          <p:nvPr/>
        </p:nvCxnSpPr>
        <p:spPr>
          <a:xfrm>
            <a:off x="9165184" y="3258551"/>
            <a:ext cx="530422" cy="2339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6" idx="0"/>
            <a:endCxn id="2" idx="2"/>
          </p:cNvCxnSpPr>
          <p:nvPr/>
        </p:nvCxnSpPr>
        <p:spPr>
          <a:xfrm>
            <a:off x="3302295" y="3484975"/>
            <a:ext cx="553792" cy="2748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257845" y="2384268"/>
            <a:ext cx="675063" cy="25806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270670" y="2049025"/>
            <a:ext cx="2119411" cy="2334380"/>
            <a:chOff x="1270670" y="2049025"/>
            <a:chExt cx="2119411" cy="2334380"/>
          </a:xfrm>
        </p:grpSpPr>
        <p:sp>
          <p:nvSpPr>
            <p:cNvPr id="6" name="Freeform 38"/>
            <p:cNvSpPr/>
            <p:nvPr/>
          </p:nvSpPr>
          <p:spPr bwMode="auto">
            <a:xfrm>
              <a:off x="1270670" y="2274591"/>
              <a:ext cx="2119411" cy="2108814"/>
            </a:xfrm>
            <a:custGeom>
              <a:avLst/>
              <a:gdLst>
                <a:gd name="T0" fmla="*/ 162 w 169"/>
                <a:gd name="T1" fmla="*/ 97 h 169"/>
                <a:gd name="T2" fmla="*/ 72 w 169"/>
                <a:gd name="T3" fmla="*/ 163 h 169"/>
                <a:gd name="T4" fmla="*/ 6 w 169"/>
                <a:gd name="T5" fmla="*/ 72 h 169"/>
                <a:gd name="T6" fmla="*/ 97 w 169"/>
                <a:gd name="T7" fmla="*/ 7 h 169"/>
                <a:gd name="T8" fmla="*/ 162 w 169"/>
                <a:gd name="T9" fmla="*/ 9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9">
                  <a:moveTo>
                    <a:pt x="162" y="97"/>
                  </a:moveTo>
                  <a:cubicBezTo>
                    <a:pt x="155" y="140"/>
                    <a:pt x="115" y="169"/>
                    <a:pt x="72" y="163"/>
                  </a:cubicBezTo>
                  <a:cubicBezTo>
                    <a:pt x="29" y="156"/>
                    <a:pt x="0" y="115"/>
                    <a:pt x="6" y="72"/>
                  </a:cubicBezTo>
                  <a:cubicBezTo>
                    <a:pt x="13" y="29"/>
                    <a:pt x="54" y="0"/>
                    <a:pt x="97" y="7"/>
                  </a:cubicBezTo>
                  <a:cubicBezTo>
                    <a:pt x="140" y="14"/>
                    <a:pt x="169" y="54"/>
                    <a:pt x="162" y="97"/>
                  </a:cubicBezTo>
                  <a:close/>
                </a:path>
              </a:pathLst>
            </a:custGeom>
            <a:solidFill>
              <a:srgbClr val="009A0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7"/>
            <p:cNvSpPr/>
            <p:nvPr/>
          </p:nvSpPr>
          <p:spPr bwMode="auto">
            <a:xfrm>
              <a:off x="1709691" y="2049025"/>
              <a:ext cx="965846" cy="1585017"/>
            </a:xfrm>
            <a:custGeom>
              <a:avLst/>
              <a:gdLst>
                <a:gd name="T0" fmla="*/ 61 w 77"/>
                <a:gd name="T1" fmla="*/ 123 h 127"/>
                <a:gd name="T2" fmla="*/ 36 w 77"/>
                <a:gd name="T3" fmla="*/ 111 h 127"/>
                <a:gd name="T4" fmla="*/ 4 w 77"/>
                <a:gd name="T5" fmla="*/ 29 h 127"/>
                <a:gd name="T6" fmla="*/ 15 w 77"/>
                <a:gd name="T7" fmla="*/ 4 h 127"/>
                <a:gd name="T8" fmla="*/ 15 w 77"/>
                <a:gd name="T9" fmla="*/ 4 h 127"/>
                <a:gd name="T10" fmla="*/ 41 w 77"/>
                <a:gd name="T11" fmla="*/ 15 h 127"/>
                <a:gd name="T12" fmla="*/ 73 w 77"/>
                <a:gd name="T13" fmla="*/ 97 h 127"/>
                <a:gd name="T14" fmla="*/ 61 w 77"/>
                <a:gd name="T15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27">
                  <a:moveTo>
                    <a:pt x="61" y="123"/>
                  </a:moveTo>
                  <a:cubicBezTo>
                    <a:pt x="51" y="127"/>
                    <a:pt x="40" y="122"/>
                    <a:pt x="36" y="111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19"/>
                    <a:pt x="5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6" y="0"/>
                    <a:pt x="37" y="5"/>
                    <a:pt x="41" y="15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7" y="107"/>
                    <a:pt x="72" y="119"/>
                    <a:pt x="61" y="123"/>
                  </a:cubicBezTo>
                  <a:close/>
                </a:path>
              </a:pathLst>
            </a:custGeom>
            <a:solidFill>
              <a:srgbClr val="88B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995" y="2442435"/>
              <a:ext cx="1764000" cy="176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14"/>
            <p:cNvSpPr txBox="1"/>
            <p:nvPr/>
          </p:nvSpPr>
          <p:spPr>
            <a:xfrm>
              <a:off x="1755104" y="209247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Freeform 307"/>
            <p:cNvSpPr>
              <a:spLocks noChangeAspect="1" noEditPoints="1"/>
            </p:cNvSpPr>
            <p:nvPr/>
          </p:nvSpPr>
          <p:spPr bwMode="auto">
            <a:xfrm>
              <a:off x="2137737" y="2601285"/>
              <a:ext cx="368118" cy="537784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94774" y="3247073"/>
              <a:ext cx="1506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5315788" y="2762430"/>
            <a:ext cx="457343" cy="45513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718817" y="2936524"/>
            <a:ext cx="1992246" cy="1921095"/>
            <a:chOff x="3718817" y="2936524"/>
            <a:chExt cx="1992246" cy="1921095"/>
          </a:xfrm>
        </p:grpSpPr>
        <p:sp>
          <p:nvSpPr>
            <p:cNvPr id="2" name="Freeform 34"/>
            <p:cNvSpPr/>
            <p:nvPr/>
          </p:nvSpPr>
          <p:spPr bwMode="auto">
            <a:xfrm>
              <a:off x="3780885" y="2936524"/>
              <a:ext cx="1930178" cy="1921095"/>
            </a:xfrm>
            <a:custGeom>
              <a:avLst/>
              <a:gdLst>
                <a:gd name="T0" fmla="*/ 147 w 154"/>
                <a:gd name="T1" fmla="*/ 88 h 154"/>
                <a:gd name="T2" fmla="*/ 66 w 154"/>
                <a:gd name="T3" fmla="*/ 148 h 154"/>
                <a:gd name="T4" fmla="*/ 6 w 154"/>
                <a:gd name="T5" fmla="*/ 66 h 154"/>
                <a:gd name="T6" fmla="*/ 88 w 154"/>
                <a:gd name="T7" fmla="*/ 7 h 154"/>
                <a:gd name="T8" fmla="*/ 147 w 154"/>
                <a:gd name="T9" fmla="*/ 8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4">
                  <a:moveTo>
                    <a:pt x="147" y="88"/>
                  </a:moveTo>
                  <a:cubicBezTo>
                    <a:pt x="141" y="127"/>
                    <a:pt x="105" y="154"/>
                    <a:pt x="66" y="148"/>
                  </a:cubicBezTo>
                  <a:cubicBezTo>
                    <a:pt x="27" y="142"/>
                    <a:pt x="0" y="105"/>
                    <a:pt x="6" y="66"/>
                  </a:cubicBezTo>
                  <a:cubicBezTo>
                    <a:pt x="12" y="27"/>
                    <a:pt x="49" y="0"/>
                    <a:pt x="88" y="7"/>
                  </a:cubicBezTo>
                  <a:cubicBezTo>
                    <a:pt x="127" y="13"/>
                    <a:pt x="154" y="49"/>
                    <a:pt x="147" y="88"/>
                  </a:cubicBez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718817" y="3036439"/>
              <a:ext cx="1817288" cy="1647085"/>
              <a:chOff x="3718817" y="3036439"/>
              <a:chExt cx="1817288" cy="1647085"/>
            </a:xfrm>
          </p:grpSpPr>
          <p:sp>
            <p:nvSpPr>
              <p:cNvPr id="7" name="Freeform 44"/>
              <p:cNvSpPr/>
              <p:nvPr/>
            </p:nvSpPr>
            <p:spPr bwMode="auto">
              <a:xfrm>
                <a:off x="3718817" y="3036439"/>
                <a:ext cx="1529003" cy="1097552"/>
              </a:xfrm>
              <a:custGeom>
                <a:avLst/>
                <a:gdLst>
                  <a:gd name="T0" fmla="*/ 117 w 122"/>
                  <a:gd name="T1" fmla="*/ 76 h 88"/>
                  <a:gd name="T2" fmla="*/ 90 w 122"/>
                  <a:gd name="T3" fmla="*/ 83 h 88"/>
                  <a:gd name="T4" fmla="*/ 13 w 122"/>
                  <a:gd name="T5" fmla="*/ 40 h 88"/>
                  <a:gd name="T6" fmla="*/ 5 w 122"/>
                  <a:gd name="T7" fmla="*/ 13 h 88"/>
                  <a:gd name="T8" fmla="*/ 5 w 122"/>
                  <a:gd name="T9" fmla="*/ 13 h 88"/>
                  <a:gd name="T10" fmla="*/ 32 w 122"/>
                  <a:gd name="T11" fmla="*/ 6 h 88"/>
                  <a:gd name="T12" fmla="*/ 109 w 122"/>
                  <a:gd name="T13" fmla="*/ 49 h 88"/>
                  <a:gd name="T14" fmla="*/ 117 w 122"/>
                  <a:gd name="T15" fmla="*/ 7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88">
                    <a:moveTo>
                      <a:pt x="117" y="76"/>
                    </a:moveTo>
                    <a:cubicBezTo>
                      <a:pt x="112" y="85"/>
                      <a:pt x="100" y="88"/>
                      <a:pt x="90" y="8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4" y="35"/>
                      <a:pt x="0" y="2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1" y="4"/>
                      <a:pt x="23" y="0"/>
                      <a:pt x="32" y="6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9" y="54"/>
                      <a:pt x="122" y="66"/>
                      <a:pt x="117" y="76"/>
                    </a:cubicBezTo>
                    <a:close/>
                  </a:path>
                </a:pathLst>
              </a:custGeom>
              <a:solidFill>
                <a:srgbClr val="0076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843" y="3103262"/>
                <a:ext cx="1580262" cy="15802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文本框 112"/>
              <p:cNvSpPr txBox="1"/>
              <p:nvPr/>
            </p:nvSpPr>
            <p:spPr>
              <a:xfrm>
                <a:off x="3729576" y="3092428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8" name="Freeform 63"/>
              <p:cNvSpPr>
                <a:spLocks noChangeAspect="1" noEditPoints="1"/>
              </p:cNvSpPr>
              <p:nvPr/>
            </p:nvSpPr>
            <p:spPr bwMode="auto">
              <a:xfrm>
                <a:off x="4514001" y="3283085"/>
                <a:ext cx="369857" cy="420091"/>
              </a:xfrm>
              <a:custGeom>
                <a:avLst/>
                <a:gdLst>
                  <a:gd name="T0" fmla="*/ 319 w 352"/>
                  <a:gd name="T1" fmla="*/ 209 h 400"/>
                  <a:gd name="T2" fmla="*/ 238 w 352"/>
                  <a:gd name="T3" fmla="*/ 134 h 400"/>
                  <a:gd name="T4" fmla="*/ 251 w 352"/>
                  <a:gd name="T5" fmla="*/ 134 h 400"/>
                  <a:gd name="T6" fmla="*/ 313 w 352"/>
                  <a:gd name="T7" fmla="*/ 114 h 400"/>
                  <a:gd name="T8" fmla="*/ 283 w 352"/>
                  <a:gd name="T9" fmla="*/ 96 h 400"/>
                  <a:gd name="T10" fmla="*/ 292 w 352"/>
                  <a:gd name="T11" fmla="*/ 82 h 400"/>
                  <a:gd name="T12" fmla="*/ 289 w 352"/>
                  <a:gd name="T13" fmla="*/ 75 h 400"/>
                  <a:gd name="T14" fmla="*/ 237 w 352"/>
                  <a:gd name="T15" fmla="*/ 97 h 400"/>
                  <a:gd name="T16" fmla="*/ 231 w 352"/>
                  <a:gd name="T17" fmla="*/ 16 h 400"/>
                  <a:gd name="T18" fmla="*/ 142 w 352"/>
                  <a:gd name="T19" fmla="*/ 17 h 400"/>
                  <a:gd name="T20" fmla="*/ 136 w 352"/>
                  <a:gd name="T21" fmla="*/ 108 h 400"/>
                  <a:gd name="T22" fmla="*/ 121 w 352"/>
                  <a:gd name="T23" fmla="*/ 112 h 400"/>
                  <a:gd name="T24" fmla="*/ 111 w 352"/>
                  <a:gd name="T25" fmla="*/ 119 h 400"/>
                  <a:gd name="T26" fmla="*/ 127 w 352"/>
                  <a:gd name="T27" fmla="*/ 130 h 400"/>
                  <a:gd name="T28" fmla="*/ 34 w 352"/>
                  <a:gd name="T29" fmla="*/ 214 h 400"/>
                  <a:gd name="T30" fmla="*/ 149 w 352"/>
                  <a:gd name="T31" fmla="*/ 391 h 400"/>
                  <a:gd name="T32" fmla="*/ 343 w 352"/>
                  <a:gd name="T33" fmla="*/ 268 h 400"/>
                  <a:gd name="T34" fmla="*/ 303 w 352"/>
                  <a:gd name="T35" fmla="*/ 109 h 400"/>
                  <a:gd name="T36" fmla="*/ 251 w 352"/>
                  <a:gd name="T37" fmla="*/ 123 h 400"/>
                  <a:gd name="T38" fmla="*/ 243 w 352"/>
                  <a:gd name="T39" fmla="*/ 122 h 400"/>
                  <a:gd name="T40" fmla="*/ 280 w 352"/>
                  <a:gd name="T41" fmla="*/ 85 h 400"/>
                  <a:gd name="T42" fmla="*/ 239 w 352"/>
                  <a:gd name="T43" fmla="*/ 111 h 400"/>
                  <a:gd name="T44" fmla="*/ 280 w 352"/>
                  <a:gd name="T45" fmla="*/ 85 h 400"/>
                  <a:gd name="T46" fmla="*/ 218 w 352"/>
                  <a:gd name="T47" fmla="*/ 315 h 400"/>
                  <a:gd name="T48" fmla="*/ 183 w 352"/>
                  <a:gd name="T49" fmla="*/ 326 h 400"/>
                  <a:gd name="T50" fmla="*/ 169 w 352"/>
                  <a:gd name="T51" fmla="*/ 344 h 400"/>
                  <a:gd name="T52" fmla="*/ 147 w 352"/>
                  <a:gd name="T53" fmla="*/ 322 h 400"/>
                  <a:gd name="T54" fmla="*/ 122 w 352"/>
                  <a:gd name="T55" fmla="*/ 300 h 400"/>
                  <a:gd name="T56" fmla="*/ 155 w 352"/>
                  <a:gd name="T57" fmla="*/ 280 h 400"/>
                  <a:gd name="T58" fmla="*/ 169 w 352"/>
                  <a:gd name="T59" fmla="*/ 301 h 400"/>
                  <a:gd name="T60" fmla="*/ 142 w 352"/>
                  <a:gd name="T61" fmla="*/ 258 h 400"/>
                  <a:gd name="T62" fmla="*/ 122 w 352"/>
                  <a:gd name="T63" fmla="*/ 225 h 400"/>
                  <a:gd name="T64" fmla="*/ 169 w 352"/>
                  <a:gd name="T65" fmla="*/ 184 h 400"/>
                  <a:gd name="T66" fmla="*/ 183 w 352"/>
                  <a:gd name="T67" fmla="*/ 175 h 400"/>
                  <a:gd name="T68" fmla="*/ 215 w 352"/>
                  <a:gd name="T69" fmla="*/ 194 h 400"/>
                  <a:gd name="T70" fmla="*/ 195 w 352"/>
                  <a:gd name="T71" fmla="*/ 223 h 400"/>
                  <a:gd name="T72" fmla="*/ 183 w 352"/>
                  <a:gd name="T73" fmla="*/ 209 h 400"/>
                  <a:gd name="T74" fmla="*/ 221 w 352"/>
                  <a:gd name="T75" fmla="*/ 252 h 400"/>
                  <a:gd name="T76" fmla="*/ 230 w 352"/>
                  <a:gd name="T77" fmla="*/ 301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2" h="400">
                    <a:moveTo>
                      <a:pt x="343" y="268"/>
                    </a:moveTo>
                    <a:cubicBezTo>
                      <a:pt x="339" y="245"/>
                      <a:pt x="331" y="231"/>
                      <a:pt x="319" y="209"/>
                    </a:cubicBezTo>
                    <a:cubicBezTo>
                      <a:pt x="308" y="192"/>
                      <a:pt x="288" y="172"/>
                      <a:pt x="273" y="160"/>
                    </a:cubicBezTo>
                    <a:cubicBezTo>
                      <a:pt x="262" y="151"/>
                      <a:pt x="249" y="143"/>
                      <a:pt x="238" y="134"/>
                    </a:cubicBezTo>
                    <a:cubicBezTo>
                      <a:pt x="241" y="134"/>
                      <a:pt x="241" y="134"/>
                      <a:pt x="241" y="134"/>
                    </a:cubicBezTo>
                    <a:cubicBezTo>
                      <a:pt x="251" y="134"/>
                      <a:pt x="251" y="134"/>
                      <a:pt x="251" y="134"/>
                    </a:cubicBezTo>
                    <a:cubicBezTo>
                      <a:pt x="258" y="134"/>
                      <a:pt x="266" y="134"/>
                      <a:pt x="274" y="133"/>
                    </a:cubicBezTo>
                    <a:cubicBezTo>
                      <a:pt x="283" y="132"/>
                      <a:pt x="306" y="128"/>
                      <a:pt x="313" y="114"/>
                    </a:cubicBezTo>
                    <a:cubicBezTo>
                      <a:pt x="318" y="104"/>
                      <a:pt x="314" y="99"/>
                      <a:pt x="311" y="97"/>
                    </a:cubicBezTo>
                    <a:cubicBezTo>
                      <a:pt x="306" y="93"/>
                      <a:pt x="295" y="94"/>
                      <a:pt x="283" y="96"/>
                    </a:cubicBezTo>
                    <a:cubicBezTo>
                      <a:pt x="288" y="92"/>
                      <a:pt x="291" y="88"/>
                      <a:pt x="292" y="84"/>
                    </a:cubicBezTo>
                    <a:cubicBezTo>
                      <a:pt x="292" y="84"/>
                      <a:pt x="292" y="83"/>
                      <a:pt x="292" y="82"/>
                    </a:cubicBezTo>
                    <a:cubicBezTo>
                      <a:pt x="292" y="80"/>
                      <a:pt x="292" y="78"/>
                      <a:pt x="290" y="76"/>
                    </a:cubicBezTo>
                    <a:cubicBezTo>
                      <a:pt x="289" y="75"/>
                      <a:pt x="289" y="75"/>
                      <a:pt x="289" y="75"/>
                    </a:cubicBezTo>
                    <a:cubicBezTo>
                      <a:pt x="287" y="74"/>
                      <a:pt x="287" y="74"/>
                      <a:pt x="287" y="74"/>
                    </a:cubicBezTo>
                    <a:cubicBezTo>
                      <a:pt x="272" y="72"/>
                      <a:pt x="251" y="83"/>
                      <a:pt x="237" y="97"/>
                    </a:cubicBezTo>
                    <a:cubicBezTo>
                      <a:pt x="252" y="77"/>
                      <a:pt x="280" y="51"/>
                      <a:pt x="285" y="30"/>
                    </a:cubicBezTo>
                    <a:cubicBezTo>
                      <a:pt x="266" y="29"/>
                      <a:pt x="247" y="25"/>
                      <a:pt x="231" y="16"/>
                    </a:cubicBezTo>
                    <a:cubicBezTo>
                      <a:pt x="216" y="8"/>
                      <a:pt x="209" y="0"/>
                      <a:pt x="191" y="3"/>
                    </a:cubicBezTo>
                    <a:cubicBezTo>
                      <a:pt x="174" y="5"/>
                      <a:pt x="158" y="13"/>
                      <a:pt x="142" y="17"/>
                    </a:cubicBezTo>
                    <a:cubicBezTo>
                      <a:pt x="124" y="22"/>
                      <a:pt x="108" y="15"/>
                      <a:pt x="90" y="18"/>
                    </a:cubicBezTo>
                    <a:cubicBezTo>
                      <a:pt x="87" y="49"/>
                      <a:pt x="125" y="79"/>
                      <a:pt x="136" y="108"/>
                    </a:cubicBezTo>
                    <a:cubicBezTo>
                      <a:pt x="131" y="109"/>
                      <a:pt x="126" y="110"/>
                      <a:pt x="121" y="112"/>
                    </a:cubicBezTo>
                    <a:cubicBezTo>
                      <a:pt x="121" y="112"/>
                      <a:pt x="121" y="112"/>
                      <a:pt x="121" y="112"/>
                    </a:cubicBezTo>
                    <a:cubicBezTo>
                      <a:pt x="118" y="113"/>
                      <a:pt x="115" y="114"/>
                      <a:pt x="114" y="116"/>
                    </a:cubicBezTo>
                    <a:cubicBezTo>
                      <a:pt x="111" y="119"/>
                      <a:pt x="111" y="119"/>
                      <a:pt x="111" y="119"/>
                    </a:cubicBezTo>
                    <a:cubicBezTo>
                      <a:pt x="113" y="123"/>
                      <a:pt x="113" y="123"/>
                      <a:pt x="113" y="123"/>
                    </a:cubicBezTo>
                    <a:cubicBezTo>
                      <a:pt x="116" y="127"/>
                      <a:pt x="120" y="129"/>
                      <a:pt x="127" y="130"/>
                    </a:cubicBezTo>
                    <a:cubicBezTo>
                      <a:pt x="113" y="139"/>
                      <a:pt x="96" y="149"/>
                      <a:pt x="84" y="159"/>
                    </a:cubicBezTo>
                    <a:cubicBezTo>
                      <a:pt x="69" y="172"/>
                      <a:pt x="46" y="198"/>
                      <a:pt x="34" y="214"/>
                    </a:cubicBezTo>
                    <a:cubicBezTo>
                      <a:pt x="13" y="240"/>
                      <a:pt x="0" y="275"/>
                      <a:pt x="6" y="307"/>
                    </a:cubicBezTo>
                    <a:cubicBezTo>
                      <a:pt x="18" y="370"/>
                      <a:pt x="92" y="391"/>
                      <a:pt x="149" y="391"/>
                    </a:cubicBezTo>
                    <a:cubicBezTo>
                      <a:pt x="212" y="391"/>
                      <a:pt x="293" y="400"/>
                      <a:pt x="335" y="348"/>
                    </a:cubicBezTo>
                    <a:cubicBezTo>
                      <a:pt x="352" y="327"/>
                      <a:pt x="347" y="295"/>
                      <a:pt x="343" y="268"/>
                    </a:cubicBezTo>
                    <a:close/>
                    <a:moveTo>
                      <a:pt x="305" y="105"/>
                    </a:moveTo>
                    <a:cubicBezTo>
                      <a:pt x="305" y="105"/>
                      <a:pt x="305" y="106"/>
                      <a:pt x="303" y="109"/>
                    </a:cubicBezTo>
                    <a:cubicBezTo>
                      <a:pt x="299" y="117"/>
                      <a:pt x="284" y="121"/>
                      <a:pt x="273" y="123"/>
                    </a:cubicBezTo>
                    <a:cubicBezTo>
                      <a:pt x="266" y="124"/>
                      <a:pt x="258" y="124"/>
                      <a:pt x="251" y="123"/>
                    </a:cubicBezTo>
                    <a:cubicBezTo>
                      <a:pt x="243" y="123"/>
                      <a:pt x="243" y="123"/>
                      <a:pt x="243" y="123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63" y="112"/>
                      <a:pt x="300" y="101"/>
                      <a:pt x="305" y="105"/>
                    </a:cubicBezTo>
                    <a:close/>
                    <a:moveTo>
                      <a:pt x="280" y="85"/>
                    </a:moveTo>
                    <a:cubicBezTo>
                      <a:pt x="275" y="90"/>
                      <a:pt x="260" y="99"/>
                      <a:pt x="251" y="104"/>
                    </a:cubicBezTo>
                    <a:cubicBezTo>
                      <a:pt x="247" y="106"/>
                      <a:pt x="243" y="108"/>
                      <a:pt x="239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9" y="98"/>
                      <a:pt x="267" y="86"/>
                      <a:pt x="280" y="85"/>
                    </a:cubicBezTo>
                    <a:close/>
                    <a:moveTo>
                      <a:pt x="230" y="301"/>
                    </a:moveTo>
                    <a:cubicBezTo>
                      <a:pt x="227" y="306"/>
                      <a:pt x="223" y="311"/>
                      <a:pt x="218" y="315"/>
                    </a:cubicBezTo>
                    <a:cubicBezTo>
                      <a:pt x="213" y="319"/>
                      <a:pt x="208" y="322"/>
                      <a:pt x="203" y="323"/>
                    </a:cubicBezTo>
                    <a:cubicBezTo>
                      <a:pt x="197" y="325"/>
                      <a:pt x="191" y="326"/>
                      <a:pt x="183" y="326"/>
                    </a:cubicBezTo>
                    <a:cubicBezTo>
                      <a:pt x="183" y="344"/>
                      <a:pt x="183" y="344"/>
                      <a:pt x="183" y="344"/>
                    </a:cubicBezTo>
                    <a:cubicBezTo>
                      <a:pt x="169" y="344"/>
                      <a:pt x="169" y="344"/>
                      <a:pt x="169" y="344"/>
                    </a:cubicBezTo>
                    <a:cubicBezTo>
                      <a:pt x="169" y="326"/>
                      <a:pt x="169" y="326"/>
                      <a:pt x="169" y="326"/>
                    </a:cubicBezTo>
                    <a:cubicBezTo>
                      <a:pt x="160" y="326"/>
                      <a:pt x="152" y="324"/>
                      <a:pt x="147" y="322"/>
                    </a:cubicBezTo>
                    <a:cubicBezTo>
                      <a:pt x="141" y="320"/>
                      <a:pt x="136" y="317"/>
                      <a:pt x="132" y="313"/>
                    </a:cubicBezTo>
                    <a:cubicBezTo>
                      <a:pt x="127" y="309"/>
                      <a:pt x="124" y="305"/>
                      <a:pt x="122" y="300"/>
                    </a:cubicBezTo>
                    <a:cubicBezTo>
                      <a:pt x="120" y="296"/>
                      <a:pt x="118" y="291"/>
                      <a:pt x="117" y="284"/>
                    </a:cubicBezTo>
                    <a:cubicBezTo>
                      <a:pt x="155" y="280"/>
                      <a:pt x="155" y="280"/>
                      <a:pt x="155" y="280"/>
                    </a:cubicBezTo>
                    <a:cubicBezTo>
                      <a:pt x="156" y="286"/>
                      <a:pt x="158" y="291"/>
                      <a:pt x="160" y="293"/>
                    </a:cubicBezTo>
                    <a:cubicBezTo>
                      <a:pt x="162" y="296"/>
                      <a:pt x="165" y="299"/>
                      <a:pt x="169" y="301"/>
                    </a:cubicBezTo>
                    <a:cubicBezTo>
                      <a:pt x="169" y="267"/>
                      <a:pt x="169" y="267"/>
                      <a:pt x="169" y="267"/>
                    </a:cubicBezTo>
                    <a:cubicBezTo>
                      <a:pt x="156" y="264"/>
                      <a:pt x="147" y="261"/>
                      <a:pt x="142" y="258"/>
                    </a:cubicBezTo>
                    <a:cubicBezTo>
                      <a:pt x="137" y="255"/>
                      <a:pt x="132" y="251"/>
                      <a:pt x="128" y="246"/>
                    </a:cubicBezTo>
                    <a:cubicBezTo>
                      <a:pt x="124" y="240"/>
                      <a:pt x="122" y="233"/>
                      <a:pt x="122" y="225"/>
                    </a:cubicBezTo>
                    <a:cubicBezTo>
                      <a:pt x="122" y="213"/>
                      <a:pt x="126" y="204"/>
                      <a:pt x="134" y="196"/>
                    </a:cubicBezTo>
                    <a:cubicBezTo>
                      <a:pt x="142" y="189"/>
                      <a:pt x="154" y="185"/>
                      <a:pt x="169" y="184"/>
                    </a:cubicBezTo>
                    <a:cubicBezTo>
                      <a:pt x="169" y="175"/>
                      <a:pt x="169" y="175"/>
                      <a:pt x="169" y="175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3" y="184"/>
                      <a:pt x="183" y="184"/>
                      <a:pt x="183" y="184"/>
                    </a:cubicBezTo>
                    <a:cubicBezTo>
                      <a:pt x="197" y="185"/>
                      <a:pt x="208" y="188"/>
                      <a:pt x="215" y="194"/>
                    </a:cubicBezTo>
                    <a:cubicBezTo>
                      <a:pt x="223" y="200"/>
                      <a:pt x="228" y="208"/>
                      <a:pt x="230" y="218"/>
                    </a:cubicBezTo>
                    <a:cubicBezTo>
                      <a:pt x="195" y="223"/>
                      <a:pt x="195" y="223"/>
                      <a:pt x="195" y="223"/>
                    </a:cubicBezTo>
                    <a:cubicBezTo>
                      <a:pt x="193" y="219"/>
                      <a:pt x="191" y="216"/>
                      <a:pt x="190" y="214"/>
                    </a:cubicBezTo>
                    <a:cubicBezTo>
                      <a:pt x="189" y="212"/>
                      <a:pt x="186" y="211"/>
                      <a:pt x="183" y="209"/>
                    </a:cubicBezTo>
                    <a:cubicBezTo>
                      <a:pt x="183" y="236"/>
                      <a:pt x="183" y="236"/>
                      <a:pt x="183" y="236"/>
                    </a:cubicBezTo>
                    <a:cubicBezTo>
                      <a:pt x="202" y="241"/>
                      <a:pt x="215" y="247"/>
                      <a:pt x="221" y="252"/>
                    </a:cubicBezTo>
                    <a:cubicBezTo>
                      <a:pt x="230" y="260"/>
                      <a:pt x="234" y="270"/>
                      <a:pt x="234" y="282"/>
                    </a:cubicBezTo>
                    <a:cubicBezTo>
                      <a:pt x="234" y="288"/>
                      <a:pt x="233" y="295"/>
                      <a:pt x="230" y="3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3993916" y="3837762"/>
                <a:ext cx="1506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0076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789317" y="1901021"/>
            <a:ext cx="1656168" cy="1834805"/>
            <a:chOff x="7789317" y="1901021"/>
            <a:chExt cx="1656168" cy="1834805"/>
          </a:xfrm>
        </p:grpSpPr>
        <p:sp>
          <p:nvSpPr>
            <p:cNvPr id="4" name="Freeform 36"/>
            <p:cNvSpPr/>
            <p:nvPr/>
          </p:nvSpPr>
          <p:spPr bwMode="auto">
            <a:xfrm>
              <a:off x="7789317" y="2076630"/>
              <a:ext cx="1656168" cy="1659196"/>
            </a:xfrm>
            <a:custGeom>
              <a:avLst/>
              <a:gdLst>
                <a:gd name="T0" fmla="*/ 127 w 132"/>
                <a:gd name="T1" fmla="*/ 76 h 133"/>
                <a:gd name="T2" fmla="*/ 57 w 132"/>
                <a:gd name="T3" fmla="*/ 127 h 133"/>
                <a:gd name="T4" fmla="*/ 6 w 132"/>
                <a:gd name="T5" fmla="*/ 57 h 133"/>
                <a:gd name="T6" fmla="*/ 76 w 132"/>
                <a:gd name="T7" fmla="*/ 6 h 133"/>
                <a:gd name="T8" fmla="*/ 127 w 132"/>
                <a:gd name="T9" fmla="*/ 7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127" y="76"/>
                  </a:moveTo>
                  <a:cubicBezTo>
                    <a:pt x="122" y="110"/>
                    <a:pt x="90" y="133"/>
                    <a:pt x="57" y="127"/>
                  </a:cubicBezTo>
                  <a:cubicBezTo>
                    <a:pt x="23" y="122"/>
                    <a:pt x="0" y="90"/>
                    <a:pt x="6" y="57"/>
                  </a:cubicBezTo>
                  <a:cubicBezTo>
                    <a:pt x="11" y="23"/>
                    <a:pt x="42" y="0"/>
                    <a:pt x="76" y="6"/>
                  </a:cubicBezTo>
                  <a:cubicBezTo>
                    <a:pt x="110" y="11"/>
                    <a:pt x="132" y="43"/>
                    <a:pt x="127" y="76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8"/>
            <p:cNvSpPr/>
            <p:nvPr/>
          </p:nvSpPr>
          <p:spPr bwMode="auto">
            <a:xfrm>
              <a:off x="7978550" y="1901021"/>
              <a:ext cx="890152" cy="1186870"/>
            </a:xfrm>
            <a:custGeom>
              <a:avLst/>
              <a:gdLst>
                <a:gd name="T0" fmla="*/ 58 w 71"/>
                <a:gd name="T1" fmla="*/ 90 h 95"/>
                <a:gd name="T2" fmla="*/ 31 w 71"/>
                <a:gd name="T3" fmla="*/ 81 h 95"/>
                <a:gd name="T4" fmla="*/ 5 w 71"/>
                <a:gd name="T5" fmla="*/ 32 h 95"/>
                <a:gd name="T6" fmla="*/ 13 w 71"/>
                <a:gd name="T7" fmla="*/ 5 h 95"/>
                <a:gd name="T8" fmla="*/ 13 w 71"/>
                <a:gd name="T9" fmla="*/ 5 h 95"/>
                <a:gd name="T10" fmla="*/ 40 w 71"/>
                <a:gd name="T11" fmla="*/ 13 h 95"/>
                <a:gd name="T12" fmla="*/ 66 w 71"/>
                <a:gd name="T13" fmla="*/ 63 h 95"/>
                <a:gd name="T14" fmla="*/ 58 w 71"/>
                <a:gd name="T15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95">
                  <a:moveTo>
                    <a:pt x="58" y="90"/>
                  </a:moveTo>
                  <a:cubicBezTo>
                    <a:pt x="48" y="95"/>
                    <a:pt x="36" y="91"/>
                    <a:pt x="31" y="8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22"/>
                    <a:pt x="4" y="10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23" y="0"/>
                    <a:pt x="35" y="4"/>
                    <a:pt x="40" y="1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1" y="73"/>
                    <a:pt x="67" y="85"/>
                    <a:pt x="58" y="90"/>
                  </a:cubicBez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3401" y="2222228"/>
              <a:ext cx="1368000" cy="13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116"/>
            <p:cNvSpPr txBox="1"/>
            <p:nvPr/>
          </p:nvSpPr>
          <p:spPr>
            <a:xfrm>
              <a:off x="8019773" y="195664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8371072" y="2384253"/>
              <a:ext cx="424100" cy="363107"/>
              <a:chOff x="2162176" y="-104775"/>
              <a:chExt cx="1655763" cy="14176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7877358" y="2804806"/>
              <a:ext cx="1506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63629" y="1196752"/>
            <a:ext cx="2017982" cy="2158771"/>
            <a:chOff x="5463629" y="1196752"/>
            <a:chExt cx="2017982" cy="2158771"/>
          </a:xfrm>
        </p:grpSpPr>
        <p:sp>
          <p:nvSpPr>
            <p:cNvPr id="5" name="Freeform 37"/>
            <p:cNvSpPr/>
            <p:nvPr/>
          </p:nvSpPr>
          <p:spPr bwMode="auto">
            <a:xfrm>
              <a:off x="5463629" y="1346624"/>
              <a:ext cx="2017982" cy="2008899"/>
            </a:xfrm>
            <a:custGeom>
              <a:avLst/>
              <a:gdLst>
                <a:gd name="T0" fmla="*/ 155 w 161"/>
                <a:gd name="T1" fmla="*/ 92 h 161"/>
                <a:gd name="T2" fmla="*/ 69 w 161"/>
                <a:gd name="T3" fmla="*/ 155 h 161"/>
                <a:gd name="T4" fmla="*/ 7 w 161"/>
                <a:gd name="T5" fmla="*/ 69 h 161"/>
                <a:gd name="T6" fmla="*/ 92 w 161"/>
                <a:gd name="T7" fmla="*/ 7 h 161"/>
                <a:gd name="T8" fmla="*/ 155 w 161"/>
                <a:gd name="T9" fmla="*/ 9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1">
                  <a:moveTo>
                    <a:pt x="155" y="92"/>
                  </a:moveTo>
                  <a:cubicBezTo>
                    <a:pt x="148" y="133"/>
                    <a:pt x="110" y="161"/>
                    <a:pt x="69" y="155"/>
                  </a:cubicBezTo>
                  <a:cubicBezTo>
                    <a:pt x="28" y="148"/>
                    <a:pt x="0" y="110"/>
                    <a:pt x="7" y="69"/>
                  </a:cubicBezTo>
                  <a:cubicBezTo>
                    <a:pt x="13" y="28"/>
                    <a:pt x="52" y="0"/>
                    <a:pt x="92" y="7"/>
                  </a:cubicBezTo>
                  <a:cubicBezTo>
                    <a:pt x="133" y="13"/>
                    <a:pt x="161" y="52"/>
                    <a:pt x="155" y="92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5"/>
            <p:cNvSpPr/>
            <p:nvPr/>
          </p:nvSpPr>
          <p:spPr bwMode="auto">
            <a:xfrm>
              <a:off x="6002565" y="1196752"/>
              <a:ext cx="1179301" cy="1485102"/>
            </a:xfrm>
            <a:custGeom>
              <a:avLst/>
              <a:gdLst>
                <a:gd name="T0" fmla="*/ 82 w 94"/>
                <a:gd name="T1" fmla="*/ 6 h 119"/>
                <a:gd name="T2" fmla="*/ 88 w 94"/>
                <a:gd name="T3" fmla="*/ 33 h 119"/>
                <a:gd name="T4" fmla="*/ 39 w 94"/>
                <a:gd name="T5" fmla="*/ 107 h 119"/>
                <a:gd name="T6" fmla="*/ 12 w 94"/>
                <a:gd name="T7" fmla="*/ 113 h 119"/>
                <a:gd name="T8" fmla="*/ 12 w 94"/>
                <a:gd name="T9" fmla="*/ 113 h 119"/>
                <a:gd name="T10" fmla="*/ 6 w 94"/>
                <a:gd name="T11" fmla="*/ 85 h 119"/>
                <a:gd name="T12" fmla="*/ 55 w 94"/>
                <a:gd name="T13" fmla="*/ 12 h 119"/>
                <a:gd name="T14" fmla="*/ 82 w 94"/>
                <a:gd name="T15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19">
                  <a:moveTo>
                    <a:pt x="82" y="6"/>
                  </a:moveTo>
                  <a:cubicBezTo>
                    <a:pt x="91" y="12"/>
                    <a:pt x="94" y="24"/>
                    <a:pt x="88" y="33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3" y="116"/>
                    <a:pt x="21" y="119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3" y="107"/>
                    <a:pt x="0" y="94"/>
                    <a:pt x="6" y="85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61" y="2"/>
                    <a:pt x="73" y="0"/>
                    <a:pt x="82" y="6"/>
                  </a:cubicBez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564" y="1517427"/>
              <a:ext cx="1662488" cy="16624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文本框 113"/>
            <p:cNvSpPr txBox="1"/>
            <p:nvPr/>
          </p:nvSpPr>
          <p:spPr>
            <a:xfrm>
              <a:off x="6684332" y="123197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Freeform 910"/>
            <p:cNvSpPr/>
            <p:nvPr/>
          </p:nvSpPr>
          <p:spPr bwMode="auto">
            <a:xfrm>
              <a:off x="6296457" y="1693515"/>
              <a:ext cx="352326" cy="355510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670583" y="2196838"/>
              <a:ext cx="1506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421734" y="2893426"/>
            <a:ext cx="1792416" cy="1995274"/>
            <a:chOff x="9421734" y="2893426"/>
            <a:chExt cx="1792416" cy="1995274"/>
          </a:xfrm>
        </p:grpSpPr>
        <p:sp>
          <p:nvSpPr>
            <p:cNvPr id="3" name="Freeform 35"/>
            <p:cNvSpPr/>
            <p:nvPr/>
          </p:nvSpPr>
          <p:spPr bwMode="auto">
            <a:xfrm>
              <a:off x="9421734" y="3105367"/>
              <a:ext cx="1792416" cy="1783333"/>
            </a:xfrm>
            <a:custGeom>
              <a:avLst/>
              <a:gdLst>
                <a:gd name="T0" fmla="*/ 137 w 143"/>
                <a:gd name="T1" fmla="*/ 82 h 143"/>
                <a:gd name="T2" fmla="*/ 61 w 143"/>
                <a:gd name="T3" fmla="*/ 138 h 143"/>
                <a:gd name="T4" fmla="*/ 6 w 143"/>
                <a:gd name="T5" fmla="*/ 61 h 143"/>
                <a:gd name="T6" fmla="*/ 82 w 143"/>
                <a:gd name="T7" fmla="*/ 6 h 143"/>
                <a:gd name="T8" fmla="*/ 137 w 143"/>
                <a:gd name="T9" fmla="*/ 8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3">
                  <a:moveTo>
                    <a:pt x="137" y="82"/>
                  </a:moveTo>
                  <a:cubicBezTo>
                    <a:pt x="132" y="119"/>
                    <a:pt x="98" y="143"/>
                    <a:pt x="61" y="138"/>
                  </a:cubicBezTo>
                  <a:cubicBezTo>
                    <a:pt x="25" y="132"/>
                    <a:pt x="0" y="98"/>
                    <a:pt x="6" y="61"/>
                  </a:cubicBezTo>
                  <a:cubicBezTo>
                    <a:pt x="12" y="25"/>
                    <a:pt x="46" y="0"/>
                    <a:pt x="82" y="6"/>
                  </a:cubicBezTo>
                  <a:cubicBezTo>
                    <a:pt x="118" y="12"/>
                    <a:pt x="143" y="46"/>
                    <a:pt x="137" y="82"/>
                  </a:cubicBezTo>
                  <a:close/>
                </a:path>
              </a:pathLst>
            </a:custGeom>
            <a:solidFill>
              <a:srgbClr val="136B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525857" y="2893426"/>
              <a:ext cx="1542029" cy="1859607"/>
              <a:chOff x="9525857" y="2893426"/>
              <a:chExt cx="1542029" cy="1859607"/>
            </a:xfrm>
          </p:grpSpPr>
          <p:sp>
            <p:nvSpPr>
              <p:cNvPr id="9" name="Freeform 46"/>
              <p:cNvSpPr/>
              <p:nvPr/>
            </p:nvSpPr>
            <p:spPr bwMode="auto">
              <a:xfrm>
                <a:off x="9910712" y="2893426"/>
                <a:ext cx="1091497" cy="1533545"/>
              </a:xfrm>
              <a:custGeom>
                <a:avLst/>
                <a:gdLst>
                  <a:gd name="T0" fmla="*/ 74 w 87"/>
                  <a:gd name="T1" fmla="*/ 5 h 123"/>
                  <a:gd name="T2" fmla="*/ 82 w 87"/>
                  <a:gd name="T3" fmla="*/ 32 h 123"/>
                  <a:gd name="T4" fmla="*/ 40 w 87"/>
                  <a:gd name="T5" fmla="*/ 110 h 123"/>
                  <a:gd name="T6" fmla="*/ 13 w 87"/>
                  <a:gd name="T7" fmla="*/ 117 h 123"/>
                  <a:gd name="T8" fmla="*/ 13 w 87"/>
                  <a:gd name="T9" fmla="*/ 117 h 123"/>
                  <a:gd name="T10" fmla="*/ 5 w 87"/>
                  <a:gd name="T11" fmla="*/ 91 h 123"/>
                  <a:gd name="T12" fmla="*/ 47 w 87"/>
                  <a:gd name="T13" fmla="*/ 13 h 123"/>
                  <a:gd name="T14" fmla="*/ 74 w 87"/>
                  <a:gd name="T15" fmla="*/ 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23">
                    <a:moveTo>
                      <a:pt x="74" y="5"/>
                    </a:moveTo>
                    <a:cubicBezTo>
                      <a:pt x="84" y="11"/>
                      <a:pt x="87" y="23"/>
                      <a:pt x="82" y="32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34" y="119"/>
                      <a:pt x="22" y="123"/>
                      <a:pt x="13" y="117"/>
                    </a:cubicBezTo>
                    <a:cubicBezTo>
                      <a:pt x="13" y="117"/>
                      <a:pt x="13" y="117"/>
                      <a:pt x="13" y="117"/>
                    </a:cubicBezTo>
                    <a:cubicBezTo>
                      <a:pt x="3" y="112"/>
                      <a:pt x="0" y="100"/>
                      <a:pt x="5" y="91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53" y="4"/>
                      <a:pt x="65" y="0"/>
                      <a:pt x="74" y="5"/>
                    </a:cubicBezTo>
                    <a:close/>
                  </a:path>
                </a:pathLst>
              </a:custGeom>
              <a:solidFill>
                <a:srgbClr val="F3CB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5886" y="3241033"/>
                <a:ext cx="1512000" cy="151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文本框 115"/>
              <p:cNvSpPr txBox="1"/>
              <p:nvPr/>
            </p:nvSpPr>
            <p:spPr>
              <a:xfrm>
                <a:off x="10487694" y="2963462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05</a:t>
                </a:r>
                <a:endParaRPr lang="zh-CN" altLang="en-US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4" name="Freeform 266"/>
              <p:cNvSpPr>
                <a:spLocks noChangeAspect="1" noEditPoints="1"/>
              </p:cNvSpPr>
              <p:nvPr/>
            </p:nvSpPr>
            <p:spPr bwMode="auto">
              <a:xfrm>
                <a:off x="10058617" y="3438456"/>
                <a:ext cx="383975" cy="420693"/>
              </a:xfrm>
              <a:custGeom>
                <a:avLst/>
                <a:gdLst>
                  <a:gd name="T0" fmla="*/ 62 w 183"/>
                  <a:gd name="T1" fmla="*/ 22 h 200"/>
                  <a:gd name="T2" fmla="*/ 36 w 183"/>
                  <a:gd name="T3" fmla="*/ 11 h 200"/>
                  <a:gd name="T4" fmla="*/ 0 w 183"/>
                  <a:gd name="T5" fmla="*/ 48 h 200"/>
                  <a:gd name="T6" fmla="*/ 9 w 183"/>
                  <a:gd name="T7" fmla="*/ 73 h 200"/>
                  <a:gd name="T8" fmla="*/ 62 w 183"/>
                  <a:gd name="T9" fmla="*/ 22 h 200"/>
                  <a:gd name="T10" fmla="*/ 147 w 183"/>
                  <a:gd name="T11" fmla="*/ 11 h 200"/>
                  <a:gd name="T12" fmla="*/ 119 w 183"/>
                  <a:gd name="T13" fmla="*/ 23 h 200"/>
                  <a:gd name="T14" fmla="*/ 170 w 183"/>
                  <a:gd name="T15" fmla="*/ 76 h 200"/>
                  <a:gd name="T16" fmla="*/ 183 w 183"/>
                  <a:gd name="T17" fmla="*/ 48 h 200"/>
                  <a:gd name="T18" fmla="*/ 147 w 183"/>
                  <a:gd name="T19" fmla="*/ 11 h 200"/>
                  <a:gd name="T20" fmla="*/ 169 w 183"/>
                  <a:gd name="T21" fmla="*/ 103 h 200"/>
                  <a:gd name="T22" fmla="*/ 96 w 183"/>
                  <a:gd name="T23" fmla="*/ 23 h 200"/>
                  <a:gd name="T24" fmla="*/ 96 w 183"/>
                  <a:gd name="T25" fmla="*/ 6 h 200"/>
                  <a:gd name="T26" fmla="*/ 98 w 183"/>
                  <a:gd name="T27" fmla="*/ 6 h 200"/>
                  <a:gd name="T28" fmla="*/ 102 w 183"/>
                  <a:gd name="T29" fmla="*/ 3 h 200"/>
                  <a:gd name="T30" fmla="*/ 98 w 183"/>
                  <a:gd name="T31" fmla="*/ 0 h 200"/>
                  <a:gd name="T32" fmla="*/ 81 w 183"/>
                  <a:gd name="T33" fmla="*/ 0 h 200"/>
                  <a:gd name="T34" fmla="*/ 78 w 183"/>
                  <a:gd name="T35" fmla="*/ 3 h 200"/>
                  <a:gd name="T36" fmla="*/ 81 w 183"/>
                  <a:gd name="T37" fmla="*/ 6 h 200"/>
                  <a:gd name="T38" fmla="*/ 84 w 183"/>
                  <a:gd name="T39" fmla="*/ 6 h 200"/>
                  <a:gd name="T40" fmla="*/ 84 w 183"/>
                  <a:gd name="T41" fmla="*/ 23 h 200"/>
                  <a:gd name="T42" fmla="*/ 9 w 183"/>
                  <a:gd name="T43" fmla="*/ 103 h 200"/>
                  <a:gd name="T44" fmla="*/ 38 w 183"/>
                  <a:gd name="T45" fmla="*/ 164 h 200"/>
                  <a:gd name="T46" fmla="*/ 29 w 183"/>
                  <a:gd name="T47" fmla="*/ 190 h 200"/>
                  <a:gd name="T48" fmla="*/ 33 w 183"/>
                  <a:gd name="T49" fmla="*/ 198 h 200"/>
                  <a:gd name="T50" fmla="*/ 35 w 183"/>
                  <a:gd name="T51" fmla="*/ 199 h 200"/>
                  <a:gd name="T52" fmla="*/ 43 w 183"/>
                  <a:gd name="T53" fmla="*/ 196 h 200"/>
                  <a:gd name="T54" fmla="*/ 53 w 183"/>
                  <a:gd name="T55" fmla="*/ 174 h 200"/>
                  <a:gd name="T56" fmla="*/ 89 w 183"/>
                  <a:gd name="T57" fmla="*/ 183 h 200"/>
                  <a:gd name="T58" fmla="*/ 125 w 183"/>
                  <a:gd name="T59" fmla="*/ 174 h 200"/>
                  <a:gd name="T60" fmla="*/ 136 w 183"/>
                  <a:gd name="T61" fmla="*/ 196 h 200"/>
                  <a:gd name="T62" fmla="*/ 144 w 183"/>
                  <a:gd name="T63" fmla="*/ 199 h 200"/>
                  <a:gd name="T64" fmla="*/ 146 w 183"/>
                  <a:gd name="T65" fmla="*/ 198 h 200"/>
                  <a:gd name="T66" fmla="*/ 149 w 183"/>
                  <a:gd name="T67" fmla="*/ 190 h 200"/>
                  <a:gd name="T68" fmla="*/ 141 w 183"/>
                  <a:gd name="T69" fmla="*/ 164 h 200"/>
                  <a:gd name="T70" fmla="*/ 169 w 183"/>
                  <a:gd name="T71" fmla="*/ 103 h 200"/>
                  <a:gd name="T72" fmla="*/ 89 w 183"/>
                  <a:gd name="T73" fmla="*/ 167 h 200"/>
                  <a:gd name="T74" fmla="*/ 25 w 183"/>
                  <a:gd name="T75" fmla="*/ 103 h 200"/>
                  <a:gd name="T76" fmla="*/ 89 w 183"/>
                  <a:gd name="T77" fmla="*/ 39 h 200"/>
                  <a:gd name="T78" fmla="*/ 153 w 183"/>
                  <a:gd name="T79" fmla="*/ 103 h 200"/>
                  <a:gd name="T80" fmla="*/ 89 w 183"/>
                  <a:gd name="T81" fmla="*/ 167 h 200"/>
                  <a:gd name="T82" fmla="*/ 97 w 183"/>
                  <a:gd name="T83" fmla="*/ 111 h 200"/>
                  <a:gd name="T84" fmla="*/ 100 w 183"/>
                  <a:gd name="T85" fmla="*/ 103 h 200"/>
                  <a:gd name="T86" fmla="*/ 91 w 183"/>
                  <a:gd name="T87" fmla="*/ 92 h 200"/>
                  <a:gd name="T88" fmla="*/ 91 w 183"/>
                  <a:gd name="T89" fmla="*/ 55 h 200"/>
                  <a:gd name="T90" fmla="*/ 89 w 183"/>
                  <a:gd name="T91" fmla="*/ 53 h 200"/>
                  <a:gd name="T92" fmla="*/ 87 w 183"/>
                  <a:gd name="T93" fmla="*/ 55 h 200"/>
                  <a:gd name="T94" fmla="*/ 87 w 183"/>
                  <a:gd name="T95" fmla="*/ 92 h 200"/>
                  <a:gd name="T96" fmla="*/ 78 w 183"/>
                  <a:gd name="T97" fmla="*/ 103 h 200"/>
                  <a:gd name="T98" fmla="*/ 89 w 183"/>
                  <a:gd name="T99" fmla="*/ 114 h 200"/>
                  <a:gd name="T100" fmla="*/ 93 w 183"/>
                  <a:gd name="T101" fmla="*/ 113 h 200"/>
                  <a:gd name="T102" fmla="*/ 104 w 183"/>
                  <a:gd name="T103" fmla="*/ 131 h 200"/>
                  <a:gd name="T104" fmla="*/ 107 w 183"/>
                  <a:gd name="T105" fmla="*/ 132 h 200"/>
                  <a:gd name="T106" fmla="*/ 108 w 183"/>
                  <a:gd name="T107" fmla="*/ 129 h 200"/>
                  <a:gd name="T108" fmla="*/ 97 w 183"/>
                  <a:gd name="T109" fmla="*/ 11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3" h="200">
                    <a:moveTo>
                      <a:pt x="62" y="22"/>
                    </a:moveTo>
                    <a:cubicBezTo>
                      <a:pt x="56" y="15"/>
                      <a:pt x="46" y="11"/>
                      <a:pt x="36" y="11"/>
                    </a:cubicBezTo>
                    <a:cubicBezTo>
                      <a:pt x="16" y="11"/>
                      <a:pt x="0" y="28"/>
                      <a:pt x="0" y="48"/>
                    </a:cubicBezTo>
                    <a:cubicBezTo>
                      <a:pt x="0" y="57"/>
                      <a:pt x="3" y="66"/>
                      <a:pt x="9" y="73"/>
                    </a:cubicBezTo>
                    <a:cubicBezTo>
                      <a:pt x="18" y="49"/>
                      <a:pt x="38" y="30"/>
                      <a:pt x="62" y="22"/>
                    </a:cubicBezTo>
                    <a:close/>
                    <a:moveTo>
                      <a:pt x="147" y="11"/>
                    </a:moveTo>
                    <a:cubicBezTo>
                      <a:pt x="136" y="11"/>
                      <a:pt x="126" y="16"/>
                      <a:pt x="119" y="23"/>
                    </a:cubicBezTo>
                    <a:cubicBezTo>
                      <a:pt x="143" y="32"/>
                      <a:pt x="162" y="52"/>
                      <a:pt x="170" y="76"/>
                    </a:cubicBezTo>
                    <a:cubicBezTo>
                      <a:pt x="178" y="69"/>
                      <a:pt x="183" y="59"/>
                      <a:pt x="183" y="48"/>
                    </a:cubicBezTo>
                    <a:cubicBezTo>
                      <a:pt x="183" y="28"/>
                      <a:pt x="167" y="11"/>
                      <a:pt x="147" y="11"/>
                    </a:cubicBezTo>
                    <a:close/>
                    <a:moveTo>
                      <a:pt x="169" y="103"/>
                    </a:moveTo>
                    <a:cubicBezTo>
                      <a:pt x="169" y="61"/>
                      <a:pt x="137" y="26"/>
                      <a:pt x="96" y="23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100" y="6"/>
                      <a:pt x="102" y="5"/>
                      <a:pt x="102" y="3"/>
                    </a:cubicBezTo>
                    <a:cubicBezTo>
                      <a:pt x="102" y="1"/>
                      <a:pt x="100" y="0"/>
                      <a:pt x="98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0" y="0"/>
                      <a:pt x="78" y="1"/>
                      <a:pt x="78" y="3"/>
                    </a:cubicBezTo>
                    <a:cubicBezTo>
                      <a:pt x="78" y="5"/>
                      <a:pt x="80" y="6"/>
                      <a:pt x="81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42" y="25"/>
                      <a:pt x="9" y="60"/>
                      <a:pt x="9" y="103"/>
                    </a:cubicBezTo>
                    <a:cubicBezTo>
                      <a:pt x="9" y="127"/>
                      <a:pt x="20" y="150"/>
                      <a:pt x="38" y="164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28" y="194"/>
                      <a:pt x="30" y="197"/>
                      <a:pt x="33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8" y="200"/>
                      <a:pt x="41" y="199"/>
                      <a:pt x="43" y="196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64" y="180"/>
                      <a:pt x="76" y="183"/>
                      <a:pt x="89" y="183"/>
                    </a:cubicBezTo>
                    <a:cubicBezTo>
                      <a:pt x="102" y="183"/>
                      <a:pt x="114" y="180"/>
                      <a:pt x="125" y="174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137" y="199"/>
                      <a:pt x="141" y="200"/>
                      <a:pt x="144" y="199"/>
                    </a:cubicBezTo>
                    <a:cubicBezTo>
                      <a:pt x="146" y="198"/>
                      <a:pt x="146" y="198"/>
                      <a:pt x="146" y="198"/>
                    </a:cubicBezTo>
                    <a:cubicBezTo>
                      <a:pt x="149" y="197"/>
                      <a:pt x="150" y="194"/>
                      <a:pt x="149" y="190"/>
                    </a:cubicBezTo>
                    <a:cubicBezTo>
                      <a:pt x="141" y="164"/>
                      <a:pt x="141" y="164"/>
                      <a:pt x="141" y="164"/>
                    </a:cubicBezTo>
                    <a:cubicBezTo>
                      <a:pt x="158" y="149"/>
                      <a:pt x="169" y="127"/>
                      <a:pt x="169" y="103"/>
                    </a:cubicBezTo>
                    <a:close/>
                    <a:moveTo>
                      <a:pt x="89" y="167"/>
                    </a:moveTo>
                    <a:cubicBezTo>
                      <a:pt x="54" y="167"/>
                      <a:pt x="25" y="138"/>
                      <a:pt x="25" y="103"/>
                    </a:cubicBezTo>
                    <a:cubicBezTo>
                      <a:pt x="25" y="67"/>
                      <a:pt x="54" y="39"/>
                      <a:pt x="89" y="39"/>
                    </a:cubicBezTo>
                    <a:cubicBezTo>
                      <a:pt x="124" y="39"/>
                      <a:pt x="153" y="67"/>
                      <a:pt x="153" y="103"/>
                    </a:cubicBezTo>
                    <a:cubicBezTo>
                      <a:pt x="153" y="138"/>
                      <a:pt x="124" y="167"/>
                      <a:pt x="89" y="167"/>
                    </a:cubicBezTo>
                    <a:close/>
                    <a:moveTo>
                      <a:pt x="97" y="111"/>
                    </a:moveTo>
                    <a:cubicBezTo>
                      <a:pt x="99" y="109"/>
                      <a:pt x="100" y="106"/>
                      <a:pt x="100" y="103"/>
                    </a:cubicBezTo>
                    <a:cubicBezTo>
                      <a:pt x="100" y="97"/>
                      <a:pt x="96" y="93"/>
                      <a:pt x="91" y="92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4"/>
                      <a:pt x="90" y="53"/>
                      <a:pt x="89" y="53"/>
                    </a:cubicBezTo>
                    <a:cubicBezTo>
                      <a:pt x="88" y="53"/>
                      <a:pt x="87" y="54"/>
                      <a:pt x="87" y="55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2" y="93"/>
                      <a:pt x="78" y="97"/>
                      <a:pt x="78" y="103"/>
                    </a:cubicBezTo>
                    <a:cubicBezTo>
                      <a:pt x="78" y="109"/>
                      <a:pt x="83" y="114"/>
                      <a:pt x="89" y="114"/>
                    </a:cubicBezTo>
                    <a:cubicBezTo>
                      <a:pt x="90" y="114"/>
                      <a:pt x="92" y="114"/>
                      <a:pt x="93" y="113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105" y="132"/>
                      <a:pt x="106" y="133"/>
                      <a:pt x="107" y="132"/>
                    </a:cubicBezTo>
                    <a:cubicBezTo>
                      <a:pt x="108" y="131"/>
                      <a:pt x="109" y="130"/>
                      <a:pt x="108" y="129"/>
                    </a:cubicBezTo>
                    <a:lnTo>
                      <a:pt x="97" y="11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9525857" y="3891526"/>
                <a:ext cx="1506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0076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</a:p>
            </p:txBody>
          </p:sp>
        </p:grpSp>
      </p:grpSp>
      <p:sp>
        <p:nvSpPr>
          <p:cNvPr id="61" name="文本框 60"/>
          <p:cNvSpPr txBox="1"/>
          <p:nvPr/>
        </p:nvSpPr>
        <p:spPr>
          <a:xfrm>
            <a:off x="1494147" y="4583982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856087" y="5022056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780490" y="3385106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538337" y="4089483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186573" y="5112668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44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65963" y="1805901"/>
            <a:ext cx="4138371" cy="4185524"/>
            <a:chOff x="1365963" y="1805901"/>
            <a:chExt cx="4138371" cy="4185524"/>
          </a:xfrm>
        </p:grpSpPr>
        <p:sp>
          <p:nvSpPr>
            <p:cNvPr id="4" name="任意多边形 3"/>
            <p:cNvSpPr/>
            <p:nvPr/>
          </p:nvSpPr>
          <p:spPr bwMode="auto">
            <a:xfrm>
              <a:off x="3457450" y="1805901"/>
              <a:ext cx="2046884" cy="4185524"/>
            </a:xfrm>
            <a:custGeom>
              <a:avLst/>
              <a:gdLst>
                <a:gd name="connsiteX0" fmla="*/ 476263 w 1895826"/>
                <a:gd name="connsiteY0" fmla="*/ 0 h 3879737"/>
                <a:gd name="connsiteX1" fmla="*/ 955639 w 1895826"/>
                <a:gd name="connsiteY1" fmla="*/ 476685 h 3879737"/>
                <a:gd name="connsiteX2" fmla="*/ 946301 w 1895826"/>
                <a:gd name="connsiteY2" fmla="*/ 560806 h 3879737"/>
                <a:gd name="connsiteX3" fmla="*/ 955639 w 1895826"/>
                <a:gd name="connsiteY3" fmla="*/ 560806 h 3879737"/>
                <a:gd name="connsiteX4" fmla="*/ 1540851 w 1895826"/>
                <a:gd name="connsiteY4" fmla="*/ 968948 h 3879737"/>
                <a:gd name="connsiteX5" fmla="*/ 1541731 w 1895826"/>
                <a:gd name="connsiteY5" fmla="*/ 968948 h 3879737"/>
                <a:gd name="connsiteX6" fmla="*/ 1582221 w 1895826"/>
                <a:gd name="connsiteY6" fmla="*/ 1186636 h 3879737"/>
                <a:gd name="connsiteX7" fmla="*/ 1526158 w 1895826"/>
                <a:gd name="connsiteY7" fmla="*/ 1441640 h 3879737"/>
                <a:gd name="connsiteX8" fmla="*/ 1890567 w 1895826"/>
                <a:gd name="connsiteY8" fmla="*/ 1939211 h 3879737"/>
                <a:gd name="connsiteX9" fmla="*/ 1889600 w 1895826"/>
                <a:gd name="connsiteY9" fmla="*/ 1939211 h 3879737"/>
                <a:gd name="connsiteX10" fmla="*/ 1895826 w 1895826"/>
                <a:gd name="connsiteY10" fmla="*/ 2035795 h 3879737"/>
                <a:gd name="connsiteX11" fmla="*/ 1690367 w 1895826"/>
                <a:gd name="connsiteY11" fmla="*/ 2537404 h 3879737"/>
                <a:gd name="connsiteX12" fmla="*/ 1758221 w 1895826"/>
                <a:gd name="connsiteY12" fmla="*/ 2814302 h 3879737"/>
                <a:gd name="connsiteX13" fmla="*/ 1764278 w 1895826"/>
                <a:gd name="connsiteY13" fmla="*/ 2897202 h 3879737"/>
                <a:gd name="connsiteX14" fmla="*/ 1766756 w 1895826"/>
                <a:gd name="connsiteY14" fmla="*/ 2909474 h 3879737"/>
                <a:gd name="connsiteX15" fmla="*/ 1765691 w 1895826"/>
                <a:gd name="connsiteY15" fmla="*/ 2914747 h 3879737"/>
                <a:gd name="connsiteX16" fmla="*/ 1768298 w 1895826"/>
                <a:gd name="connsiteY16" fmla="*/ 2948643 h 3879737"/>
                <a:gd name="connsiteX17" fmla="*/ 1151884 w 1895826"/>
                <a:gd name="connsiteY17" fmla="*/ 3671097 h 3879737"/>
                <a:gd name="connsiteX18" fmla="*/ 871696 w 1895826"/>
                <a:gd name="connsiteY18" fmla="*/ 3624387 h 3879737"/>
                <a:gd name="connsiteX19" fmla="*/ 460754 w 1895826"/>
                <a:gd name="connsiteY19" fmla="*/ 3879737 h 3879737"/>
                <a:gd name="connsiteX20" fmla="*/ 0 w 1895826"/>
                <a:gd name="connsiteY20" fmla="*/ 3431317 h 3879737"/>
                <a:gd name="connsiteX21" fmla="*/ 0 w 1895826"/>
                <a:gd name="connsiteY21" fmla="*/ 3418861 h 3879737"/>
                <a:gd name="connsiteX22" fmla="*/ 0 w 1895826"/>
                <a:gd name="connsiteY22" fmla="*/ 3203409 h 3879737"/>
                <a:gd name="connsiteX23" fmla="*/ 0 w 1895826"/>
                <a:gd name="connsiteY23" fmla="*/ 3173684 h 3879737"/>
                <a:gd name="connsiteX24" fmla="*/ 0 w 1895826"/>
                <a:gd name="connsiteY24" fmla="*/ 3144933 h 3879737"/>
                <a:gd name="connsiteX25" fmla="*/ 0 w 1895826"/>
                <a:gd name="connsiteY25" fmla="*/ 3076732 h 3879737"/>
                <a:gd name="connsiteX26" fmla="*/ 0 w 1895826"/>
                <a:gd name="connsiteY26" fmla="*/ 2998057 h 3879737"/>
                <a:gd name="connsiteX27" fmla="*/ 0 w 1895826"/>
                <a:gd name="connsiteY27" fmla="*/ 2908160 h 3879737"/>
                <a:gd name="connsiteX28" fmla="*/ 0 w 1895826"/>
                <a:gd name="connsiteY28" fmla="*/ 2908159 h 3879737"/>
                <a:gd name="connsiteX29" fmla="*/ 0 w 1895826"/>
                <a:gd name="connsiteY29" fmla="*/ 2906601 h 3879737"/>
                <a:gd name="connsiteX30" fmla="*/ 0 w 1895826"/>
                <a:gd name="connsiteY30" fmla="*/ 2895697 h 3879737"/>
                <a:gd name="connsiteX31" fmla="*/ 0 w 1895826"/>
                <a:gd name="connsiteY31" fmla="*/ 2866099 h 3879737"/>
                <a:gd name="connsiteX32" fmla="*/ 0 w 1895826"/>
                <a:gd name="connsiteY32" fmla="*/ 2841369 h 3879737"/>
                <a:gd name="connsiteX33" fmla="*/ 0 w 1895826"/>
                <a:gd name="connsiteY33" fmla="*/ 2808461 h 3879737"/>
                <a:gd name="connsiteX34" fmla="*/ 0 w 1895826"/>
                <a:gd name="connsiteY34" fmla="*/ 2803642 h 3879737"/>
                <a:gd name="connsiteX35" fmla="*/ 0 w 1895826"/>
                <a:gd name="connsiteY35" fmla="*/ 2792196 h 3879737"/>
                <a:gd name="connsiteX36" fmla="*/ 0 w 1895826"/>
                <a:gd name="connsiteY36" fmla="*/ 2781378 h 3879737"/>
                <a:gd name="connsiteX37" fmla="*/ 0 w 1895826"/>
                <a:gd name="connsiteY37" fmla="*/ 2769905 h 3879737"/>
                <a:gd name="connsiteX38" fmla="*/ 0 w 1895826"/>
                <a:gd name="connsiteY38" fmla="*/ 2500017 h 3879737"/>
                <a:gd name="connsiteX39" fmla="*/ 0 w 1895826"/>
                <a:gd name="connsiteY39" fmla="*/ 1939211 h 3879737"/>
                <a:gd name="connsiteX40" fmla="*/ 0 w 1895826"/>
                <a:gd name="connsiteY40" fmla="*/ 968948 h 3879737"/>
                <a:gd name="connsiteX41" fmla="*/ 0 w 1895826"/>
                <a:gd name="connsiteY41" fmla="*/ 476685 h 3879737"/>
                <a:gd name="connsiteX42" fmla="*/ 476263 w 1895826"/>
                <a:gd name="connsiteY42" fmla="*/ 0 h 387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95826" h="3879737">
                  <a:moveTo>
                    <a:pt x="476263" y="0"/>
                  </a:moveTo>
                  <a:cubicBezTo>
                    <a:pt x="740854" y="0"/>
                    <a:pt x="955639" y="211860"/>
                    <a:pt x="955639" y="476685"/>
                  </a:cubicBezTo>
                  <a:cubicBezTo>
                    <a:pt x="955639" y="504726"/>
                    <a:pt x="952526" y="532766"/>
                    <a:pt x="946301" y="560806"/>
                  </a:cubicBezTo>
                  <a:cubicBezTo>
                    <a:pt x="949414" y="560806"/>
                    <a:pt x="952526" y="560806"/>
                    <a:pt x="955639" y="560806"/>
                  </a:cubicBezTo>
                  <a:cubicBezTo>
                    <a:pt x="1223343" y="560806"/>
                    <a:pt x="1453693" y="729048"/>
                    <a:pt x="1540851" y="968948"/>
                  </a:cubicBezTo>
                  <a:lnTo>
                    <a:pt x="1541731" y="968948"/>
                  </a:lnTo>
                  <a:cubicBezTo>
                    <a:pt x="1566648" y="1037364"/>
                    <a:pt x="1582221" y="1108890"/>
                    <a:pt x="1582221" y="1186636"/>
                  </a:cubicBezTo>
                  <a:cubicBezTo>
                    <a:pt x="1582221" y="1276820"/>
                    <a:pt x="1560419" y="1363895"/>
                    <a:pt x="1526158" y="1441640"/>
                  </a:cubicBezTo>
                  <a:cubicBezTo>
                    <a:pt x="1716149" y="1497617"/>
                    <a:pt x="1859421" y="1693535"/>
                    <a:pt x="1890567" y="1939211"/>
                  </a:cubicBezTo>
                  <a:lnTo>
                    <a:pt x="1889600" y="1939211"/>
                  </a:lnTo>
                  <a:cubicBezTo>
                    <a:pt x="1892713" y="1970367"/>
                    <a:pt x="1895826" y="2001523"/>
                    <a:pt x="1895826" y="2035795"/>
                  </a:cubicBezTo>
                  <a:cubicBezTo>
                    <a:pt x="1895826" y="2244539"/>
                    <a:pt x="1814888" y="2428359"/>
                    <a:pt x="1690367" y="2537404"/>
                  </a:cubicBezTo>
                  <a:cubicBezTo>
                    <a:pt x="1723054" y="2598158"/>
                    <a:pt x="1746985" y="2713240"/>
                    <a:pt x="1758221" y="2814302"/>
                  </a:cubicBezTo>
                  <a:lnTo>
                    <a:pt x="1764278" y="2897202"/>
                  </a:lnTo>
                  <a:lnTo>
                    <a:pt x="1766756" y="2909474"/>
                  </a:lnTo>
                  <a:lnTo>
                    <a:pt x="1765691" y="2914747"/>
                  </a:lnTo>
                  <a:lnTo>
                    <a:pt x="1768298" y="2948643"/>
                  </a:lnTo>
                  <a:cubicBezTo>
                    <a:pt x="1768298" y="3288072"/>
                    <a:pt x="1491223" y="3671097"/>
                    <a:pt x="1151884" y="3671097"/>
                  </a:cubicBezTo>
                  <a:cubicBezTo>
                    <a:pt x="1052262" y="3671097"/>
                    <a:pt x="955753" y="3667983"/>
                    <a:pt x="871696" y="3624387"/>
                  </a:cubicBezTo>
                  <a:cubicBezTo>
                    <a:pt x="796979" y="3776975"/>
                    <a:pt x="638206" y="3879737"/>
                    <a:pt x="460754" y="3879737"/>
                  </a:cubicBezTo>
                  <a:cubicBezTo>
                    <a:pt x="208585" y="3879737"/>
                    <a:pt x="6227" y="3680440"/>
                    <a:pt x="0" y="3431317"/>
                  </a:cubicBezTo>
                  <a:cubicBezTo>
                    <a:pt x="0" y="3428203"/>
                    <a:pt x="0" y="3425089"/>
                    <a:pt x="0" y="3418861"/>
                  </a:cubicBezTo>
                  <a:cubicBezTo>
                    <a:pt x="0" y="3418861"/>
                    <a:pt x="0" y="3418861"/>
                    <a:pt x="0" y="3203409"/>
                  </a:cubicBezTo>
                  <a:lnTo>
                    <a:pt x="0" y="3173684"/>
                  </a:lnTo>
                  <a:lnTo>
                    <a:pt x="0" y="3144933"/>
                  </a:lnTo>
                  <a:lnTo>
                    <a:pt x="0" y="3076732"/>
                  </a:lnTo>
                  <a:lnTo>
                    <a:pt x="0" y="2998057"/>
                  </a:lnTo>
                  <a:lnTo>
                    <a:pt x="0" y="2908160"/>
                  </a:lnTo>
                  <a:lnTo>
                    <a:pt x="0" y="2908159"/>
                  </a:lnTo>
                  <a:lnTo>
                    <a:pt x="0" y="2906601"/>
                  </a:lnTo>
                  <a:lnTo>
                    <a:pt x="0" y="2895697"/>
                  </a:lnTo>
                  <a:lnTo>
                    <a:pt x="0" y="2866099"/>
                  </a:lnTo>
                  <a:lnTo>
                    <a:pt x="0" y="2841369"/>
                  </a:lnTo>
                  <a:lnTo>
                    <a:pt x="0" y="2808461"/>
                  </a:lnTo>
                  <a:lnTo>
                    <a:pt x="0" y="2803642"/>
                  </a:lnTo>
                  <a:lnTo>
                    <a:pt x="0" y="2792196"/>
                  </a:lnTo>
                  <a:lnTo>
                    <a:pt x="0" y="2781378"/>
                  </a:lnTo>
                  <a:lnTo>
                    <a:pt x="0" y="2769905"/>
                  </a:lnTo>
                  <a:cubicBezTo>
                    <a:pt x="0" y="2731350"/>
                    <a:pt x="0" y="2654239"/>
                    <a:pt x="0" y="2500017"/>
                  </a:cubicBezTo>
                  <a:cubicBezTo>
                    <a:pt x="0" y="2500017"/>
                    <a:pt x="0" y="2500017"/>
                    <a:pt x="0" y="1939211"/>
                  </a:cubicBezTo>
                  <a:cubicBezTo>
                    <a:pt x="0" y="1939211"/>
                    <a:pt x="0" y="1939211"/>
                    <a:pt x="0" y="968948"/>
                  </a:cubicBezTo>
                  <a:cubicBezTo>
                    <a:pt x="0" y="968948"/>
                    <a:pt x="0" y="968948"/>
                    <a:pt x="0" y="476685"/>
                  </a:cubicBezTo>
                  <a:cubicBezTo>
                    <a:pt x="0" y="211860"/>
                    <a:pt x="214786" y="0"/>
                    <a:pt x="476263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" name="Freeform 5"/>
            <p:cNvSpPr/>
            <p:nvPr/>
          </p:nvSpPr>
          <p:spPr bwMode="auto">
            <a:xfrm>
              <a:off x="1365963" y="1805901"/>
              <a:ext cx="2047176" cy="4183669"/>
            </a:xfrm>
            <a:custGeom>
              <a:avLst/>
              <a:gdLst>
                <a:gd name="T0" fmla="*/ 456 w 610"/>
                <a:gd name="T1" fmla="*/ 0 h 1246"/>
                <a:gd name="T2" fmla="*/ 303 w 610"/>
                <a:gd name="T3" fmla="*/ 153 h 1246"/>
                <a:gd name="T4" fmla="*/ 305 w 610"/>
                <a:gd name="T5" fmla="*/ 180 h 1246"/>
                <a:gd name="T6" fmla="*/ 303 w 610"/>
                <a:gd name="T7" fmla="*/ 180 h 1246"/>
                <a:gd name="T8" fmla="*/ 102 w 610"/>
                <a:gd name="T9" fmla="*/ 381 h 1246"/>
                <a:gd name="T10" fmla="*/ 119 w 610"/>
                <a:gd name="T11" fmla="*/ 463 h 1246"/>
                <a:gd name="T12" fmla="*/ 0 w 610"/>
                <a:gd name="T13" fmla="*/ 654 h 1246"/>
                <a:gd name="T14" fmla="*/ 67 w 610"/>
                <a:gd name="T15" fmla="*/ 815 h 1246"/>
                <a:gd name="T16" fmla="*/ 42 w 610"/>
                <a:gd name="T17" fmla="*/ 947 h 1246"/>
                <a:gd name="T18" fmla="*/ 239 w 610"/>
                <a:gd name="T19" fmla="*/ 1179 h 1246"/>
                <a:gd name="T20" fmla="*/ 330 w 610"/>
                <a:gd name="T21" fmla="*/ 1164 h 1246"/>
                <a:gd name="T22" fmla="*/ 462 w 610"/>
                <a:gd name="T23" fmla="*/ 1246 h 1246"/>
                <a:gd name="T24" fmla="*/ 609 w 610"/>
                <a:gd name="T25" fmla="*/ 1102 h 1246"/>
                <a:gd name="T26" fmla="*/ 610 w 610"/>
                <a:gd name="T27" fmla="*/ 1098 h 1246"/>
                <a:gd name="T28" fmla="*/ 610 w 610"/>
                <a:gd name="T29" fmla="*/ 902 h 1246"/>
                <a:gd name="T30" fmla="*/ 610 w 610"/>
                <a:gd name="T31" fmla="*/ 803 h 1246"/>
                <a:gd name="T32" fmla="*/ 610 w 610"/>
                <a:gd name="T33" fmla="*/ 153 h 1246"/>
                <a:gd name="T34" fmla="*/ 456 w 610"/>
                <a:gd name="T35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0" h="1246">
                  <a:moveTo>
                    <a:pt x="456" y="0"/>
                  </a:moveTo>
                  <a:cubicBezTo>
                    <a:pt x="371" y="0"/>
                    <a:pt x="303" y="68"/>
                    <a:pt x="303" y="153"/>
                  </a:cubicBezTo>
                  <a:cubicBezTo>
                    <a:pt x="303" y="162"/>
                    <a:pt x="304" y="171"/>
                    <a:pt x="305" y="180"/>
                  </a:cubicBezTo>
                  <a:cubicBezTo>
                    <a:pt x="304" y="180"/>
                    <a:pt x="304" y="180"/>
                    <a:pt x="303" y="180"/>
                  </a:cubicBezTo>
                  <a:cubicBezTo>
                    <a:pt x="192" y="180"/>
                    <a:pt x="102" y="270"/>
                    <a:pt x="102" y="381"/>
                  </a:cubicBezTo>
                  <a:cubicBezTo>
                    <a:pt x="102" y="410"/>
                    <a:pt x="108" y="438"/>
                    <a:pt x="119" y="463"/>
                  </a:cubicBezTo>
                  <a:cubicBezTo>
                    <a:pt x="51" y="483"/>
                    <a:pt x="0" y="561"/>
                    <a:pt x="0" y="654"/>
                  </a:cubicBezTo>
                  <a:cubicBezTo>
                    <a:pt x="0" y="721"/>
                    <a:pt x="27" y="780"/>
                    <a:pt x="67" y="815"/>
                  </a:cubicBezTo>
                  <a:cubicBezTo>
                    <a:pt x="51" y="844"/>
                    <a:pt x="42" y="912"/>
                    <a:pt x="42" y="947"/>
                  </a:cubicBezTo>
                  <a:cubicBezTo>
                    <a:pt x="42" y="1056"/>
                    <a:pt x="130" y="1179"/>
                    <a:pt x="239" y="1179"/>
                  </a:cubicBezTo>
                  <a:cubicBezTo>
                    <a:pt x="272" y="1179"/>
                    <a:pt x="303" y="1178"/>
                    <a:pt x="330" y="1164"/>
                  </a:cubicBezTo>
                  <a:cubicBezTo>
                    <a:pt x="354" y="1213"/>
                    <a:pt x="404" y="1246"/>
                    <a:pt x="462" y="1246"/>
                  </a:cubicBezTo>
                  <a:cubicBezTo>
                    <a:pt x="542" y="1246"/>
                    <a:pt x="607" y="1182"/>
                    <a:pt x="609" y="1102"/>
                  </a:cubicBezTo>
                  <a:cubicBezTo>
                    <a:pt x="609" y="1101"/>
                    <a:pt x="610" y="1100"/>
                    <a:pt x="610" y="1098"/>
                  </a:cubicBezTo>
                  <a:cubicBezTo>
                    <a:pt x="610" y="902"/>
                    <a:pt x="610" y="902"/>
                    <a:pt x="610" y="902"/>
                  </a:cubicBezTo>
                  <a:cubicBezTo>
                    <a:pt x="610" y="803"/>
                    <a:pt x="610" y="803"/>
                    <a:pt x="610" y="803"/>
                  </a:cubicBezTo>
                  <a:cubicBezTo>
                    <a:pt x="610" y="153"/>
                    <a:pt x="610" y="153"/>
                    <a:pt x="610" y="153"/>
                  </a:cubicBezTo>
                  <a:cubicBezTo>
                    <a:pt x="610" y="68"/>
                    <a:pt x="541" y="0"/>
                    <a:pt x="456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54840" y="1996066"/>
            <a:ext cx="1861071" cy="3803338"/>
            <a:chOff x="1554840" y="1996066"/>
            <a:chExt cx="1861071" cy="3803338"/>
          </a:xfrm>
        </p:grpSpPr>
        <p:sp>
          <p:nvSpPr>
            <p:cNvPr id="6" name="Freeform 5"/>
            <p:cNvSpPr/>
            <p:nvPr/>
          </p:nvSpPr>
          <p:spPr bwMode="auto">
            <a:xfrm>
              <a:off x="1554840" y="1996066"/>
              <a:ext cx="1861071" cy="3803338"/>
            </a:xfrm>
            <a:custGeom>
              <a:avLst/>
              <a:gdLst>
                <a:gd name="T0" fmla="*/ 456 w 610"/>
                <a:gd name="T1" fmla="*/ 0 h 1246"/>
                <a:gd name="T2" fmla="*/ 303 w 610"/>
                <a:gd name="T3" fmla="*/ 153 h 1246"/>
                <a:gd name="T4" fmla="*/ 305 w 610"/>
                <a:gd name="T5" fmla="*/ 180 h 1246"/>
                <a:gd name="T6" fmla="*/ 303 w 610"/>
                <a:gd name="T7" fmla="*/ 180 h 1246"/>
                <a:gd name="T8" fmla="*/ 102 w 610"/>
                <a:gd name="T9" fmla="*/ 381 h 1246"/>
                <a:gd name="T10" fmla="*/ 119 w 610"/>
                <a:gd name="T11" fmla="*/ 463 h 1246"/>
                <a:gd name="T12" fmla="*/ 0 w 610"/>
                <a:gd name="T13" fmla="*/ 654 h 1246"/>
                <a:gd name="T14" fmla="*/ 67 w 610"/>
                <a:gd name="T15" fmla="*/ 815 h 1246"/>
                <a:gd name="T16" fmla="*/ 42 w 610"/>
                <a:gd name="T17" fmla="*/ 947 h 1246"/>
                <a:gd name="T18" fmla="*/ 239 w 610"/>
                <a:gd name="T19" fmla="*/ 1179 h 1246"/>
                <a:gd name="T20" fmla="*/ 330 w 610"/>
                <a:gd name="T21" fmla="*/ 1164 h 1246"/>
                <a:gd name="T22" fmla="*/ 462 w 610"/>
                <a:gd name="T23" fmla="*/ 1246 h 1246"/>
                <a:gd name="T24" fmla="*/ 609 w 610"/>
                <a:gd name="T25" fmla="*/ 1102 h 1246"/>
                <a:gd name="T26" fmla="*/ 610 w 610"/>
                <a:gd name="T27" fmla="*/ 1098 h 1246"/>
                <a:gd name="T28" fmla="*/ 610 w 610"/>
                <a:gd name="T29" fmla="*/ 902 h 1246"/>
                <a:gd name="T30" fmla="*/ 610 w 610"/>
                <a:gd name="T31" fmla="*/ 803 h 1246"/>
                <a:gd name="T32" fmla="*/ 610 w 610"/>
                <a:gd name="T33" fmla="*/ 153 h 1246"/>
                <a:gd name="T34" fmla="*/ 456 w 610"/>
                <a:gd name="T35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0" h="1246">
                  <a:moveTo>
                    <a:pt x="456" y="0"/>
                  </a:moveTo>
                  <a:cubicBezTo>
                    <a:pt x="371" y="0"/>
                    <a:pt x="303" y="68"/>
                    <a:pt x="303" y="153"/>
                  </a:cubicBezTo>
                  <a:cubicBezTo>
                    <a:pt x="303" y="162"/>
                    <a:pt x="304" y="171"/>
                    <a:pt x="305" y="180"/>
                  </a:cubicBezTo>
                  <a:cubicBezTo>
                    <a:pt x="304" y="180"/>
                    <a:pt x="304" y="180"/>
                    <a:pt x="303" y="180"/>
                  </a:cubicBezTo>
                  <a:cubicBezTo>
                    <a:pt x="192" y="180"/>
                    <a:pt x="102" y="270"/>
                    <a:pt x="102" y="381"/>
                  </a:cubicBezTo>
                  <a:cubicBezTo>
                    <a:pt x="102" y="410"/>
                    <a:pt x="108" y="438"/>
                    <a:pt x="119" y="463"/>
                  </a:cubicBezTo>
                  <a:cubicBezTo>
                    <a:pt x="51" y="483"/>
                    <a:pt x="0" y="561"/>
                    <a:pt x="0" y="654"/>
                  </a:cubicBezTo>
                  <a:cubicBezTo>
                    <a:pt x="0" y="721"/>
                    <a:pt x="27" y="780"/>
                    <a:pt x="67" y="815"/>
                  </a:cubicBezTo>
                  <a:cubicBezTo>
                    <a:pt x="51" y="844"/>
                    <a:pt x="42" y="912"/>
                    <a:pt x="42" y="947"/>
                  </a:cubicBezTo>
                  <a:cubicBezTo>
                    <a:pt x="42" y="1056"/>
                    <a:pt x="130" y="1179"/>
                    <a:pt x="239" y="1179"/>
                  </a:cubicBezTo>
                  <a:cubicBezTo>
                    <a:pt x="272" y="1179"/>
                    <a:pt x="303" y="1178"/>
                    <a:pt x="330" y="1164"/>
                  </a:cubicBezTo>
                  <a:cubicBezTo>
                    <a:pt x="354" y="1213"/>
                    <a:pt x="404" y="1246"/>
                    <a:pt x="462" y="1246"/>
                  </a:cubicBezTo>
                  <a:cubicBezTo>
                    <a:pt x="542" y="1246"/>
                    <a:pt x="607" y="1182"/>
                    <a:pt x="609" y="1102"/>
                  </a:cubicBezTo>
                  <a:cubicBezTo>
                    <a:pt x="609" y="1101"/>
                    <a:pt x="610" y="1100"/>
                    <a:pt x="610" y="1098"/>
                  </a:cubicBezTo>
                  <a:cubicBezTo>
                    <a:pt x="610" y="902"/>
                    <a:pt x="610" y="902"/>
                    <a:pt x="610" y="902"/>
                  </a:cubicBezTo>
                  <a:cubicBezTo>
                    <a:pt x="610" y="803"/>
                    <a:pt x="610" y="803"/>
                    <a:pt x="610" y="803"/>
                  </a:cubicBezTo>
                  <a:cubicBezTo>
                    <a:pt x="610" y="153"/>
                    <a:pt x="610" y="153"/>
                    <a:pt x="610" y="153"/>
                  </a:cubicBezTo>
                  <a:cubicBezTo>
                    <a:pt x="610" y="68"/>
                    <a:pt x="541" y="0"/>
                    <a:pt x="45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0" name="Freeform 372"/>
            <p:cNvSpPr>
              <a:spLocks noEditPoints="1"/>
            </p:cNvSpPr>
            <p:nvPr/>
          </p:nvSpPr>
          <p:spPr bwMode="auto">
            <a:xfrm>
              <a:off x="2494482" y="2795741"/>
              <a:ext cx="615898" cy="716045"/>
            </a:xfrm>
            <a:custGeom>
              <a:avLst/>
              <a:gdLst>
                <a:gd name="T0" fmla="*/ 31 w 123"/>
                <a:gd name="T1" fmla="*/ 85 h 143"/>
                <a:gd name="T2" fmla="*/ 42 w 123"/>
                <a:gd name="T3" fmla="*/ 103 h 143"/>
                <a:gd name="T4" fmla="*/ 59 w 123"/>
                <a:gd name="T5" fmla="*/ 118 h 143"/>
                <a:gd name="T6" fmla="*/ 70 w 123"/>
                <a:gd name="T7" fmla="*/ 127 h 143"/>
                <a:gd name="T8" fmla="*/ 83 w 123"/>
                <a:gd name="T9" fmla="*/ 130 h 143"/>
                <a:gd name="T10" fmla="*/ 103 w 123"/>
                <a:gd name="T11" fmla="*/ 140 h 143"/>
                <a:gd name="T12" fmla="*/ 0 w 123"/>
                <a:gd name="T13" fmla="*/ 143 h 143"/>
                <a:gd name="T14" fmla="*/ 5 w 123"/>
                <a:gd name="T15" fmla="*/ 99 h 143"/>
                <a:gd name="T16" fmla="*/ 90 w 123"/>
                <a:gd name="T17" fmla="*/ 75 h 143"/>
                <a:gd name="T18" fmla="*/ 75 w 123"/>
                <a:gd name="T19" fmla="*/ 79 h 143"/>
                <a:gd name="T20" fmla="*/ 68 w 123"/>
                <a:gd name="T21" fmla="*/ 90 h 143"/>
                <a:gd name="T22" fmla="*/ 72 w 123"/>
                <a:gd name="T23" fmla="*/ 105 h 143"/>
                <a:gd name="T24" fmla="*/ 84 w 123"/>
                <a:gd name="T25" fmla="*/ 112 h 143"/>
                <a:gd name="T26" fmla="*/ 99 w 123"/>
                <a:gd name="T27" fmla="*/ 108 h 143"/>
                <a:gd name="T28" fmla="*/ 105 w 123"/>
                <a:gd name="T29" fmla="*/ 96 h 143"/>
                <a:gd name="T30" fmla="*/ 101 w 123"/>
                <a:gd name="T31" fmla="*/ 81 h 143"/>
                <a:gd name="T32" fmla="*/ 90 w 123"/>
                <a:gd name="T33" fmla="*/ 75 h 143"/>
                <a:gd name="T34" fmla="*/ 70 w 123"/>
                <a:gd name="T35" fmla="*/ 72 h 143"/>
                <a:gd name="T36" fmla="*/ 59 w 123"/>
                <a:gd name="T37" fmla="*/ 90 h 143"/>
                <a:gd name="T38" fmla="*/ 62 w 123"/>
                <a:gd name="T39" fmla="*/ 105 h 143"/>
                <a:gd name="T40" fmla="*/ 70 w 123"/>
                <a:gd name="T41" fmla="*/ 114 h 143"/>
                <a:gd name="T42" fmla="*/ 84 w 123"/>
                <a:gd name="T43" fmla="*/ 121 h 143"/>
                <a:gd name="T44" fmla="*/ 101 w 123"/>
                <a:gd name="T45" fmla="*/ 118 h 143"/>
                <a:gd name="T46" fmla="*/ 110 w 123"/>
                <a:gd name="T47" fmla="*/ 134 h 143"/>
                <a:gd name="T48" fmla="*/ 121 w 123"/>
                <a:gd name="T49" fmla="*/ 136 h 143"/>
                <a:gd name="T50" fmla="*/ 121 w 123"/>
                <a:gd name="T51" fmla="*/ 125 h 143"/>
                <a:gd name="T52" fmla="*/ 108 w 123"/>
                <a:gd name="T53" fmla="*/ 112 h 143"/>
                <a:gd name="T54" fmla="*/ 116 w 123"/>
                <a:gd name="T55" fmla="*/ 96 h 143"/>
                <a:gd name="T56" fmla="*/ 112 w 123"/>
                <a:gd name="T57" fmla="*/ 81 h 143"/>
                <a:gd name="T58" fmla="*/ 105 w 123"/>
                <a:gd name="T59" fmla="*/ 72 h 143"/>
                <a:gd name="T60" fmla="*/ 90 w 123"/>
                <a:gd name="T61" fmla="*/ 66 h 143"/>
                <a:gd name="T62" fmla="*/ 70 w 123"/>
                <a:gd name="T63" fmla="*/ 72 h 143"/>
                <a:gd name="T64" fmla="*/ 73 w 123"/>
                <a:gd name="T65" fmla="*/ 96 h 143"/>
                <a:gd name="T66" fmla="*/ 88 w 123"/>
                <a:gd name="T67" fmla="*/ 83 h 143"/>
                <a:gd name="T68" fmla="*/ 92 w 123"/>
                <a:gd name="T69" fmla="*/ 79 h 143"/>
                <a:gd name="T70" fmla="*/ 75 w 123"/>
                <a:gd name="T71" fmla="*/ 86 h 143"/>
                <a:gd name="T72" fmla="*/ 73 w 123"/>
                <a:gd name="T73" fmla="*/ 96 h 143"/>
                <a:gd name="T74" fmla="*/ 35 w 123"/>
                <a:gd name="T75" fmla="*/ 39 h 143"/>
                <a:gd name="T76" fmla="*/ 38 w 123"/>
                <a:gd name="T77" fmla="*/ 63 h 143"/>
                <a:gd name="T78" fmla="*/ 22 w 123"/>
                <a:gd name="T79" fmla="*/ 74 h 143"/>
                <a:gd name="T80" fmla="*/ 24 w 123"/>
                <a:gd name="T81" fmla="*/ 50 h 143"/>
                <a:gd name="T82" fmla="*/ 24 w 123"/>
                <a:gd name="T83" fmla="*/ 28 h 143"/>
                <a:gd name="T84" fmla="*/ 37 w 123"/>
                <a:gd name="T85" fmla="*/ 6 h 143"/>
                <a:gd name="T86" fmla="*/ 57 w 123"/>
                <a:gd name="T87" fmla="*/ 0 h 143"/>
                <a:gd name="T88" fmla="*/ 79 w 123"/>
                <a:gd name="T89" fmla="*/ 6 h 143"/>
                <a:gd name="T90" fmla="*/ 92 w 123"/>
                <a:gd name="T91" fmla="*/ 28 h 143"/>
                <a:gd name="T92" fmla="*/ 92 w 123"/>
                <a:gd name="T93" fmla="*/ 50 h 143"/>
                <a:gd name="T94" fmla="*/ 79 w 123"/>
                <a:gd name="T95" fmla="*/ 55 h 143"/>
                <a:gd name="T96" fmla="*/ 81 w 123"/>
                <a:gd name="T97" fmla="*/ 33 h 143"/>
                <a:gd name="T98" fmla="*/ 59 w 123"/>
                <a:gd name="T99" fmla="*/ 39 h 143"/>
                <a:gd name="T100" fmla="*/ 35 w 123"/>
                <a:gd name="T101" fmla="*/ 3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43">
                  <a:moveTo>
                    <a:pt x="9" y="92"/>
                  </a:moveTo>
                  <a:lnTo>
                    <a:pt x="9" y="92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5" y="94"/>
                  </a:lnTo>
                  <a:lnTo>
                    <a:pt x="42" y="103"/>
                  </a:lnTo>
                  <a:lnTo>
                    <a:pt x="49" y="110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62" y="123"/>
                  </a:lnTo>
                  <a:lnTo>
                    <a:pt x="70" y="127"/>
                  </a:lnTo>
                  <a:lnTo>
                    <a:pt x="75" y="129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95" y="13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5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2" y="112"/>
                  </a:lnTo>
                  <a:lnTo>
                    <a:pt x="5" y="99"/>
                  </a:lnTo>
                  <a:lnTo>
                    <a:pt x="9" y="92"/>
                  </a:lnTo>
                  <a:lnTo>
                    <a:pt x="9" y="92"/>
                  </a:lnTo>
                  <a:close/>
                  <a:moveTo>
                    <a:pt x="90" y="75"/>
                  </a:moveTo>
                  <a:lnTo>
                    <a:pt x="90" y="75"/>
                  </a:lnTo>
                  <a:lnTo>
                    <a:pt x="83" y="75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2" y="85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70" y="9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9" y="108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92" y="110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103" y="103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5" y="88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5" y="77"/>
                  </a:lnTo>
                  <a:lnTo>
                    <a:pt x="90" y="75"/>
                  </a:lnTo>
                  <a:lnTo>
                    <a:pt x="90" y="75"/>
                  </a:lnTo>
                  <a:close/>
                  <a:moveTo>
                    <a:pt x="70" y="72"/>
                  </a:moveTo>
                  <a:lnTo>
                    <a:pt x="70" y="72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60" y="101"/>
                  </a:lnTo>
                  <a:lnTo>
                    <a:pt x="62" y="105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70" y="114"/>
                  </a:lnTo>
                  <a:lnTo>
                    <a:pt x="73" y="118"/>
                  </a:lnTo>
                  <a:lnTo>
                    <a:pt x="84" y="121"/>
                  </a:lnTo>
                  <a:lnTo>
                    <a:pt x="84" y="121"/>
                  </a:lnTo>
                  <a:lnTo>
                    <a:pt x="92" y="121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1" y="123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6" y="136"/>
                  </a:lnTo>
                  <a:lnTo>
                    <a:pt x="121" y="136"/>
                  </a:lnTo>
                  <a:lnTo>
                    <a:pt x="121" y="136"/>
                  </a:lnTo>
                  <a:lnTo>
                    <a:pt x="121" y="136"/>
                  </a:lnTo>
                  <a:lnTo>
                    <a:pt x="123" y="130"/>
                  </a:lnTo>
                  <a:lnTo>
                    <a:pt x="121" y="125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12" y="105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14" y="86"/>
                  </a:lnTo>
                  <a:lnTo>
                    <a:pt x="112" y="81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1" y="68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79" y="66"/>
                  </a:lnTo>
                  <a:lnTo>
                    <a:pt x="75" y="68"/>
                  </a:lnTo>
                  <a:lnTo>
                    <a:pt x="70" y="72"/>
                  </a:lnTo>
                  <a:lnTo>
                    <a:pt x="70" y="72"/>
                  </a:lnTo>
                  <a:close/>
                  <a:moveTo>
                    <a:pt x="73" y="96"/>
                  </a:moveTo>
                  <a:lnTo>
                    <a:pt x="73" y="96"/>
                  </a:lnTo>
                  <a:lnTo>
                    <a:pt x="77" y="90"/>
                  </a:lnTo>
                  <a:lnTo>
                    <a:pt x="83" y="85"/>
                  </a:lnTo>
                  <a:lnTo>
                    <a:pt x="88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2" y="79"/>
                  </a:lnTo>
                  <a:lnTo>
                    <a:pt x="86" y="79"/>
                  </a:lnTo>
                  <a:lnTo>
                    <a:pt x="81" y="81"/>
                  </a:lnTo>
                  <a:lnTo>
                    <a:pt x="75" y="86"/>
                  </a:lnTo>
                  <a:lnTo>
                    <a:pt x="73" y="90"/>
                  </a:lnTo>
                  <a:lnTo>
                    <a:pt x="73" y="96"/>
                  </a:lnTo>
                  <a:lnTo>
                    <a:pt x="73" y="96"/>
                  </a:lnTo>
                  <a:close/>
                  <a:moveTo>
                    <a:pt x="35" y="39"/>
                  </a:moveTo>
                  <a:lnTo>
                    <a:pt x="35" y="39"/>
                  </a:lnTo>
                  <a:lnTo>
                    <a:pt x="35" y="39"/>
                  </a:lnTo>
                  <a:lnTo>
                    <a:pt x="35" y="50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40" y="68"/>
                  </a:lnTo>
                  <a:lnTo>
                    <a:pt x="4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6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39"/>
                  </a:lnTo>
                  <a:lnTo>
                    <a:pt x="24" y="28"/>
                  </a:lnTo>
                  <a:lnTo>
                    <a:pt x="27" y="18"/>
                  </a:lnTo>
                  <a:lnTo>
                    <a:pt x="31" y="11"/>
                  </a:lnTo>
                  <a:lnTo>
                    <a:pt x="37" y="6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79" y="6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4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72" y="37"/>
                  </a:lnTo>
                  <a:lnTo>
                    <a:pt x="59" y="39"/>
                  </a:lnTo>
                  <a:lnTo>
                    <a:pt x="46" y="39"/>
                  </a:lnTo>
                  <a:lnTo>
                    <a:pt x="35" y="39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73909" y="1996065"/>
            <a:ext cx="1853338" cy="1901025"/>
            <a:chOff x="3473909" y="1996065"/>
            <a:chExt cx="1853338" cy="1901025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3473909" y="1996065"/>
              <a:ext cx="1853338" cy="1901025"/>
            </a:xfrm>
            <a:custGeom>
              <a:avLst/>
              <a:gdLst>
                <a:gd name="connsiteX0" fmla="*/ 575079 w 2282825"/>
                <a:gd name="connsiteY0" fmla="*/ 0 h 2341562"/>
                <a:gd name="connsiteX1" fmla="*/ 1153917 w 2282825"/>
                <a:gd name="connsiteY1" fmla="*/ 575588 h 2341562"/>
                <a:gd name="connsiteX2" fmla="*/ 1142641 w 2282825"/>
                <a:gd name="connsiteY2" fmla="*/ 677163 h 2341562"/>
                <a:gd name="connsiteX3" fmla="*/ 1153917 w 2282825"/>
                <a:gd name="connsiteY3" fmla="*/ 677163 h 2341562"/>
                <a:gd name="connsiteX4" fmla="*/ 1860550 w 2282825"/>
                <a:gd name="connsiteY4" fmla="*/ 1169987 h 2341562"/>
                <a:gd name="connsiteX5" fmla="*/ 1861612 w 2282825"/>
                <a:gd name="connsiteY5" fmla="*/ 1169987 h 2341562"/>
                <a:gd name="connsiteX6" fmla="*/ 1910503 w 2282825"/>
                <a:gd name="connsiteY6" fmla="*/ 1432841 h 2341562"/>
                <a:gd name="connsiteX7" fmla="*/ 1842808 w 2282825"/>
                <a:gd name="connsiteY7" fmla="*/ 1740754 h 2341562"/>
                <a:gd name="connsiteX8" fmla="*/ 2282825 w 2282825"/>
                <a:gd name="connsiteY8" fmla="*/ 2341562 h 2341562"/>
                <a:gd name="connsiteX9" fmla="*/ 0 w 2282825"/>
                <a:gd name="connsiteY9" fmla="*/ 2341562 h 2341562"/>
                <a:gd name="connsiteX10" fmla="*/ 0 w 2282825"/>
                <a:gd name="connsiteY10" fmla="*/ 1169987 h 2341562"/>
                <a:gd name="connsiteX11" fmla="*/ 0 w 2282825"/>
                <a:gd name="connsiteY11" fmla="*/ 575588 h 2341562"/>
                <a:gd name="connsiteX12" fmla="*/ 575079 w 2282825"/>
                <a:gd name="connsiteY12" fmla="*/ 0 h 234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2825" h="2341562">
                  <a:moveTo>
                    <a:pt x="575079" y="0"/>
                  </a:moveTo>
                  <a:cubicBezTo>
                    <a:pt x="894568" y="0"/>
                    <a:pt x="1153917" y="255817"/>
                    <a:pt x="1153917" y="575588"/>
                  </a:cubicBezTo>
                  <a:cubicBezTo>
                    <a:pt x="1153917" y="609447"/>
                    <a:pt x="1150158" y="643305"/>
                    <a:pt x="1142641" y="677163"/>
                  </a:cubicBezTo>
                  <a:cubicBezTo>
                    <a:pt x="1146400" y="677163"/>
                    <a:pt x="1150158" y="677163"/>
                    <a:pt x="1153917" y="677163"/>
                  </a:cubicBezTo>
                  <a:cubicBezTo>
                    <a:pt x="1477164" y="677163"/>
                    <a:pt x="1755307" y="880312"/>
                    <a:pt x="1860550" y="1169987"/>
                  </a:cubicBezTo>
                  <a:lnTo>
                    <a:pt x="1861612" y="1169987"/>
                  </a:lnTo>
                  <a:cubicBezTo>
                    <a:pt x="1891699" y="1252598"/>
                    <a:pt x="1910503" y="1338964"/>
                    <a:pt x="1910503" y="1432841"/>
                  </a:cubicBezTo>
                  <a:cubicBezTo>
                    <a:pt x="1910503" y="1541737"/>
                    <a:pt x="1884177" y="1646878"/>
                    <a:pt x="1842808" y="1740754"/>
                  </a:cubicBezTo>
                  <a:cubicBezTo>
                    <a:pt x="2072219" y="1808345"/>
                    <a:pt x="2245217" y="2044913"/>
                    <a:pt x="2282825" y="2341562"/>
                  </a:cubicBezTo>
                  <a:cubicBezTo>
                    <a:pt x="2282825" y="2341562"/>
                    <a:pt x="2282825" y="2341562"/>
                    <a:pt x="0" y="2341562"/>
                  </a:cubicBezTo>
                  <a:cubicBezTo>
                    <a:pt x="0" y="2341562"/>
                    <a:pt x="0" y="2341562"/>
                    <a:pt x="0" y="1169987"/>
                  </a:cubicBezTo>
                  <a:cubicBezTo>
                    <a:pt x="0" y="1169987"/>
                    <a:pt x="0" y="1169987"/>
                    <a:pt x="0" y="575588"/>
                  </a:cubicBezTo>
                  <a:cubicBezTo>
                    <a:pt x="0" y="255817"/>
                    <a:pt x="259350" y="0"/>
                    <a:pt x="5750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1" name="Freeform 432"/>
            <p:cNvSpPr>
              <a:spLocks noEditPoints="1"/>
            </p:cNvSpPr>
            <p:nvPr/>
          </p:nvSpPr>
          <p:spPr bwMode="auto">
            <a:xfrm>
              <a:off x="3666249" y="2369105"/>
              <a:ext cx="596976" cy="622561"/>
            </a:xfrm>
            <a:custGeom>
              <a:avLst/>
              <a:gdLst>
                <a:gd name="T0" fmla="*/ 77 w 140"/>
                <a:gd name="T1" fmla="*/ 22 h 146"/>
                <a:gd name="T2" fmla="*/ 103 w 140"/>
                <a:gd name="T3" fmla="*/ 25 h 146"/>
                <a:gd name="T4" fmla="*/ 121 w 140"/>
                <a:gd name="T5" fmla="*/ 40 h 146"/>
                <a:gd name="T6" fmla="*/ 136 w 140"/>
                <a:gd name="T7" fmla="*/ 60 h 146"/>
                <a:gd name="T8" fmla="*/ 140 w 140"/>
                <a:gd name="T9" fmla="*/ 84 h 146"/>
                <a:gd name="T10" fmla="*/ 140 w 140"/>
                <a:gd name="T11" fmla="*/ 97 h 146"/>
                <a:gd name="T12" fmla="*/ 131 w 140"/>
                <a:gd name="T13" fmla="*/ 119 h 146"/>
                <a:gd name="T14" fmla="*/ 112 w 140"/>
                <a:gd name="T15" fmla="*/ 135 h 146"/>
                <a:gd name="T16" fmla="*/ 90 w 140"/>
                <a:gd name="T17" fmla="*/ 146 h 146"/>
                <a:gd name="T18" fmla="*/ 77 w 140"/>
                <a:gd name="T19" fmla="*/ 146 h 146"/>
                <a:gd name="T20" fmla="*/ 50 w 140"/>
                <a:gd name="T21" fmla="*/ 141 h 146"/>
                <a:gd name="T22" fmla="*/ 28 w 140"/>
                <a:gd name="T23" fmla="*/ 123 h 146"/>
                <a:gd name="T24" fmla="*/ 66 w 140"/>
                <a:gd name="T25" fmla="*/ 22 h 146"/>
                <a:gd name="T26" fmla="*/ 77 w 140"/>
                <a:gd name="T27" fmla="*/ 22 h 146"/>
                <a:gd name="T28" fmla="*/ 13 w 140"/>
                <a:gd name="T29" fmla="*/ 101 h 146"/>
                <a:gd name="T30" fmla="*/ 42 w 140"/>
                <a:gd name="T31" fmla="*/ 73 h 146"/>
                <a:gd name="T32" fmla="*/ 11 w 140"/>
                <a:gd name="T33" fmla="*/ 97 h 146"/>
                <a:gd name="T34" fmla="*/ 13 w 140"/>
                <a:gd name="T35" fmla="*/ 101 h 146"/>
                <a:gd name="T36" fmla="*/ 15 w 140"/>
                <a:gd name="T37" fmla="*/ 102 h 146"/>
                <a:gd name="T38" fmla="*/ 17 w 140"/>
                <a:gd name="T39" fmla="*/ 106 h 146"/>
                <a:gd name="T40" fmla="*/ 48 w 140"/>
                <a:gd name="T41" fmla="*/ 79 h 146"/>
                <a:gd name="T42" fmla="*/ 13 w 140"/>
                <a:gd name="T43" fmla="*/ 58 h 146"/>
                <a:gd name="T44" fmla="*/ 15 w 140"/>
                <a:gd name="T45" fmla="*/ 55 h 146"/>
                <a:gd name="T46" fmla="*/ 13 w 140"/>
                <a:gd name="T47" fmla="*/ 58 h 146"/>
                <a:gd name="T48" fmla="*/ 20 w 140"/>
                <a:gd name="T49" fmla="*/ 58 h 146"/>
                <a:gd name="T50" fmla="*/ 9 w 140"/>
                <a:gd name="T51" fmla="*/ 69 h 146"/>
                <a:gd name="T52" fmla="*/ 11 w 140"/>
                <a:gd name="T53" fmla="*/ 66 h 146"/>
                <a:gd name="T54" fmla="*/ 20 w 140"/>
                <a:gd name="T55" fmla="*/ 58 h 146"/>
                <a:gd name="T56" fmla="*/ 9 w 140"/>
                <a:gd name="T57" fmla="*/ 75 h 146"/>
                <a:gd name="T58" fmla="*/ 9 w 140"/>
                <a:gd name="T59" fmla="*/ 79 h 146"/>
                <a:gd name="T60" fmla="*/ 26 w 140"/>
                <a:gd name="T61" fmla="*/ 62 h 146"/>
                <a:gd name="T62" fmla="*/ 31 w 140"/>
                <a:gd name="T63" fmla="*/ 66 h 146"/>
                <a:gd name="T64" fmla="*/ 9 w 140"/>
                <a:gd name="T65" fmla="*/ 82 h 146"/>
                <a:gd name="T66" fmla="*/ 33 w 140"/>
                <a:gd name="T67" fmla="*/ 68 h 146"/>
                <a:gd name="T68" fmla="*/ 31 w 140"/>
                <a:gd name="T69" fmla="*/ 66 h 146"/>
                <a:gd name="T70" fmla="*/ 9 w 140"/>
                <a:gd name="T71" fmla="*/ 91 h 146"/>
                <a:gd name="T72" fmla="*/ 11 w 140"/>
                <a:gd name="T73" fmla="*/ 93 h 146"/>
                <a:gd name="T74" fmla="*/ 37 w 140"/>
                <a:gd name="T75" fmla="*/ 69 h 146"/>
                <a:gd name="T76" fmla="*/ 11 w 140"/>
                <a:gd name="T77" fmla="*/ 27 h 146"/>
                <a:gd name="T78" fmla="*/ 13 w 140"/>
                <a:gd name="T79" fmla="*/ 33 h 146"/>
                <a:gd name="T80" fmla="*/ 66 w 140"/>
                <a:gd name="T81" fmla="*/ 69 h 146"/>
                <a:gd name="T82" fmla="*/ 55 w 140"/>
                <a:gd name="T83" fmla="*/ 5 h 146"/>
                <a:gd name="T84" fmla="*/ 50 w 140"/>
                <a:gd name="T85" fmla="*/ 1 h 146"/>
                <a:gd name="T86" fmla="*/ 39 w 140"/>
                <a:gd name="T87" fmla="*/ 5 h 146"/>
                <a:gd name="T88" fmla="*/ 28 w 140"/>
                <a:gd name="T89" fmla="*/ 11 h 146"/>
                <a:gd name="T90" fmla="*/ 11 w 140"/>
                <a:gd name="T91" fmla="*/ 27 h 146"/>
                <a:gd name="T92" fmla="*/ 33 w 140"/>
                <a:gd name="T93" fmla="*/ 18 h 146"/>
                <a:gd name="T94" fmla="*/ 26 w 140"/>
                <a:gd name="T95" fmla="*/ 22 h 146"/>
                <a:gd name="T96" fmla="*/ 53 w 140"/>
                <a:gd name="T97" fmla="*/ 49 h 146"/>
                <a:gd name="T98" fmla="*/ 46 w 140"/>
                <a:gd name="T99" fmla="*/ 11 h 146"/>
                <a:gd name="T100" fmla="*/ 33 w 140"/>
                <a:gd name="T101" fmla="*/ 18 h 146"/>
                <a:gd name="T102" fmla="*/ 11 w 140"/>
                <a:gd name="T103" fmla="*/ 115 h 146"/>
                <a:gd name="T104" fmla="*/ 19 w 140"/>
                <a:gd name="T105" fmla="*/ 117 h 146"/>
                <a:gd name="T106" fmla="*/ 68 w 140"/>
                <a:gd name="T107" fmla="*/ 79 h 146"/>
                <a:gd name="T108" fmla="*/ 17 w 140"/>
                <a:gd name="T109" fmla="*/ 46 h 146"/>
                <a:gd name="T110" fmla="*/ 9 w 140"/>
                <a:gd name="T111" fmla="*/ 46 h 146"/>
                <a:gd name="T112" fmla="*/ 6 w 140"/>
                <a:gd name="T113" fmla="*/ 53 h 146"/>
                <a:gd name="T114" fmla="*/ 2 w 140"/>
                <a:gd name="T115" fmla="*/ 62 h 146"/>
                <a:gd name="T116" fmla="*/ 0 w 140"/>
                <a:gd name="T117" fmla="*/ 79 h 146"/>
                <a:gd name="T118" fmla="*/ 0 w 140"/>
                <a:gd name="T119" fmla="*/ 90 h 146"/>
                <a:gd name="T120" fmla="*/ 2 w 140"/>
                <a:gd name="T121" fmla="*/ 99 h 146"/>
                <a:gd name="T122" fmla="*/ 11 w 140"/>
                <a:gd name="T123" fmla="*/ 1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46">
                  <a:moveTo>
                    <a:pt x="77" y="22"/>
                  </a:moveTo>
                  <a:lnTo>
                    <a:pt x="77" y="22"/>
                  </a:lnTo>
                  <a:lnTo>
                    <a:pt x="90" y="22"/>
                  </a:lnTo>
                  <a:lnTo>
                    <a:pt x="103" y="25"/>
                  </a:lnTo>
                  <a:lnTo>
                    <a:pt x="112" y="33"/>
                  </a:lnTo>
                  <a:lnTo>
                    <a:pt x="121" y="40"/>
                  </a:lnTo>
                  <a:lnTo>
                    <a:pt x="131" y="49"/>
                  </a:lnTo>
                  <a:lnTo>
                    <a:pt x="136" y="60"/>
                  </a:lnTo>
                  <a:lnTo>
                    <a:pt x="140" y="71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97"/>
                  </a:lnTo>
                  <a:lnTo>
                    <a:pt x="136" y="108"/>
                  </a:lnTo>
                  <a:lnTo>
                    <a:pt x="131" y="119"/>
                  </a:lnTo>
                  <a:lnTo>
                    <a:pt x="121" y="128"/>
                  </a:lnTo>
                  <a:lnTo>
                    <a:pt x="112" y="135"/>
                  </a:lnTo>
                  <a:lnTo>
                    <a:pt x="103" y="143"/>
                  </a:lnTo>
                  <a:lnTo>
                    <a:pt x="90" y="146"/>
                  </a:lnTo>
                  <a:lnTo>
                    <a:pt x="77" y="146"/>
                  </a:lnTo>
                  <a:lnTo>
                    <a:pt x="77" y="146"/>
                  </a:lnTo>
                  <a:lnTo>
                    <a:pt x="63" y="145"/>
                  </a:lnTo>
                  <a:lnTo>
                    <a:pt x="50" y="141"/>
                  </a:lnTo>
                  <a:lnTo>
                    <a:pt x="37" y="132"/>
                  </a:lnTo>
                  <a:lnTo>
                    <a:pt x="28" y="123"/>
                  </a:lnTo>
                  <a:lnTo>
                    <a:pt x="77" y="8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77" y="22"/>
                  </a:lnTo>
                  <a:lnTo>
                    <a:pt x="77" y="22"/>
                  </a:lnTo>
                  <a:close/>
                  <a:moveTo>
                    <a:pt x="13" y="101"/>
                  </a:moveTo>
                  <a:lnTo>
                    <a:pt x="46" y="75"/>
                  </a:lnTo>
                  <a:lnTo>
                    <a:pt x="42" y="73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3" y="101"/>
                  </a:lnTo>
                  <a:lnTo>
                    <a:pt x="13" y="101"/>
                  </a:lnTo>
                  <a:close/>
                  <a:moveTo>
                    <a:pt x="48" y="79"/>
                  </a:moveTo>
                  <a:lnTo>
                    <a:pt x="15" y="102"/>
                  </a:lnTo>
                  <a:lnTo>
                    <a:pt x="15" y="102"/>
                  </a:lnTo>
                  <a:lnTo>
                    <a:pt x="17" y="106"/>
                  </a:lnTo>
                  <a:lnTo>
                    <a:pt x="52" y="79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13" y="58"/>
                  </a:moveTo>
                  <a:lnTo>
                    <a:pt x="17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3" y="58"/>
                  </a:lnTo>
                  <a:lnTo>
                    <a:pt x="13" y="58"/>
                  </a:lnTo>
                  <a:close/>
                  <a:moveTo>
                    <a:pt x="20" y="58"/>
                  </a:moveTo>
                  <a:lnTo>
                    <a:pt x="22" y="60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1" y="66"/>
                  </a:lnTo>
                  <a:lnTo>
                    <a:pt x="20" y="58"/>
                  </a:lnTo>
                  <a:lnTo>
                    <a:pt x="20" y="58"/>
                  </a:lnTo>
                  <a:close/>
                  <a:moveTo>
                    <a:pt x="26" y="62"/>
                  </a:moveTo>
                  <a:lnTo>
                    <a:pt x="9" y="75"/>
                  </a:lnTo>
                  <a:lnTo>
                    <a:pt x="9" y="75"/>
                  </a:lnTo>
                  <a:lnTo>
                    <a:pt x="9" y="79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31" y="66"/>
                  </a:moveTo>
                  <a:lnTo>
                    <a:pt x="9" y="82"/>
                  </a:lnTo>
                  <a:lnTo>
                    <a:pt x="9" y="82"/>
                  </a:lnTo>
                  <a:lnTo>
                    <a:pt x="9" y="86"/>
                  </a:lnTo>
                  <a:lnTo>
                    <a:pt x="33" y="68"/>
                  </a:lnTo>
                  <a:lnTo>
                    <a:pt x="31" y="66"/>
                  </a:lnTo>
                  <a:lnTo>
                    <a:pt x="31" y="66"/>
                  </a:lnTo>
                  <a:close/>
                  <a:moveTo>
                    <a:pt x="37" y="69"/>
                  </a:moveTo>
                  <a:lnTo>
                    <a:pt x="9" y="91"/>
                  </a:lnTo>
                  <a:lnTo>
                    <a:pt x="9" y="91"/>
                  </a:lnTo>
                  <a:lnTo>
                    <a:pt x="11" y="93"/>
                  </a:lnTo>
                  <a:lnTo>
                    <a:pt x="39" y="71"/>
                  </a:lnTo>
                  <a:lnTo>
                    <a:pt x="37" y="69"/>
                  </a:lnTo>
                  <a:lnTo>
                    <a:pt x="37" y="69"/>
                  </a:lnTo>
                  <a:close/>
                  <a:moveTo>
                    <a:pt x="11" y="27"/>
                  </a:moveTo>
                  <a:lnTo>
                    <a:pt x="8" y="31"/>
                  </a:lnTo>
                  <a:lnTo>
                    <a:pt x="13" y="33"/>
                  </a:lnTo>
                  <a:lnTo>
                    <a:pt x="57" y="62"/>
                  </a:lnTo>
                  <a:lnTo>
                    <a:pt x="66" y="69"/>
                  </a:lnTo>
                  <a:lnTo>
                    <a:pt x="64" y="58"/>
                  </a:lnTo>
                  <a:lnTo>
                    <a:pt x="55" y="5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9" y="1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3" y="18"/>
                  </a:moveTo>
                  <a:lnTo>
                    <a:pt x="33" y="18"/>
                  </a:lnTo>
                  <a:lnTo>
                    <a:pt x="26" y="22"/>
                  </a:lnTo>
                  <a:lnTo>
                    <a:pt x="22" y="27"/>
                  </a:lnTo>
                  <a:lnTo>
                    <a:pt x="53" y="49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9" y="14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11" y="115"/>
                  </a:moveTo>
                  <a:lnTo>
                    <a:pt x="15" y="119"/>
                  </a:lnTo>
                  <a:lnTo>
                    <a:pt x="19" y="117"/>
                  </a:lnTo>
                  <a:lnTo>
                    <a:pt x="63" y="82"/>
                  </a:lnTo>
                  <a:lnTo>
                    <a:pt x="68" y="79"/>
                  </a:lnTo>
                  <a:lnTo>
                    <a:pt x="63" y="75"/>
                  </a:lnTo>
                  <a:lnTo>
                    <a:pt x="17" y="46"/>
                  </a:lnTo>
                  <a:lnTo>
                    <a:pt x="11" y="42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6" y="5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90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6" y="108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73910" y="3897090"/>
            <a:ext cx="1858494" cy="1902313"/>
            <a:chOff x="3473910" y="3897090"/>
            <a:chExt cx="1858494" cy="1902313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3473910" y="3897090"/>
              <a:ext cx="1858494" cy="1902313"/>
            </a:xfrm>
            <a:custGeom>
              <a:avLst/>
              <a:gdLst>
                <a:gd name="connsiteX0" fmla="*/ 0 w 2289175"/>
                <a:gd name="connsiteY0" fmla="*/ 1169988 h 2343150"/>
                <a:gd name="connsiteX1" fmla="*/ 2131428 w 2289175"/>
                <a:gd name="connsiteY1" fmla="*/ 1169988 h 2343150"/>
                <a:gd name="connsiteX2" fmla="*/ 2135187 w 2289175"/>
                <a:gd name="connsiteY2" fmla="*/ 1218870 h 2343150"/>
                <a:gd name="connsiteX3" fmla="*/ 1390879 w 2289175"/>
                <a:gd name="connsiteY3" fmla="*/ 2091221 h 2343150"/>
                <a:gd name="connsiteX4" fmla="*/ 1052557 w 2289175"/>
                <a:gd name="connsiteY4" fmla="*/ 2034819 h 2343150"/>
                <a:gd name="connsiteX5" fmla="*/ 556352 w 2289175"/>
                <a:gd name="connsiteY5" fmla="*/ 2343150 h 2343150"/>
                <a:gd name="connsiteX6" fmla="*/ 0 w 2289175"/>
                <a:gd name="connsiteY6" fmla="*/ 1801691 h 2343150"/>
                <a:gd name="connsiteX7" fmla="*/ 0 w 2289175"/>
                <a:gd name="connsiteY7" fmla="*/ 1786650 h 2343150"/>
                <a:gd name="connsiteX8" fmla="*/ 0 w 2289175"/>
                <a:gd name="connsiteY8" fmla="*/ 1169988 h 2343150"/>
                <a:gd name="connsiteX9" fmla="*/ 0 w 2289175"/>
                <a:gd name="connsiteY9" fmla="*/ 0 h 2343150"/>
                <a:gd name="connsiteX10" fmla="*/ 2281657 w 2289175"/>
                <a:gd name="connsiteY10" fmla="*/ 0 h 2343150"/>
                <a:gd name="connsiteX11" fmla="*/ 2289175 w 2289175"/>
                <a:gd name="connsiteY11" fmla="*/ 116623 h 2343150"/>
                <a:gd name="connsiteX12" fmla="*/ 2041087 w 2289175"/>
                <a:gd name="connsiteY12" fmla="*/ 722307 h 2343150"/>
                <a:gd name="connsiteX13" fmla="*/ 2131301 w 2289175"/>
                <a:gd name="connsiteY13" fmla="*/ 1169987 h 2343150"/>
                <a:gd name="connsiteX14" fmla="*/ 0 w 2289175"/>
                <a:gd name="connsiteY14" fmla="*/ 1169987 h 2343150"/>
                <a:gd name="connsiteX15" fmla="*/ 0 w 2289175"/>
                <a:gd name="connsiteY15" fmla="*/ 1049603 h 2343150"/>
                <a:gd name="connsiteX16" fmla="*/ 0 w 2289175"/>
                <a:gd name="connsiteY16" fmla="*/ 677163 h 2343150"/>
                <a:gd name="connsiteX17" fmla="*/ 0 w 2289175"/>
                <a:gd name="connsiteY17" fmla="*/ 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9175" h="2343150">
                  <a:moveTo>
                    <a:pt x="0" y="1169988"/>
                  </a:moveTo>
                  <a:cubicBezTo>
                    <a:pt x="0" y="1169988"/>
                    <a:pt x="0" y="1169988"/>
                    <a:pt x="2131428" y="1169988"/>
                  </a:cubicBezTo>
                  <a:cubicBezTo>
                    <a:pt x="2135187" y="1188789"/>
                    <a:pt x="2135187" y="1203829"/>
                    <a:pt x="2135187" y="1218870"/>
                  </a:cubicBezTo>
                  <a:cubicBezTo>
                    <a:pt x="2135187" y="1628725"/>
                    <a:pt x="1800624" y="2091221"/>
                    <a:pt x="1390879" y="2091221"/>
                  </a:cubicBezTo>
                  <a:cubicBezTo>
                    <a:pt x="1270587" y="2091221"/>
                    <a:pt x="1154054" y="2087461"/>
                    <a:pt x="1052557" y="2034819"/>
                  </a:cubicBezTo>
                  <a:cubicBezTo>
                    <a:pt x="962338" y="2219066"/>
                    <a:pt x="770622" y="2343150"/>
                    <a:pt x="556352" y="2343150"/>
                  </a:cubicBezTo>
                  <a:cubicBezTo>
                    <a:pt x="251862" y="2343150"/>
                    <a:pt x="7519" y="2102502"/>
                    <a:pt x="0" y="1801691"/>
                  </a:cubicBezTo>
                  <a:cubicBezTo>
                    <a:pt x="0" y="1797931"/>
                    <a:pt x="0" y="1794171"/>
                    <a:pt x="0" y="1786650"/>
                  </a:cubicBezTo>
                  <a:cubicBezTo>
                    <a:pt x="0" y="1786650"/>
                    <a:pt x="0" y="1786650"/>
                    <a:pt x="0" y="1169988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2281657" y="0"/>
                  </a:cubicBezTo>
                  <a:cubicBezTo>
                    <a:pt x="2285416" y="37620"/>
                    <a:pt x="2289175" y="75240"/>
                    <a:pt x="2289175" y="116623"/>
                  </a:cubicBezTo>
                  <a:cubicBezTo>
                    <a:pt x="2289175" y="368678"/>
                    <a:pt x="2191444" y="590637"/>
                    <a:pt x="2041087" y="722307"/>
                  </a:cubicBezTo>
                  <a:cubicBezTo>
                    <a:pt x="2093712" y="820120"/>
                    <a:pt x="2127542" y="1034555"/>
                    <a:pt x="2131301" y="1169987"/>
                  </a:cubicBezTo>
                  <a:cubicBezTo>
                    <a:pt x="2131301" y="1169987"/>
                    <a:pt x="2131301" y="1169987"/>
                    <a:pt x="0" y="1169987"/>
                  </a:cubicBezTo>
                  <a:cubicBezTo>
                    <a:pt x="0" y="1169987"/>
                    <a:pt x="0" y="1169987"/>
                    <a:pt x="0" y="1049603"/>
                  </a:cubicBezTo>
                  <a:cubicBezTo>
                    <a:pt x="0" y="1049603"/>
                    <a:pt x="0" y="1049603"/>
                    <a:pt x="0" y="677163"/>
                  </a:cubicBezTo>
                  <a:cubicBezTo>
                    <a:pt x="0" y="677163"/>
                    <a:pt x="0" y="67716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8A2B"/>
                </a:gs>
                <a:gs pos="31000">
                  <a:srgbClr val="009A04"/>
                </a:gs>
                <a:gs pos="100000">
                  <a:srgbClr val="04DE1E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2" name="Freeform 433"/>
            <p:cNvSpPr/>
            <p:nvPr/>
          </p:nvSpPr>
          <p:spPr bwMode="auto">
            <a:xfrm>
              <a:off x="3716022" y="4711446"/>
              <a:ext cx="460524" cy="635353"/>
            </a:xfrm>
            <a:custGeom>
              <a:avLst/>
              <a:gdLst>
                <a:gd name="T0" fmla="*/ 106 w 108"/>
                <a:gd name="T1" fmla="*/ 29 h 149"/>
                <a:gd name="T2" fmla="*/ 108 w 108"/>
                <a:gd name="T3" fmla="*/ 42 h 149"/>
                <a:gd name="T4" fmla="*/ 102 w 108"/>
                <a:gd name="T5" fmla="*/ 55 h 149"/>
                <a:gd name="T6" fmla="*/ 60 w 108"/>
                <a:gd name="T7" fmla="*/ 130 h 149"/>
                <a:gd name="T8" fmla="*/ 51 w 108"/>
                <a:gd name="T9" fmla="*/ 141 h 149"/>
                <a:gd name="T10" fmla="*/ 40 w 108"/>
                <a:gd name="T11" fmla="*/ 147 h 149"/>
                <a:gd name="T12" fmla="*/ 29 w 108"/>
                <a:gd name="T13" fmla="*/ 147 h 149"/>
                <a:gd name="T14" fmla="*/ 18 w 108"/>
                <a:gd name="T15" fmla="*/ 145 h 149"/>
                <a:gd name="T16" fmla="*/ 9 w 108"/>
                <a:gd name="T17" fmla="*/ 138 h 149"/>
                <a:gd name="T18" fmla="*/ 3 w 108"/>
                <a:gd name="T19" fmla="*/ 128 h 149"/>
                <a:gd name="T20" fmla="*/ 3 w 108"/>
                <a:gd name="T21" fmla="*/ 116 h 149"/>
                <a:gd name="T22" fmla="*/ 9 w 108"/>
                <a:gd name="T23" fmla="*/ 101 h 149"/>
                <a:gd name="T24" fmla="*/ 40 w 108"/>
                <a:gd name="T25" fmla="*/ 48 h 149"/>
                <a:gd name="T26" fmla="*/ 49 w 108"/>
                <a:gd name="T27" fmla="*/ 35 h 149"/>
                <a:gd name="T28" fmla="*/ 60 w 108"/>
                <a:gd name="T29" fmla="*/ 29 h 149"/>
                <a:gd name="T30" fmla="*/ 66 w 108"/>
                <a:gd name="T31" fmla="*/ 29 h 149"/>
                <a:gd name="T32" fmla="*/ 73 w 108"/>
                <a:gd name="T33" fmla="*/ 33 h 149"/>
                <a:gd name="T34" fmla="*/ 84 w 108"/>
                <a:gd name="T35" fmla="*/ 46 h 149"/>
                <a:gd name="T36" fmla="*/ 84 w 108"/>
                <a:gd name="T37" fmla="*/ 55 h 149"/>
                <a:gd name="T38" fmla="*/ 79 w 108"/>
                <a:gd name="T39" fmla="*/ 66 h 149"/>
                <a:gd name="T40" fmla="*/ 42 w 108"/>
                <a:gd name="T41" fmla="*/ 106 h 149"/>
                <a:gd name="T42" fmla="*/ 67 w 108"/>
                <a:gd name="T43" fmla="*/ 59 h 149"/>
                <a:gd name="T44" fmla="*/ 71 w 108"/>
                <a:gd name="T45" fmla="*/ 55 h 149"/>
                <a:gd name="T46" fmla="*/ 69 w 108"/>
                <a:gd name="T47" fmla="*/ 48 h 149"/>
                <a:gd name="T48" fmla="*/ 64 w 108"/>
                <a:gd name="T49" fmla="*/ 44 h 149"/>
                <a:gd name="T50" fmla="*/ 56 w 108"/>
                <a:gd name="T51" fmla="*/ 44 h 149"/>
                <a:gd name="T52" fmla="*/ 20 w 108"/>
                <a:gd name="T53" fmla="*/ 106 h 149"/>
                <a:gd name="T54" fmla="*/ 16 w 108"/>
                <a:gd name="T55" fmla="*/ 117 h 149"/>
                <a:gd name="T56" fmla="*/ 20 w 108"/>
                <a:gd name="T57" fmla="*/ 130 h 149"/>
                <a:gd name="T58" fmla="*/ 23 w 108"/>
                <a:gd name="T59" fmla="*/ 134 h 149"/>
                <a:gd name="T60" fmla="*/ 36 w 108"/>
                <a:gd name="T61" fmla="*/ 134 h 149"/>
                <a:gd name="T62" fmla="*/ 49 w 108"/>
                <a:gd name="T63" fmla="*/ 123 h 149"/>
                <a:gd name="T64" fmla="*/ 91 w 108"/>
                <a:gd name="T65" fmla="*/ 48 h 149"/>
                <a:gd name="T66" fmla="*/ 95 w 108"/>
                <a:gd name="T67" fmla="*/ 31 h 149"/>
                <a:gd name="T68" fmla="*/ 93 w 108"/>
                <a:gd name="T69" fmla="*/ 27 h 149"/>
                <a:gd name="T70" fmla="*/ 82 w 108"/>
                <a:gd name="T71" fmla="*/ 16 h 149"/>
                <a:gd name="T72" fmla="*/ 64 w 108"/>
                <a:gd name="T73" fmla="*/ 15 h 149"/>
                <a:gd name="T74" fmla="*/ 56 w 108"/>
                <a:gd name="T75" fmla="*/ 16 h 149"/>
                <a:gd name="T76" fmla="*/ 11 w 108"/>
                <a:gd name="T77" fmla="*/ 92 h 149"/>
                <a:gd name="T78" fmla="*/ 40 w 108"/>
                <a:gd name="T79" fmla="*/ 16 h 149"/>
                <a:gd name="T80" fmla="*/ 44 w 108"/>
                <a:gd name="T81" fmla="*/ 11 h 149"/>
                <a:gd name="T82" fmla="*/ 53 w 108"/>
                <a:gd name="T83" fmla="*/ 4 h 149"/>
                <a:gd name="T84" fmla="*/ 60 w 108"/>
                <a:gd name="T85" fmla="*/ 2 h 149"/>
                <a:gd name="T86" fmla="*/ 73 w 108"/>
                <a:gd name="T87" fmla="*/ 2 h 149"/>
                <a:gd name="T88" fmla="*/ 88 w 108"/>
                <a:gd name="T89" fmla="*/ 7 h 149"/>
                <a:gd name="T90" fmla="*/ 99 w 108"/>
                <a:gd name="T91" fmla="*/ 16 h 149"/>
                <a:gd name="T92" fmla="*/ 106 w 108"/>
                <a:gd name="T93" fmla="*/ 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" h="149">
                  <a:moveTo>
                    <a:pt x="106" y="29"/>
                  </a:moveTo>
                  <a:lnTo>
                    <a:pt x="106" y="29"/>
                  </a:lnTo>
                  <a:lnTo>
                    <a:pt x="108" y="35"/>
                  </a:lnTo>
                  <a:lnTo>
                    <a:pt x="108" y="42"/>
                  </a:lnTo>
                  <a:lnTo>
                    <a:pt x="106" y="48"/>
                  </a:lnTo>
                  <a:lnTo>
                    <a:pt x="102" y="55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55" y="136"/>
                  </a:lnTo>
                  <a:lnTo>
                    <a:pt x="51" y="141"/>
                  </a:lnTo>
                  <a:lnTo>
                    <a:pt x="45" y="145"/>
                  </a:lnTo>
                  <a:lnTo>
                    <a:pt x="40" y="147"/>
                  </a:lnTo>
                  <a:lnTo>
                    <a:pt x="34" y="149"/>
                  </a:lnTo>
                  <a:lnTo>
                    <a:pt x="29" y="147"/>
                  </a:lnTo>
                  <a:lnTo>
                    <a:pt x="23" y="147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9" y="138"/>
                  </a:lnTo>
                  <a:lnTo>
                    <a:pt x="7" y="132"/>
                  </a:lnTo>
                  <a:lnTo>
                    <a:pt x="3" y="128"/>
                  </a:lnTo>
                  <a:lnTo>
                    <a:pt x="3" y="121"/>
                  </a:lnTo>
                  <a:lnTo>
                    <a:pt x="3" y="116"/>
                  </a:lnTo>
                  <a:lnTo>
                    <a:pt x="5" y="108"/>
                  </a:lnTo>
                  <a:lnTo>
                    <a:pt x="9" y="101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0"/>
                  </a:lnTo>
                  <a:lnTo>
                    <a:pt x="49" y="35"/>
                  </a:lnTo>
                  <a:lnTo>
                    <a:pt x="55" y="31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6" y="29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9" y="38"/>
                  </a:lnTo>
                  <a:lnTo>
                    <a:pt x="84" y="46"/>
                  </a:lnTo>
                  <a:lnTo>
                    <a:pt x="84" y="49"/>
                  </a:lnTo>
                  <a:lnTo>
                    <a:pt x="84" y="55"/>
                  </a:lnTo>
                  <a:lnTo>
                    <a:pt x="82" y="59"/>
                  </a:lnTo>
                  <a:lnTo>
                    <a:pt x="79" y="66"/>
                  </a:lnTo>
                  <a:lnTo>
                    <a:pt x="53" y="112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71" y="55"/>
                  </a:lnTo>
                  <a:lnTo>
                    <a:pt x="71" y="51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5" y="48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16" y="117"/>
                  </a:lnTo>
                  <a:lnTo>
                    <a:pt x="16" y="125"/>
                  </a:lnTo>
                  <a:lnTo>
                    <a:pt x="20" y="130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31" y="136"/>
                  </a:lnTo>
                  <a:lnTo>
                    <a:pt x="36" y="134"/>
                  </a:lnTo>
                  <a:lnTo>
                    <a:pt x="44" y="130"/>
                  </a:lnTo>
                  <a:lnTo>
                    <a:pt x="49" y="123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5" y="40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3" y="27"/>
                  </a:lnTo>
                  <a:lnTo>
                    <a:pt x="90" y="24"/>
                  </a:lnTo>
                  <a:lnTo>
                    <a:pt x="82" y="16"/>
                  </a:lnTo>
                  <a:lnTo>
                    <a:pt x="71" y="13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56" y="16"/>
                  </a:lnTo>
                  <a:lnTo>
                    <a:pt x="51" y="24"/>
                  </a:lnTo>
                  <a:lnTo>
                    <a:pt x="11" y="92"/>
                  </a:lnTo>
                  <a:lnTo>
                    <a:pt x="0" y="8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1"/>
                  </a:lnTo>
                  <a:lnTo>
                    <a:pt x="47" y="7"/>
                  </a:lnTo>
                  <a:lnTo>
                    <a:pt x="53" y="4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6" y="0"/>
                  </a:lnTo>
                  <a:lnTo>
                    <a:pt x="73" y="2"/>
                  </a:lnTo>
                  <a:lnTo>
                    <a:pt x="80" y="4"/>
                  </a:lnTo>
                  <a:lnTo>
                    <a:pt x="88" y="7"/>
                  </a:lnTo>
                  <a:lnTo>
                    <a:pt x="95" y="11"/>
                  </a:lnTo>
                  <a:lnTo>
                    <a:pt x="99" y="16"/>
                  </a:lnTo>
                  <a:lnTo>
                    <a:pt x="104" y="22"/>
                  </a:lnTo>
                  <a:lnTo>
                    <a:pt x="106" y="29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529548" y="3689609"/>
            <a:ext cx="2259915" cy="41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标题或序号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133268" y="3306204"/>
            <a:ext cx="2259915" cy="41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标题或序号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133268" y="4051876"/>
            <a:ext cx="2259915" cy="41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标题或序号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806058" y="2059723"/>
            <a:ext cx="43297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06058" y="3260090"/>
            <a:ext cx="43297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84254" y="4682519"/>
            <a:ext cx="43297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97537" y="2555505"/>
            <a:ext cx="5100905" cy="546941"/>
            <a:chOff x="6197537" y="2555505"/>
            <a:chExt cx="5100905" cy="546941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6383238" y="2913573"/>
              <a:ext cx="48965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直角三角形 53"/>
            <p:cNvSpPr/>
            <p:nvPr/>
          </p:nvSpPr>
          <p:spPr>
            <a:xfrm flipH="1">
              <a:off x="10703718" y="2555505"/>
              <a:ext cx="594724" cy="358067"/>
            </a:xfrm>
            <a:prstGeom prst="rtTriangl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5" name="Oval 565"/>
            <p:cNvSpPr>
              <a:spLocks noChangeArrowheads="1"/>
            </p:cNvSpPr>
            <p:nvPr/>
          </p:nvSpPr>
          <p:spPr bwMode="auto">
            <a:xfrm>
              <a:off x="6197537" y="2763012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921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97537" y="4122201"/>
            <a:ext cx="5082245" cy="456052"/>
            <a:chOff x="6197537" y="4122201"/>
            <a:chExt cx="5082245" cy="456052"/>
          </a:xfrm>
        </p:grpSpPr>
        <p:cxnSp>
          <p:nvCxnSpPr>
            <p:cNvPr id="49" name="直接连接符 48"/>
            <p:cNvCxnSpPr/>
            <p:nvPr/>
          </p:nvCxnSpPr>
          <p:spPr>
            <a:xfrm flipH="1">
              <a:off x="6383238" y="4460457"/>
              <a:ext cx="48965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65"/>
            <p:cNvSpPr>
              <a:spLocks noChangeArrowheads="1"/>
            </p:cNvSpPr>
            <p:nvPr/>
          </p:nvSpPr>
          <p:spPr bwMode="auto">
            <a:xfrm>
              <a:off x="6197537" y="4238819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30200" dist="342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7" name="直角三角形 56"/>
            <p:cNvSpPr/>
            <p:nvPr/>
          </p:nvSpPr>
          <p:spPr>
            <a:xfrm flipH="1">
              <a:off x="10685058" y="4122201"/>
              <a:ext cx="594724" cy="358067"/>
            </a:xfrm>
            <a:prstGeom prst="rtTriangl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0" grpId="0"/>
      <p:bldP spid="51" grpId="0"/>
      <p:bldP spid="5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492797" y="1747482"/>
            <a:ext cx="1476513" cy="1516103"/>
            <a:chOff x="171792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717925" y="476805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04645" y="356430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填入您的标题</a:t>
            </a:r>
          </a:p>
        </p:txBody>
      </p:sp>
      <p:sp>
        <p:nvSpPr>
          <p:cNvPr id="10" name="KSO_Shape"/>
          <p:cNvSpPr/>
          <p:nvPr/>
        </p:nvSpPr>
        <p:spPr bwMode="auto">
          <a:xfrm rot="20800369">
            <a:off x="8480207" y="1216700"/>
            <a:ext cx="552429" cy="822475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auto">
          <a:xfrm>
            <a:off x="2129681" y="57385"/>
            <a:ext cx="6847408" cy="6858000"/>
          </a:xfrm>
          <a:custGeom>
            <a:avLst/>
            <a:gdLst>
              <a:gd name="T0" fmla="*/ 1293 w 2586"/>
              <a:gd name="T1" fmla="*/ 1296 h 2590"/>
              <a:gd name="T2" fmla="*/ 1622 w 2586"/>
              <a:gd name="T3" fmla="*/ 964 h 2590"/>
              <a:gd name="T4" fmla="*/ 1850 w 2586"/>
              <a:gd name="T5" fmla="*/ 1192 h 2590"/>
              <a:gd name="T6" fmla="*/ 1966 w 2586"/>
              <a:gd name="T7" fmla="*/ 1073 h 2590"/>
              <a:gd name="T8" fmla="*/ 1966 w 2586"/>
              <a:gd name="T9" fmla="*/ 1640 h 2590"/>
              <a:gd name="T10" fmla="*/ 1402 w 2586"/>
              <a:gd name="T11" fmla="*/ 1640 h 2590"/>
              <a:gd name="T12" fmla="*/ 1518 w 2586"/>
              <a:gd name="T13" fmla="*/ 1521 h 2590"/>
              <a:gd name="T14" fmla="*/ 1293 w 2586"/>
              <a:gd name="T15" fmla="*/ 1296 h 2590"/>
              <a:gd name="T16" fmla="*/ 1293 w 2586"/>
              <a:gd name="T17" fmla="*/ 1358 h 2590"/>
              <a:gd name="T18" fmla="*/ 1229 w 2586"/>
              <a:gd name="T19" fmla="*/ 1358 h 2590"/>
              <a:gd name="T20" fmla="*/ 1293 w 2586"/>
              <a:gd name="T21" fmla="*/ 1294 h 2590"/>
              <a:gd name="T22" fmla="*/ 1293 w 2586"/>
              <a:gd name="T23" fmla="*/ 1296 h 2590"/>
              <a:gd name="T24" fmla="*/ 1923 w 2586"/>
              <a:gd name="T25" fmla="*/ 666 h 2590"/>
              <a:gd name="T26" fmla="*/ 1984 w 2586"/>
              <a:gd name="T27" fmla="*/ 602 h 2590"/>
              <a:gd name="T28" fmla="*/ 1984 w 2586"/>
              <a:gd name="T29" fmla="*/ 666 h 2590"/>
              <a:gd name="T30" fmla="*/ 1923 w 2586"/>
              <a:gd name="T31" fmla="*/ 666 h 2590"/>
              <a:gd name="T32" fmla="*/ 2586 w 2586"/>
              <a:gd name="T33" fmla="*/ 0 h 2590"/>
              <a:gd name="T34" fmla="*/ 0 w 2586"/>
              <a:gd name="T35" fmla="*/ 2590 h 2590"/>
              <a:gd name="T36" fmla="*/ 2586 w 2586"/>
              <a:gd name="T37" fmla="*/ 2590 h 2590"/>
              <a:gd name="T38" fmla="*/ 2586 w 2586"/>
              <a:gd name="T39" fmla="*/ 0 h 2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86" h="2590">
                <a:moveTo>
                  <a:pt x="1293" y="1296"/>
                </a:moveTo>
                <a:lnTo>
                  <a:pt x="1622" y="964"/>
                </a:lnTo>
                <a:lnTo>
                  <a:pt x="1850" y="1192"/>
                </a:lnTo>
                <a:lnTo>
                  <a:pt x="1966" y="1073"/>
                </a:lnTo>
                <a:lnTo>
                  <a:pt x="1966" y="1640"/>
                </a:lnTo>
                <a:lnTo>
                  <a:pt x="1402" y="1640"/>
                </a:lnTo>
                <a:lnTo>
                  <a:pt x="1518" y="1521"/>
                </a:lnTo>
                <a:lnTo>
                  <a:pt x="1293" y="1296"/>
                </a:lnTo>
                <a:lnTo>
                  <a:pt x="1293" y="1358"/>
                </a:lnTo>
                <a:lnTo>
                  <a:pt x="1229" y="1358"/>
                </a:lnTo>
                <a:lnTo>
                  <a:pt x="1293" y="1294"/>
                </a:lnTo>
                <a:lnTo>
                  <a:pt x="1293" y="1296"/>
                </a:lnTo>
                <a:moveTo>
                  <a:pt x="1923" y="666"/>
                </a:moveTo>
                <a:lnTo>
                  <a:pt x="1984" y="602"/>
                </a:lnTo>
                <a:lnTo>
                  <a:pt x="1984" y="666"/>
                </a:lnTo>
                <a:lnTo>
                  <a:pt x="1923" y="666"/>
                </a:lnTo>
                <a:moveTo>
                  <a:pt x="2586" y="0"/>
                </a:moveTo>
                <a:lnTo>
                  <a:pt x="0" y="2590"/>
                </a:lnTo>
                <a:lnTo>
                  <a:pt x="2586" y="2590"/>
                </a:lnTo>
                <a:lnTo>
                  <a:pt x="258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8144068" flipH="1">
            <a:off x="3321881" y="3950069"/>
            <a:ext cx="5143499" cy="36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002847" y="1556791"/>
            <a:ext cx="1498654" cy="1500885"/>
            <a:chOff x="6002847" y="1556791"/>
            <a:chExt cx="1498654" cy="1500885"/>
          </a:xfrm>
        </p:grpSpPr>
        <p:sp>
          <p:nvSpPr>
            <p:cNvPr id="19" name="Freeform 21"/>
            <p:cNvSpPr/>
            <p:nvPr/>
          </p:nvSpPr>
          <p:spPr bwMode="auto">
            <a:xfrm>
              <a:off x="6002847" y="1556791"/>
              <a:ext cx="1498654" cy="1500885"/>
            </a:xfrm>
            <a:custGeom>
              <a:avLst/>
              <a:gdLst>
                <a:gd name="T0" fmla="*/ 672 w 672"/>
                <a:gd name="T1" fmla="*/ 344 h 673"/>
                <a:gd name="T2" fmla="*/ 448 w 672"/>
                <a:gd name="T3" fmla="*/ 117 h 673"/>
                <a:gd name="T4" fmla="*/ 564 w 672"/>
                <a:gd name="T5" fmla="*/ 0 h 673"/>
                <a:gd name="T6" fmla="*/ 0 w 672"/>
                <a:gd name="T7" fmla="*/ 0 h 673"/>
                <a:gd name="T8" fmla="*/ 0 w 672"/>
                <a:gd name="T9" fmla="*/ 564 h 673"/>
                <a:gd name="T10" fmla="*/ 116 w 672"/>
                <a:gd name="T11" fmla="*/ 448 h 673"/>
                <a:gd name="T12" fmla="*/ 343 w 672"/>
                <a:gd name="T13" fmla="*/ 673 h 673"/>
                <a:gd name="T14" fmla="*/ 672 w 672"/>
                <a:gd name="T15" fmla="*/ 34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3">
                  <a:moveTo>
                    <a:pt x="672" y="344"/>
                  </a:moveTo>
                  <a:lnTo>
                    <a:pt x="448" y="117"/>
                  </a:lnTo>
                  <a:lnTo>
                    <a:pt x="564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16" y="448"/>
                  </a:lnTo>
                  <a:lnTo>
                    <a:pt x="343" y="673"/>
                  </a:lnTo>
                  <a:lnTo>
                    <a:pt x="672" y="3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080902" y="1648228"/>
              <a:ext cx="227474" cy="336752"/>
            </a:xfrm>
            <a:custGeom>
              <a:avLst/>
              <a:gdLst>
                <a:gd name="T0" fmla="*/ 22 w 43"/>
                <a:gd name="T1" fmla="*/ 64 h 64"/>
                <a:gd name="T2" fmla="*/ 14 w 43"/>
                <a:gd name="T3" fmla="*/ 63 h 64"/>
                <a:gd name="T4" fmla="*/ 7 w 43"/>
                <a:gd name="T5" fmla="*/ 60 h 64"/>
                <a:gd name="T6" fmla="*/ 2 w 43"/>
                <a:gd name="T7" fmla="*/ 54 h 64"/>
                <a:gd name="T8" fmla="*/ 0 w 43"/>
                <a:gd name="T9" fmla="*/ 45 h 64"/>
                <a:gd name="T10" fmla="*/ 0 w 43"/>
                <a:gd name="T11" fmla="*/ 21 h 64"/>
                <a:gd name="T12" fmla="*/ 1 w 43"/>
                <a:gd name="T13" fmla="*/ 11 h 64"/>
                <a:gd name="T14" fmla="*/ 6 w 43"/>
                <a:gd name="T15" fmla="*/ 4 h 64"/>
                <a:gd name="T16" fmla="*/ 13 w 43"/>
                <a:gd name="T17" fmla="*/ 1 h 64"/>
                <a:gd name="T18" fmla="*/ 22 w 43"/>
                <a:gd name="T19" fmla="*/ 0 h 64"/>
                <a:gd name="T20" fmla="*/ 30 w 43"/>
                <a:gd name="T21" fmla="*/ 1 h 64"/>
                <a:gd name="T22" fmla="*/ 37 w 43"/>
                <a:gd name="T23" fmla="*/ 4 h 64"/>
                <a:gd name="T24" fmla="*/ 42 w 43"/>
                <a:gd name="T25" fmla="*/ 10 h 64"/>
                <a:gd name="T26" fmla="*/ 43 w 43"/>
                <a:gd name="T27" fmla="*/ 20 h 64"/>
                <a:gd name="T28" fmla="*/ 43 w 43"/>
                <a:gd name="T29" fmla="*/ 43 h 64"/>
                <a:gd name="T30" fmla="*/ 42 w 43"/>
                <a:gd name="T31" fmla="*/ 54 h 64"/>
                <a:gd name="T32" fmla="*/ 37 w 43"/>
                <a:gd name="T33" fmla="*/ 60 h 64"/>
                <a:gd name="T34" fmla="*/ 30 w 43"/>
                <a:gd name="T35" fmla="*/ 63 h 64"/>
                <a:gd name="T36" fmla="*/ 22 w 43"/>
                <a:gd name="T37" fmla="*/ 64 h 64"/>
                <a:gd name="T38" fmla="*/ 32 w 43"/>
                <a:gd name="T39" fmla="*/ 22 h 64"/>
                <a:gd name="T40" fmla="*/ 30 w 43"/>
                <a:gd name="T41" fmla="*/ 13 h 64"/>
                <a:gd name="T42" fmla="*/ 22 w 43"/>
                <a:gd name="T43" fmla="*/ 10 h 64"/>
                <a:gd name="T44" fmla="*/ 17 w 43"/>
                <a:gd name="T45" fmla="*/ 11 h 64"/>
                <a:gd name="T46" fmla="*/ 13 w 43"/>
                <a:gd name="T47" fmla="*/ 13 h 64"/>
                <a:gd name="T48" fmla="*/ 12 w 43"/>
                <a:gd name="T49" fmla="*/ 17 h 64"/>
                <a:gd name="T50" fmla="*/ 11 w 43"/>
                <a:gd name="T51" fmla="*/ 23 h 64"/>
                <a:gd name="T52" fmla="*/ 11 w 43"/>
                <a:gd name="T53" fmla="*/ 44 h 64"/>
                <a:gd name="T54" fmla="*/ 14 w 43"/>
                <a:gd name="T55" fmla="*/ 51 h 64"/>
                <a:gd name="T56" fmla="*/ 22 w 43"/>
                <a:gd name="T57" fmla="*/ 54 h 64"/>
                <a:gd name="T58" fmla="*/ 26 w 43"/>
                <a:gd name="T59" fmla="*/ 53 h 64"/>
                <a:gd name="T60" fmla="*/ 29 w 43"/>
                <a:gd name="T61" fmla="*/ 51 h 64"/>
                <a:gd name="T62" fmla="*/ 31 w 43"/>
                <a:gd name="T63" fmla="*/ 48 h 64"/>
                <a:gd name="T64" fmla="*/ 32 w 43"/>
                <a:gd name="T65" fmla="*/ 43 h 64"/>
                <a:gd name="T66" fmla="*/ 32 w 43"/>
                <a:gd name="T67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64">
                  <a:moveTo>
                    <a:pt x="22" y="64"/>
                  </a:moveTo>
                  <a:cubicBezTo>
                    <a:pt x="19" y="64"/>
                    <a:pt x="17" y="63"/>
                    <a:pt x="14" y="63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5" y="59"/>
                    <a:pt x="3" y="57"/>
                    <a:pt x="2" y="54"/>
                  </a:cubicBezTo>
                  <a:cubicBezTo>
                    <a:pt x="0" y="52"/>
                    <a:pt x="0" y="48"/>
                    <a:pt x="0" y="4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3"/>
                    <a:pt x="1" y="11"/>
                  </a:cubicBezTo>
                  <a:cubicBezTo>
                    <a:pt x="2" y="8"/>
                    <a:pt x="4" y="6"/>
                    <a:pt x="6" y="4"/>
                  </a:cubicBezTo>
                  <a:cubicBezTo>
                    <a:pt x="8" y="3"/>
                    <a:pt x="10" y="1"/>
                    <a:pt x="13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3" y="1"/>
                    <a:pt x="35" y="2"/>
                    <a:pt x="37" y="4"/>
                  </a:cubicBezTo>
                  <a:cubicBezTo>
                    <a:pt x="39" y="5"/>
                    <a:pt x="40" y="7"/>
                    <a:pt x="42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7"/>
                    <a:pt x="43" y="51"/>
                    <a:pt x="42" y="54"/>
                  </a:cubicBezTo>
                  <a:cubicBezTo>
                    <a:pt x="40" y="57"/>
                    <a:pt x="39" y="59"/>
                    <a:pt x="37" y="60"/>
                  </a:cubicBezTo>
                  <a:cubicBezTo>
                    <a:pt x="35" y="62"/>
                    <a:pt x="33" y="63"/>
                    <a:pt x="30" y="63"/>
                  </a:cubicBezTo>
                  <a:cubicBezTo>
                    <a:pt x="28" y="64"/>
                    <a:pt x="25" y="64"/>
                    <a:pt x="22" y="64"/>
                  </a:cubicBezTo>
                  <a:close/>
                  <a:moveTo>
                    <a:pt x="32" y="22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1"/>
                    <a:pt x="26" y="10"/>
                    <a:pt x="22" y="10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2" y="14"/>
                    <a:pt x="12" y="16"/>
                    <a:pt x="12" y="17"/>
                  </a:cubicBezTo>
                  <a:cubicBezTo>
                    <a:pt x="11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50"/>
                    <a:pt x="14" y="51"/>
                  </a:cubicBezTo>
                  <a:cubicBezTo>
                    <a:pt x="16" y="53"/>
                    <a:pt x="19" y="54"/>
                    <a:pt x="22" y="54"/>
                  </a:cubicBezTo>
                  <a:cubicBezTo>
                    <a:pt x="24" y="54"/>
                    <a:pt x="25" y="53"/>
                    <a:pt x="26" y="53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51"/>
                    <a:pt x="31" y="49"/>
                    <a:pt x="31" y="48"/>
                  </a:cubicBezTo>
                  <a:cubicBezTo>
                    <a:pt x="32" y="47"/>
                    <a:pt x="32" y="45"/>
                    <a:pt x="32" y="43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399812" y="1652688"/>
              <a:ext cx="109278" cy="327832"/>
            </a:xfrm>
            <a:custGeom>
              <a:avLst/>
              <a:gdLst>
                <a:gd name="T0" fmla="*/ 13 w 21"/>
                <a:gd name="T1" fmla="*/ 62 h 62"/>
                <a:gd name="T2" fmla="*/ 10 w 21"/>
                <a:gd name="T3" fmla="*/ 61 h 62"/>
                <a:gd name="T4" fmla="*/ 10 w 21"/>
                <a:gd name="T5" fmla="*/ 58 h 62"/>
                <a:gd name="T6" fmla="*/ 10 w 21"/>
                <a:gd name="T7" fmla="*/ 13 h 62"/>
                <a:gd name="T8" fmla="*/ 9 w 21"/>
                <a:gd name="T9" fmla="*/ 13 h 62"/>
                <a:gd name="T10" fmla="*/ 3 w 21"/>
                <a:gd name="T11" fmla="*/ 13 h 62"/>
                <a:gd name="T12" fmla="*/ 2 w 21"/>
                <a:gd name="T13" fmla="*/ 12 h 62"/>
                <a:gd name="T14" fmla="*/ 1 w 21"/>
                <a:gd name="T15" fmla="*/ 12 h 62"/>
                <a:gd name="T16" fmla="*/ 0 w 21"/>
                <a:gd name="T17" fmla="*/ 10 h 62"/>
                <a:gd name="T18" fmla="*/ 0 w 21"/>
                <a:gd name="T19" fmla="*/ 7 h 62"/>
                <a:gd name="T20" fmla="*/ 1 w 21"/>
                <a:gd name="T21" fmla="*/ 4 h 62"/>
                <a:gd name="T22" fmla="*/ 4 w 21"/>
                <a:gd name="T23" fmla="*/ 3 h 62"/>
                <a:gd name="T24" fmla="*/ 10 w 21"/>
                <a:gd name="T25" fmla="*/ 1 h 62"/>
                <a:gd name="T26" fmla="*/ 12 w 21"/>
                <a:gd name="T27" fmla="*/ 0 h 62"/>
                <a:gd name="T28" fmla="*/ 13 w 21"/>
                <a:gd name="T29" fmla="*/ 0 h 62"/>
                <a:gd name="T30" fmla="*/ 19 w 21"/>
                <a:gd name="T31" fmla="*/ 0 h 62"/>
                <a:gd name="T32" fmla="*/ 21 w 21"/>
                <a:gd name="T33" fmla="*/ 1 h 62"/>
                <a:gd name="T34" fmla="*/ 21 w 21"/>
                <a:gd name="T35" fmla="*/ 4 h 62"/>
                <a:gd name="T36" fmla="*/ 21 w 21"/>
                <a:gd name="T37" fmla="*/ 59 h 62"/>
                <a:gd name="T38" fmla="*/ 21 w 21"/>
                <a:gd name="T39" fmla="*/ 61 h 62"/>
                <a:gd name="T40" fmla="*/ 19 w 21"/>
                <a:gd name="T41" fmla="*/ 62 h 62"/>
                <a:gd name="T42" fmla="*/ 13 w 21"/>
                <a:gd name="T4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62">
                  <a:moveTo>
                    <a:pt x="13" y="62"/>
                  </a:moveTo>
                  <a:cubicBezTo>
                    <a:pt x="12" y="62"/>
                    <a:pt x="11" y="62"/>
                    <a:pt x="10" y="61"/>
                  </a:cubicBezTo>
                  <a:cubicBezTo>
                    <a:pt x="10" y="61"/>
                    <a:pt x="10" y="60"/>
                    <a:pt x="10" y="5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4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1" y="62"/>
                    <a:pt x="20" y="62"/>
                    <a:pt x="19" y="62"/>
                  </a:cubicBezTo>
                  <a:lnTo>
                    <a:pt x="13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6466578" y="2115513"/>
              <a:ext cx="488678" cy="423922"/>
              <a:chOff x="3244850" y="955675"/>
              <a:chExt cx="5702300" cy="4946650"/>
            </a:xfrm>
            <a:solidFill>
              <a:schemeClr val="bg1"/>
            </a:solidFill>
          </p:grpSpPr>
          <p:sp>
            <p:nvSpPr>
              <p:cNvPr id="94" name="Rectangle 37"/>
              <p:cNvSpPr>
                <a:spLocks noChangeArrowheads="1"/>
              </p:cNvSpPr>
              <p:nvPr/>
            </p:nvSpPr>
            <p:spPr bwMode="auto">
              <a:xfrm>
                <a:off x="8699500" y="4748213"/>
                <a:ext cx="247650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Freeform 38"/>
              <p:cNvSpPr/>
              <p:nvPr/>
            </p:nvSpPr>
            <p:spPr bwMode="auto">
              <a:xfrm>
                <a:off x="4705350" y="4210050"/>
                <a:ext cx="3865563" cy="1692275"/>
              </a:xfrm>
              <a:custGeom>
                <a:avLst/>
                <a:gdLst>
                  <a:gd name="T0" fmla="*/ 1029 w 1029"/>
                  <a:gd name="T1" fmla="*/ 196 h 450"/>
                  <a:gd name="T2" fmla="*/ 1029 w 1029"/>
                  <a:gd name="T3" fmla="*/ 396 h 450"/>
                  <a:gd name="T4" fmla="*/ 772 w 1029"/>
                  <a:gd name="T5" fmla="*/ 421 h 450"/>
                  <a:gd name="T6" fmla="*/ 445 w 1029"/>
                  <a:gd name="T7" fmla="*/ 421 h 450"/>
                  <a:gd name="T8" fmla="*/ 247 w 1029"/>
                  <a:gd name="T9" fmla="*/ 345 h 450"/>
                  <a:gd name="T10" fmla="*/ 91 w 1029"/>
                  <a:gd name="T11" fmla="*/ 225 h 450"/>
                  <a:gd name="T12" fmla="*/ 25 w 1029"/>
                  <a:gd name="T13" fmla="*/ 98 h 450"/>
                  <a:gd name="T14" fmla="*/ 8 w 1029"/>
                  <a:gd name="T15" fmla="*/ 30 h 450"/>
                  <a:gd name="T16" fmla="*/ 80 w 1029"/>
                  <a:gd name="T17" fmla="*/ 32 h 450"/>
                  <a:gd name="T18" fmla="*/ 152 w 1029"/>
                  <a:gd name="T19" fmla="*/ 156 h 450"/>
                  <a:gd name="T20" fmla="*/ 323 w 1029"/>
                  <a:gd name="T21" fmla="*/ 250 h 450"/>
                  <a:gd name="T22" fmla="*/ 494 w 1029"/>
                  <a:gd name="T23" fmla="*/ 250 h 450"/>
                  <a:gd name="T24" fmla="*/ 592 w 1029"/>
                  <a:gd name="T25" fmla="*/ 203 h 450"/>
                  <a:gd name="T26" fmla="*/ 472 w 1029"/>
                  <a:gd name="T27" fmla="*/ 203 h 450"/>
                  <a:gd name="T28" fmla="*/ 378 w 1029"/>
                  <a:gd name="T29" fmla="*/ 138 h 450"/>
                  <a:gd name="T30" fmla="*/ 447 w 1029"/>
                  <a:gd name="T31" fmla="*/ 98 h 450"/>
                  <a:gd name="T32" fmla="*/ 505 w 1029"/>
                  <a:gd name="T33" fmla="*/ 98 h 450"/>
                  <a:gd name="T34" fmla="*/ 677 w 1029"/>
                  <a:gd name="T35" fmla="*/ 98 h 450"/>
                  <a:gd name="T36" fmla="*/ 746 w 1029"/>
                  <a:gd name="T37" fmla="*/ 116 h 450"/>
                  <a:gd name="T38" fmla="*/ 884 w 1029"/>
                  <a:gd name="T39" fmla="*/ 178 h 450"/>
                  <a:gd name="T40" fmla="*/ 980 w 1029"/>
                  <a:gd name="T41" fmla="*/ 196 h 450"/>
                  <a:gd name="T42" fmla="*/ 1029 w 1029"/>
                  <a:gd name="T43" fmla="*/ 196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9" h="450">
                    <a:moveTo>
                      <a:pt x="1029" y="196"/>
                    </a:moveTo>
                    <a:cubicBezTo>
                      <a:pt x="1029" y="396"/>
                      <a:pt x="1029" y="396"/>
                      <a:pt x="1029" y="396"/>
                    </a:cubicBezTo>
                    <a:cubicBezTo>
                      <a:pt x="1029" y="396"/>
                      <a:pt x="834" y="403"/>
                      <a:pt x="772" y="421"/>
                    </a:cubicBezTo>
                    <a:cubicBezTo>
                      <a:pt x="772" y="421"/>
                      <a:pt x="621" y="450"/>
                      <a:pt x="445" y="421"/>
                    </a:cubicBezTo>
                    <a:cubicBezTo>
                      <a:pt x="385" y="412"/>
                      <a:pt x="247" y="345"/>
                      <a:pt x="247" y="345"/>
                    </a:cubicBezTo>
                    <a:cubicBezTo>
                      <a:pt x="91" y="225"/>
                      <a:pt x="91" y="225"/>
                      <a:pt x="91" y="225"/>
                    </a:cubicBezTo>
                    <a:cubicBezTo>
                      <a:pt x="91" y="225"/>
                      <a:pt x="58" y="167"/>
                      <a:pt x="25" y="98"/>
                    </a:cubicBezTo>
                    <a:cubicBezTo>
                      <a:pt x="17" y="81"/>
                      <a:pt x="0" y="49"/>
                      <a:pt x="8" y="30"/>
                    </a:cubicBezTo>
                    <a:cubicBezTo>
                      <a:pt x="22" y="0"/>
                      <a:pt x="61" y="12"/>
                      <a:pt x="80" y="32"/>
                    </a:cubicBezTo>
                    <a:cubicBezTo>
                      <a:pt x="152" y="156"/>
                      <a:pt x="152" y="156"/>
                      <a:pt x="152" y="156"/>
                    </a:cubicBezTo>
                    <a:cubicBezTo>
                      <a:pt x="323" y="250"/>
                      <a:pt x="323" y="250"/>
                      <a:pt x="323" y="250"/>
                    </a:cubicBezTo>
                    <a:cubicBezTo>
                      <a:pt x="323" y="250"/>
                      <a:pt x="421" y="250"/>
                      <a:pt x="494" y="250"/>
                    </a:cubicBezTo>
                    <a:cubicBezTo>
                      <a:pt x="567" y="250"/>
                      <a:pt x="592" y="203"/>
                      <a:pt x="592" y="203"/>
                    </a:cubicBezTo>
                    <a:cubicBezTo>
                      <a:pt x="592" y="203"/>
                      <a:pt x="545" y="203"/>
                      <a:pt x="472" y="203"/>
                    </a:cubicBezTo>
                    <a:cubicBezTo>
                      <a:pt x="400" y="203"/>
                      <a:pt x="378" y="189"/>
                      <a:pt x="378" y="138"/>
                    </a:cubicBezTo>
                    <a:cubicBezTo>
                      <a:pt x="378" y="87"/>
                      <a:pt x="447" y="98"/>
                      <a:pt x="447" y="98"/>
                    </a:cubicBezTo>
                    <a:cubicBezTo>
                      <a:pt x="505" y="98"/>
                      <a:pt x="505" y="98"/>
                      <a:pt x="505" y="98"/>
                    </a:cubicBezTo>
                    <a:cubicBezTo>
                      <a:pt x="505" y="98"/>
                      <a:pt x="632" y="98"/>
                      <a:pt x="677" y="98"/>
                    </a:cubicBezTo>
                    <a:cubicBezTo>
                      <a:pt x="721" y="98"/>
                      <a:pt x="746" y="116"/>
                      <a:pt x="746" y="116"/>
                    </a:cubicBezTo>
                    <a:cubicBezTo>
                      <a:pt x="884" y="178"/>
                      <a:pt x="884" y="178"/>
                      <a:pt x="884" y="178"/>
                    </a:cubicBezTo>
                    <a:cubicBezTo>
                      <a:pt x="884" y="178"/>
                      <a:pt x="932" y="196"/>
                      <a:pt x="980" y="196"/>
                    </a:cubicBezTo>
                    <a:cubicBezTo>
                      <a:pt x="1029" y="196"/>
                      <a:pt x="1029" y="196"/>
                      <a:pt x="1029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Freeform 39"/>
              <p:cNvSpPr/>
              <p:nvPr/>
            </p:nvSpPr>
            <p:spPr bwMode="auto">
              <a:xfrm>
                <a:off x="3624263" y="955675"/>
                <a:ext cx="3865563" cy="1695450"/>
              </a:xfrm>
              <a:custGeom>
                <a:avLst/>
                <a:gdLst>
                  <a:gd name="T0" fmla="*/ 1003 w 1029"/>
                  <a:gd name="T1" fmla="*/ 353 h 451"/>
                  <a:gd name="T2" fmla="*/ 1020 w 1029"/>
                  <a:gd name="T3" fmla="*/ 421 h 451"/>
                  <a:gd name="T4" fmla="*/ 949 w 1029"/>
                  <a:gd name="T5" fmla="*/ 419 h 451"/>
                  <a:gd name="T6" fmla="*/ 876 w 1029"/>
                  <a:gd name="T7" fmla="*/ 295 h 451"/>
                  <a:gd name="T8" fmla="*/ 705 w 1029"/>
                  <a:gd name="T9" fmla="*/ 201 h 451"/>
                  <a:gd name="T10" fmla="*/ 534 w 1029"/>
                  <a:gd name="T11" fmla="*/ 201 h 451"/>
                  <a:gd name="T12" fmla="*/ 436 w 1029"/>
                  <a:gd name="T13" fmla="*/ 248 h 451"/>
                  <a:gd name="T14" fmla="*/ 556 w 1029"/>
                  <a:gd name="T15" fmla="*/ 248 h 451"/>
                  <a:gd name="T16" fmla="*/ 651 w 1029"/>
                  <a:gd name="T17" fmla="*/ 313 h 451"/>
                  <a:gd name="T18" fmla="*/ 582 w 1029"/>
                  <a:gd name="T19" fmla="*/ 353 h 451"/>
                  <a:gd name="T20" fmla="*/ 523 w 1029"/>
                  <a:gd name="T21" fmla="*/ 353 h 451"/>
                  <a:gd name="T22" fmla="*/ 352 w 1029"/>
                  <a:gd name="T23" fmla="*/ 353 h 451"/>
                  <a:gd name="T24" fmla="*/ 282 w 1029"/>
                  <a:gd name="T25" fmla="*/ 335 h 451"/>
                  <a:gd name="T26" fmla="*/ 144 w 1029"/>
                  <a:gd name="T27" fmla="*/ 273 h 451"/>
                  <a:gd name="T28" fmla="*/ 48 w 1029"/>
                  <a:gd name="T29" fmla="*/ 255 h 451"/>
                  <a:gd name="T30" fmla="*/ 0 w 1029"/>
                  <a:gd name="T31" fmla="*/ 255 h 451"/>
                  <a:gd name="T32" fmla="*/ 0 w 1029"/>
                  <a:gd name="T33" fmla="*/ 55 h 451"/>
                  <a:gd name="T34" fmla="*/ 257 w 1029"/>
                  <a:gd name="T35" fmla="*/ 30 h 451"/>
                  <a:gd name="T36" fmla="*/ 584 w 1029"/>
                  <a:gd name="T37" fmla="*/ 30 h 451"/>
                  <a:gd name="T38" fmla="*/ 782 w 1029"/>
                  <a:gd name="T39" fmla="*/ 106 h 451"/>
                  <a:gd name="T40" fmla="*/ 938 w 1029"/>
                  <a:gd name="T41" fmla="*/ 226 h 451"/>
                  <a:gd name="T42" fmla="*/ 1003 w 1029"/>
                  <a:gd name="T43" fmla="*/ 35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9" h="451">
                    <a:moveTo>
                      <a:pt x="1003" y="353"/>
                    </a:moveTo>
                    <a:cubicBezTo>
                      <a:pt x="1011" y="370"/>
                      <a:pt x="1029" y="402"/>
                      <a:pt x="1020" y="421"/>
                    </a:cubicBezTo>
                    <a:cubicBezTo>
                      <a:pt x="1006" y="451"/>
                      <a:pt x="968" y="439"/>
                      <a:pt x="949" y="419"/>
                    </a:cubicBezTo>
                    <a:cubicBezTo>
                      <a:pt x="876" y="295"/>
                      <a:pt x="876" y="295"/>
                      <a:pt x="876" y="295"/>
                    </a:cubicBezTo>
                    <a:cubicBezTo>
                      <a:pt x="705" y="201"/>
                      <a:pt x="705" y="201"/>
                      <a:pt x="705" y="201"/>
                    </a:cubicBezTo>
                    <a:cubicBezTo>
                      <a:pt x="705" y="201"/>
                      <a:pt x="607" y="201"/>
                      <a:pt x="534" y="201"/>
                    </a:cubicBezTo>
                    <a:cubicBezTo>
                      <a:pt x="462" y="201"/>
                      <a:pt x="436" y="248"/>
                      <a:pt x="436" y="248"/>
                    </a:cubicBezTo>
                    <a:cubicBezTo>
                      <a:pt x="436" y="248"/>
                      <a:pt x="483" y="248"/>
                      <a:pt x="556" y="248"/>
                    </a:cubicBezTo>
                    <a:cubicBezTo>
                      <a:pt x="629" y="248"/>
                      <a:pt x="651" y="262"/>
                      <a:pt x="651" y="313"/>
                    </a:cubicBezTo>
                    <a:cubicBezTo>
                      <a:pt x="651" y="364"/>
                      <a:pt x="582" y="353"/>
                      <a:pt x="582" y="353"/>
                    </a:cubicBezTo>
                    <a:cubicBezTo>
                      <a:pt x="523" y="353"/>
                      <a:pt x="523" y="353"/>
                      <a:pt x="523" y="353"/>
                    </a:cubicBezTo>
                    <a:cubicBezTo>
                      <a:pt x="523" y="353"/>
                      <a:pt x="396" y="353"/>
                      <a:pt x="352" y="353"/>
                    </a:cubicBezTo>
                    <a:cubicBezTo>
                      <a:pt x="307" y="353"/>
                      <a:pt x="282" y="335"/>
                      <a:pt x="282" y="335"/>
                    </a:cubicBezTo>
                    <a:cubicBezTo>
                      <a:pt x="144" y="273"/>
                      <a:pt x="144" y="273"/>
                      <a:pt x="144" y="273"/>
                    </a:cubicBezTo>
                    <a:cubicBezTo>
                      <a:pt x="144" y="273"/>
                      <a:pt x="97" y="255"/>
                      <a:pt x="48" y="255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194" y="48"/>
                      <a:pt x="257" y="30"/>
                    </a:cubicBezTo>
                    <a:cubicBezTo>
                      <a:pt x="257" y="30"/>
                      <a:pt x="408" y="0"/>
                      <a:pt x="584" y="30"/>
                    </a:cubicBezTo>
                    <a:cubicBezTo>
                      <a:pt x="643" y="39"/>
                      <a:pt x="782" y="106"/>
                      <a:pt x="782" y="106"/>
                    </a:cubicBezTo>
                    <a:cubicBezTo>
                      <a:pt x="938" y="226"/>
                      <a:pt x="938" y="226"/>
                      <a:pt x="938" y="226"/>
                    </a:cubicBezTo>
                    <a:cubicBezTo>
                      <a:pt x="938" y="226"/>
                      <a:pt x="971" y="284"/>
                      <a:pt x="1003" y="3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7" name="Freeform 40"/>
              <p:cNvSpPr/>
              <p:nvPr/>
            </p:nvSpPr>
            <p:spPr bwMode="auto">
              <a:xfrm>
                <a:off x="6321425" y="3443288"/>
                <a:ext cx="623888" cy="688975"/>
              </a:xfrm>
              <a:custGeom>
                <a:avLst/>
                <a:gdLst>
                  <a:gd name="T0" fmla="*/ 166 w 166"/>
                  <a:gd name="T1" fmla="*/ 75 h 183"/>
                  <a:gd name="T2" fmla="*/ 166 w 166"/>
                  <a:gd name="T3" fmla="*/ 112 h 183"/>
                  <a:gd name="T4" fmla="*/ 14 w 166"/>
                  <a:gd name="T5" fmla="*/ 183 h 183"/>
                  <a:gd name="T6" fmla="*/ 30 w 166"/>
                  <a:gd name="T7" fmla="*/ 159 h 183"/>
                  <a:gd name="T8" fmla="*/ 0 w 166"/>
                  <a:gd name="T9" fmla="*/ 49 h 183"/>
                  <a:gd name="T10" fmla="*/ 72 w 166"/>
                  <a:gd name="T11" fmla="*/ 0 h 183"/>
                  <a:gd name="T12" fmla="*/ 166 w 166"/>
                  <a:gd name="T13" fmla="*/ 7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83">
                    <a:moveTo>
                      <a:pt x="166" y="75"/>
                    </a:moveTo>
                    <a:cubicBezTo>
                      <a:pt x="166" y="88"/>
                      <a:pt x="166" y="101"/>
                      <a:pt x="166" y="112"/>
                    </a:cubicBezTo>
                    <a:cubicBezTo>
                      <a:pt x="127" y="152"/>
                      <a:pt x="74" y="178"/>
                      <a:pt x="14" y="183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2" y="47"/>
                      <a:pt x="59" y="28"/>
                      <a:pt x="72" y="0"/>
                    </a:cubicBezTo>
                    <a:cubicBezTo>
                      <a:pt x="118" y="12"/>
                      <a:pt x="166" y="35"/>
                      <a:pt x="16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8" name="Freeform 41"/>
              <p:cNvSpPr>
                <a:spLocks noEditPoints="1"/>
              </p:cNvSpPr>
              <p:nvPr/>
            </p:nvSpPr>
            <p:spPr bwMode="auto">
              <a:xfrm>
                <a:off x="5926138" y="2763838"/>
                <a:ext cx="725488" cy="725488"/>
              </a:xfrm>
              <a:custGeom>
                <a:avLst/>
                <a:gdLst>
                  <a:gd name="T0" fmla="*/ 176 w 193"/>
                  <a:gd name="T1" fmla="*/ 93 h 193"/>
                  <a:gd name="T2" fmla="*/ 151 w 193"/>
                  <a:gd name="T3" fmla="*/ 38 h 193"/>
                  <a:gd name="T4" fmla="*/ 157 w 193"/>
                  <a:gd name="T5" fmla="*/ 76 h 193"/>
                  <a:gd name="T6" fmla="*/ 115 w 193"/>
                  <a:gd name="T7" fmla="*/ 162 h 193"/>
                  <a:gd name="T8" fmla="*/ 176 w 193"/>
                  <a:gd name="T9" fmla="*/ 93 h 193"/>
                  <a:gd name="T10" fmla="*/ 97 w 193"/>
                  <a:gd name="T11" fmla="*/ 0 h 193"/>
                  <a:gd name="T12" fmla="*/ 193 w 193"/>
                  <a:gd name="T13" fmla="*/ 96 h 193"/>
                  <a:gd name="T14" fmla="*/ 97 w 193"/>
                  <a:gd name="T15" fmla="*/ 193 h 193"/>
                  <a:gd name="T16" fmla="*/ 0 w 193"/>
                  <a:gd name="T17" fmla="*/ 96 h 193"/>
                  <a:gd name="T18" fmla="*/ 97 w 193"/>
                  <a:gd name="T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193">
                    <a:moveTo>
                      <a:pt x="176" y="93"/>
                    </a:moveTo>
                    <a:cubicBezTo>
                      <a:pt x="176" y="71"/>
                      <a:pt x="166" y="51"/>
                      <a:pt x="151" y="38"/>
                    </a:cubicBezTo>
                    <a:cubicBezTo>
                      <a:pt x="155" y="50"/>
                      <a:pt x="157" y="63"/>
                      <a:pt x="157" y="76"/>
                    </a:cubicBezTo>
                    <a:cubicBezTo>
                      <a:pt x="157" y="111"/>
                      <a:pt x="141" y="142"/>
                      <a:pt x="115" y="162"/>
                    </a:cubicBezTo>
                    <a:cubicBezTo>
                      <a:pt x="150" y="158"/>
                      <a:pt x="176" y="128"/>
                      <a:pt x="176" y="93"/>
                    </a:cubicBezTo>
                    <a:close/>
                    <a:moveTo>
                      <a:pt x="97" y="0"/>
                    </a:moveTo>
                    <a:cubicBezTo>
                      <a:pt x="150" y="0"/>
                      <a:pt x="193" y="43"/>
                      <a:pt x="193" y="96"/>
                    </a:cubicBezTo>
                    <a:cubicBezTo>
                      <a:pt x="193" y="149"/>
                      <a:pt x="150" y="193"/>
                      <a:pt x="97" y="193"/>
                    </a:cubicBezTo>
                    <a:cubicBezTo>
                      <a:pt x="43" y="193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Freeform 42"/>
              <p:cNvSpPr/>
              <p:nvPr/>
            </p:nvSpPr>
            <p:spPr bwMode="auto">
              <a:xfrm>
                <a:off x="5653088" y="3443288"/>
                <a:ext cx="623888" cy="692150"/>
              </a:xfrm>
              <a:custGeom>
                <a:avLst/>
                <a:gdLst>
                  <a:gd name="T0" fmla="*/ 166 w 166"/>
                  <a:gd name="T1" fmla="*/ 49 h 184"/>
                  <a:gd name="T2" fmla="*/ 135 w 166"/>
                  <a:gd name="T3" fmla="*/ 159 h 184"/>
                  <a:gd name="T4" fmla="*/ 152 w 166"/>
                  <a:gd name="T5" fmla="*/ 184 h 184"/>
                  <a:gd name="T6" fmla="*/ 0 w 166"/>
                  <a:gd name="T7" fmla="*/ 115 h 184"/>
                  <a:gd name="T8" fmla="*/ 0 w 166"/>
                  <a:gd name="T9" fmla="*/ 75 h 184"/>
                  <a:gd name="T10" fmla="*/ 93 w 166"/>
                  <a:gd name="T11" fmla="*/ 0 h 184"/>
                  <a:gd name="T12" fmla="*/ 166 w 166"/>
                  <a:gd name="T13" fmla="*/ 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84">
                    <a:moveTo>
                      <a:pt x="166" y="49"/>
                    </a:moveTo>
                    <a:cubicBezTo>
                      <a:pt x="135" y="159"/>
                      <a:pt x="135" y="159"/>
                      <a:pt x="135" y="159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93" y="180"/>
                      <a:pt x="39" y="154"/>
                      <a:pt x="0" y="115"/>
                    </a:cubicBezTo>
                    <a:cubicBezTo>
                      <a:pt x="0" y="103"/>
                      <a:pt x="0" y="90"/>
                      <a:pt x="0" y="75"/>
                    </a:cubicBezTo>
                    <a:cubicBezTo>
                      <a:pt x="0" y="35"/>
                      <a:pt x="48" y="12"/>
                      <a:pt x="93" y="0"/>
                    </a:cubicBezTo>
                    <a:cubicBezTo>
                      <a:pt x="106" y="28"/>
                      <a:pt x="134" y="47"/>
                      <a:pt x="16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43"/>
              <p:cNvSpPr>
                <a:spLocks noEditPoints="1"/>
              </p:cNvSpPr>
              <p:nvPr/>
            </p:nvSpPr>
            <p:spPr bwMode="auto">
              <a:xfrm>
                <a:off x="5307013" y="2368550"/>
                <a:ext cx="2012950" cy="2014538"/>
              </a:xfrm>
              <a:custGeom>
                <a:avLst/>
                <a:gdLst>
                  <a:gd name="T0" fmla="*/ 267 w 536"/>
                  <a:gd name="T1" fmla="*/ 523 h 536"/>
                  <a:gd name="T2" fmla="*/ 521 w 536"/>
                  <a:gd name="T3" fmla="*/ 268 h 536"/>
                  <a:gd name="T4" fmla="*/ 267 w 536"/>
                  <a:gd name="T5" fmla="*/ 14 h 536"/>
                  <a:gd name="T6" fmla="*/ 13 w 536"/>
                  <a:gd name="T7" fmla="*/ 268 h 536"/>
                  <a:gd name="T8" fmla="*/ 267 w 536"/>
                  <a:gd name="T9" fmla="*/ 523 h 536"/>
                  <a:gd name="T10" fmla="*/ 268 w 536"/>
                  <a:gd name="T11" fmla="*/ 536 h 536"/>
                  <a:gd name="T12" fmla="*/ 0 w 536"/>
                  <a:gd name="T13" fmla="*/ 268 h 536"/>
                  <a:gd name="T14" fmla="*/ 268 w 536"/>
                  <a:gd name="T15" fmla="*/ 0 h 536"/>
                  <a:gd name="T16" fmla="*/ 536 w 536"/>
                  <a:gd name="T17" fmla="*/ 268 h 536"/>
                  <a:gd name="T18" fmla="*/ 268 w 536"/>
                  <a:gd name="T1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536">
                    <a:moveTo>
                      <a:pt x="267" y="523"/>
                    </a:moveTo>
                    <a:cubicBezTo>
                      <a:pt x="407" y="523"/>
                      <a:pt x="521" y="409"/>
                      <a:pt x="521" y="268"/>
                    </a:cubicBezTo>
                    <a:cubicBezTo>
                      <a:pt x="521" y="128"/>
                      <a:pt x="407" y="14"/>
                      <a:pt x="267" y="14"/>
                    </a:cubicBezTo>
                    <a:cubicBezTo>
                      <a:pt x="127" y="14"/>
                      <a:pt x="13" y="128"/>
                      <a:pt x="13" y="268"/>
                    </a:cubicBezTo>
                    <a:cubicBezTo>
                      <a:pt x="13" y="409"/>
                      <a:pt x="127" y="523"/>
                      <a:pt x="267" y="523"/>
                    </a:cubicBezTo>
                    <a:close/>
                    <a:moveTo>
                      <a:pt x="268" y="536"/>
                    </a:moveTo>
                    <a:cubicBezTo>
                      <a:pt x="120" y="536"/>
                      <a:pt x="0" y="416"/>
                      <a:pt x="0" y="268"/>
                    </a:cubicBezTo>
                    <a:cubicBezTo>
                      <a:pt x="0" y="120"/>
                      <a:pt x="120" y="0"/>
                      <a:pt x="268" y="0"/>
                    </a:cubicBezTo>
                    <a:cubicBezTo>
                      <a:pt x="416" y="0"/>
                      <a:pt x="536" y="120"/>
                      <a:pt x="536" y="268"/>
                    </a:cubicBezTo>
                    <a:cubicBezTo>
                      <a:pt x="536" y="416"/>
                      <a:pt x="416" y="536"/>
                      <a:pt x="268" y="5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Rectangle 44"/>
              <p:cNvSpPr>
                <a:spLocks noChangeArrowheads="1"/>
              </p:cNvSpPr>
              <p:nvPr/>
            </p:nvSpPr>
            <p:spPr bwMode="auto">
              <a:xfrm>
                <a:off x="3244850" y="1019175"/>
                <a:ext cx="250825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459590" y="3100048"/>
            <a:ext cx="1500885" cy="1505345"/>
            <a:chOff x="4459590" y="3100048"/>
            <a:chExt cx="1500885" cy="1505345"/>
          </a:xfrm>
        </p:grpSpPr>
        <p:sp>
          <p:nvSpPr>
            <p:cNvPr id="21" name="Freeform 23"/>
            <p:cNvSpPr/>
            <p:nvPr/>
          </p:nvSpPr>
          <p:spPr bwMode="auto">
            <a:xfrm>
              <a:off x="4459590" y="3100048"/>
              <a:ext cx="1500885" cy="1505345"/>
            </a:xfrm>
            <a:custGeom>
              <a:avLst/>
              <a:gdLst>
                <a:gd name="T0" fmla="*/ 673 w 673"/>
                <a:gd name="T1" fmla="*/ 344 h 675"/>
                <a:gd name="T2" fmla="*/ 448 w 673"/>
                <a:gd name="T3" fmla="*/ 119 h 675"/>
                <a:gd name="T4" fmla="*/ 564 w 673"/>
                <a:gd name="T5" fmla="*/ 0 h 675"/>
                <a:gd name="T6" fmla="*/ 0 w 673"/>
                <a:gd name="T7" fmla="*/ 0 h 675"/>
                <a:gd name="T8" fmla="*/ 0 w 673"/>
                <a:gd name="T9" fmla="*/ 566 h 675"/>
                <a:gd name="T10" fmla="*/ 116 w 673"/>
                <a:gd name="T11" fmla="*/ 448 h 675"/>
                <a:gd name="T12" fmla="*/ 341 w 673"/>
                <a:gd name="T13" fmla="*/ 675 h 675"/>
                <a:gd name="T14" fmla="*/ 673 w 673"/>
                <a:gd name="T15" fmla="*/ 34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5">
                  <a:moveTo>
                    <a:pt x="673" y="344"/>
                  </a:moveTo>
                  <a:lnTo>
                    <a:pt x="448" y="119"/>
                  </a:lnTo>
                  <a:lnTo>
                    <a:pt x="564" y="0"/>
                  </a:lnTo>
                  <a:lnTo>
                    <a:pt x="0" y="0"/>
                  </a:lnTo>
                  <a:lnTo>
                    <a:pt x="0" y="566"/>
                  </a:lnTo>
                  <a:lnTo>
                    <a:pt x="116" y="448"/>
                  </a:lnTo>
                  <a:lnTo>
                    <a:pt x="341" y="675"/>
                  </a:lnTo>
                  <a:lnTo>
                    <a:pt x="673" y="3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4544336" y="3180333"/>
              <a:ext cx="238626" cy="352362"/>
            </a:xfrm>
            <a:custGeom>
              <a:avLst/>
              <a:gdLst>
                <a:gd name="T0" fmla="*/ 23 w 45"/>
                <a:gd name="T1" fmla="*/ 67 h 67"/>
                <a:gd name="T2" fmla="*/ 15 w 45"/>
                <a:gd name="T3" fmla="*/ 66 h 67"/>
                <a:gd name="T4" fmla="*/ 7 w 45"/>
                <a:gd name="T5" fmla="*/ 63 h 67"/>
                <a:gd name="T6" fmla="*/ 2 w 45"/>
                <a:gd name="T7" fmla="*/ 57 h 67"/>
                <a:gd name="T8" fmla="*/ 0 w 45"/>
                <a:gd name="T9" fmla="*/ 47 h 67"/>
                <a:gd name="T10" fmla="*/ 0 w 45"/>
                <a:gd name="T11" fmla="*/ 23 h 67"/>
                <a:gd name="T12" fmla="*/ 2 w 45"/>
                <a:gd name="T13" fmla="*/ 12 h 67"/>
                <a:gd name="T14" fmla="*/ 6 w 45"/>
                <a:gd name="T15" fmla="*/ 5 h 67"/>
                <a:gd name="T16" fmla="*/ 14 w 45"/>
                <a:gd name="T17" fmla="*/ 1 h 67"/>
                <a:gd name="T18" fmla="*/ 23 w 45"/>
                <a:gd name="T19" fmla="*/ 0 h 67"/>
                <a:gd name="T20" fmla="*/ 32 w 45"/>
                <a:gd name="T21" fmla="*/ 1 h 67"/>
                <a:gd name="T22" fmla="*/ 39 w 45"/>
                <a:gd name="T23" fmla="*/ 5 h 67"/>
                <a:gd name="T24" fmla="*/ 43 w 45"/>
                <a:gd name="T25" fmla="*/ 11 h 67"/>
                <a:gd name="T26" fmla="*/ 45 w 45"/>
                <a:gd name="T27" fmla="*/ 22 h 67"/>
                <a:gd name="T28" fmla="*/ 45 w 45"/>
                <a:gd name="T29" fmla="*/ 45 h 67"/>
                <a:gd name="T30" fmla="*/ 43 w 45"/>
                <a:gd name="T31" fmla="*/ 56 h 67"/>
                <a:gd name="T32" fmla="*/ 38 w 45"/>
                <a:gd name="T33" fmla="*/ 63 h 67"/>
                <a:gd name="T34" fmla="*/ 31 w 45"/>
                <a:gd name="T35" fmla="*/ 66 h 67"/>
                <a:gd name="T36" fmla="*/ 23 w 45"/>
                <a:gd name="T37" fmla="*/ 67 h 67"/>
                <a:gd name="T38" fmla="*/ 33 w 45"/>
                <a:gd name="T39" fmla="*/ 24 h 67"/>
                <a:gd name="T40" fmla="*/ 31 w 45"/>
                <a:gd name="T41" fmla="*/ 14 h 67"/>
                <a:gd name="T42" fmla="*/ 23 w 45"/>
                <a:gd name="T43" fmla="*/ 11 h 67"/>
                <a:gd name="T44" fmla="*/ 18 w 45"/>
                <a:gd name="T45" fmla="*/ 12 h 67"/>
                <a:gd name="T46" fmla="*/ 14 w 45"/>
                <a:gd name="T47" fmla="*/ 14 h 67"/>
                <a:gd name="T48" fmla="*/ 12 w 45"/>
                <a:gd name="T49" fmla="*/ 18 h 67"/>
                <a:gd name="T50" fmla="*/ 12 w 45"/>
                <a:gd name="T51" fmla="*/ 24 h 67"/>
                <a:gd name="T52" fmla="*/ 12 w 45"/>
                <a:gd name="T53" fmla="*/ 46 h 67"/>
                <a:gd name="T54" fmla="*/ 15 w 45"/>
                <a:gd name="T55" fmla="*/ 54 h 67"/>
                <a:gd name="T56" fmla="*/ 23 w 45"/>
                <a:gd name="T57" fmla="*/ 56 h 67"/>
                <a:gd name="T58" fmla="*/ 27 w 45"/>
                <a:gd name="T59" fmla="*/ 56 h 67"/>
                <a:gd name="T60" fmla="*/ 31 w 45"/>
                <a:gd name="T61" fmla="*/ 54 h 67"/>
                <a:gd name="T62" fmla="*/ 33 w 45"/>
                <a:gd name="T63" fmla="*/ 50 h 67"/>
                <a:gd name="T64" fmla="*/ 33 w 45"/>
                <a:gd name="T65" fmla="*/ 45 h 67"/>
                <a:gd name="T66" fmla="*/ 33 w 45"/>
                <a:gd name="T67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67">
                  <a:moveTo>
                    <a:pt x="23" y="67"/>
                  </a:moveTo>
                  <a:cubicBezTo>
                    <a:pt x="20" y="67"/>
                    <a:pt x="18" y="66"/>
                    <a:pt x="15" y="66"/>
                  </a:cubicBezTo>
                  <a:cubicBezTo>
                    <a:pt x="12" y="65"/>
                    <a:pt x="10" y="64"/>
                    <a:pt x="7" y="63"/>
                  </a:cubicBezTo>
                  <a:cubicBezTo>
                    <a:pt x="5" y="62"/>
                    <a:pt x="3" y="59"/>
                    <a:pt x="2" y="57"/>
                  </a:cubicBezTo>
                  <a:cubicBezTo>
                    <a:pt x="1" y="54"/>
                    <a:pt x="0" y="51"/>
                    <a:pt x="0" y="4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3" y="9"/>
                    <a:pt x="4" y="7"/>
                    <a:pt x="6" y="5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4" y="2"/>
                    <a:pt x="37" y="3"/>
                    <a:pt x="39" y="5"/>
                  </a:cubicBezTo>
                  <a:cubicBezTo>
                    <a:pt x="41" y="6"/>
                    <a:pt x="42" y="8"/>
                    <a:pt x="43" y="11"/>
                  </a:cubicBezTo>
                  <a:cubicBezTo>
                    <a:pt x="45" y="14"/>
                    <a:pt x="45" y="17"/>
                    <a:pt x="45" y="22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50"/>
                    <a:pt x="45" y="53"/>
                    <a:pt x="43" y="56"/>
                  </a:cubicBezTo>
                  <a:cubicBezTo>
                    <a:pt x="42" y="59"/>
                    <a:pt x="40" y="61"/>
                    <a:pt x="38" y="63"/>
                  </a:cubicBezTo>
                  <a:cubicBezTo>
                    <a:pt x="36" y="65"/>
                    <a:pt x="34" y="66"/>
                    <a:pt x="31" y="66"/>
                  </a:cubicBezTo>
                  <a:cubicBezTo>
                    <a:pt x="29" y="66"/>
                    <a:pt x="26" y="67"/>
                    <a:pt x="23" y="67"/>
                  </a:cubicBezTo>
                  <a:close/>
                  <a:moveTo>
                    <a:pt x="33" y="24"/>
                  </a:moveTo>
                  <a:cubicBezTo>
                    <a:pt x="33" y="19"/>
                    <a:pt x="33" y="16"/>
                    <a:pt x="31" y="14"/>
                  </a:cubicBezTo>
                  <a:cubicBezTo>
                    <a:pt x="30" y="12"/>
                    <a:pt x="27" y="11"/>
                    <a:pt x="23" y="11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3" y="17"/>
                    <a:pt x="12" y="18"/>
                  </a:cubicBezTo>
                  <a:cubicBezTo>
                    <a:pt x="12" y="20"/>
                    <a:pt x="12" y="22"/>
                    <a:pt x="12" y="2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50"/>
                    <a:pt x="13" y="52"/>
                    <a:pt x="15" y="54"/>
                  </a:cubicBezTo>
                  <a:cubicBezTo>
                    <a:pt x="17" y="55"/>
                    <a:pt x="20" y="56"/>
                    <a:pt x="23" y="56"/>
                  </a:cubicBezTo>
                  <a:cubicBezTo>
                    <a:pt x="25" y="56"/>
                    <a:pt x="26" y="56"/>
                    <a:pt x="27" y="56"/>
                  </a:cubicBezTo>
                  <a:cubicBezTo>
                    <a:pt x="29" y="55"/>
                    <a:pt x="30" y="55"/>
                    <a:pt x="31" y="54"/>
                  </a:cubicBezTo>
                  <a:cubicBezTo>
                    <a:pt x="32" y="53"/>
                    <a:pt x="32" y="52"/>
                    <a:pt x="33" y="50"/>
                  </a:cubicBezTo>
                  <a:cubicBezTo>
                    <a:pt x="33" y="49"/>
                    <a:pt x="33" y="47"/>
                    <a:pt x="33" y="4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4836485" y="3184793"/>
              <a:ext cx="231934" cy="343442"/>
            </a:xfrm>
            <a:custGeom>
              <a:avLst/>
              <a:gdLst>
                <a:gd name="T0" fmla="*/ 3 w 44"/>
                <a:gd name="T1" fmla="*/ 65 h 65"/>
                <a:gd name="T2" fmla="*/ 1 w 44"/>
                <a:gd name="T3" fmla="*/ 64 h 65"/>
                <a:gd name="T4" fmla="*/ 0 w 44"/>
                <a:gd name="T5" fmla="*/ 62 h 65"/>
                <a:gd name="T6" fmla="*/ 0 w 44"/>
                <a:gd name="T7" fmla="*/ 58 h 65"/>
                <a:gd name="T8" fmla="*/ 1 w 44"/>
                <a:gd name="T9" fmla="*/ 48 h 65"/>
                <a:gd name="T10" fmla="*/ 6 w 44"/>
                <a:gd name="T11" fmla="*/ 41 h 65"/>
                <a:gd name="T12" fmla="*/ 12 w 44"/>
                <a:gd name="T13" fmla="*/ 35 h 65"/>
                <a:gd name="T14" fmla="*/ 18 w 44"/>
                <a:gd name="T15" fmla="*/ 30 h 65"/>
                <a:gd name="T16" fmla="*/ 23 w 44"/>
                <a:gd name="T17" fmla="*/ 27 h 65"/>
                <a:gd name="T18" fmla="*/ 27 w 44"/>
                <a:gd name="T19" fmla="*/ 24 h 65"/>
                <a:gd name="T20" fmla="*/ 30 w 44"/>
                <a:gd name="T21" fmla="*/ 21 h 65"/>
                <a:gd name="T22" fmla="*/ 32 w 44"/>
                <a:gd name="T23" fmla="*/ 18 h 65"/>
                <a:gd name="T24" fmla="*/ 21 w 44"/>
                <a:gd name="T25" fmla="*/ 10 h 65"/>
                <a:gd name="T26" fmla="*/ 13 w 44"/>
                <a:gd name="T27" fmla="*/ 12 h 65"/>
                <a:gd name="T28" fmla="*/ 7 w 44"/>
                <a:gd name="T29" fmla="*/ 14 h 65"/>
                <a:gd name="T30" fmla="*/ 6 w 44"/>
                <a:gd name="T31" fmla="*/ 13 h 65"/>
                <a:gd name="T32" fmla="*/ 4 w 44"/>
                <a:gd name="T33" fmla="*/ 10 h 65"/>
                <a:gd name="T34" fmla="*/ 3 w 44"/>
                <a:gd name="T35" fmla="*/ 6 h 65"/>
                <a:gd name="T36" fmla="*/ 3 w 44"/>
                <a:gd name="T37" fmla="*/ 4 h 65"/>
                <a:gd name="T38" fmla="*/ 6 w 44"/>
                <a:gd name="T39" fmla="*/ 3 h 65"/>
                <a:gd name="T40" fmla="*/ 10 w 44"/>
                <a:gd name="T41" fmla="*/ 2 h 65"/>
                <a:gd name="T42" fmla="*/ 15 w 44"/>
                <a:gd name="T43" fmla="*/ 0 h 65"/>
                <a:gd name="T44" fmla="*/ 23 w 44"/>
                <a:gd name="T45" fmla="*/ 0 h 65"/>
                <a:gd name="T46" fmla="*/ 38 w 44"/>
                <a:gd name="T47" fmla="*/ 4 h 65"/>
                <a:gd name="T48" fmla="*/ 44 w 44"/>
                <a:gd name="T49" fmla="*/ 16 h 65"/>
                <a:gd name="T50" fmla="*/ 42 w 44"/>
                <a:gd name="T51" fmla="*/ 24 h 65"/>
                <a:gd name="T52" fmla="*/ 38 w 44"/>
                <a:gd name="T53" fmla="*/ 30 h 65"/>
                <a:gd name="T54" fmla="*/ 32 w 44"/>
                <a:gd name="T55" fmla="*/ 35 h 65"/>
                <a:gd name="T56" fmla="*/ 25 w 44"/>
                <a:gd name="T57" fmla="*/ 39 h 65"/>
                <a:gd name="T58" fmla="*/ 17 w 44"/>
                <a:gd name="T59" fmla="*/ 45 h 65"/>
                <a:gd name="T60" fmla="*/ 14 w 44"/>
                <a:gd name="T61" fmla="*/ 54 h 65"/>
                <a:gd name="T62" fmla="*/ 15 w 44"/>
                <a:gd name="T63" fmla="*/ 54 h 65"/>
                <a:gd name="T64" fmla="*/ 40 w 44"/>
                <a:gd name="T65" fmla="*/ 54 h 65"/>
                <a:gd name="T66" fmla="*/ 43 w 44"/>
                <a:gd name="T67" fmla="*/ 55 h 65"/>
                <a:gd name="T68" fmla="*/ 44 w 44"/>
                <a:gd name="T69" fmla="*/ 57 h 65"/>
                <a:gd name="T70" fmla="*/ 44 w 44"/>
                <a:gd name="T71" fmla="*/ 62 h 65"/>
                <a:gd name="T72" fmla="*/ 43 w 44"/>
                <a:gd name="T73" fmla="*/ 64 h 65"/>
                <a:gd name="T74" fmla="*/ 42 w 44"/>
                <a:gd name="T75" fmla="*/ 65 h 65"/>
                <a:gd name="T76" fmla="*/ 3 w 44"/>
                <a:gd name="T7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65">
                  <a:moveTo>
                    <a:pt x="3" y="65"/>
                  </a:moveTo>
                  <a:cubicBezTo>
                    <a:pt x="2" y="65"/>
                    <a:pt x="1" y="65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1"/>
                    <a:pt x="1" y="48"/>
                  </a:cubicBezTo>
                  <a:cubicBezTo>
                    <a:pt x="3" y="46"/>
                    <a:pt x="4" y="43"/>
                    <a:pt x="6" y="41"/>
                  </a:cubicBezTo>
                  <a:cubicBezTo>
                    <a:pt x="8" y="38"/>
                    <a:pt x="10" y="36"/>
                    <a:pt x="12" y="35"/>
                  </a:cubicBezTo>
                  <a:cubicBezTo>
                    <a:pt x="14" y="33"/>
                    <a:pt x="16" y="31"/>
                    <a:pt x="18" y="30"/>
                  </a:cubicBezTo>
                  <a:cubicBezTo>
                    <a:pt x="19" y="29"/>
                    <a:pt x="21" y="28"/>
                    <a:pt x="23" y="27"/>
                  </a:cubicBezTo>
                  <a:cubicBezTo>
                    <a:pt x="24" y="26"/>
                    <a:pt x="26" y="25"/>
                    <a:pt x="27" y="24"/>
                  </a:cubicBezTo>
                  <a:cubicBezTo>
                    <a:pt x="28" y="23"/>
                    <a:pt x="29" y="22"/>
                    <a:pt x="30" y="21"/>
                  </a:cubicBezTo>
                  <a:cubicBezTo>
                    <a:pt x="31" y="20"/>
                    <a:pt x="32" y="19"/>
                    <a:pt x="32" y="18"/>
                  </a:cubicBezTo>
                  <a:cubicBezTo>
                    <a:pt x="32" y="13"/>
                    <a:pt x="28" y="10"/>
                    <a:pt x="21" y="10"/>
                  </a:cubicBezTo>
                  <a:cubicBezTo>
                    <a:pt x="18" y="10"/>
                    <a:pt x="15" y="11"/>
                    <a:pt x="13" y="12"/>
                  </a:cubicBezTo>
                  <a:cubicBezTo>
                    <a:pt x="11" y="12"/>
                    <a:pt x="9" y="13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1" y="1"/>
                    <a:pt x="13" y="1"/>
                    <a:pt x="15" y="0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9" y="0"/>
                    <a:pt x="35" y="1"/>
                    <a:pt x="38" y="4"/>
                  </a:cubicBezTo>
                  <a:cubicBezTo>
                    <a:pt x="42" y="7"/>
                    <a:pt x="44" y="11"/>
                    <a:pt x="44" y="16"/>
                  </a:cubicBezTo>
                  <a:cubicBezTo>
                    <a:pt x="44" y="19"/>
                    <a:pt x="44" y="22"/>
                    <a:pt x="42" y="24"/>
                  </a:cubicBezTo>
                  <a:cubicBezTo>
                    <a:pt x="41" y="26"/>
                    <a:pt x="40" y="28"/>
                    <a:pt x="38" y="30"/>
                  </a:cubicBezTo>
                  <a:cubicBezTo>
                    <a:pt x="36" y="32"/>
                    <a:pt x="34" y="33"/>
                    <a:pt x="32" y="35"/>
                  </a:cubicBezTo>
                  <a:cubicBezTo>
                    <a:pt x="29" y="36"/>
                    <a:pt x="27" y="38"/>
                    <a:pt x="25" y="39"/>
                  </a:cubicBezTo>
                  <a:cubicBezTo>
                    <a:pt x="22" y="40"/>
                    <a:pt x="19" y="42"/>
                    <a:pt x="17" y="45"/>
                  </a:cubicBezTo>
                  <a:cubicBezTo>
                    <a:pt x="15" y="47"/>
                    <a:pt x="14" y="50"/>
                    <a:pt x="14" y="54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4"/>
                    <a:pt x="43" y="54"/>
                    <a:pt x="43" y="55"/>
                  </a:cubicBezTo>
                  <a:cubicBezTo>
                    <a:pt x="44" y="55"/>
                    <a:pt x="44" y="56"/>
                    <a:pt x="44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3"/>
                    <a:pt x="44" y="64"/>
                    <a:pt x="43" y="64"/>
                  </a:cubicBezTo>
                  <a:cubicBezTo>
                    <a:pt x="43" y="65"/>
                    <a:pt x="42" y="65"/>
                    <a:pt x="42" y="65"/>
                  </a:cubicBezTo>
                  <a:lnTo>
                    <a:pt x="3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952452" y="3619491"/>
              <a:ext cx="464950" cy="572684"/>
              <a:chOff x="3946525" y="784226"/>
              <a:chExt cx="4295775" cy="5291138"/>
            </a:xfrm>
            <a:solidFill>
              <a:schemeClr val="bg1"/>
            </a:solidFill>
          </p:grpSpPr>
          <p:sp>
            <p:nvSpPr>
              <p:cNvPr id="84" name="Freeform 138"/>
              <p:cNvSpPr/>
              <p:nvPr/>
            </p:nvSpPr>
            <p:spPr bwMode="auto">
              <a:xfrm>
                <a:off x="7734300" y="2598738"/>
                <a:ext cx="508000" cy="233363"/>
              </a:xfrm>
              <a:custGeom>
                <a:avLst/>
                <a:gdLst>
                  <a:gd name="T0" fmla="*/ 103 w 135"/>
                  <a:gd name="T1" fmla="*/ 0 h 62"/>
                  <a:gd name="T2" fmla="*/ 135 w 135"/>
                  <a:gd name="T3" fmla="*/ 31 h 62"/>
                  <a:gd name="T4" fmla="*/ 103 w 135"/>
                  <a:gd name="T5" fmla="*/ 62 h 62"/>
                  <a:gd name="T6" fmla="*/ 32 w 135"/>
                  <a:gd name="T7" fmla="*/ 62 h 62"/>
                  <a:gd name="T8" fmla="*/ 0 w 135"/>
                  <a:gd name="T9" fmla="*/ 31 h 62"/>
                  <a:gd name="T10" fmla="*/ 10 w 135"/>
                  <a:gd name="T11" fmla="*/ 9 h 62"/>
                  <a:gd name="T12" fmla="*/ 32 w 135"/>
                  <a:gd name="T13" fmla="*/ 0 h 62"/>
                  <a:gd name="T14" fmla="*/ 103 w 135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62">
                    <a:moveTo>
                      <a:pt x="103" y="0"/>
                    </a:moveTo>
                    <a:cubicBezTo>
                      <a:pt x="121" y="0"/>
                      <a:pt x="135" y="14"/>
                      <a:pt x="135" y="31"/>
                    </a:cubicBezTo>
                    <a:cubicBezTo>
                      <a:pt x="135" y="48"/>
                      <a:pt x="121" y="62"/>
                      <a:pt x="10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23"/>
                      <a:pt x="4" y="15"/>
                      <a:pt x="10" y="9"/>
                    </a:cubicBezTo>
                    <a:cubicBezTo>
                      <a:pt x="15" y="3"/>
                      <a:pt x="23" y="0"/>
                      <a:pt x="32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>
                <a:off x="7281863" y="1384301"/>
                <a:ext cx="436563" cy="447675"/>
              </a:xfrm>
              <a:custGeom>
                <a:avLst/>
                <a:gdLst>
                  <a:gd name="T0" fmla="*/ 104 w 116"/>
                  <a:gd name="T1" fmla="*/ 12 h 119"/>
                  <a:gd name="T2" fmla="*/ 104 w 116"/>
                  <a:gd name="T3" fmla="*/ 57 h 119"/>
                  <a:gd name="T4" fmla="*/ 53 w 116"/>
                  <a:gd name="T5" fmla="*/ 107 h 119"/>
                  <a:gd name="T6" fmla="*/ 9 w 116"/>
                  <a:gd name="T7" fmla="*/ 107 h 119"/>
                  <a:gd name="T8" fmla="*/ 0 w 116"/>
                  <a:gd name="T9" fmla="*/ 85 h 119"/>
                  <a:gd name="T10" fmla="*/ 9 w 116"/>
                  <a:gd name="T11" fmla="*/ 63 h 119"/>
                  <a:gd name="T12" fmla="*/ 60 w 116"/>
                  <a:gd name="T13" fmla="*/ 12 h 119"/>
                  <a:gd name="T14" fmla="*/ 104 w 116"/>
                  <a:gd name="T15" fmla="*/ 1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19">
                    <a:moveTo>
                      <a:pt x="104" y="12"/>
                    </a:moveTo>
                    <a:cubicBezTo>
                      <a:pt x="116" y="25"/>
                      <a:pt x="116" y="44"/>
                      <a:pt x="104" y="5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41" y="119"/>
                      <a:pt x="21" y="119"/>
                      <a:pt x="9" y="107"/>
                    </a:cubicBezTo>
                    <a:cubicBezTo>
                      <a:pt x="3" y="101"/>
                      <a:pt x="0" y="93"/>
                      <a:pt x="0" y="85"/>
                    </a:cubicBezTo>
                    <a:cubicBezTo>
                      <a:pt x="0" y="77"/>
                      <a:pt x="3" y="69"/>
                      <a:pt x="9" y="63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72" y="0"/>
                      <a:pt x="92" y="0"/>
                      <a:pt x="10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Freeform 140"/>
              <p:cNvSpPr/>
              <p:nvPr/>
            </p:nvSpPr>
            <p:spPr bwMode="auto">
              <a:xfrm>
                <a:off x="7281863" y="4044951"/>
                <a:ext cx="436563" cy="450850"/>
              </a:xfrm>
              <a:custGeom>
                <a:avLst/>
                <a:gdLst>
                  <a:gd name="T0" fmla="*/ 104 w 116"/>
                  <a:gd name="T1" fmla="*/ 63 h 120"/>
                  <a:gd name="T2" fmla="*/ 104 w 116"/>
                  <a:gd name="T3" fmla="*/ 107 h 120"/>
                  <a:gd name="T4" fmla="*/ 60 w 116"/>
                  <a:gd name="T5" fmla="*/ 107 h 120"/>
                  <a:gd name="T6" fmla="*/ 9 w 116"/>
                  <a:gd name="T7" fmla="*/ 57 h 120"/>
                  <a:gd name="T8" fmla="*/ 0 w 116"/>
                  <a:gd name="T9" fmla="*/ 35 h 120"/>
                  <a:gd name="T10" fmla="*/ 9 w 116"/>
                  <a:gd name="T11" fmla="*/ 13 h 120"/>
                  <a:gd name="T12" fmla="*/ 53 w 116"/>
                  <a:gd name="T13" fmla="*/ 13 h 120"/>
                  <a:gd name="T14" fmla="*/ 104 w 116"/>
                  <a:gd name="T15" fmla="*/ 6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20">
                    <a:moveTo>
                      <a:pt x="104" y="63"/>
                    </a:moveTo>
                    <a:cubicBezTo>
                      <a:pt x="116" y="75"/>
                      <a:pt x="116" y="95"/>
                      <a:pt x="104" y="107"/>
                    </a:cubicBezTo>
                    <a:cubicBezTo>
                      <a:pt x="92" y="120"/>
                      <a:pt x="72" y="120"/>
                      <a:pt x="60" y="10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3" y="51"/>
                      <a:pt x="0" y="43"/>
                      <a:pt x="0" y="35"/>
                    </a:cubicBezTo>
                    <a:cubicBezTo>
                      <a:pt x="0" y="27"/>
                      <a:pt x="3" y="19"/>
                      <a:pt x="9" y="13"/>
                    </a:cubicBezTo>
                    <a:cubicBezTo>
                      <a:pt x="21" y="0"/>
                      <a:pt x="41" y="0"/>
                      <a:pt x="53" y="13"/>
                    </a:cubicBezTo>
                    <a:lnTo>
                      <a:pt x="10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Freeform 141"/>
              <p:cNvSpPr/>
              <p:nvPr/>
            </p:nvSpPr>
            <p:spPr bwMode="auto">
              <a:xfrm>
                <a:off x="4646613" y="1508126"/>
                <a:ext cx="2892425" cy="3649663"/>
              </a:xfrm>
              <a:custGeom>
                <a:avLst/>
                <a:gdLst>
                  <a:gd name="T0" fmla="*/ 385 w 769"/>
                  <a:gd name="T1" fmla="*/ 0 h 971"/>
                  <a:gd name="T2" fmla="*/ 769 w 769"/>
                  <a:gd name="T3" fmla="*/ 385 h 971"/>
                  <a:gd name="T4" fmla="*/ 385 w 769"/>
                  <a:gd name="T5" fmla="*/ 769 h 971"/>
                  <a:gd name="T6" fmla="*/ 385 w 769"/>
                  <a:gd name="T7" fmla="*/ 971 h 971"/>
                  <a:gd name="T8" fmla="*/ 246 w 769"/>
                  <a:gd name="T9" fmla="*/ 971 h 971"/>
                  <a:gd name="T10" fmla="*/ 246 w 769"/>
                  <a:gd name="T11" fmla="*/ 627 h 971"/>
                  <a:gd name="T12" fmla="*/ 385 w 769"/>
                  <a:gd name="T13" fmla="*/ 627 h 971"/>
                  <a:gd name="T14" fmla="*/ 627 w 769"/>
                  <a:gd name="T15" fmla="*/ 385 h 971"/>
                  <a:gd name="T16" fmla="*/ 385 w 769"/>
                  <a:gd name="T17" fmla="*/ 143 h 971"/>
                  <a:gd name="T18" fmla="*/ 143 w 769"/>
                  <a:gd name="T19" fmla="*/ 385 h 971"/>
                  <a:gd name="T20" fmla="*/ 0 w 769"/>
                  <a:gd name="T21" fmla="*/ 385 h 971"/>
                  <a:gd name="T22" fmla="*/ 385 w 769"/>
                  <a:gd name="T23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9" h="971">
                    <a:moveTo>
                      <a:pt x="385" y="0"/>
                    </a:moveTo>
                    <a:cubicBezTo>
                      <a:pt x="597" y="0"/>
                      <a:pt x="769" y="172"/>
                      <a:pt x="769" y="385"/>
                    </a:cubicBezTo>
                    <a:cubicBezTo>
                      <a:pt x="769" y="597"/>
                      <a:pt x="597" y="769"/>
                      <a:pt x="385" y="769"/>
                    </a:cubicBezTo>
                    <a:cubicBezTo>
                      <a:pt x="385" y="971"/>
                      <a:pt x="385" y="971"/>
                      <a:pt x="385" y="971"/>
                    </a:cubicBezTo>
                    <a:cubicBezTo>
                      <a:pt x="246" y="971"/>
                      <a:pt x="246" y="971"/>
                      <a:pt x="246" y="971"/>
                    </a:cubicBezTo>
                    <a:cubicBezTo>
                      <a:pt x="246" y="627"/>
                      <a:pt x="246" y="627"/>
                      <a:pt x="246" y="627"/>
                    </a:cubicBezTo>
                    <a:cubicBezTo>
                      <a:pt x="385" y="627"/>
                      <a:pt x="385" y="627"/>
                      <a:pt x="385" y="627"/>
                    </a:cubicBezTo>
                    <a:cubicBezTo>
                      <a:pt x="518" y="627"/>
                      <a:pt x="627" y="518"/>
                      <a:pt x="627" y="385"/>
                    </a:cubicBezTo>
                    <a:cubicBezTo>
                      <a:pt x="627" y="251"/>
                      <a:pt x="518" y="143"/>
                      <a:pt x="385" y="143"/>
                    </a:cubicBezTo>
                    <a:cubicBezTo>
                      <a:pt x="251" y="143"/>
                      <a:pt x="143" y="251"/>
                      <a:pt x="143" y="385"/>
                    </a:cubicBezTo>
                    <a:cubicBezTo>
                      <a:pt x="0" y="385"/>
                      <a:pt x="0" y="385"/>
                      <a:pt x="0" y="385"/>
                    </a:cubicBezTo>
                    <a:cubicBezTo>
                      <a:pt x="0" y="172"/>
                      <a:pt x="172" y="0"/>
                      <a:pt x="38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Freeform 142"/>
              <p:cNvSpPr/>
              <p:nvPr/>
            </p:nvSpPr>
            <p:spPr bwMode="auto">
              <a:xfrm>
                <a:off x="5668963" y="2516188"/>
                <a:ext cx="846138" cy="969963"/>
              </a:xfrm>
              <a:custGeom>
                <a:avLst/>
                <a:gdLst>
                  <a:gd name="T0" fmla="*/ 225 w 225"/>
                  <a:gd name="T1" fmla="*/ 0 h 258"/>
                  <a:gd name="T2" fmla="*/ 225 w 225"/>
                  <a:gd name="T3" fmla="*/ 250 h 258"/>
                  <a:gd name="T4" fmla="*/ 208 w 225"/>
                  <a:gd name="T5" fmla="*/ 258 h 258"/>
                  <a:gd name="T6" fmla="*/ 190 w 225"/>
                  <a:gd name="T7" fmla="*/ 250 h 258"/>
                  <a:gd name="T8" fmla="*/ 190 w 225"/>
                  <a:gd name="T9" fmla="*/ 34 h 258"/>
                  <a:gd name="T10" fmla="*/ 162 w 225"/>
                  <a:gd name="T11" fmla="*/ 34 h 258"/>
                  <a:gd name="T12" fmla="*/ 162 w 225"/>
                  <a:gd name="T13" fmla="*/ 148 h 258"/>
                  <a:gd name="T14" fmla="*/ 62 w 225"/>
                  <a:gd name="T15" fmla="*/ 148 h 258"/>
                  <a:gd name="T16" fmla="*/ 62 w 225"/>
                  <a:gd name="T17" fmla="*/ 34 h 258"/>
                  <a:gd name="T18" fmla="*/ 35 w 225"/>
                  <a:gd name="T19" fmla="*/ 34 h 258"/>
                  <a:gd name="T20" fmla="*/ 35 w 225"/>
                  <a:gd name="T21" fmla="*/ 250 h 258"/>
                  <a:gd name="T22" fmla="*/ 18 w 225"/>
                  <a:gd name="T23" fmla="*/ 258 h 258"/>
                  <a:gd name="T24" fmla="*/ 0 w 225"/>
                  <a:gd name="T25" fmla="*/ 250 h 258"/>
                  <a:gd name="T26" fmla="*/ 0 w 225"/>
                  <a:gd name="T27" fmla="*/ 0 h 258"/>
                  <a:gd name="T28" fmla="*/ 96 w 225"/>
                  <a:gd name="T29" fmla="*/ 0 h 258"/>
                  <a:gd name="T30" fmla="*/ 96 w 225"/>
                  <a:gd name="T31" fmla="*/ 113 h 258"/>
                  <a:gd name="T32" fmla="*/ 127 w 225"/>
                  <a:gd name="T33" fmla="*/ 113 h 258"/>
                  <a:gd name="T34" fmla="*/ 127 w 225"/>
                  <a:gd name="T35" fmla="*/ 0 h 258"/>
                  <a:gd name="T36" fmla="*/ 225 w 225"/>
                  <a:gd name="T37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5" h="258">
                    <a:moveTo>
                      <a:pt x="225" y="0"/>
                    </a:moveTo>
                    <a:cubicBezTo>
                      <a:pt x="225" y="250"/>
                      <a:pt x="225" y="250"/>
                      <a:pt x="225" y="250"/>
                    </a:cubicBezTo>
                    <a:cubicBezTo>
                      <a:pt x="225" y="255"/>
                      <a:pt x="217" y="258"/>
                      <a:pt x="208" y="258"/>
                    </a:cubicBezTo>
                    <a:cubicBezTo>
                      <a:pt x="198" y="258"/>
                      <a:pt x="190" y="255"/>
                      <a:pt x="190" y="250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62" y="34"/>
                      <a:pt x="162" y="34"/>
                      <a:pt x="162" y="34"/>
                    </a:cubicBezTo>
                    <a:cubicBezTo>
                      <a:pt x="162" y="148"/>
                      <a:pt x="162" y="148"/>
                      <a:pt x="162" y="148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250"/>
                      <a:pt x="35" y="250"/>
                      <a:pt x="35" y="250"/>
                    </a:cubicBezTo>
                    <a:cubicBezTo>
                      <a:pt x="35" y="255"/>
                      <a:pt x="27" y="258"/>
                      <a:pt x="18" y="258"/>
                    </a:cubicBezTo>
                    <a:cubicBezTo>
                      <a:pt x="8" y="258"/>
                      <a:pt x="0" y="255"/>
                      <a:pt x="0" y="2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113"/>
                      <a:pt x="96" y="113"/>
                      <a:pt x="96" y="113"/>
                    </a:cubicBezTo>
                    <a:cubicBezTo>
                      <a:pt x="127" y="113"/>
                      <a:pt x="127" y="113"/>
                      <a:pt x="127" y="113"/>
                    </a:cubicBezTo>
                    <a:cubicBezTo>
                      <a:pt x="127" y="0"/>
                      <a:pt x="127" y="0"/>
                      <a:pt x="127" y="0"/>
                    </a:cubicBezTo>
                    <a:lnTo>
                      <a:pt x="2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Freeform 143"/>
              <p:cNvSpPr/>
              <p:nvPr/>
            </p:nvSpPr>
            <p:spPr bwMode="auto">
              <a:xfrm>
                <a:off x="5981700" y="784226"/>
                <a:ext cx="236538" cy="503238"/>
              </a:xfrm>
              <a:custGeom>
                <a:avLst/>
                <a:gdLst>
                  <a:gd name="T0" fmla="*/ 63 w 63"/>
                  <a:gd name="T1" fmla="*/ 32 h 134"/>
                  <a:gd name="T2" fmla="*/ 63 w 63"/>
                  <a:gd name="T3" fmla="*/ 103 h 134"/>
                  <a:gd name="T4" fmla="*/ 31 w 63"/>
                  <a:gd name="T5" fmla="*/ 134 h 134"/>
                  <a:gd name="T6" fmla="*/ 9 w 63"/>
                  <a:gd name="T7" fmla="*/ 125 h 134"/>
                  <a:gd name="T8" fmla="*/ 0 w 63"/>
                  <a:gd name="T9" fmla="*/ 103 h 134"/>
                  <a:gd name="T10" fmla="*/ 0 w 63"/>
                  <a:gd name="T11" fmla="*/ 32 h 134"/>
                  <a:gd name="T12" fmla="*/ 31 w 63"/>
                  <a:gd name="T13" fmla="*/ 0 h 134"/>
                  <a:gd name="T14" fmla="*/ 63 w 63"/>
                  <a:gd name="T15" fmla="*/ 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4">
                    <a:moveTo>
                      <a:pt x="63" y="32"/>
                    </a:moveTo>
                    <a:cubicBezTo>
                      <a:pt x="63" y="103"/>
                      <a:pt x="63" y="103"/>
                      <a:pt x="63" y="103"/>
                    </a:cubicBezTo>
                    <a:cubicBezTo>
                      <a:pt x="63" y="120"/>
                      <a:pt x="49" y="134"/>
                      <a:pt x="31" y="134"/>
                    </a:cubicBezTo>
                    <a:cubicBezTo>
                      <a:pt x="23" y="134"/>
                      <a:pt x="15" y="131"/>
                      <a:pt x="9" y="125"/>
                    </a:cubicBezTo>
                    <a:cubicBezTo>
                      <a:pt x="4" y="120"/>
                      <a:pt x="0" y="112"/>
                      <a:pt x="0" y="10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Freeform 144"/>
              <p:cNvSpPr>
                <a:spLocks noEditPoints="1"/>
              </p:cNvSpPr>
              <p:nvPr/>
            </p:nvSpPr>
            <p:spPr bwMode="auto">
              <a:xfrm>
                <a:off x="5462588" y="5308601"/>
                <a:ext cx="763588" cy="766763"/>
              </a:xfrm>
              <a:custGeom>
                <a:avLst/>
                <a:gdLst>
                  <a:gd name="T0" fmla="*/ 102 w 203"/>
                  <a:gd name="T1" fmla="*/ 0 h 204"/>
                  <a:gd name="T2" fmla="*/ 203 w 203"/>
                  <a:gd name="T3" fmla="*/ 102 h 204"/>
                  <a:gd name="T4" fmla="*/ 102 w 203"/>
                  <a:gd name="T5" fmla="*/ 204 h 204"/>
                  <a:gd name="T6" fmla="*/ 0 w 203"/>
                  <a:gd name="T7" fmla="*/ 102 h 204"/>
                  <a:gd name="T8" fmla="*/ 102 w 203"/>
                  <a:gd name="T9" fmla="*/ 0 h 204"/>
                  <a:gd name="T10" fmla="*/ 183 w 203"/>
                  <a:gd name="T11" fmla="*/ 101 h 204"/>
                  <a:gd name="T12" fmla="*/ 136 w 203"/>
                  <a:gd name="T13" fmla="*/ 36 h 204"/>
                  <a:gd name="T14" fmla="*/ 158 w 203"/>
                  <a:gd name="T15" fmla="*/ 98 h 204"/>
                  <a:gd name="T16" fmla="*/ 130 w 203"/>
                  <a:gd name="T17" fmla="*/ 168 h 204"/>
                  <a:gd name="T18" fmla="*/ 183 w 203"/>
                  <a:gd name="T19" fmla="*/ 10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4">
                    <a:moveTo>
                      <a:pt x="102" y="0"/>
                    </a:moveTo>
                    <a:cubicBezTo>
                      <a:pt x="158" y="0"/>
                      <a:pt x="203" y="46"/>
                      <a:pt x="203" y="102"/>
                    </a:cubicBezTo>
                    <a:cubicBezTo>
                      <a:pt x="203" y="158"/>
                      <a:pt x="158" y="204"/>
                      <a:pt x="102" y="204"/>
                    </a:cubicBezTo>
                    <a:cubicBezTo>
                      <a:pt x="46" y="204"/>
                      <a:pt x="0" y="158"/>
                      <a:pt x="0" y="102"/>
                    </a:cubicBezTo>
                    <a:cubicBezTo>
                      <a:pt x="0" y="46"/>
                      <a:pt x="46" y="0"/>
                      <a:pt x="102" y="0"/>
                    </a:cubicBezTo>
                    <a:close/>
                    <a:moveTo>
                      <a:pt x="183" y="101"/>
                    </a:moveTo>
                    <a:cubicBezTo>
                      <a:pt x="183" y="71"/>
                      <a:pt x="163" y="45"/>
                      <a:pt x="136" y="36"/>
                    </a:cubicBezTo>
                    <a:cubicBezTo>
                      <a:pt x="150" y="53"/>
                      <a:pt x="158" y="75"/>
                      <a:pt x="158" y="98"/>
                    </a:cubicBezTo>
                    <a:cubicBezTo>
                      <a:pt x="158" y="125"/>
                      <a:pt x="147" y="150"/>
                      <a:pt x="130" y="168"/>
                    </a:cubicBezTo>
                    <a:cubicBezTo>
                      <a:pt x="160" y="161"/>
                      <a:pt x="183" y="133"/>
                      <a:pt x="183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1" name="Freeform 145"/>
              <p:cNvSpPr/>
              <p:nvPr/>
            </p:nvSpPr>
            <p:spPr bwMode="auto">
              <a:xfrm>
                <a:off x="4451350" y="1384301"/>
                <a:ext cx="434975" cy="447675"/>
              </a:xfrm>
              <a:custGeom>
                <a:avLst/>
                <a:gdLst>
                  <a:gd name="T0" fmla="*/ 107 w 116"/>
                  <a:gd name="T1" fmla="*/ 63 h 119"/>
                  <a:gd name="T2" fmla="*/ 116 w 116"/>
                  <a:gd name="T3" fmla="*/ 85 h 119"/>
                  <a:gd name="T4" fmla="*/ 107 w 116"/>
                  <a:gd name="T5" fmla="*/ 107 h 119"/>
                  <a:gd name="T6" fmla="*/ 63 w 116"/>
                  <a:gd name="T7" fmla="*/ 107 h 119"/>
                  <a:gd name="T8" fmla="*/ 12 w 116"/>
                  <a:gd name="T9" fmla="*/ 57 h 119"/>
                  <a:gd name="T10" fmla="*/ 12 w 116"/>
                  <a:gd name="T11" fmla="*/ 12 h 119"/>
                  <a:gd name="T12" fmla="*/ 57 w 116"/>
                  <a:gd name="T13" fmla="*/ 12 h 119"/>
                  <a:gd name="T14" fmla="*/ 107 w 116"/>
                  <a:gd name="T15" fmla="*/ 6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19">
                    <a:moveTo>
                      <a:pt x="107" y="63"/>
                    </a:moveTo>
                    <a:cubicBezTo>
                      <a:pt x="113" y="69"/>
                      <a:pt x="116" y="77"/>
                      <a:pt x="116" y="85"/>
                    </a:cubicBezTo>
                    <a:cubicBezTo>
                      <a:pt x="116" y="93"/>
                      <a:pt x="113" y="101"/>
                      <a:pt x="107" y="107"/>
                    </a:cubicBezTo>
                    <a:cubicBezTo>
                      <a:pt x="95" y="119"/>
                      <a:pt x="75" y="119"/>
                      <a:pt x="63" y="10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0" y="44"/>
                      <a:pt x="0" y="25"/>
                      <a:pt x="12" y="12"/>
                    </a:cubicBezTo>
                    <a:cubicBezTo>
                      <a:pt x="25" y="0"/>
                      <a:pt x="44" y="0"/>
                      <a:pt x="57" y="12"/>
                    </a:cubicBezTo>
                    <a:lnTo>
                      <a:pt x="107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Freeform 146"/>
              <p:cNvSpPr/>
              <p:nvPr/>
            </p:nvSpPr>
            <p:spPr bwMode="auto">
              <a:xfrm>
                <a:off x="4451350" y="4044951"/>
                <a:ext cx="434975" cy="450850"/>
              </a:xfrm>
              <a:custGeom>
                <a:avLst/>
                <a:gdLst>
                  <a:gd name="T0" fmla="*/ 107 w 116"/>
                  <a:gd name="T1" fmla="*/ 13 h 120"/>
                  <a:gd name="T2" fmla="*/ 116 w 116"/>
                  <a:gd name="T3" fmla="*/ 35 h 120"/>
                  <a:gd name="T4" fmla="*/ 107 w 116"/>
                  <a:gd name="T5" fmla="*/ 57 h 120"/>
                  <a:gd name="T6" fmla="*/ 57 w 116"/>
                  <a:gd name="T7" fmla="*/ 107 h 120"/>
                  <a:gd name="T8" fmla="*/ 12 w 116"/>
                  <a:gd name="T9" fmla="*/ 107 h 120"/>
                  <a:gd name="T10" fmla="*/ 12 w 116"/>
                  <a:gd name="T11" fmla="*/ 63 h 120"/>
                  <a:gd name="T12" fmla="*/ 63 w 116"/>
                  <a:gd name="T13" fmla="*/ 13 h 120"/>
                  <a:gd name="T14" fmla="*/ 107 w 116"/>
                  <a:gd name="T15" fmla="*/ 1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20">
                    <a:moveTo>
                      <a:pt x="107" y="13"/>
                    </a:moveTo>
                    <a:cubicBezTo>
                      <a:pt x="113" y="19"/>
                      <a:pt x="116" y="27"/>
                      <a:pt x="116" y="35"/>
                    </a:cubicBezTo>
                    <a:cubicBezTo>
                      <a:pt x="116" y="43"/>
                      <a:pt x="113" y="51"/>
                      <a:pt x="107" y="5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44" y="120"/>
                      <a:pt x="25" y="120"/>
                      <a:pt x="12" y="107"/>
                    </a:cubicBezTo>
                    <a:cubicBezTo>
                      <a:pt x="0" y="95"/>
                      <a:pt x="0" y="75"/>
                      <a:pt x="12" y="6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75" y="0"/>
                      <a:pt x="95" y="0"/>
                      <a:pt x="10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Freeform 147"/>
              <p:cNvSpPr/>
              <p:nvPr/>
            </p:nvSpPr>
            <p:spPr bwMode="auto">
              <a:xfrm>
                <a:off x="3946525" y="2598738"/>
                <a:ext cx="504825" cy="233363"/>
              </a:xfrm>
              <a:custGeom>
                <a:avLst/>
                <a:gdLst>
                  <a:gd name="T0" fmla="*/ 103 w 134"/>
                  <a:gd name="T1" fmla="*/ 0 h 62"/>
                  <a:gd name="T2" fmla="*/ 134 w 134"/>
                  <a:gd name="T3" fmla="*/ 31 h 62"/>
                  <a:gd name="T4" fmla="*/ 103 w 134"/>
                  <a:gd name="T5" fmla="*/ 62 h 62"/>
                  <a:gd name="T6" fmla="*/ 31 w 134"/>
                  <a:gd name="T7" fmla="*/ 62 h 62"/>
                  <a:gd name="T8" fmla="*/ 0 w 134"/>
                  <a:gd name="T9" fmla="*/ 31 h 62"/>
                  <a:gd name="T10" fmla="*/ 9 w 134"/>
                  <a:gd name="T11" fmla="*/ 9 h 62"/>
                  <a:gd name="T12" fmla="*/ 31 w 134"/>
                  <a:gd name="T13" fmla="*/ 0 h 62"/>
                  <a:gd name="T14" fmla="*/ 103 w 134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62">
                    <a:moveTo>
                      <a:pt x="103" y="0"/>
                    </a:moveTo>
                    <a:cubicBezTo>
                      <a:pt x="120" y="0"/>
                      <a:pt x="134" y="14"/>
                      <a:pt x="134" y="31"/>
                    </a:cubicBezTo>
                    <a:cubicBezTo>
                      <a:pt x="134" y="48"/>
                      <a:pt x="120" y="62"/>
                      <a:pt x="103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960475" y="3073554"/>
            <a:ext cx="1500885" cy="1507574"/>
            <a:chOff x="5960475" y="3073554"/>
            <a:chExt cx="1500885" cy="1507574"/>
          </a:xfrm>
        </p:grpSpPr>
        <p:sp>
          <p:nvSpPr>
            <p:cNvPr id="7" name="Freeform 9"/>
            <p:cNvSpPr/>
            <p:nvPr/>
          </p:nvSpPr>
          <p:spPr bwMode="auto">
            <a:xfrm>
              <a:off x="5960475" y="3073554"/>
              <a:ext cx="1500885" cy="1507574"/>
            </a:xfrm>
            <a:custGeom>
              <a:avLst/>
              <a:gdLst>
                <a:gd name="T0" fmla="*/ 0 w 673"/>
                <a:gd name="T1" fmla="*/ 332 h 676"/>
                <a:gd name="T2" fmla="*/ 225 w 673"/>
                <a:gd name="T3" fmla="*/ 557 h 676"/>
                <a:gd name="T4" fmla="*/ 109 w 673"/>
                <a:gd name="T5" fmla="*/ 676 h 676"/>
                <a:gd name="T6" fmla="*/ 673 w 673"/>
                <a:gd name="T7" fmla="*/ 676 h 676"/>
                <a:gd name="T8" fmla="*/ 673 w 673"/>
                <a:gd name="T9" fmla="*/ 109 h 676"/>
                <a:gd name="T10" fmla="*/ 557 w 673"/>
                <a:gd name="T11" fmla="*/ 228 h 676"/>
                <a:gd name="T12" fmla="*/ 329 w 673"/>
                <a:gd name="T13" fmla="*/ 0 h 676"/>
                <a:gd name="T14" fmla="*/ 0 w 673"/>
                <a:gd name="T15" fmla="*/ 33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6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960475" y="3073554"/>
              <a:ext cx="1500885" cy="1507574"/>
            </a:xfrm>
            <a:custGeom>
              <a:avLst/>
              <a:gdLst>
                <a:gd name="T0" fmla="*/ 0 w 673"/>
                <a:gd name="T1" fmla="*/ 332 h 676"/>
                <a:gd name="T2" fmla="*/ 225 w 673"/>
                <a:gd name="T3" fmla="*/ 557 h 676"/>
                <a:gd name="T4" fmla="*/ 109 w 673"/>
                <a:gd name="T5" fmla="*/ 676 h 676"/>
                <a:gd name="T6" fmla="*/ 673 w 673"/>
                <a:gd name="T7" fmla="*/ 676 h 676"/>
                <a:gd name="T8" fmla="*/ 673 w 673"/>
                <a:gd name="T9" fmla="*/ 109 h 676"/>
                <a:gd name="T10" fmla="*/ 557 w 673"/>
                <a:gd name="T11" fmla="*/ 228 h 676"/>
                <a:gd name="T12" fmla="*/ 329 w 673"/>
                <a:gd name="T13" fmla="*/ 0 h 676"/>
                <a:gd name="T14" fmla="*/ 0 w 673"/>
                <a:gd name="T15" fmla="*/ 33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6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890442" y="4141792"/>
              <a:ext cx="227474" cy="332291"/>
            </a:xfrm>
            <a:custGeom>
              <a:avLst/>
              <a:gdLst>
                <a:gd name="T0" fmla="*/ 22 w 43"/>
                <a:gd name="T1" fmla="*/ 63 h 63"/>
                <a:gd name="T2" fmla="*/ 14 w 43"/>
                <a:gd name="T3" fmla="*/ 62 h 63"/>
                <a:gd name="T4" fmla="*/ 7 w 43"/>
                <a:gd name="T5" fmla="*/ 60 h 63"/>
                <a:gd name="T6" fmla="*/ 2 w 43"/>
                <a:gd name="T7" fmla="*/ 54 h 63"/>
                <a:gd name="T8" fmla="*/ 0 w 43"/>
                <a:gd name="T9" fmla="*/ 44 h 63"/>
                <a:gd name="T10" fmla="*/ 0 w 43"/>
                <a:gd name="T11" fmla="*/ 21 h 63"/>
                <a:gd name="T12" fmla="*/ 1 w 43"/>
                <a:gd name="T13" fmla="*/ 11 h 63"/>
                <a:gd name="T14" fmla="*/ 6 w 43"/>
                <a:gd name="T15" fmla="*/ 4 h 63"/>
                <a:gd name="T16" fmla="*/ 13 w 43"/>
                <a:gd name="T17" fmla="*/ 1 h 63"/>
                <a:gd name="T18" fmla="*/ 22 w 43"/>
                <a:gd name="T19" fmla="*/ 0 h 63"/>
                <a:gd name="T20" fmla="*/ 30 w 43"/>
                <a:gd name="T21" fmla="*/ 1 h 63"/>
                <a:gd name="T22" fmla="*/ 37 w 43"/>
                <a:gd name="T23" fmla="*/ 4 h 63"/>
                <a:gd name="T24" fmla="*/ 41 w 43"/>
                <a:gd name="T25" fmla="*/ 10 h 63"/>
                <a:gd name="T26" fmla="*/ 43 w 43"/>
                <a:gd name="T27" fmla="*/ 20 h 63"/>
                <a:gd name="T28" fmla="*/ 43 w 43"/>
                <a:gd name="T29" fmla="*/ 42 h 63"/>
                <a:gd name="T30" fmla="*/ 41 w 43"/>
                <a:gd name="T31" fmla="*/ 53 h 63"/>
                <a:gd name="T32" fmla="*/ 37 w 43"/>
                <a:gd name="T33" fmla="*/ 60 h 63"/>
                <a:gd name="T34" fmla="*/ 30 w 43"/>
                <a:gd name="T35" fmla="*/ 63 h 63"/>
                <a:gd name="T36" fmla="*/ 22 w 43"/>
                <a:gd name="T37" fmla="*/ 63 h 63"/>
                <a:gd name="T38" fmla="*/ 32 w 43"/>
                <a:gd name="T39" fmla="*/ 22 h 63"/>
                <a:gd name="T40" fmla="*/ 30 w 43"/>
                <a:gd name="T41" fmla="*/ 13 h 63"/>
                <a:gd name="T42" fmla="*/ 22 w 43"/>
                <a:gd name="T43" fmla="*/ 10 h 63"/>
                <a:gd name="T44" fmla="*/ 17 w 43"/>
                <a:gd name="T45" fmla="*/ 11 h 63"/>
                <a:gd name="T46" fmla="*/ 13 w 43"/>
                <a:gd name="T47" fmla="*/ 13 h 63"/>
                <a:gd name="T48" fmla="*/ 12 w 43"/>
                <a:gd name="T49" fmla="*/ 17 h 63"/>
                <a:gd name="T50" fmla="*/ 11 w 43"/>
                <a:gd name="T51" fmla="*/ 23 h 63"/>
                <a:gd name="T52" fmla="*/ 11 w 43"/>
                <a:gd name="T53" fmla="*/ 44 h 63"/>
                <a:gd name="T54" fmla="*/ 14 w 43"/>
                <a:gd name="T55" fmla="*/ 51 h 63"/>
                <a:gd name="T56" fmla="*/ 22 w 43"/>
                <a:gd name="T57" fmla="*/ 53 h 63"/>
                <a:gd name="T58" fmla="*/ 26 w 43"/>
                <a:gd name="T59" fmla="*/ 53 h 63"/>
                <a:gd name="T60" fmla="*/ 29 w 43"/>
                <a:gd name="T61" fmla="*/ 51 h 63"/>
                <a:gd name="T62" fmla="*/ 31 w 43"/>
                <a:gd name="T63" fmla="*/ 48 h 63"/>
                <a:gd name="T64" fmla="*/ 32 w 43"/>
                <a:gd name="T65" fmla="*/ 42 h 63"/>
                <a:gd name="T66" fmla="*/ 32 w 43"/>
                <a:gd name="T67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63">
                  <a:moveTo>
                    <a:pt x="22" y="63"/>
                  </a:moveTo>
                  <a:cubicBezTo>
                    <a:pt x="19" y="63"/>
                    <a:pt x="17" y="63"/>
                    <a:pt x="14" y="62"/>
                  </a:cubicBezTo>
                  <a:cubicBezTo>
                    <a:pt x="11" y="62"/>
                    <a:pt x="9" y="61"/>
                    <a:pt x="7" y="60"/>
                  </a:cubicBezTo>
                  <a:cubicBezTo>
                    <a:pt x="5" y="58"/>
                    <a:pt x="3" y="56"/>
                    <a:pt x="2" y="54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3" y="8"/>
                    <a:pt x="4" y="6"/>
                    <a:pt x="6" y="4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3" y="2"/>
                    <a:pt x="35" y="3"/>
                    <a:pt x="37" y="4"/>
                  </a:cubicBezTo>
                  <a:cubicBezTo>
                    <a:pt x="39" y="5"/>
                    <a:pt x="40" y="7"/>
                    <a:pt x="41" y="10"/>
                  </a:cubicBezTo>
                  <a:cubicBezTo>
                    <a:pt x="42" y="13"/>
                    <a:pt x="43" y="16"/>
                    <a:pt x="43" y="20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7"/>
                    <a:pt x="42" y="51"/>
                    <a:pt x="41" y="53"/>
                  </a:cubicBezTo>
                  <a:cubicBezTo>
                    <a:pt x="40" y="56"/>
                    <a:pt x="39" y="58"/>
                    <a:pt x="37" y="60"/>
                  </a:cubicBezTo>
                  <a:cubicBezTo>
                    <a:pt x="35" y="61"/>
                    <a:pt x="32" y="62"/>
                    <a:pt x="30" y="63"/>
                  </a:cubicBezTo>
                  <a:cubicBezTo>
                    <a:pt x="27" y="63"/>
                    <a:pt x="25" y="63"/>
                    <a:pt x="22" y="63"/>
                  </a:cubicBezTo>
                  <a:close/>
                  <a:moveTo>
                    <a:pt x="32" y="22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1"/>
                    <a:pt x="26" y="10"/>
                    <a:pt x="22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3" y="14"/>
                    <a:pt x="12" y="16"/>
                    <a:pt x="12" y="17"/>
                  </a:cubicBezTo>
                  <a:cubicBezTo>
                    <a:pt x="12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49"/>
                    <a:pt x="14" y="51"/>
                  </a:cubicBezTo>
                  <a:cubicBezTo>
                    <a:pt x="16" y="52"/>
                    <a:pt x="19" y="53"/>
                    <a:pt x="22" y="53"/>
                  </a:cubicBezTo>
                  <a:cubicBezTo>
                    <a:pt x="24" y="53"/>
                    <a:pt x="25" y="53"/>
                    <a:pt x="26" y="53"/>
                  </a:cubicBezTo>
                  <a:cubicBezTo>
                    <a:pt x="27" y="52"/>
                    <a:pt x="28" y="52"/>
                    <a:pt x="29" y="51"/>
                  </a:cubicBezTo>
                  <a:cubicBezTo>
                    <a:pt x="30" y="50"/>
                    <a:pt x="31" y="49"/>
                    <a:pt x="31" y="48"/>
                  </a:cubicBezTo>
                  <a:cubicBezTo>
                    <a:pt x="32" y="46"/>
                    <a:pt x="32" y="44"/>
                    <a:pt x="32" y="42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7169211" y="4141792"/>
              <a:ext cx="207403" cy="332291"/>
            </a:xfrm>
            <a:custGeom>
              <a:avLst/>
              <a:gdLst>
                <a:gd name="T0" fmla="*/ 19 w 39"/>
                <a:gd name="T1" fmla="*/ 63 h 63"/>
                <a:gd name="T2" fmla="*/ 8 w 39"/>
                <a:gd name="T3" fmla="*/ 62 h 63"/>
                <a:gd name="T4" fmla="*/ 0 w 39"/>
                <a:gd name="T5" fmla="*/ 59 h 63"/>
                <a:gd name="T6" fmla="*/ 0 w 39"/>
                <a:gd name="T7" fmla="*/ 57 h 63"/>
                <a:gd name="T8" fmla="*/ 1 w 39"/>
                <a:gd name="T9" fmla="*/ 54 h 63"/>
                <a:gd name="T10" fmla="*/ 2 w 39"/>
                <a:gd name="T11" fmla="*/ 51 h 63"/>
                <a:gd name="T12" fmla="*/ 3 w 39"/>
                <a:gd name="T13" fmla="*/ 50 h 63"/>
                <a:gd name="T14" fmla="*/ 10 w 39"/>
                <a:gd name="T15" fmla="*/ 52 h 63"/>
                <a:gd name="T16" fmla="*/ 17 w 39"/>
                <a:gd name="T17" fmla="*/ 53 h 63"/>
                <a:gd name="T18" fmla="*/ 25 w 39"/>
                <a:gd name="T19" fmla="*/ 51 h 63"/>
                <a:gd name="T20" fmla="*/ 28 w 39"/>
                <a:gd name="T21" fmla="*/ 45 h 63"/>
                <a:gd name="T22" fmla="*/ 27 w 39"/>
                <a:gd name="T23" fmla="*/ 41 h 63"/>
                <a:gd name="T24" fmla="*/ 24 w 39"/>
                <a:gd name="T25" fmla="*/ 38 h 63"/>
                <a:gd name="T26" fmla="*/ 20 w 39"/>
                <a:gd name="T27" fmla="*/ 36 h 63"/>
                <a:gd name="T28" fmla="*/ 16 w 39"/>
                <a:gd name="T29" fmla="*/ 36 h 63"/>
                <a:gd name="T30" fmla="*/ 13 w 39"/>
                <a:gd name="T31" fmla="*/ 35 h 63"/>
                <a:gd name="T32" fmla="*/ 12 w 39"/>
                <a:gd name="T33" fmla="*/ 33 h 63"/>
                <a:gd name="T34" fmla="*/ 12 w 39"/>
                <a:gd name="T35" fmla="*/ 30 h 63"/>
                <a:gd name="T36" fmla="*/ 13 w 39"/>
                <a:gd name="T37" fmla="*/ 27 h 63"/>
                <a:gd name="T38" fmla="*/ 16 w 39"/>
                <a:gd name="T39" fmla="*/ 27 h 63"/>
                <a:gd name="T40" fmla="*/ 25 w 39"/>
                <a:gd name="T41" fmla="*/ 24 h 63"/>
                <a:gd name="T42" fmla="*/ 28 w 39"/>
                <a:gd name="T43" fmla="*/ 17 h 63"/>
                <a:gd name="T44" fmla="*/ 25 w 39"/>
                <a:gd name="T45" fmla="*/ 12 h 63"/>
                <a:gd name="T46" fmla="*/ 17 w 39"/>
                <a:gd name="T47" fmla="*/ 10 h 63"/>
                <a:gd name="T48" fmla="*/ 10 w 39"/>
                <a:gd name="T49" fmla="*/ 11 h 63"/>
                <a:gd name="T50" fmla="*/ 5 w 39"/>
                <a:gd name="T51" fmla="*/ 13 h 63"/>
                <a:gd name="T52" fmla="*/ 4 w 39"/>
                <a:gd name="T53" fmla="*/ 13 h 63"/>
                <a:gd name="T54" fmla="*/ 2 w 39"/>
                <a:gd name="T55" fmla="*/ 10 h 63"/>
                <a:gd name="T56" fmla="*/ 2 w 39"/>
                <a:gd name="T57" fmla="*/ 6 h 63"/>
                <a:gd name="T58" fmla="*/ 2 w 39"/>
                <a:gd name="T59" fmla="*/ 4 h 63"/>
                <a:gd name="T60" fmla="*/ 4 w 39"/>
                <a:gd name="T61" fmla="*/ 3 h 63"/>
                <a:gd name="T62" fmla="*/ 7 w 39"/>
                <a:gd name="T63" fmla="*/ 2 h 63"/>
                <a:gd name="T64" fmla="*/ 12 w 39"/>
                <a:gd name="T65" fmla="*/ 0 h 63"/>
                <a:gd name="T66" fmla="*/ 18 w 39"/>
                <a:gd name="T67" fmla="*/ 0 h 63"/>
                <a:gd name="T68" fmla="*/ 33 w 39"/>
                <a:gd name="T69" fmla="*/ 4 h 63"/>
                <a:gd name="T70" fmla="*/ 39 w 39"/>
                <a:gd name="T71" fmla="*/ 16 h 63"/>
                <a:gd name="T72" fmla="*/ 36 w 39"/>
                <a:gd name="T73" fmla="*/ 25 h 63"/>
                <a:gd name="T74" fmla="*/ 30 w 39"/>
                <a:gd name="T75" fmla="*/ 31 h 63"/>
                <a:gd name="T76" fmla="*/ 36 w 39"/>
                <a:gd name="T77" fmla="*/ 37 h 63"/>
                <a:gd name="T78" fmla="*/ 39 w 39"/>
                <a:gd name="T79" fmla="*/ 46 h 63"/>
                <a:gd name="T80" fmla="*/ 37 w 39"/>
                <a:gd name="T81" fmla="*/ 53 h 63"/>
                <a:gd name="T82" fmla="*/ 33 w 39"/>
                <a:gd name="T83" fmla="*/ 59 h 63"/>
                <a:gd name="T84" fmla="*/ 27 w 39"/>
                <a:gd name="T85" fmla="*/ 62 h 63"/>
                <a:gd name="T86" fmla="*/ 19 w 39"/>
                <a:gd name="T8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19" y="63"/>
                  </a:moveTo>
                  <a:cubicBezTo>
                    <a:pt x="15" y="63"/>
                    <a:pt x="11" y="63"/>
                    <a:pt x="8" y="62"/>
                  </a:cubicBezTo>
                  <a:cubicBezTo>
                    <a:pt x="4" y="61"/>
                    <a:pt x="2" y="60"/>
                    <a:pt x="0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6"/>
                    <a:pt x="0" y="55"/>
                    <a:pt x="1" y="54"/>
                  </a:cubicBezTo>
                  <a:cubicBezTo>
                    <a:pt x="1" y="53"/>
                    <a:pt x="2" y="52"/>
                    <a:pt x="2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51"/>
                    <a:pt x="7" y="51"/>
                    <a:pt x="10" y="52"/>
                  </a:cubicBezTo>
                  <a:cubicBezTo>
                    <a:pt x="12" y="53"/>
                    <a:pt x="15" y="53"/>
                    <a:pt x="17" y="53"/>
                  </a:cubicBezTo>
                  <a:cubicBezTo>
                    <a:pt x="20" y="53"/>
                    <a:pt x="23" y="52"/>
                    <a:pt x="25" y="51"/>
                  </a:cubicBezTo>
                  <a:cubicBezTo>
                    <a:pt x="27" y="50"/>
                    <a:pt x="28" y="48"/>
                    <a:pt x="28" y="45"/>
                  </a:cubicBezTo>
                  <a:cubicBezTo>
                    <a:pt x="28" y="44"/>
                    <a:pt x="28" y="42"/>
                    <a:pt x="27" y="41"/>
                  </a:cubicBezTo>
                  <a:cubicBezTo>
                    <a:pt x="26" y="40"/>
                    <a:pt x="25" y="39"/>
                    <a:pt x="24" y="38"/>
                  </a:cubicBezTo>
                  <a:cubicBezTo>
                    <a:pt x="23" y="38"/>
                    <a:pt x="22" y="37"/>
                    <a:pt x="20" y="36"/>
                  </a:cubicBezTo>
                  <a:cubicBezTo>
                    <a:pt x="19" y="36"/>
                    <a:pt x="17" y="36"/>
                    <a:pt x="16" y="36"/>
                  </a:cubicBezTo>
                  <a:cubicBezTo>
                    <a:pt x="14" y="36"/>
                    <a:pt x="14" y="36"/>
                    <a:pt x="13" y="35"/>
                  </a:cubicBezTo>
                  <a:cubicBezTo>
                    <a:pt x="13" y="35"/>
                    <a:pt x="12" y="35"/>
                    <a:pt x="12" y="33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20" y="27"/>
                    <a:pt x="22" y="26"/>
                    <a:pt x="25" y="24"/>
                  </a:cubicBezTo>
                  <a:cubicBezTo>
                    <a:pt x="27" y="23"/>
                    <a:pt x="28" y="20"/>
                    <a:pt x="28" y="17"/>
                  </a:cubicBezTo>
                  <a:cubicBezTo>
                    <a:pt x="28" y="15"/>
                    <a:pt x="27" y="13"/>
                    <a:pt x="25" y="12"/>
                  </a:cubicBezTo>
                  <a:cubicBezTo>
                    <a:pt x="23" y="10"/>
                    <a:pt x="20" y="10"/>
                    <a:pt x="17" y="10"/>
                  </a:cubicBezTo>
                  <a:cubicBezTo>
                    <a:pt x="14" y="10"/>
                    <a:pt x="12" y="10"/>
                    <a:pt x="10" y="11"/>
                  </a:cubicBezTo>
                  <a:cubicBezTo>
                    <a:pt x="8" y="11"/>
                    <a:pt x="7" y="12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2"/>
                    <a:pt x="3" y="11"/>
                    <a:pt x="2" y="10"/>
                  </a:cubicBezTo>
                  <a:cubicBezTo>
                    <a:pt x="2" y="9"/>
                    <a:pt x="2" y="8"/>
                    <a:pt x="2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9" y="1"/>
                    <a:pt x="10" y="1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25" y="0"/>
                    <a:pt x="30" y="1"/>
                    <a:pt x="33" y="4"/>
                  </a:cubicBezTo>
                  <a:cubicBezTo>
                    <a:pt x="37" y="7"/>
                    <a:pt x="39" y="11"/>
                    <a:pt x="39" y="16"/>
                  </a:cubicBezTo>
                  <a:cubicBezTo>
                    <a:pt x="39" y="20"/>
                    <a:pt x="38" y="23"/>
                    <a:pt x="36" y="25"/>
                  </a:cubicBezTo>
                  <a:cubicBezTo>
                    <a:pt x="34" y="28"/>
                    <a:pt x="32" y="30"/>
                    <a:pt x="30" y="31"/>
                  </a:cubicBezTo>
                  <a:cubicBezTo>
                    <a:pt x="32" y="33"/>
                    <a:pt x="35" y="34"/>
                    <a:pt x="36" y="37"/>
                  </a:cubicBezTo>
                  <a:cubicBezTo>
                    <a:pt x="38" y="39"/>
                    <a:pt x="39" y="42"/>
                    <a:pt x="39" y="46"/>
                  </a:cubicBezTo>
                  <a:cubicBezTo>
                    <a:pt x="39" y="49"/>
                    <a:pt x="38" y="51"/>
                    <a:pt x="37" y="53"/>
                  </a:cubicBezTo>
                  <a:cubicBezTo>
                    <a:pt x="36" y="56"/>
                    <a:pt x="35" y="57"/>
                    <a:pt x="33" y="59"/>
                  </a:cubicBezTo>
                  <a:cubicBezTo>
                    <a:pt x="31" y="60"/>
                    <a:pt x="29" y="61"/>
                    <a:pt x="27" y="62"/>
                  </a:cubicBezTo>
                  <a:cubicBezTo>
                    <a:pt x="24" y="63"/>
                    <a:pt x="22" y="63"/>
                    <a:pt x="19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466610" y="3575653"/>
              <a:ext cx="621752" cy="420220"/>
              <a:chOff x="3392488" y="1603375"/>
              <a:chExt cx="5407025" cy="3654425"/>
            </a:xfrm>
            <a:solidFill>
              <a:schemeClr val="bg1"/>
            </a:solidFill>
          </p:grpSpPr>
          <p:sp>
            <p:nvSpPr>
              <p:cNvPr id="72" name="Freeform 173"/>
              <p:cNvSpPr/>
              <p:nvPr/>
            </p:nvSpPr>
            <p:spPr bwMode="auto">
              <a:xfrm>
                <a:off x="7586663" y="3892550"/>
                <a:ext cx="1212850" cy="1365250"/>
              </a:xfrm>
              <a:custGeom>
                <a:avLst/>
                <a:gdLst>
                  <a:gd name="T0" fmla="*/ 323 w 323"/>
                  <a:gd name="T1" fmla="*/ 145 h 363"/>
                  <a:gd name="T2" fmla="*/ 323 w 323"/>
                  <a:gd name="T3" fmla="*/ 363 h 363"/>
                  <a:gd name="T4" fmla="*/ 24 w 323"/>
                  <a:gd name="T5" fmla="*/ 363 h 363"/>
                  <a:gd name="T6" fmla="*/ 59 w 323"/>
                  <a:gd name="T7" fmla="*/ 309 h 363"/>
                  <a:gd name="T8" fmla="*/ 0 w 323"/>
                  <a:gd name="T9" fmla="*/ 96 h 363"/>
                  <a:gd name="T10" fmla="*/ 141 w 323"/>
                  <a:gd name="T11" fmla="*/ 0 h 363"/>
                  <a:gd name="T12" fmla="*/ 323 w 323"/>
                  <a:gd name="T13" fmla="*/ 145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63">
                    <a:moveTo>
                      <a:pt x="323" y="145"/>
                    </a:moveTo>
                    <a:cubicBezTo>
                      <a:pt x="323" y="292"/>
                      <a:pt x="323" y="363"/>
                      <a:pt x="323" y="363"/>
                    </a:cubicBezTo>
                    <a:cubicBezTo>
                      <a:pt x="24" y="363"/>
                      <a:pt x="24" y="363"/>
                      <a:pt x="24" y="363"/>
                    </a:cubicBezTo>
                    <a:cubicBezTo>
                      <a:pt x="59" y="309"/>
                      <a:pt x="59" y="309"/>
                      <a:pt x="59" y="30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63" y="92"/>
                      <a:pt x="116" y="53"/>
                      <a:pt x="141" y="0"/>
                    </a:cubicBezTo>
                    <a:cubicBezTo>
                      <a:pt x="229" y="24"/>
                      <a:pt x="323" y="67"/>
                      <a:pt x="323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174"/>
              <p:cNvSpPr>
                <a:spLocks noEditPoints="1"/>
              </p:cNvSpPr>
              <p:nvPr/>
            </p:nvSpPr>
            <p:spPr bwMode="auto">
              <a:xfrm>
                <a:off x="6823076" y="2563813"/>
                <a:ext cx="1409700" cy="1414463"/>
              </a:xfrm>
              <a:custGeom>
                <a:avLst/>
                <a:gdLst>
                  <a:gd name="T0" fmla="*/ 187 w 375"/>
                  <a:gd name="T1" fmla="*/ 0 h 376"/>
                  <a:gd name="T2" fmla="*/ 375 w 375"/>
                  <a:gd name="T3" fmla="*/ 188 h 376"/>
                  <a:gd name="T4" fmla="*/ 187 w 375"/>
                  <a:gd name="T5" fmla="*/ 376 h 376"/>
                  <a:gd name="T6" fmla="*/ 0 w 375"/>
                  <a:gd name="T7" fmla="*/ 188 h 376"/>
                  <a:gd name="T8" fmla="*/ 187 w 375"/>
                  <a:gd name="T9" fmla="*/ 0 h 376"/>
                  <a:gd name="T10" fmla="*/ 342 w 375"/>
                  <a:gd name="T11" fmla="*/ 181 h 376"/>
                  <a:gd name="T12" fmla="*/ 292 w 375"/>
                  <a:gd name="T13" fmla="*/ 75 h 376"/>
                  <a:gd name="T14" fmla="*/ 306 w 375"/>
                  <a:gd name="T15" fmla="*/ 149 h 376"/>
                  <a:gd name="T16" fmla="*/ 223 w 375"/>
                  <a:gd name="T17" fmla="*/ 316 h 376"/>
                  <a:gd name="T18" fmla="*/ 342 w 375"/>
                  <a:gd name="T19" fmla="*/ 181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5" h="376">
                    <a:moveTo>
                      <a:pt x="187" y="0"/>
                    </a:moveTo>
                    <a:cubicBezTo>
                      <a:pt x="291" y="0"/>
                      <a:pt x="375" y="84"/>
                      <a:pt x="375" y="188"/>
                    </a:cubicBezTo>
                    <a:cubicBezTo>
                      <a:pt x="375" y="292"/>
                      <a:pt x="291" y="376"/>
                      <a:pt x="187" y="376"/>
                    </a:cubicBezTo>
                    <a:cubicBezTo>
                      <a:pt x="84" y="376"/>
                      <a:pt x="0" y="292"/>
                      <a:pt x="0" y="188"/>
                    </a:cubicBezTo>
                    <a:cubicBezTo>
                      <a:pt x="0" y="84"/>
                      <a:pt x="84" y="0"/>
                      <a:pt x="187" y="0"/>
                    </a:cubicBezTo>
                    <a:close/>
                    <a:moveTo>
                      <a:pt x="342" y="181"/>
                    </a:moveTo>
                    <a:cubicBezTo>
                      <a:pt x="342" y="138"/>
                      <a:pt x="323" y="100"/>
                      <a:pt x="292" y="75"/>
                    </a:cubicBezTo>
                    <a:cubicBezTo>
                      <a:pt x="301" y="98"/>
                      <a:pt x="306" y="123"/>
                      <a:pt x="306" y="149"/>
                    </a:cubicBezTo>
                    <a:cubicBezTo>
                      <a:pt x="306" y="217"/>
                      <a:pt x="273" y="278"/>
                      <a:pt x="223" y="316"/>
                    </a:cubicBezTo>
                    <a:cubicBezTo>
                      <a:pt x="290" y="307"/>
                      <a:pt x="342" y="250"/>
                      <a:pt x="342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175"/>
              <p:cNvSpPr/>
              <p:nvPr/>
            </p:nvSpPr>
            <p:spPr bwMode="auto">
              <a:xfrm>
                <a:off x="6286501" y="3892550"/>
                <a:ext cx="1212850" cy="1365250"/>
              </a:xfrm>
              <a:custGeom>
                <a:avLst/>
                <a:gdLst>
                  <a:gd name="T0" fmla="*/ 323 w 323"/>
                  <a:gd name="T1" fmla="*/ 96 h 363"/>
                  <a:gd name="T2" fmla="*/ 264 w 323"/>
                  <a:gd name="T3" fmla="*/ 309 h 363"/>
                  <a:gd name="T4" fmla="*/ 299 w 323"/>
                  <a:gd name="T5" fmla="*/ 363 h 363"/>
                  <a:gd name="T6" fmla="*/ 0 w 323"/>
                  <a:gd name="T7" fmla="*/ 363 h 363"/>
                  <a:gd name="T8" fmla="*/ 0 w 323"/>
                  <a:gd name="T9" fmla="*/ 145 h 363"/>
                  <a:gd name="T10" fmla="*/ 182 w 323"/>
                  <a:gd name="T11" fmla="*/ 0 h 363"/>
                  <a:gd name="T12" fmla="*/ 323 w 323"/>
                  <a:gd name="T13" fmla="*/ 96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63">
                    <a:moveTo>
                      <a:pt x="323" y="96"/>
                    </a:moveTo>
                    <a:cubicBezTo>
                      <a:pt x="264" y="309"/>
                      <a:pt x="264" y="309"/>
                      <a:pt x="264" y="309"/>
                    </a:cubicBezTo>
                    <a:cubicBezTo>
                      <a:pt x="299" y="363"/>
                      <a:pt x="299" y="363"/>
                      <a:pt x="299" y="363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292"/>
                      <a:pt x="0" y="145"/>
                    </a:cubicBezTo>
                    <a:cubicBezTo>
                      <a:pt x="0" y="67"/>
                      <a:pt x="93" y="24"/>
                      <a:pt x="182" y="0"/>
                    </a:cubicBezTo>
                    <a:cubicBezTo>
                      <a:pt x="207" y="53"/>
                      <a:pt x="260" y="92"/>
                      <a:pt x="323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176"/>
              <p:cNvSpPr/>
              <p:nvPr/>
            </p:nvSpPr>
            <p:spPr bwMode="auto">
              <a:xfrm>
                <a:off x="3392488" y="1603375"/>
                <a:ext cx="3938588" cy="3097213"/>
              </a:xfrm>
              <a:custGeom>
                <a:avLst/>
                <a:gdLst>
                  <a:gd name="T0" fmla="*/ 1048 w 1048"/>
                  <a:gd name="T1" fmla="*/ 51 h 823"/>
                  <a:gd name="T2" fmla="*/ 1048 w 1048"/>
                  <a:gd name="T3" fmla="*/ 213 h 823"/>
                  <a:gd name="T4" fmla="*/ 954 w 1048"/>
                  <a:gd name="T5" fmla="*/ 256 h 823"/>
                  <a:gd name="T6" fmla="*/ 954 w 1048"/>
                  <a:gd name="T7" fmla="*/ 86 h 823"/>
                  <a:gd name="T8" fmla="*/ 926 w 1048"/>
                  <a:gd name="T9" fmla="*/ 58 h 823"/>
                  <a:gd name="T10" fmla="*/ 122 w 1048"/>
                  <a:gd name="T11" fmla="*/ 58 h 823"/>
                  <a:gd name="T12" fmla="*/ 93 w 1048"/>
                  <a:gd name="T13" fmla="*/ 86 h 823"/>
                  <a:gd name="T14" fmla="*/ 93 w 1048"/>
                  <a:gd name="T15" fmla="*/ 541 h 823"/>
                  <a:gd name="T16" fmla="*/ 122 w 1048"/>
                  <a:gd name="T17" fmla="*/ 570 h 823"/>
                  <a:gd name="T18" fmla="*/ 894 w 1048"/>
                  <a:gd name="T19" fmla="*/ 570 h 823"/>
                  <a:gd name="T20" fmla="*/ 902 w 1048"/>
                  <a:gd name="T21" fmla="*/ 582 h 823"/>
                  <a:gd name="T22" fmla="*/ 796 w 1048"/>
                  <a:gd name="T23" fmla="*/ 633 h 823"/>
                  <a:gd name="T24" fmla="*/ 95 w 1048"/>
                  <a:gd name="T25" fmla="*/ 633 h 823"/>
                  <a:gd name="T26" fmla="*/ 71 w 1048"/>
                  <a:gd name="T27" fmla="*/ 657 h 823"/>
                  <a:gd name="T28" fmla="*/ 71 w 1048"/>
                  <a:gd name="T29" fmla="*/ 823 h 823"/>
                  <a:gd name="T30" fmla="*/ 51 w 1048"/>
                  <a:gd name="T31" fmla="*/ 823 h 823"/>
                  <a:gd name="T32" fmla="*/ 0 w 1048"/>
                  <a:gd name="T33" fmla="*/ 772 h 823"/>
                  <a:gd name="T34" fmla="*/ 0 w 1048"/>
                  <a:gd name="T35" fmla="*/ 51 h 823"/>
                  <a:gd name="T36" fmla="*/ 51 w 1048"/>
                  <a:gd name="T37" fmla="*/ 0 h 823"/>
                  <a:gd name="T38" fmla="*/ 996 w 1048"/>
                  <a:gd name="T39" fmla="*/ 0 h 823"/>
                  <a:gd name="T40" fmla="*/ 1048 w 1048"/>
                  <a:gd name="T41" fmla="*/ 51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8" h="823">
                    <a:moveTo>
                      <a:pt x="1048" y="51"/>
                    </a:moveTo>
                    <a:cubicBezTo>
                      <a:pt x="1048" y="213"/>
                      <a:pt x="1048" y="213"/>
                      <a:pt x="1048" y="213"/>
                    </a:cubicBezTo>
                    <a:cubicBezTo>
                      <a:pt x="1013" y="220"/>
                      <a:pt x="981" y="235"/>
                      <a:pt x="954" y="256"/>
                    </a:cubicBezTo>
                    <a:cubicBezTo>
                      <a:pt x="954" y="86"/>
                      <a:pt x="954" y="86"/>
                      <a:pt x="954" y="86"/>
                    </a:cubicBezTo>
                    <a:cubicBezTo>
                      <a:pt x="954" y="71"/>
                      <a:pt x="942" y="58"/>
                      <a:pt x="926" y="58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06" y="58"/>
                      <a:pt x="93" y="71"/>
                      <a:pt x="93" y="86"/>
                    </a:cubicBezTo>
                    <a:cubicBezTo>
                      <a:pt x="93" y="541"/>
                      <a:pt x="93" y="541"/>
                      <a:pt x="93" y="541"/>
                    </a:cubicBezTo>
                    <a:cubicBezTo>
                      <a:pt x="93" y="557"/>
                      <a:pt x="106" y="570"/>
                      <a:pt x="122" y="570"/>
                    </a:cubicBezTo>
                    <a:cubicBezTo>
                      <a:pt x="894" y="570"/>
                      <a:pt x="894" y="570"/>
                      <a:pt x="894" y="570"/>
                    </a:cubicBezTo>
                    <a:cubicBezTo>
                      <a:pt x="897" y="574"/>
                      <a:pt x="899" y="578"/>
                      <a:pt x="902" y="582"/>
                    </a:cubicBezTo>
                    <a:cubicBezTo>
                      <a:pt x="864" y="596"/>
                      <a:pt x="827" y="612"/>
                      <a:pt x="796" y="633"/>
                    </a:cubicBezTo>
                    <a:cubicBezTo>
                      <a:pt x="95" y="633"/>
                      <a:pt x="95" y="633"/>
                      <a:pt x="95" y="633"/>
                    </a:cubicBezTo>
                    <a:cubicBezTo>
                      <a:pt x="81" y="633"/>
                      <a:pt x="71" y="644"/>
                      <a:pt x="71" y="657"/>
                    </a:cubicBezTo>
                    <a:cubicBezTo>
                      <a:pt x="71" y="823"/>
                      <a:pt x="71" y="823"/>
                      <a:pt x="71" y="823"/>
                    </a:cubicBezTo>
                    <a:cubicBezTo>
                      <a:pt x="51" y="823"/>
                      <a:pt x="51" y="823"/>
                      <a:pt x="51" y="823"/>
                    </a:cubicBezTo>
                    <a:cubicBezTo>
                      <a:pt x="23" y="823"/>
                      <a:pt x="0" y="800"/>
                      <a:pt x="0" y="77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1025" y="0"/>
                      <a:pt x="1048" y="23"/>
                      <a:pt x="104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Rectangle 177"/>
              <p:cNvSpPr>
                <a:spLocks noChangeArrowheads="1"/>
              </p:cNvSpPr>
              <p:nvPr/>
            </p:nvSpPr>
            <p:spPr bwMode="auto">
              <a:xfrm>
                <a:off x="6270626" y="2047875"/>
                <a:ext cx="169863" cy="1444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Rectangle 178"/>
              <p:cNvSpPr>
                <a:spLocks noChangeArrowheads="1"/>
              </p:cNvSpPr>
              <p:nvPr/>
            </p:nvSpPr>
            <p:spPr bwMode="auto">
              <a:xfrm>
                <a:off x="6000751" y="2398713"/>
                <a:ext cx="165100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Rectangle 179"/>
              <p:cNvSpPr>
                <a:spLocks noChangeArrowheads="1"/>
              </p:cNvSpPr>
              <p:nvPr/>
            </p:nvSpPr>
            <p:spPr bwMode="auto">
              <a:xfrm>
                <a:off x="5707063" y="2822575"/>
                <a:ext cx="169863" cy="669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Rectangle 180"/>
              <p:cNvSpPr>
                <a:spLocks noChangeArrowheads="1"/>
              </p:cNvSpPr>
              <p:nvPr/>
            </p:nvSpPr>
            <p:spPr bwMode="auto">
              <a:xfrm>
                <a:off x="5432426" y="3044825"/>
                <a:ext cx="169863" cy="44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Rectangle 181"/>
              <p:cNvSpPr>
                <a:spLocks noChangeArrowheads="1"/>
              </p:cNvSpPr>
              <p:nvPr/>
            </p:nvSpPr>
            <p:spPr bwMode="auto">
              <a:xfrm>
                <a:off x="5157788" y="2706688"/>
                <a:ext cx="169863" cy="785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Rectangle 182"/>
              <p:cNvSpPr>
                <a:spLocks noChangeArrowheads="1"/>
              </p:cNvSpPr>
              <p:nvPr/>
            </p:nvSpPr>
            <p:spPr bwMode="auto">
              <a:xfrm>
                <a:off x="4887913" y="2913063"/>
                <a:ext cx="165100" cy="579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Rectangle 183"/>
              <p:cNvSpPr>
                <a:spLocks noChangeArrowheads="1"/>
              </p:cNvSpPr>
              <p:nvPr/>
            </p:nvSpPr>
            <p:spPr bwMode="auto">
              <a:xfrm>
                <a:off x="4594226" y="3044825"/>
                <a:ext cx="169863" cy="44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Rectangle 184"/>
              <p:cNvSpPr>
                <a:spLocks noChangeArrowheads="1"/>
              </p:cNvSpPr>
              <p:nvPr/>
            </p:nvSpPr>
            <p:spPr bwMode="auto">
              <a:xfrm>
                <a:off x="4319588" y="3181350"/>
                <a:ext cx="169863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449428" y="4561777"/>
            <a:ext cx="1498654" cy="1500885"/>
            <a:chOff x="4449428" y="4561777"/>
            <a:chExt cx="1498654" cy="1500885"/>
          </a:xfrm>
        </p:grpSpPr>
        <p:sp>
          <p:nvSpPr>
            <p:cNvPr id="6" name="Freeform 8"/>
            <p:cNvSpPr/>
            <p:nvPr/>
          </p:nvSpPr>
          <p:spPr bwMode="auto">
            <a:xfrm>
              <a:off x="4449428" y="4561777"/>
              <a:ext cx="1498654" cy="1500885"/>
            </a:xfrm>
            <a:custGeom>
              <a:avLst/>
              <a:gdLst>
                <a:gd name="T0" fmla="*/ 0 w 672"/>
                <a:gd name="T1" fmla="*/ 332 h 673"/>
                <a:gd name="T2" fmla="*/ 224 w 672"/>
                <a:gd name="T3" fmla="*/ 557 h 673"/>
                <a:gd name="T4" fmla="*/ 108 w 672"/>
                <a:gd name="T5" fmla="*/ 673 h 673"/>
                <a:gd name="T6" fmla="*/ 672 w 672"/>
                <a:gd name="T7" fmla="*/ 673 h 673"/>
                <a:gd name="T8" fmla="*/ 672 w 672"/>
                <a:gd name="T9" fmla="*/ 109 h 673"/>
                <a:gd name="T10" fmla="*/ 556 w 672"/>
                <a:gd name="T11" fmla="*/ 225 h 673"/>
                <a:gd name="T12" fmla="*/ 329 w 672"/>
                <a:gd name="T13" fmla="*/ 0 h 673"/>
                <a:gd name="T14" fmla="*/ 0 w 672"/>
                <a:gd name="T15" fmla="*/ 33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3">
                  <a:moveTo>
                    <a:pt x="0" y="332"/>
                  </a:moveTo>
                  <a:lnTo>
                    <a:pt x="224" y="557"/>
                  </a:lnTo>
                  <a:lnTo>
                    <a:pt x="108" y="673"/>
                  </a:lnTo>
                  <a:lnTo>
                    <a:pt x="672" y="673"/>
                  </a:lnTo>
                  <a:lnTo>
                    <a:pt x="672" y="109"/>
                  </a:lnTo>
                  <a:lnTo>
                    <a:pt x="556" y="225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388317" y="5634475"/>
              <a:ext cx="227474" cy="338981"/>
            </a:xfrm>
            <a:custGeom>
              <a:avLst/>
              <a:gdLst>
                <a:gd name="T0" fmla="*/ 22 w 43"/>
                <a:gd name="T1" fmla="*/ 64 h 64"/>
                <a:gd name="T2" fmla="*/ 14 w 43"/>
                <a:gd name="T3" fmla="*/ 63 h 64"/>
                <a:gd name="T4" fmla="*/ 7 w 43"/>
                <a:gd name="T5" fmla="*/ 60 h 64"/>
                <a:gd name="T6" fmla="*/ 2 w 43"/>
                <a:gd name="T7" fmla="*/ 54 h 64"/>
                <a:gd name="T8" fmla="*/ 0 w 43"/>
                <a:gd name="T9" fmla="*/ 45 h 64"/>
                <a:gd name="T10" fmla="*/ 0 w 43"/>
                <a:gd name="T11" fmla="*/ 22 h 64"/>
                <a:gd name="T12" fmla="*/ 1 w 43"/>
                <a:gd name="T13" fmla="*/ 11 h 64"/>
                <a:gd name="T14" fmla="*/ 6 w 43"/>
                <a:gd name="T15" fmla="*/ 5 h 64"/>
                <a:gd name="T16" fmla="*/ 13 w 43"/>
                <a:gd name="T17" fmla="*/ 1 h 64"/>
                <a:gd name="T18" fmla="*/ 22 w 43"/>
                <a:gd name="T19" fmla="*/ 0 h 64"/>
                <a:gd name="T20" fmla="*/ 30 w 43"/>
                <a:gd name="T21" fmla="*/ 1 h 64"/>
                <a:gd name="T22" fmla="*/ 37 w 43"/>
                <a:gd name="T23" fmla="*/ 4 h 64"/>
                <a:gd name="T24" fmla="*/ 41 w 43"/>
                <a:gd name="T25" fmla="*/ 10 h 64"/>
                <a:gd name="T26" fmla="*/ 43 w 43"/>
                <a:gd name="T27" fmla="*/ 21 h 64"/>
                <a:gd name="T28" fmla="*/ 43 w 43"/>
                <a:gd name="T29" fmla="*/ 43 h 64"/>
                <a:gd name="T30" fmla="*/ 41 w 43"/>
                <a:gd name="T31" fmla="*/ 54 h 64"/>
                <a:gd name="T32" fmla="*/ 37 w 43"/>
                <a:gd name="T33" fmla="*/ 60 h 64"/>
                <a:gd name="T34" fmla="*/ 30 w 43"/>
                <a:gd name="T35" fmla="*/ 63 h 64"/>
                <a:gd name="T36" fmla="*/ 22 w 43"/>
                <a:gd name="T37" fmla="*/ 64 h 64"/>
                <a:gd name="T38" fmla="*/ 32 w 43"/>
                <a:gd name="T39" fmla="*/ 23 h 64"/>
                <a:gd name="T40" fmla="*/ 30 w 43"/>
                <a:gd name="T41" fmla="*/ 13 h 64"/>
                <a:gd name="T42" fmla="*/ 22 w 43"/>
                <a:gd name="T43" fmla="*/ 11 h 64"/>
                <a:gd name="T44" fmla="*/ 17 w 43"/>
                <a:gd name="T45" fmla="*/ 11 h 64"/>
                <a:gd name="T46" fmla="*/ 13 w 43"/>
                <a:gd name="T47" fmla="*/ 14 h 64"/>
                <a:gd name="T48" fmla="*/ 12 w 43"/>
                <a:gd name="T49" fmla="*/ 18 h 64"/>
                <a:gd name="T50" fmla="*/ 11 w 43"/>
                <a:gd name="T51" fmla="*/ 23 h 64"/>
                <a:gd name="T52" fmla="*/ 11 w 43"/>
                <a:gd name="T53" fmla="*/ 44 h 64"/>
                <a:gd name="T54" fmla="*/ 14 w 43"/>
                <a:gd name="T55" fmla="*/ 51 h 64"/>
                <a:gd name="T56" fmla="*/ 22 w 43"/>
                <a:gd name="T57" fmla="*/ 54 h 64"/>
                <a:gd name="T58" fmla="*/ 26 w 43"/>
                <a:gd name="T59" fmla="*/ 53 h 64"/>
                <a:gd name="T60" fmla="*/ 29 w 43"/>
                <a:gd name="T61" fmla="*/ 51 h 64"/>
                <a:gd name="T62" fmla="*/ 31 w 43"/>
                <a:gd name="T63" fmla="*/ 48 h 64"/>
                <a:gd name="T64" fmla="*/ 32 w 43"/>
                <a:gd name="T65" fmla="*/ 43 h 64"/>
                <a:gd name="T66" fmla="*/ 32 w 43"/>
                <a:gd name="T67" fmla="*/ 2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64">
                  <a:moveTo>
                    <a:pt x="22" y="64"/>
                  </a:moveTo>
                  <a:cubicBezTo>
                    <a:pt x="19" y="64"/>
                    <a:pt x="17" y="63"/>
                    <a:pt x="14" y="63"/>
                  </a:cubicBezTo>
                  <a:cubicBezTo>
                    <a:pt x="11" y="63"/>
                    <a:pt x="9" y="62"/>
                    <a:pt x="7" y="60"/>
                  </a:cubicBezTo>
                  <a:cubicBezTo>
                    <a:pt x="5" y="59"/>
                    <a:pt x="3" y="57"/>
                    <a:pt x="2" y="54"/>
                  </a:cubicBezTo>
                  <a:cubicBezTo>
                    <a:pt x="0" y="52"/>
                    <a:pt x="0" y="49"/>
                    <a:pt x="0" y="4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2" y="8"/>
                    <a:pt x="4" y="6"/>
                    <a:pt x="6" y="5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5" y="0"/>
                    <a:pt x="28" y="1"/>
                    <a:pt x="30" y="1"/>
                  </a:cubicBezTo>
                  <a:cubicBezTo>
                    <a:pt x="33" y="2"/>
                    <a:pt x="35" y="3"/>
                    <a:pt x="37" y="4"/>
                  </a:cubicBezTo>
                  <a:cubicBezTo>
                    <a:pt x="39" y="6"/>
                    <a:pt x="40" y="8"/>
                    <a:pt x="41" y="10"/>
                  </a:cubicBezTo>
                  <a:cubicBezTo>
                    <a:pt x="42" y="13"/>
                    <a:pt x="43" y="16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7"/>
                    <a:pt x="42" y="51"/>
                    <a:pt x="41" y="54"/>
                  </a:cubicBezTo>
                  <a:cubicBezTo>
                    <a:pt x="40" y="57"/>
                    <a:pt x="39" y="59"/>
                    <a:pt x="37" y="60"/>
                  </a:cubicBezTo>
                  <a:cubicBezTo>
                    <a:pt x="35" y="62"/>
                    <a:pt x="32" y="63"/>
                    <a:pt x="30" y="63"/>
                  </a:cubicBezTo>
                  <a:cubicBezTo>
                    <a:pt x="27" y="63"/>
                    <a:pt x="25" y="64"/>
                    <a:pt x="22" y="64"/>
                  </a:cubicBezTo>
                  <a:close/>
                  <a:moveTo>
                    <a:pt x="32" y="23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2"/>
                    <a:pt x="26" y="11"/>
                    <a:pt x="22" y="11"/>
                  </a:cubicBezTo>
                  <a:cubicBezTo>
                    <a:pt x="20" y="11"/>
                    <a:pt x="18" y="11"/>
                    <a:pt x="17" y="11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1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8"/>
                    <a:pt x="12" y="50"/>
                    <a:pt x="14" y="51"/>
                  </a:cubicBezTo>
                  <a:cubicBezTo>
                    <a:pt x="16" y="53"/>
                    <a:pt x="19" y="54"/>
                    <a:pt x="22" y="54"/>
                  </a:cubicBezTo>
                  <a:cubicBezTo>
                    <a:pt x="23" y="54"/>
                    <a:pt x="25" y="54"/>
                    <a:pt x="26" y="53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2" y="45"/>
                    <a:pt x="32" y="4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5642553" y="5645625"/>
              <a:ext cx="227474" cy="321140"/>
            </a:xfrm>
            <a:custGeom>
              <a:avLst/>
              <a:gdLst>
                <a:gd name="T0" fmla="*/ 38 w 43"/>
                <a:gd name="T1" fmla="*/ 49 h 61"/>
                <a:gd name="T2" fmla="*/ 38 w 43"/>
                <a:gd name="T3" fmla="*/ 59 h 61"/>
                <a:gd name="T4" fmla="*/ 38 w 43"/>
                <a:gd name="T5" fmla="*/ 61 h 61"/>
                <a:gd name="T6" fmla="*/ 35 w 43"/>
                <a:gd name="T7" fmla="*/ 61 h 61"/>
                <a:gd name="T8" fmla="*/ 31 w 43"/>
                <a:gd name="T9" fmla="*/ 61 h 61"/>
                <a:gd name="T10" fmla="*/ 29 w 43"/>
                <a:gd name="T11" fmla="*/ 60 h 61"/>
                <a:gd name="T12" fmla="*/ 28 w 43"/>
                <a:gd name="T13" fmla="*/ 58 h 61"/>
                <a:gd name="T14" fmla="*/ 28 w 43"/>
                <a:gd name="T15" fmla="*/ 49 h 61"/>
                <a:gd name="T16" fmla="*/ 3 w 43"/>
                <a:gd name="T17" fmla="*/ 49 h 61"/>
                <a:gd name="T18" fmla="*/ 1 w 43"/>
                <a:gd name="T19" fmla="*/ 49 h 61"/>
                <a:gd name="T20" fmla="*/ 0 w 43"/>
                <a:gd name="T21" fmla="*/ 47 h 61"/>
                <a:gd name="T22" fmla="*/ 0 w 43"/>
                <a:gd name="T23" fmla="*/ 43 h 61"/>
                <a:gd name="T24" fmla="*/ 0 w 43"/>
                <a:gd name="T25" fmla="*/ 41 h 61"/>
                <a:gd name="T26" fmla="*/ 1 w 43"/>
                <a:gd name="T27" fmla="*/ 40 h 61"/>
                <a:gd name="T28" fmla="*/ 26 w 43"/>
                <a:gd name="T29" fmla="*/ 3 h 61"/>
                <a:gd name="T30" fmla="*/ 28 w 43"/>
                <a:gd name="T31" fmla="*/ 1 h 61"/>
                <a:gd name="T32" fmla="*/ 30 w 43"/>
                <a:gd name="T33" fmla="*/ 0 h 61"/>
                <a:gd name="T34" fmla="*/ 36 w 43"/>
                <a:gd name="T35" fmla="*/ 0 h 61"/>
                <a:gd name="T36" fmla="*/ 38 w 43"/>
                <a:gd name="T37" fmla="*/ 1 h 61"/>
                <a:gd name="T38" fmla="*/ 38 w 43"/>
                <a:gd name="T39" fmla="*/ 3 h 61"/>
                <a:gd name="T40" fmla="*/ 38 w 43"/>
                <a:gd name="T41" fmla="*/ 40 h 61"/>
                <a:gd name="T42" fmla="*/ 41 w 43"/>
                <a:gd name="T43" fmla="*/ 40 h 61"/>
                <a:gd name="T44" fmla="*/ 43 w 43"/>
                <a:gd name="T45" fmla="*/ 41 h 61"/>
                <a:gd name="T46" fmla="*/ 43 w 43"/>
                <a:gd name="T47" fmla="*/ 43 h 61"/>
                <a:gd name="T48" fmla="*/ 43 w 43"/>
                <a:gd name="T49" fmla="*/ 46 h 61"/>
                <a:gd name="T50" fmla="*/ 43 w 43"/>
                <a:gd name="T51" fmla="*/ 49 h 61"/>
                <a:gd name="T52" fmla="*/ 41 w 43"/>
                <a:gd name="T53" fmla="*/ 49 h 61"/>
                <a:gd name="T54" fmla="*/ 38 w 43"/>
                <a:gd name="T55" fmla="*/ 49 h 61"/>
                <a:gd name="T56" fmla="*/ 28 w 43"/>
                <a:gd name="T57" fmla="*/ 18 h 61"/>
                <a:gd name="T58" fmla="*/ 20 w 43"/>
                <a:gd name="T59" fmla="*/ 29 h 61"/>
                <a:gd name="T60" fmla="*/ 13 w 43"/>
                <a:gd name="T61" fmla="*/ 40 h 61"/>
                <a:gd name="T62" fmla="*/ 28 w 43"/>
                <a:gd name="T63" fmla="*/ 40 h 61"/>
                <a:gd name="T64" fmla="*/ 28 w 43"/>
                <a:gd name="T6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61">
                  <a:moveTo>
                    <a:pt x="38" y="49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38" y="60"/>
                    <a:pt x="38" y="60"/>
                    <a:pt x="38" y="61"/>
                  </a:cubicBezTo>
                  <a:cubicBezTo>
                    <a:pt x="37" y="61"/>
                    <a:pt x="36" y="61"/>
                    <a:pt x="35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29" y="61"/>
                    <a:pt x="29" y="60"/>
                  </a:cubicBezTo>
                  <a:cubicBezTo>
                    <a:pt x="28" y="60"/>
                    <a:pt x="28" y="59"/>
                    <a:pt x="28" y="5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2"/>
                    <a:pt x="27" y="2"/>
                    <a:pt x="28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2" y="40"/>
                    <a:pt x="42" y="40"/>
                    <a:pt x="43" y="41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1" y="49"/>
                  </a:cubicBezTo>
                  <a:lnTo>
                    <a:pt x="38" y="49"/>
                  </a:lnTo>
                  <a:close/>
                  <a:moveTo>
                    <a:pt x="28" y="18"/>
                  </a:moveTo>
                  <a:cubicBezTo>
                    <a:pt x="25" y="22"/>
                    <a:pt x="23" y="25"/>
                    <a:pt x="20" y="29"/>
                  </a:cubicBezTo>
                  <a:cubicBezTo>
                    <a:pt x="18" y="32"/>
                    <a:pt x="16" y="36"/>
                    <a:pt x="13" y="40"/>
                  </a:cubicBezTo>
                  <a:cubicBezTo>
                    <a:pt x="28" y="40"/>
                    <a:pt x="28" y="40"/>
                    <a:pt x="28" y="40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813409" y="5021058"/>
              <a:ext cx="793246" cy="447698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67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430"/>
              <p:cNvSpPr/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71943" y="1205510"/>
            <a:ext cx="2949838" cy="1093826"/>
            <a:chOff x="2871943" y="1205510"/>
            <a:chExt cx="2949838" cy="1093826"/>
          </a:xfrm>
        </p:grpSpPr>
        <p:sp>
          <p:nvSpPr>
            <p:cNvPr id="59" name="文本框 58"/>
            <p:cNvSpPr txBox="1"/>
            <p:nvPr/>
          </p:nvSpPr>
          <p:spPr>
            <a:xfrm>
              <a:off x="2871943" y="1542206"/>
              <a:ext cx="290321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请填入您的内容，或复制内容后点击右键选择只保留文本来粘贴您的内容。请填入您的内容。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71583" y="120551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您的小标题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68119" y="3234697"/>
            <a:ext cx="3013266" cy="1039220"/>
            <a:chOff x="1268119" y="3234697"/>
            <a:chExt cx="3013266" cy="1039220"/>
          </a:xfrm>
        </p:grpSpPr>
        <p:sp>
          <p:nvSpPr>
            <p:cNvPr id="60" name="文本框 59"/>
            <p:cNvSpPr txBox="1"/>
            <p:nvPr/>
          </p:nvSpPr>
          <p:spPr>
            <a:xfrm>
              <a:off x="1268119" y="3516787"/>
              <a:ext cx="290321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请填入您的内容，或复制内容后点击右键选择只保留文本来粘贴您的内容。请填入您的内容。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931187" y="3234697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您的小标题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86138" y="4891929"/>
            <a:ext cx="2959753" cy="1129655"/>
            <a:chOff x="6386138" y="4891929"/>
            <a:chExt cx="2959753" cy="1129655"/>
          </a:xfrm>
        </p:grpSpPr>
        <p:sp>
          <p:nvSpPr>
            <p:cNvPr id="62" name="文本框 61"/>
            <p:cNvSpPr txBox="1"/>
            <p:nvPr/>
          </p:nvSpPr>
          <p:spPr>
            <a:xfrm>
              <a:off x="6442672" y="5264454"/>
              <a:ext cx="290321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请填入您的内容，或复制内容后点击右键选择只保留文本来粘贴您的内容。请填入您的内容。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6386138" y="4891929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您的小标题</a:t>
              </a:r>
            </a:p>
          </p:txBody>
        </p:sp>
      </p:grpSp>
      <p:sp>
        <p:nvSpPr>
          <p:cNvPr id="106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7541324" y="3500330"/>
            <a:ext cx="2963633" cy="1095684"/>
            <a:chOff x="7541324" y="3500330"/>
            <a:chExt cx="2963633" cy="1095684"/>
          </a:xfrm>
        </p:grpSpPr>
        <p:sp>
          <p:nvSpPr>
            <p:cNvPr id="108" name="文本框 60"/>
            <p:cNvSpPr txBox="1"/>
            <p:nvPr/>
          </p:nvSpPr>
          <p:spPr>
            <a:xfrm>
              <a:off x="7601738" y="3838884"/>
              <a:ext cx="290321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请填入您的内容，或复制内容后点击右键选择只保留文本来粘贴您的内容。请填入您的内容。</a:t>
              </a:r>
            </a:p>
          </p:txBody>
        </p:sp>
        <p:sp>
          <p:nvSpPr>
            <p:cNvPr id="109" name="文本框 103"/>
            <p:cNvSpPr txBox="1"/>
            <p:nvPr/>
          </p:nvSpPr>
          <p:spPr>
            <a:xfrm>
              <a:off x="7541324" y="350033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5658267" y="2255628"/>
            <a:ext cx="5433247" cy="3361115"/>
          </a:xfrm>
          <a:prstGeom prst="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noFill/>
          </a:ln>
          <a:effectLst>
            <a:outerShdw blurRad="647700" dist="685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ln w="3175">
                <a:noFill/>
              </a:ln>
              <a:solidFill>
                <a:srgbClr val="325682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645866" y="3123705"/>
            <a:ext cx="225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填入您的标题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5364181" y="1990962"/>
            <a:ext cx="1208565" cy="1228877"/>
            <a:chOff x="8286719" y="2437426"/>
            <a:chExt cx="1450728" cy="14751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719" y="2437426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组合 21"/>
            <p:cNvGrpSpPr/>
            <p:nvPr/>
          </p:nvGrpSpPr>
          <p:grpSpPr>
            <a:xfrm>
              <a:off x="8810505" y="2951609"/>
              <a:ext cx="495300" cy="371475"/>
              <a:chOff x="1716088" y="1390650"/>
              <a:chExt cx="495300" cy="3714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avLst/>
                <a:gdLst>
                  <a:gd name="T0" fmla="*/ 27 w 28"/>
                  <a:gd name="T1" fmla="*/ 0 h 97"/>
                  <a:gd name="T2" fmla="*/ 1 w 28"/>
                  <a:gd name="T3" fmla="*/ 0 h 97"/>
                  <a:gd name="T4" fmla="*/ 0 w 28"/>
                  <a:gd name="T5" fmla="*/ 1 h 97"/>
                  <a:gd name="T6" fmla="*/ 0 w 28"/>
                  <a:gd name="T7" fmla="*/ 96 h 97"/>
                  <a:gd name="T8" fmla="*/ 1 w 28"/>
                  <a:gd name="T9" fmla="*/ 97 h 97"/>
                  <a:gd name="T10" fmla="*/ 27 w 28"/>
                  <a:gd name="T11" fmla="*/ 97 h 97"/>
                  <a:gd name="T12" fmla="*/ 28 w 28"/>
                  <a:gd name="T13" fmla="*/ 96 h 97"/>
                  <a:gd name="T14" fmla="*/ 28 w 28"/>
                  <a:gd name="T15" fmla="*/ 1 h 97"/>
                  <a:gd name="T16" fmla="*/ 27 w 28"/>
                  <a:gd name="T17" fmla="*/ 0 h 97"/>
                  <a:gd name="T18" fmla="*/ 14 w 28"/>
                  <a:gd name="T19" fmla="*/ 94 h 97"/>
                  <a:gd name="T20" fmla="*/ 7 w 28"/>
                  <a:gd name="T21" fmla="*/ 87 h 97"/>
                  <a:gd name="T22" fmla="*/ 14 w 28"/>
                  <a:gd name="T23" fmla="*/ 80 h 97"/>
                  <a:gd name="T24" fmla="*/ 21 w 28"/>
                  <a:gd name="T25" fmla="*/ 87 h 97"/>
                  <a:gd name="T26" fmla="*/ 14 w 28"/>
                  <a:gd name="T27" fmla="*/ 94 h 97"/>
                  <a:gd name="T28" fmla="*/ 24 w 28"/>
                  <a:gd name="T29" fmla="*/ 54 h 97"/>
                  <a:gd name="T30" fmla="*/ 23 w 28"/>
                  <a:gd name="T31" fmla="*/ 55 h 97"/>
                  <a:gd name="T32" fmla="*/ 5 w 28"/>
                  <a:gd name="T33" fmla="*/ 55 h 97"/>
                  <a:gd name="T34" fmla="*/ 4 w 28"/>
                  <a:gd name="T35" fmla="*/ 54 h 97"/>
                  <a:gd name="T36" fmla="*/ 4 w 28"/>
                  <a:gd name="T37" fmla="*/ 6 h 97"/>
                  <a:gd name="T38" fmla="*/ 5 w 28"/>
                  <a:gd name="T39" fmla="*/ 5 h 97"/>
                  <a:gd name="T40" fmla="*/ 23 w 28"/>
                  <a:gd name="T41" fmla="*/ 5 h 97"/>
                  <a:gd name="T42" fmla="*/ 24 w 28"/>
                  <a:gd name="T43" fmla="*/ 6 h 97"/>
                  <a:gd name="T44" fmla="*/ 24 w 28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4"/>
              <p:cNvSpPr/>
              <p:nvPr/>
            </p:nvSpPr>
            <p:spPr bwMode="auto">
              <a:xfrm>
                <a:off x="1743076" y="143668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5"/>
              <p:cNvSpPr/>
              <p:nvPr/>
            </p:nvSpPr>
            <p:spPr bwMode="auto">
              <a:xfrm>
                <a:off x="1743076" y="145573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1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1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avLst/>
                <a:gdLst>
                  <a:gd name="T0" fmla="*/ 27 w 27"/>
                  <a:gd name="T1" fmla="*/ 0 h 97"/>
                  <a:gd name="T2" fmla="*/ 1 w 27"/>
                  <a:gd name="T3" fmla="*/ 0 h 97"/>
                  <a:gd name="T4" fmla="*/ 0 w 27"/>
                  <a:gd name="T5" fmla="*/ 1 h 97"/>
                  <a:gd name="T6" fmla="*/ 0 w 27"/>
                  <a:gd name="T7" fmla="*/ 96 h 97"/>
                  <a:gd name="T8" fmla="*/ 1 w 27"/>
                  <a:gd name="T9" fmla="*/ 97 h 97"/>
                  <a:gd name="T10" fmla="*/ 27 w 27"/>
                  <a:gd name="T11" fmla="*/ 97 h 97"/>
                  <a:gd name="T12" fmla="*/ 27 w 27"/>
                  <a:gd name="T13" fmla="*/ 96 h 97"/>
                  <a:gd name="T14" fmla="*/ 27 w 27"/>
                  <a:gd name="T15" fmla="*/ 1 h 97"/>
                  <a:gd name="T16" fmla="*/ 27 w 27"/>
                  <a:gd name="T17" fmla="*/ 0 h 97"/>
                  <a:gd name="T18" fmla="*/ 14 w 27"/>
                  <a:gd name="T19" fmla="*/ 94 h 97"/>
                  <a:gd name="T20" fmla="*/ 7 w 27"/>
                  <a:gd name="T21" fmla="*/ 87 h 97"/>
                  <a:gd name="T22" fmla="*/ 14 w 27"/>
                  <a:gd name="T23" fmla="*/ 80 h 97"/>
                  <a:gd name="T24" fmla="*/ 21 w 27"/>
                  <a:gd name="T25" fmla="*/ 87 h 97"/>
                  <a:gd name="T26" fmla="*/ 14 w 27"/>
                  <a:gd name="T27" fmla="*/ 94 h 97"/>
                  <a:gd name="T28" fmla="*/ 24 w 27"/>
                  <a:gd name="T29" fmla="*/ 54 h 97"/>
                  <a:gd name="T30" fmla="*/ 23 w 27"/>
                  <a:gd name="T31" fmla="*/ 55 h 97"/>
                  <a:gd name="T32" fmla="*/ 5 w 27"/>
                  <a:gd name="T33" fmla="*/ 55 h 97"/>
                  <a:gd name="T34" fmla="*/ 4 w 27"/>
                  <a:gd name="T35" fmla="*/ 54 h 97"/>
                  <a:gd name="T36" fmla="*/ 4 w 27"/>
                  <a:gd name="T37" fmla="*/ 6 h 97"/>
                  <a:gd name="T38" fmla="*/ 5 w 27"/>
                  <a:gd name="T39" fmla="*/ 5 h 97"/>
                  <a:gd name="T40" fmla="*/ 23 w 27"/>
                  <a:gd name="T41" fmla="*/ 5 h 97"/>
                  <a:gd name="T42" fmla="*/ 24 w 27"/>
                  <a:gd name="T43" fmla="*/ 6 h 97"/>
                  <a:gd name="T44" fmla="*/ 24 w 27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67"/>
              <p:cNvSpPr/>
              <p:nvPr/>
            </p:nvSpPr>
            <p:spPr bwMode="auto">
              <a:xfrm>
                <a:off x="1866901" y="1436688"/>
                <a:ext cx="53975" cy="14287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4 h 4"/>
                  <a:gd name="T4" fmla="*/ 0 w 14"/>
                  <a:gd name="T5" fmla="*/ 4 h 4"/>
                  <a:gd name="T6" fmla="*/ 0 w 14"/>
                  <a:gd name="T7" fmla="*/ 3 h 4"/>
                  <a:gd name="T8" fmla="*/ 0 w 14"/>
                  <a:gd name="T9" fmla="*/ 1 h 4"/>
                  <a:gd name="T10" fmla="*/ 0 w 14"/>
                  <a:gd name="T11" fmla="*/ 0 h 4"/>
                  <a:gd name="T12" fmla="*/ 14 w 14"/>
                  <a:gd name="T13" fmla="*/ 0 h 4"/>
                  <a:gd name="T14" fmla="*/ 14 w 14"/>
                  <a:gd name="T15" fmla="*/ 1 h 4"/>
                  <a:gd name="T16" fmla="*/ 14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68"/>
              <p:cNvSpPr/>
              <p:nvPr/>
            </p:nvSpPr>
            <p:spPr bwMode="auto">
              <a:xfrm>
                <a:off x="1866901" y="1455738"/>
                <a:ext cx="57150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avLst/>
                <a:gdLst>
                  <a:gd name="T0" fmla="*/ 23 w 68"/>
                  <a:gd name="T1" fmla="*/ 0 h 98"/>
                  <a:gd name="T2" fmla="*/ 0 w 68"/>
                  <a:gd name="T3" fmla="*/ 12 h 98"/>
                  <a:gd name="T4" fmla="*/ 0 w 68"/>
                  <a:gd name="T5" fmla="*/ 13 h 98"/>
                  <a:gd name="T6" fmla="*/ 44 w 68"/>
                  <a:gd name="T7" fmla="*/ 97 h 98"/>
                  <a:gd name="T8" fmla="*/ 45 w 68"/>
                  <a:gd name="T9" fmla="*/ 98 h 98"/>
                  <a:gd name="T10" fmla="*/ 67 w 68"/>
                  <a:gd name="T11" fmla="*/ 86 h 98"/>
                  <a:gd name="T12" fmla="*/ 68 w 68"/>
                  <a:gd name="T13" fmla="*/ 85 h 98"/>
                  <a:gd name="T14" fmla="*/ 24 w 68"/>
                  <a:gd name="T15" fmla="*/ 0 h 98"/>
                  <a:gd name="T16" fmla="*/ 23 w 68"/>
                  <a:gd name="T17" fmla="*/ 0 h 98"/>
                  <a:gd name="T18" fmla="*/ 54 w 68"/>
                  <a:gd name="T19" fmla="*/ 89 h 98"/>
                  <a:gd name="T20" fmla="*/ 45 w 68"/>
                  <a:gd name="T21" fmla="*/ 86 h 98"/>
                  <a:gd name="T22" fmla="*/ 48 w 68"/>
                  <a:gd name="T23" fmla="*/ 77 h 98"/>
                  <a:gd name="T24" fmla="*/ 57 w 68"/>
                  <a:gd name="T25" fmla="*/ 80 h 98"/>
                  <a:gd name="T26" fmla="*/ 54 w 68"/>
                  <a:gd name="T27" fmla="*/ 89 h 98"/>
                  <a:gd name="T28" fmla="*/ 45 w 68"/>
                  <a:gd name="T29" fmla="*/ 49 h 98"/>
                  <a:gd name="T30" fmla="*/ 45 w 68"/>
                  <a:gd name="T31" fmla="*/ 50 h 98"/>
                  <a:gd name="T32" fmla="*/ 29 w 68"/>
                  <a:gd name="T33" fmla="*/ 59 h 98"/>
                  <a:gd name="T34" fmla="*/ 28 w 68"/>
                  <a:gd name="T35" fmla="*/ 58 h 98"/>
                  <a:gd name="T36" fmla="*/ 6 w 68"/>
                  <a:gd name="T37" fmla="*/ 15 h 98"/>
                  <a:gd name="T38" fmla="*/ 6 w 68"/>
                  <a:gd name="T39" fmla="*/ 14 h 98"/>
                  <a:gd name="T40" fmla="*/ 22 w 68"/>
                  <a:gd name="T41" fmla="*/ 6 h 98"/>
                  <a:gd name="T42" fmla="*/ 23 w 68"/>
                  <a:gd name="T43" fmla="*/ 6 h 98"/>
                  <a:gd name="T44" fmla="*/ 45 w 68"/>
                  <a:gd name="T4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9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70"/>
              <p:cNvSpPr/>
              <p:nvPr/>
            </p:nvSpPr>
            <p:spPr bwMode="auto">
              <a:xfrm>
                <a:off x="1995488" y="1439863"/>
                <a:ext cx="52388" cy="38100"/>
              </a:xfrm>
              <a:custGeom>
                <a:avLst/>
                <a:gdLst>
                  <a:gd name="T0" fmla="*/ 14 w 14"/>
                  <a:gd name="T1" fmla="*/ 2 h 10"/>
                  <a:gd name="T2" fmla="*/ 14 w 14"/>
                  <a:gd name="T3" fmla="*/ 3 h 10"/>
                  <a:gd name="T4" fmla="*/ 2 w 14"/>
                  <a:gd name="T5" fmla="*/ 9 h 10"/>
                  <a:gd name="T6" fmla="*/ 1 w 14"/>
                  <a:gd name="T7" fmla="*/ 9 h 10"/>
                  <a:gd name="T8" fmla="*/ 0 w 14"/>
                  <a:gd name="T9" fmla="*/ 7 h 10"/>
                  <a:gd name="T10" fmla="*/ 0 w 14"/>
                  <a:gd name="T11" fmla="*/ 6 h 10"/>
                  <a:gd name="T12" fmla="*/ 12 w 14"/>
                  <a:gd name="T13" fmla="*/ 0 h 10"/>
                  <a:gd name="T14" fmla="*/ 13 w 14"/>
                  <a:gd name="T15" fmla="*/ 0 h 10"/>
                  <a:gd name="T16" fmla="*/ 14 w 14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2003426" y="1455738"/>
                <a:ext cx="57150" cy="38100"/>
              </a:xfrm>
              <a:custGeom>
                <a:avLst/>
                <a:gdLst>
                  <a:gd name="T0" fmla="*/ 14 w 15"/>
                  <a:gd name="T1" fmla="*/ 3 h 10"/>
                  <a:gd name="T2" fmla="*/ 14 w 15"/>
                  <a:gd name="T3" fmla="*/ 4 h 10"/>
                  <a:gd name="T4" fmla="*/ 2 w 15"/>
                  <a:gd name="T5" fmla="*/ 10 h 10"/>
                  <a:gd name="T6" fmla="*/ 1 w 15"/>
                  <a:gd name="T7" fmla="*/ 9 h 10"/>
                  <a:gd name="T8" fmla="*/ 0 w 15"/>
                  <a:gd name="T9" fmla="*/ 8 h 10"/>
                  <a:gd name="T10" fmla="*/ 1 w 15"/>
                  <a:gd name="T11" fmla="*/ 6 h 10"/>
                  <a:gd name="T12" fmla="*/ 12 w 15"/>
                  <a:gd name="T13" fmla="*/ 0 h 10"/>
                  <a:gd name="T14" fmla="*/ 13 w 15"/>
                  <a:gd name="T15" fmla="*/ 1 h 10"/>
                  <a:gd name="T16" fmla="*/ 14 w 15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6715013" y="2555506"/>
            <a:ext cx="740421" cy="752865"/>
            <a:chOff x="12750364" y="4467957"/>
            <a:chExt cx="1450728" cy="1475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0364" y="4467957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3" name="组合 42"/>
            <p:cNvGrpSpPr/>
            <p:nvPr/>
          </p:nvGrpSpPr>
          <p:grpSpPr>
            <a:xfrm>
              <a:off x="13223998" y="4971579"/>
              <a:ext cx="422275" cy="401637"/>
              <a:chOff x="2921001" y="1944688"/>
              <a:chExt cx="422275" cy="40163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4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87"/>
              <p:cNvSpPr/>
              <p:nvPr/>
            </p:nvSpPr>
            <p:spPr bwMode="auto">
              <a:xfrm>
                <a:off x="2921001" y="2012950"/>
                <a:ext cx="422275" cy="246062"/>
              </a:xfrm>
              <a:custGeom>
                <a:avLst/>
                <a:gdLst>
                  <a:gd name="T0" fmla="*/ 111 w 112"/>
                  <a:gd name="T1" fmla="*/ 24 h 65"/>
                  <a:gd name="T2" fmla="*/ 112 w 112"/>
                  <a:gd name="T3" fmla="*/ 25 h 65"/>
                  <a:gd name="T4" fmla="*/ 98 w 112"/>
                  <a:gd name="T5" fmla="*/ 64 h 65"/>
                  <a:gd name="T6" fmla="*/ 98 w 112"/>
                  <a:gd name="T7" fmla="*/ 65 h 65"/>
                  <a:gd name="T8" fmla="*/ 47 w 112"/>
                  <a:gd name="T9" fmla="*/ 65 h 65"/>
                  <a:gd name="T10" fmla="*/ 47 w 112"/>
                  <a:gd name="T11" fmla="*/ 64 h 65"/>
                  <a:gd name="T12" fmla="*/ 25 w 112"/>
                  <a:gd name="T13" fmla="*/ 9 h 65"/>
                  <a:gd name="T14" fmla="*/ 24 w 112"/>
                  <a:gd name="T15" fmla="*/ 9 h 65"/>
                  <a:gd name="T16" fmla="*/ 2 w 112"/>
                  <a:gd name="T17" fmla="*/ 9 h 65"/>
                  <a:gd name="T18" fmla="*/ 0 w 112"/>
                  <a:gd name="T19" fmla="*/ 8 h 65"/>
                  <a:gd name="T20" fmla="*/ 1 w 112"/>
                  <a:gd name="T21" fmla="*/ 0 h 65"/>
                  <a:gd name="T22" fmla="*/ 2 w 112"/>
                  <a:gd name="T23" fmla="*/ 0 h 65"/>
                  <a:gd name="T24" fmla="*/ 30 w 112"/>
                  <a:gd name="T25" fmla="*/ 0 h 65"/>
                  <a:gd name="T26" fmla="*/ 31 w 112"/>
                  <a:gd name="T27" fmla="*/ 0 h 65"/>
                  <a:gd name="T28" fmla="*/ 53 w 112"/>
                  <a:gd name="T29" fmla="*/ 55 h 65"/>
                  <a:gd name="T30" fmla="*/ 54 w 112"/>
                  <a:gd name="T31" fmla="*/ 56 h 65"/>
                  <a:gd name="T32" fmla="*/ 91 w 112"/>
                  <a:gd name="T33" fmla="*/ 56 h 65"/>
                  <a:gd name="T34" fmla="*/ 92 w 112"/>
                  <a:gd name="T35" fmla="*/ 55 h 65"/>
                  <a:gd name="T36" fmla="*/ 103 w 112"/>
                  <a:gd name="T37" fmla="*/ 22 h 65"/>
                  <a:gd name="T38" fmla="*/ 104 w 112"/>
                  <a:gd name="T39" fmla="*/ 21 h 65"/>
                  <a:gd name="T40" fmla="*/ 111 w 112"/>
                  <a:gd name="T4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65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88"/>
              <p:cNvSpPr/>
              <p:nvPr/>
            </p:nvSpPr>
            <p:spPr bwMode="auto">
              <a:xfrm>
                <a:off x="3151188" y="1944688"/>
                <a:ext cx="85725" cy="204787"/>
              </a:xfrm>
              <a:custGeom>
                <a:avLst/>
                <a:gdLst>
                  <a:gd name="T0" fmla="*/ 8 w 23"/>
                  <a:gd name="T1" fmla="*/ 54 h 54"/>
                  <a:gd name="T2" fmla="*/ 7 w 23"/>
                  <a:gd name="T3" fmla="*/ 53 h 54"/>
                  <a:gd name="T4" fmla="*/ 7 w 23"/>
                  <a:gd name="T5" fmla="*/ 19 h 54"/>
                  <a:gd name="T6" fmla="*/ 7 w 23"/>
                  <a:gd name="T7" fmla="*/ 19 h 54"/>
                  <a:gd name="T8" fmla="*/ 1 w 23"/>
                  <a:gd name="T9" fmla="*/ 19 h 54"/>
                  <a:gd name="T10" fmla="*/ 1 w 23"/>
                  <a:gd name="T11" fmla="*/ 18 h 54"/>
                  <a:gd name="T12" fmla="*/ 11 w 23"/>
                  <a:gd name="T13" fmla="*/ 1 h 54"/>
                  <a:gd name="T14" fmla="*/ 12 w 23"/>
                  <a:gd name="T15" fmla="*/ 1 h 54"/>
                  <a:gd name="T16" fmla="*/ 23 w 23"/>
                  <a:gd name="T17" fmla="*/ 18 h 54"/>
                  <a:gd name="T18" fmla="*/ 22 w 23"/>
                  <a:gd name="T19" fmla="*/ 19 h 54"/>
                  <a:gd name="T20" fmla="*/ 17 w 23"/>
                  <a:gd name="T21" fmla="*/ 19 h 54"/>
                  <a:gd name="T22" fmla="*/ 16 w 23"/>
                  <a:gd name="T23" fmla="*/ 19 h 54"/>
                  <a:gd name="T24" fmla="*/ 16 w 23"/>
                  <a:gd name="T25" fmla="*/ 53 h 54"/>
                  <a:gd name="T26" fmla="*/ 16 w 23"/>
                  <a:gd name="T27" fmla="*/ 54 h 54"/>
                  <a:gd name="T28" fmla="*/ 8 w 23"/>
                  <a:gd name="T2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6319701" y="3523319"/>
            <a:ext cx="4329708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643708" y="2277971"/>
            <a:ext cx="881515" cy="896330"/>
            <a:chOff x="11677731" y="780518"/>
            <a:chExt cx="1450728" cy="14751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7731" y="780518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9" name="组合 18"/>
            <p:cNvGrpSpPr/>
            <p:nvPr/>
          </p:nvGrpSpPr>
          <p:grpSpPr>
            <a:xfrm>
              <a:off x="12172024" y="1268760"/>
              <a:ext cx="430212" cy="436562"/>
              <a:chOff x="2946401" y="1379538"/>
              <a:chExt cx="430212" cy="436562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0" name="Freeform 61"/>
              <p:cNvSpPr/>
              <p:nvPr/>
            </p:nvSpPr>
            <p:spPr bwMode="auto">
              <a:xfrm>
                <a:off x="3097213" y="1450975"/>
                <a:ext cx="279400" cy="327025"/>
              </a:xfrm>
              <a:custGeom>
                <a:avLst/>
                <a:gdLst>
                  <a:gd name="T0" fmla="*/ 53 w 74"/>
                  <a:gd name="T1" fmla="*/ 0 h 86"/>
                  <a:gd name="T2" fmla="*/ 20 w 74"/>
                  <a:gd name="T3" fmla="*/ 0 h 86"/>
                  <a:gd name="T4" fmla="*/ 0 w 74"/>
                  <a:gd name="T5" fmla="*/ 20 h 86"/>
                  <a:gd name="T6" fmla="*/ 0 w 74"/>
                  <a:gd name="T7" fmla="*/ 36 h 86"/>
                  <a:gd name="T8" fmla="*/ 20 w 74"/>
                  <a:gd name="T9" fmla="*/ 56 h 86"/>
                  <a:gd name="T10" fmla="*/ 46 w 74"/>
                  <a:gd name="T11" fmla="*/ 56 h 86"/>
                  <a:gd name="T12" fmla="*/ 62 w 74"/>
                  <a:gd name="T13" fmla="*/ 86 h 86"/>
                  <a:gd name="T14" fmla="*/ 57 w 74"/>
                  <a:gd name="T15" fmla="*/ 56 h 86"/>
                  <a:gd name="T16" fmla="*/ 74 w 74"/>
                  <a:gd name="T17" fmla="*/ 36 h 86"/>
                  <a:gd name="T18" fmla="*/ 74 w 74"/>
                  <a:gd name="T19" fmla="*/ 20 h 86"/>
                  <a:gd name="T20" fmla="*/ 53 w 74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86">
                    <a:moveTo>
                      <a:pt x="5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9" y="56"/>
                      <a:pt x="20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63"/>
                      <a:pt x="50" y="83"/>
                      <a:pt x="62" y="86"/>
                    </a:cubicBezTo>
                    <a:cubicBezTo>
                      <a:pt x="62" y="86"/>
                      <a:pt x="55" y="66"/>
                      <a:pt x="57" y="56"/>
                    </a:cubicBezTo>
                    <a:cubicBezTo>
                      <a:pt x="66" y="54"/>
                      <a:pt x="74" y="46"/>
                      <a:pt x="74" y="36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9"/>
                      <a:pt x="6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62"/>
              <p:cNvSpPr/>
              <p:nvPr/>
            </p:nvSpPr>
            <p:spPr bwMode="auto">
              <a:xfrm>
                <a:off x="2946401" y="1379538"/>
                <a:ext cx="369888" cy="436562"/>
              </a:xfrm>
              <a:custGeom>
                <a:avLst/>
                <a:gdLst>
                  <a:gd name="T0" fmla="*/ 36 w 98"/>
                  <a:gd name="T1" fmla="*/ 55 h 115"/>
                  <a:gd name="T2" fmla="*/ 36 w 98"/>
                  <a:gd name="T3" fmla="*/ 38 h 115"/>
                  <a:gd name="T4" fmla="*/ 59 w 98"/>
                  <a:gd name="T5" fmla="*/ 15 h 115"/>
                  <a:gd name="T6" fmla="*/ 95 w 98"/>
                  <a:gd name="T7" fmla="*/ 15 h 115"/>
                  <a:gd name="T8" fmla="*/ 98 w 98"/>
                  <a:gd name="T9" fmla="*/ 16 h 115"/>
                  <a:gd name="T10" fmla="*/ 78 w 98"/>
                  <a:gd name="T11" fmla="*/ 0 h 115"/>
                  <a:gd name="T12" fmla="*/ 21 w 98"/>
                  <a:gd name="T13" fmla="*/ 0 h 115"/>
                  <a:gd name="T14" fmla="*/ 0 w 98"/>
                  <a:gd name="T15" fmla="*/ 20 h 115"/>
                  <a:gd name="T16" fmla="*/ 0 w 98"/>
                  <a:gd name="T17" fmla="*/ 55 h 115"/>
                  <a:gd name="T18" fmla="*/ 21 w 98"/>
                  <a:gd name="T19" fmla="*/ 76 h 115"/>
                  <a:gd name="T20" fmla="*/ 30 w 98"/>
                  <a:gd name="T21" fmla="*/ 76 h 115"/>
                  <a:gd name="T22" fmla="*/ 11 w 98"/>
                  <a:gd name="T23" fmla="*/ 110 h 115"/>
                  <a:gd name="T24" fmla="*/ 50 w 98"/>
                  <a:gd name="T25" fmla="*/ 76 h 115"/>
                  <a:gd name="T26" fmla="*/ 36 w 98"/>
                  <a:gd name="T27" fmla="*/ 5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36" y="55"/>
                    </a:move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25"/>
                      <a:pt x="46" y="15"/>
                      <a:pt x="59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6" y="15"/>
                      <a:pt x="97" y="16"/>
                      <a:pt x="98" y="16"/>
                    </a:cubicBezTo>
                    <a:cubicBezTo>
                      <a:pt x="96" y="7"/>
                      <a:pt x="88" y="0"/>
                      <a:pt x="7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7"/>
                      <a:pt x="9" y="76"/>
                      <a:pt x="2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85"/>
                      <a:pt x="26" y="106"/>
                      <a:pt x="11" y="110"/>
                    </a:cubicBezTo>
                    <a:cubicBezTo>
                      <a:pt x="11" y="110"/>
                      <a:pt x="40" y="115"/>
                      <a:pt x="50" y="76"/>
                    </a:cubicBezTo>
                    <a:cubicBezTo>
                      <a:pt x="42" y="73"/>
                      <a:pt x="36" y="65"/>
                      <a:pt x="3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198662" y="1607194"/>
            <a:ext cx="3970338" cy="4775201"/>
            <a:chOff x="1198662" y="1607194"/>
            <a:chExt cx="3970338" cy="4775201"/>
          </a:xfrm>
        </p:grpSpPr>
        <p:sp>
          <p:nvSpPr>
            <p:cNvPr id="7" name="Freeform 48"/>
            <p:cNvSpPr>
              <a:spLocks noEditPoints="1"/>
            </p:cNvSpPr>
            <p:nvPr/>
          </p:nvSpPr>
          <p:spPr bwMode="auto">
            <a:xfrm>
              <a:off x="1198662" y="1607194"/>
              <a:ext cx="3970338" cy="3970338"/>
            </a:xfrm>
            <a:custGeom>
              <a:avLst/>
              <a:gdLst>
                <a:gd name="T0" fmla="*/ 556 w 1252"/>
                <a:gd name="T1" fmla="*/ 1248 h 1252"/>
                <a:gd name="T2" fmla="*/ 375 w 1252"/>
                <a:gd name="T3" fmla="*/ 1200 h 1252"/>
                <a:gd name="T4" fmla="*/ 255 w 1252"/>
                <a:gd name="T5" fmla="*/ 1130 h 1252"/>
                <a:gd name="T6" fmla="*/ 122 w 1252"/>
                <a:gd name="T7" fmla="*/ 998 h 1252"/>
                <a:gd name="T8" fmla="*/ 52 w 1252"/>
                <a:gd name="T9" fmla="*/ 877 h 1252"/>
                <a:gd name="T10" fmla="*/ 4 w 1252"/>
                <a:gd name="T11" fmla="*/ 696 h 1252"/>
                <a:gd name="T12" fmla="*/ 4 w 1252"/>
                <a:gd name="T13" fmla="*/ 560 h 1252"/>
                <a:gd name="T14" fmla="*/ 137 w 1252"/>
                <a:gd name="T15" fmla="*/ 458 h 1252"/>
                <a:gd name="T16" fmla="*/ 120 w 1252"/>
                <a:gd name="T17" fmla="*/ 257 h 1252"/>
                <a:gd name="T18" fmla="*/ 287 w 1252"/>
                <a:gd name="T19" fmla="*/ 236 h 1252"/>
                <a:gd name="T20" fmla="*/ 372 w 1252"/>
                <a:gd name="T21" fmla="*/ 54 h 1252"/>
                <a:gd name="T22" fmla="*/ 528 w 1252"/>
                <a:gd name="T23" fmla="*/ 119 h 1252"/>
                <a:gd name="T24" fmla="*/ 626 w 1252"/>
                <a:gd name="T25" fmla="*/ 0 h 1252"/>
                <a:gd name="T26" fmla="*/ 724 w 1252"/>
                <a:gd name="T27" fmla="*/ 119 h 1252"/>
                <a:gd name="T28" fmla="*/ 879 w 1252"/>
                <a:gd name="T29" fmla="*/ 54 h 1252"/>
                <a:gd name="T30" fmla="*/ 965 w 1252"/>
                <a:gd name="T31" fmla="*/ 236 h 1252"/>
                <a:gd name="T32" fmla="*/ 1132 w 1252"/>
                <a:gd name="T33" fmla="*/ 257 h 1252"/>
                <a:gd name="T34" fmla="*/ 1115 w 1252"/>
                <a:gd name="T35" fmla="*/ 458 h 1252"/>
                <a:gd name="T36" fmla="*/ 1248 w 1252"/>
                <a:gd name="T37" fmla="*/ 560 h 1252"/>
                <a:gd name="T38" fmla="*/ 1248 w 1252"/>
                <a:gd name="T39" fmla="*/ 696 h 1252"/>
                <a:gd name="T40" fmla="*/ 1200 w 1252"/>
                <a:gd name="T41" fmla="*/ 877 h 1252"/>
                <a:gd name="T42" fmla="*/ 1130 w 1252"/>
                <a:gd name="T43" fmla="*/ 998 h 1252"/>
                <a:gd name="T44" fmla="*/ 997 w 1252"/>
                <a:gd name="T45" fmla="*/ 1130 h 1252"/>
                <a:gd name="T46" fmla="*/ 877 w 1252"/>
                <a:gd name="T47" fmla="*/ 1200 h 1252"/>
                <a:gd name="T48" fmla="*/ 696 w 1252"/>
                <a:gd name="T49" fmla="*/ 1248 h 1252"/>
                <a:gd name="T50" fmla="*/ 563 w 1252"/>
                <a:gd name="T51" fmla="*/ 1241 h 1252"/>
                <a:gd name="T52" fmla="*/ 717 w 1252"/>
                <a:gd name="T53" fmla="*/ 1126 h 1252"/>
                <a:gd name="T54" fmla="*/ 797 w 1252"/>
                <a:gd name="T55" fmla="*/ 1105 h 1252"/>
                <a:gd name="T56" fmla="*/ 955 w 1252"/>
                <a:gd name="T57" fmla="*/ 1014 h 1252"/>
                <a:gd name="T58" fmla="*/ 1013 w 1252"/>
                <a:gd name="T59" fmla="*/ 955 h 1252"/>
                <a:gd name="T60" fmla="*/ 1105 w 1252"/>
                <a:gd name="T61" fmla="*/ 797 h 1252"/>
                <a:gd name="T62" fmla="*/ 1126 w 1252"/>
                <a:gd name="T63" fmla="*/ 718 h 1252"/>
                <a:gd name="T64" fmla="*/ 1240 w 1252"/>
                <a:gd name="T65" fmla="*/ 563 h 1252"/>
                <a:gd name="T66" fmla="*/ 1106 w 1252"/>
                <a:gd name="T67" fmla="*/ 458 h 1252"/>
                <a:gd name="T68" fmla="*/ 1127 w 1252"/>
                <a:gd name="T69" fmla="*/ 265 h 1252"/>
                <a:gd name="T70" fmla="*/ 957 w 1252"/>
                <a:gd name="T71" fmla="*/ 241 h 1252"/>
                <a:gd name="T72" fmla="*/ 879 w 1252"/>
                <a:gd name="T73" fmla="*/ 63 h 1252"/>
                <a:gd name="T74" fmla="*/ 720 w 1252"/>
                <a:gd name="T75" fmla="*/ 127 h 1252"/>
                <a:gd name="T76" fmla="*/ 626 w 1252"/>
                <a:gd name="T77" fmla="*/ 9 h 1252"/>
                <a:gd name="T78" fmla="*/ 532 w 1252"/>
                <a:gd name="T79" fmla="*/ 127 h 1252"/>
                <a:gd name="T80" fmla="*/ 373 w 1252"/>
                <a:gd name="T81" fmla="*/ 63 h 1252"/>
                <a:gd name="T82" fmla="*/ 295 w 1252"/>
                <a:gd name="T83" fmla="*/ 241 h 1252"/>
                <a:gd name="T84" fmla="*/ 125 w 1252"/>
                <a:gd name="T85" fmla="*/ 265 h 1252"/>
                <a:gd name="T86" fmla="*/ 146 w 1252"/>
                <a:gd name="T87" fmla="*/ 458 h 1252"/>
                <a:gd name="T88" fmla="*/ 12 w 1252"/>
                <a:gd name="T89" fmla="*/ 563 h 1252"/>
                <a:gd name="T90" fmla="*/ 126 w 1252"/>
                <a:gd name="T91" fmla="*/ 718 h 1252"/>
                <a:gd name="T92" fmla="*/ 147 w 1252"/>
                <a:gd name="T93" fmla="*/ 797 h 1252"/>
                <a:gd name="T94" fmla="*/ 239 w 1252"/>
                <a:gd name="T95" fmla="*/ 955 h 1252"/>
                <a:gd name="T96" fmla="*/ 297 w 1252"/>
                <a:gd name="T97" fmla="*/ 1014 h 1252"/>
                <a:gd name="T98" fmla="*/ 455 w 1252"/>
                <a:gd name="T99" fmla="*/ 1105 h 1252"/>
                <a:gd name="T100" fmla="*/ 535 w 1252"/>
                <a:gd name="T101" fmla="*/ 1126 h 1252"/>
                <a:gd name="T102" fmla="*/ 288 w 1252"/>
                <a:gd name="T103" fmla="*/ 964 h 1252"/>
                <a:gd name="T104" fmla="*/ 626 w 1252"/>
                <a:gd name="T105" fmla="*/ 148 h 1252"/>
                <a:gd name="T106" fmla="*/ 964 w 1252"/>
                <a:gd name="T107" fmla="*/ 964 h 1252"/>
                <a:gd name="T108" fmla="*/ 157 w 1252"/>
                <a:gd name="T109" fmla="*/ 626 h 1252"/>
                <a:gd name="T110" fmla="*/ 626 w 1252"/>
                <a:gd name="T111" fmla="*/ 157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2" h="1252">
                  <a:moveTo>
                    <a:pt x="626" y="1252"/>
                  </a:moveTo>
                  <a:cubicBezTo>
                    <a:pt x="604" y="1252"/>
                    <a:pt x="581" y="1251"/>
                    <a:pt x="559" y="1249"/>
                  </a:cubicBezTo>
                  <a:cubicBezTo>
                    <a:pt x="556" y="1248"/>
                    <a:pt x="556" y="1248"/>
                    <a:pt x="556" y="1248"/>
                  </a:cubicBezTo>
                  <a:cubicBezTo>
                    <a:pt x="528" y="1134"/>
                    <a:pt x="528" y="1134"/>
                    <a:pt x="528" y="1134"/>
                  </a:cubicBezTo>
                  <a:cubicBezTo>
                    <a:pt x="504" y="1129"/>
                    <a:pt x="480" y="1123"/>
                    <a:pt x="458" y="1115"/>
                  </a:cubicBezTo>
                  <a:cubicBezTo>
                    <a:pt x="375" y="1200"/>
                    <a:pt x="375" y="1200"/>
                    <a:pt x="375" y="1200"/>
                  </a:cubicBezTo>
                  <a:cubicBezTo>
                    <a:pt x="372" y="1199"/>
                    <a:pt x="372" y="1199"/>
                    <a:pt x="372" y="1199"/>
                  </a:cubicBezTo>
                  <a:cubicBezTo>
                    <a:pt x="332" y="1181"/>
                    <a:pt x="293" y="1158"/>
                    <a:pt x="257" y="1132"/>
                  </a:cubicBezTo>
                  <a:cubicBezTo>
                    <a:pt x="255" y="1130"/>
                    <a:pt x="255" y="1130"/>
                    <a:pt x="255" y="1130"/>
                  </a:cubicBezTo>
                  <a:cubicBezTo>
                    <a:pt x="287" y="1016"/>
                    <a:pt x="287" y="1016"/>
                    <a:pt x="287" y="1016"/>
                  </a:cubicBezTo>
                  <a:cubicBezTo>
                    <a:pt x="269" y="1001"/>
                    <a:pt x="252" y="983"/>
                    <a:pt x="236" y="965"/>
                  </a:cubicBezTo>
                  <a:cubicBezTo>
                    <a:pt x="122" y="998"/>
                    <a:pt x="122" y="998"/>
                    <a:pt x="122" y="998"/>
                  </a:cubicBezTo>
                  <a:cubicBezTo>
                    <a:pt x="120" y="995"/>
                    <a:pt x="120" y="995"/>
                    <a:pt x="120" y="995"/>
                  </a:cubicBezTo>
                  <a:cubicBezTo>
                    <a:pt x="94" y="959"/>
                    <a:pt x="72" y="921"/>
                    <a:pt x="54" y="880"/>
                  </a:cubicBezTo>
                  <a:cubicBezTo>
                    <a:pt x="52" y="877"/>
                    <a:pt x="52" y="877"/>
                    <a:pt x="52" y="877"/>
                  </a:cubicBezTo>
                  <a:cubicBezTo>
                    <a:pt x="137" y="795"/>
                    <a:pt x="137" y="795"/>
                    <a:pt x="137" y="795"/>
                  </a:cubicBezTo>
                  <a:cubicBezTo>
                    <a:pt x="130" y="772"/>
                    <a:pt x="123" y="748"/>
                    <a:pt x="119" y="725"/>
                  </a:cubicBezTo>
                  <a:cubicBezTo>
                    <a:pt x="4" y="696"/>
                    <a:pt x="4" y="696"/>
                    <a:pt x="4" y="696"/>
                  </a:cubicBezTo>
                  <a:cubicBezTo>
                    <a:pt x="4" y="693"/>
                    <a:pt x="4" y="693"/>
                    <a:pt x="4" y="693"/>
                  </a:cubicBezTo>
                  <a:cubicBezTo>
                    <a:pt x="1" y="671"/>
                    <a:pt x="0" y="648"/>
                    <a:pt x="0" y="626"/>
                  </a:cubicBezTo>
                  <a:cubicBezTo>
                    <a:pt x="0" y="604"/>
                    <a:pt x="1" y="582"/>
                    <a:pt x="4" y="560"/>
                  </a:cubicBezTo>
                  <a:cubicBezTo>
                    <a:pt x="4" y="557"/>
                    <a:pt x="4" y="557"/>
                    <a:pt x="4" y="557"/>
                  </a:cubicBezTo>
                  <a:cubicBezTo>
                    <a:pt x="119" y="528"/>
                    <a:pt x="119" y="528"/>
                    <a:pt x="119" y="528"/>
                  </a:cubicBezTo>
                  <a:cubicBezTo>
                    <a:pt x="123" y="504"/>
                    <a:pt x="130" y="481"/>
                    <a:pt x="137" y="458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4" y="373"/>
                    <a:pt x="54" y="373"/>
                    <a:pt x="54" y="373"/>
                  </a:cubicBezTo>
                  <a:cubicBezTo>
                    <a:pt x="72" y="332"/>
                    <a:pt x="94" y="293"/>
                    <a:pt x="120" y="257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52" y="269"/>
                    <a:pt x="269" y="252"/>
                    <a:pt x="287" y="236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93" y="94"/>
                    <a:pt x="332" y="72"/>
                    <a:pt x="372" y="54"/>
                  </a:cubicBezTo>
                  <a:cubicBezTo>
                    <a:pt x="375" y="53"/>
                    <a:pt x="375" y="53"/>
                    <a:pt x="375" y="53"/>
                  </a:cubicBezTo>
                  <a:cubicBezTo>
                    <a:pt x="458" y="138"/>
                    <a:pt x="458" y="138"/>
                    <a:pt x="458" y="138"/>
                  </a:cubicBezTo>
                  <a:cubicBezTo>
                    <a:pt x="480" y="130"/>
                    <a:pt x="504" y="123"/>
                    <a:pt x="528" y="119"/>
                  </a:cubicBezTo>
                  <a:cubicBezTo>
                    <a:pt x="556" y="4"/>
                    <a:pt x="556" y="4"/>
                    <a:pt x="556" y="4"/>
                  </a:cubicBezTo>
                  <a:cubicBezTo>
                    <a:pt x="559" y="4"/>
                    <a:pt x="559" y="4"/>
                    <a:pt x="559" y="4"/>
                  </a:cubicBezTo>
                  <a:cubicBezTo>
                    <a:pt x="581" y="2"/>
                    <a:pt x="604" y="0"/>
                    <a:pt x="626" y="0"/>
                  </a:cubicBezTo>
                  <a:cubicBezTo>
                    <a:pt x="648" y="0"/>
                    <a:pt x="671" y="2"/>
                    <a:pt x="693" y="4"/>
                  </a:cubicBezTo>
                  <a:cubicBezTo>
                    <a:pt x="696" y="4"/>
                    <a:pt x="696" y="4"/>
                    <a:pt x="696" y="4"/>
                  </a:cubicBezTo>
                  <a:cubicBezTo>
                    <a:pt x="724" y="119"/>
                    <a:pt x="724" y="119"/>
                    <a:pt x="724" y="119"/>
                  </a:cubicBezTo>
                  <a:cubicBezTo>
                    <a:pt x="748" y="123"/>
                    <a:pt x="772" y="130"/>
                    <a:pt x="794" y="138"/>
                  </a:cubicBezTo>
                  <a:cubicBezTo>
                    <a:pt x="877" y="53"/>
                    <a:pt x="877" y="53"/>
                    <a:pt x="877" y="53"/>
                  </a:cubicBezTo>
                  <a:cubicBezTo>
                    <a:pt x="879" y="54"/>
                    <a:pt x="879" y="54"/>
                    <a:pt x="879" y="54"/>
                  </a:cubicBezTo>
                  <a:cubicBezTo>
                    <a:pt x="920" y="72"/>
                    <a:pt x="959" y="94"/>
                    <a:pt x="995" y="121"/>
                  </a:cubicBezTo>
                  <a:cubicBezTo>
                    <a:pt x="997" y="122"/>
                    <a:pt x="997" y="122"/>
                    <a:pt x="997" y="122"/>
                  </a:cubicBezTo>
                  <a:cubicBezTo>
                    <a:pt x="965" y="236"/>
                    <a:pt x="965" y="236"/>
                    <a:pt x="965" y="236"/>
                  </a:cubicBezTo>
                  <a:cubicBezTo>
                    <a:pt x="983" y="252"/>
                    <a:pt x="1000" y="269"/>
                    <a:pt x="1016" y="287"/>
                  </a:cubicBezTo>
                  <a:cubicBezTo>
                    <a:pt x="1130" y="255"/>
                    <a:pt x="1130" y="255"/>
                    <a:pt x="1130" y="255"/>
                  </a:cubicBezTo>
                  <a:cubicBezTo>
                    <a:pt x="1132" y="257"/>
                    <a:pt x="1132" y="257"/>
                    <a:pt x="1132" y="257"/>
                  </a:cubicBezTo>
                  <a:cubicBezTo>
                    <a:pt x="1158" y="293"/>
                    <a:pt x="1180" y="332"/>
                    <a:pt x="1198" y="373"/>
                  </a:cubicBezTo>
                  <a:cubicBezTo>
                    <a:pt x="1200" y="376"/>
                    <a:pt x="1200" y="376"/>
                    <a:pt x="1200" y="376"/>
                  </a:cubicBezTo>
                  <a:cubicBezTo>
                    <a:pt x="1115" y="458"/>
                    <a:pt x="1115" y="458"/>
                    <a:pt x="1115" y="458"/>
                  </a:cubicBezTo>
                  <a:cubicBezTo>
                    <a:pt x="1123" y="481"/>
                    <a:pt x="1129" y="504"/>
                    <a:pt x="1133" y="528"/>
                  </a:cubicBezTo>
                  <a:cubicBezTo>
                    <a:pt x="1248" y="557"/>
                    <a:pt x="1248" y="557"/>
                    <a:pt x="1248" y="557"/>
                  </a:cubicBezTo>
                  <a:cubicBezTo>
                    <a:pt x="1248" y="560"/>
                    <a:pt x="1248" y="560"/>
                    <a:pt x="1248" y="560"/>
                  </a:cubicBezTo>
                  <a:cubicBezTo>
                    <a:pt x="1251" y="582"/>
                    <a:pt x="1252" y="604"/>
                    <a:pt x="1252" y="626"/>
                  </a:cubicBezTo>
                  <a:cubicBezTo>
                    <a:pt x="1252" y="649"/>
                    <a:pt x="1251" y="671"/>
                    <a:pt x="1248" y="693"/>
                  </a:cubicBezTo>
                  <a:cubicBezTo>
                    <a:pt x="1248" y="696"/>
                    <a:pt x="1248" y="696"/>
                    <a:pt x="1248" y="696"/>
                  </a:cubicBezTo>
                  <a:cubicBezTo>
                    <a:pt x="1133" y="725"/>
                    <a:pt x="1133" y="725"/>
                    <a:pt x="1133" y="725"/>
                  </a:cubicBezTo>
                  <a:cubicBezTo>
                    <a:pt x="1129" y="748"/>
                    <a:pt x="1122" y="772"/>
                    <a:pt x="1115" y="795"/>
                  </a:cubicBezTo>
                  <a:cubicBezTo>
                    <a:pt x="1200" y="877"/>
                    <a:pt x="1200" y="877"/>
                    <a:pt x="1200" y="877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80" y="920"/>
                    <a:pt x="1158" y="959"/>
                    <a:pt x="1132" y="995"/>
                  </a:cubicBezTo>
                  <a:cubicBezTo>
                    <a:pt x="1130" y="998"/>
                    <a:pt x="1130" y="998"/>
                    <a:pt x="1130" y="998"/>
                  </a:cubicBezTo>
                  <a:cubicBezTo>
                    <a:pt x="1016" y="965"/>
                    <a:pt x="1016" y="965"/>
                    <a:pt x="1016" y="965"/>
                  </a:cubicBezTo>
                  <a:cubicBezTo>
                    <a:pt x="1000" y="983"/>
                    <a:pt x="983" y="1001"/>
                    <a:pt x="965" y="1016"/>
                  </a:cubicBezTo>
                  <a:cubicBezTo>
                    <a:pt x="997" y="1130"/>
                    <a:pt x="997" y="1130"/>
                    <a:pt x="997" y="1130"/>
                  </a:cubicBezTo>
                  <a:cubicBezTo>
                    <a:pt x="995" y="1132"/>
                    <a:pt x="995" y="1132"/>
                    <a:pt x="995" y="1132"/>
                  </a:cubicBezTo>
                  <a:cubicBezTo>
                    <a:pt x="959" y="1158"/>
                    <a:pt x="920" y="1181"/>
                    <a:pt x="879" y="1199"/>
                  </a:cubicBezTo>
                  <a:cubicBezTo>
                    <a:pt x="877" y="1200"/>
                    <a:pt x="877" y="1200"/>
                    <a:pt x="877" y="1200"/>
                  </a:cubicBezTo>
                  <a:cubicBezTo>
                    <a:pt x="794" y="1115"/>
                    <a:pt x="794" y="1115"/>
                    <a:pt x="794" y="1115"/>
                  </a:cubicBezTo>
                  <a:cubicBezTo>
                    <a:pt x="772" y="1123"/>
                    <a:pt x="748" y="1129"/>
                    <a:pt x="724" y="1134"/>
                  </a:cubicBezTo>
                  <a:cubicBezTo>
                    <a:pt x="696" y="1248"/>
                    <a:pt x="696" y="1248"/>
                    <a:pt x="696" y="1248"/>
                  </a:cubicBezTo>
                  <a:cubicBezTo>
                    <a:pt x="693" y="1249"/>
                    <a:pt x="693" y="1249"/>
                    <a:pt x="693" y="1249"/>
                  </a:cubicBezTo>
                  <a:cubicBezTo>
                    <a:pt x="671" y="1251"/>
                    <a:pt x="648" y="1252"/>
                    <a:pt x="626" y="1252"/>
                  </a:cubicBezTo>
                  <a:close/>
                  <a:moveTo>
                    <a:pt x="563" y="1241"/>
                  </a:moveTo>
                  <a:cubicBezTo>
                    <a:pt x="584" y="1243"/>
                    <a:pt x="605" y="1244"/>
                    <a:pt x="626" y="1244"/>
                  </a:cubicBezTo>
                  <a:cubicBezTo>
                    <a:pt x="647" y="1244"/>
                    <a:pt x="668" y="1243"/>
                    <a:pt x="689" y="1241"/>
                  </a:cubicBezTo>
                  <a:cubicBezTo>
                    <a:pt x="717" y="1126"/>
                    <a:pt x="717" y="1126"/>
                    <a:pt x="717" y="1126"/>
                  </a:cubicBezTo>
                  <a:cubicBezTo>
                    <a:pt x="720" y="1126"/>
                    <a:pt x="720" y="1126"/>
                    <a:pt x="720" y="1126"/>
                  </a:cubicBezTo>
                  <a:cubicBezTo>
                    <a:pt x="745" y="1121"/>
                    <a:pt x="770" y="1114"/>
                    <a:pt x="794" y="1106"/>
                  </a:cubicBezTo>
                  <a:cubicBezTo>
                    <a:pt x="797" y="1105"/>
                    <a:pt x="797" y="1105"/>
                    <a:pt x="797" y="1105"/>
                  </a:cubicBezTo>
                  <a:cubicBezTo>
                    <a:pt x="879" y="1190"/>
                    <a:pt x="879" y="1190"/>
                    <a:pt x="879" y="1190"/>
                  </a:cubicBezTo>
                  <a:cubicBezTo>
                    <a:pt x="917" y="1173"/>
                    <a:pt x="953" y="1151"/>
                    <a:pt x="988" y="1127"/>
                  </a:cubicBezTo>
                  <a:cubicBezTo>
                    <a:pt x="955" y="1014"/>
                    <a:pt x="955" y="1014"/>
                    <a:pt x="955" y="1014"/>
                  </a:cubicBezTo>
                  <a:cubicBezTo>
                    <a:pt x="957" y="1012"/>
                    <a:pt x="957" y="1012"/>
                    <a:pt x="957" y="1012"/>
                  </a:cubicBezTo>
                  <a:cubicBezTo>
                    <a:pt x="977" y="995"/>
                    <a:pt x="995" y="977"/>
                    <a:pt x="1011" y="958"/>
                  </a:cubicBezTo>
                  <a:cubicBezTo>
                    <a:pt x="1013" y="955"/>
                    <a:pt x="1013" y="955"/>
                    <a:pt x="1013" y="955"/>
                  </a:cubicBezTo>
                  <a:cubicBezTo>
                    <a:pt x="1127" y="988"/>
                    <a:pt x="1127" y="988"/>
                    <a:pt x="1127" y="988"/>
                  </a:cubicBezTo>
                  <a:cubicBezTo>
                    <a:pt x="1151" y="954"/>
                    <a:pt x="1172" y="917"/>
                    <a:pt x="1189" y="879"/>
                  </a:cubicBezTo>
                  <a:cubicBezTo>
                    <a:pt x="1105" y="797"/>
                    <a:pt x="1105" y="797"/>
                    <a:pt x="1105" y="797"/>
                  </a:cubicBezTo>
                  <a:cubicBezTo>
                    <a:pt x="1106" y="795"/>
                    <a:pt x="1106" y="795"/>
                    <a:pt x="1106" y="795"/>
                  </a:cubicBezTo>
                  <a:cubicBezTo>
                    <a:pt x="1114" y="771"/>
                    <a:pt x="1121" y="746"/>
                    <a:pt x="1125" y="720"/>
                  </a:cubicBezTo>
                  <a:cubicBezTo>
                    <a:pt x="1126" y="718"/>
                    <a:pt x="1126" y="718"/>
                    <a:pt x="1126" y="718"/>
                  </a:cubicBezTo>
                  <a:cubicBezTo>
                    <a:pt x="1240" y="689"/>
                    <a:pt x="1240" y="689"/>
                    <a:pt x="1240" y="689"/>
                  </a:cubicBezTo>
                  <a:cubicBezTo>
                    <a:pt x="1242" y="668"/>
                    <a:pt x="1243" y="647"/>
                    <a:pt x="1243" y="626"/>
                  </a:cubicBezTo>
                  <a:cubicBezTo>
                    <a:pt x="1243" y="605"/>
                    <a:pt x="1242" y="584"/>
                    <a:pt x="1240" y="563"/>
                  </a:cubicBezTo>
                  <a:cubicBezTo>
                    <a:pt x="1126" y="535"/>
                    <a:pt x="1126" y="535"/>
                    <a:pt x="1126" y="535"/>
                  </a:cubicBezTo>
                  <a:cubicBezTo>
                    <a:pt x="1125" y="532"/>
                    <a:pt x="1125" y="532"/>
                    <a:pt x="1125" y="532"/>
                  </a:cubicBezTo>
                  <a:cubicBezTo>
                    <a:pt x="1121" y="507"/>
                    <a:pt x="1114" y="482"/>
                    <a:pt x="1106" y="458"/>
                  </a:cubicBezTo>
                  <a:cubicBezTo>
                    <a:pt x="1105" y="455"/>
                    <a:pt x="1105" y="455"/>
                    <a:pt x="1105" y="455"/>
                  </a:cubicBezTo>
                  <a:cubicBezTo>
                    <a:pt x="1189" y="374"/>
                    <a:pt x="1189" y="374"/>
                    <a:pt x="1189" y="374"/>
                  </a:cubicBezTo>
                  <a:cubicBezTo>
                    <a:pt x="1172" y="335"/>
                    <a:pt x="1151" y="299"/>
                    <a:pt x="1127" y="265"/>
                  </a:cubicBezTo>
                  <a:cubicBezTo>
                    <a:pt x="1013" y="297"/>
                    <a:pt x="1013" y="297"/>
                    <a:pt x="1013" y="297"/>
                  </a:cubicBezTo>
                  <a:cubicBezTo>
                    <a:pt x="1011" y="295"/>
                    <a:pt x="1011" y="295"/>
                    <a:pt x="1011" y="295"/>
                  </a:cubicBezTo>
                  <a:cubicBezTo>
                    <a:pt x="995" y="276"/>
                    <a:pt x="977" y="257"/>
                    <a:pt x="957" y="241"/>
                  </a:cubicBezTo>
                  <a:cubicBezTo>
                    <a:pt x="955" y="239"/>
                    <a:pt x="955" y="239"/>
                    <a:pt x="955" y="239"/>
                  </a:cubicBezTo>
                  <a:cubicBezTo>
                    <a:pt x="988" y="126"/>
                    <a:pt x="988" y="126"/>
                    <a:pt x="988" y="126"/>
                  </a:cubicBezTo>
                  <a:cubicBezTo>
                    <a:pt x="953" y="101"/>
                    <a:pt x="917" y="80"/>
                    <a:pt x="879" y="63"/>
                  </a:cubicBezTo>
                  <a:cubicBezTo>
                    <a:pt x="797" y="148"/>
                    <a:pt x="797" y="148"/>
                    <a:pt x="797" y="148"/>
                  </a:cubicBezTo>
                  <a:cubicBezTo>
                    <a:pt x="794" y="147"/>
                    <a:pt x="794" y="147"/>
                    <a:pt x="794" y="147"/>
                  </a:cubicBezTo>
                  <a:cubicBezTo>
                    <a:pt x="770" y="138"/>
                    <a:pt x="745" y="131"/>
                    <a:pt x="720" y="127"/>
                  </a:cubicBezTo>
                  <a:cubicBezTo>
                    <a:pt x="717" y="126"/>
                    <a:pt x="717" y="126"/>
                    <a:pt x="717" y="126"/>
                  </a:cubicBezTo>
                  <a:cubicBezTo>
                    <a:pt x="689" y="12"/>
                    <a:pt x="689" y="12"/>
                    <a:pt x="689" y="12"/>
                  </a:cubicBezTo>
                  <a:cubicBezTo>
                    <a:pt x="668" y="10"/>
                    <a:pt x="647" y="9"/>
                    <a:pt x="626" y="9"/>
                  </a:cubicBezTo>
                  <a:cubicBezTo>
                    <a:pt x="605" y="9"/>
                    <a:pt x="584" y="10"/>
                    <a:pt x="563" y="12"/>
                  </a:cubicBezTo>
                  <a:cubicBezTo>
                    <a:pt x="535" y="126"/>
                    <a:pt x="535" y="126"/>
                    <a:pt x="535" y="126"/>
                  </a:cubicBezTo>
                  <a:cubicBezTo>
                    <a:pt x="532" y="127"/>
                    <a:pt x="532" y="127"/>
                    <a:pt x="532" y="127"/>
                  </a:cubicBezTo>
                  <a:cubicBezTo>
                    <a:pt x="507" y="131"/>
                    <a:pt x="482" y="138"/>
                    <a:pt x="458" y="14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35" y="80"/>
                    <a:pt x="298" y="101"/>
                    <a:pt x="264" y="126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5" y="241"/>
                    <a:pt x="295" y="241"/>
                    <a:pt x="295" y="241"/>
                  </a:cubicBezTo>
                  <a:cubicBezTo>
                    <a:pt x="275" y="257"/>
                    <a:pt x="257" y="276"/>
                    <a:pt x="241" y="295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125" y="265"/>
                    <a:pt x="125" y="265"/>
                    <a:pt x="125" y="265"/>
                  </a:cubicBezTo>
                  <a:cubicBezTo>
                    <a:pt x="101" y="299"/>
                    <a:pt x="80" y="335"/>
                    <a:pt x="63" y="374"/>
                  </a:cubicBezTo>
                  <a:cubicBezTo>
                    <a:pt x="147" y="455"/>
                    <a:pt x="147" y="455"/>
                    <a:pt x="147" y="455"/>
                  </a:cubicBezTo>
                  <a:cubicBezTo>
                    <a:pt x="146" y="458"/>
                    <a:pt x="146" y="458"/>
                    <a:pt x="146" y="458"/>
                  </a:cubicBezTo>
                  <a:cubicBezTo>
                    <a:pt x="138" y="482"/>
                    <a:pt x="131" y="507"/>
                    <a:pt x="127" y="532"/>
                  </a:cubicBezTo>
                  <a:cubicBezTo>
                    <a:pt x="126" y="535"/>
                    <a:pt x="126" y="535"/>
                    <a:pt x="126" y="535"/>
                  </a:cubicBezTo>
                  <a:cubicBezTo>
                    <a:pt x="12" y="563"/>
                    <a:pt x="12" y="563"/>
                    <a:pt x="12" y="563"/>
                  </a:cubicBezTo>
                  <a:cubicBezTo>
                    <a:pt x="10" y="584"/>
                    <a:pt x="9" y="606"/>
                    <a:pt x="9" y="626"/>
                  </a:cubicBezTo>
                  <a:cubicBezTo>
                    <a:pt x="9" y="647"/>
                    <a:pt x="10" y="668"/>
                    <a:pt x="12" y="689"/>
                  </a:cubicBezTo>
                  <a:cubicBezTo>
                    <a:pt x="126" y="718"/>
                    <a:pt x="126" y="718"/>
                    <a:pt x="126" y="718"/>
                  </a:cubicBezTo>
                  <a:cubicBezTo>
                    <a:pt x="127" y="720"/>
                    <a:pt x="127" y="720"/>
                    <a:pt x="127" y="720"/>
                  </a:cubicBezTo>
                  <a:cubicBezTo>
                    <a:pt x="131" y="746"/>
                    <a:pt x="138" y="771"/>
                    <a:pt x="146" y="795"/>
                  </a:cubicBezTo>
                  <a:cubicBezTo>
                    <a:pt x="147" y="797"/>
                    <a:pt x="147" y="797"/>
                    <a:pt x="147" y="797"/>
                  </a:cubicBezTo>
                  <a:cubicBezTo>
                    <a:pt x="63" y="879"/>
                    <a:pt x="63" y="879"/>
                    <a:pt x="63" y="879"/>
                  </a:cubicBezTo>
                  <a:cubicBezTo>
                    <a:pt x="80" y="917"/>
                    <a:pt x="101" y="954"/>
                    <a:pt x="125" y="988"/>
                  </a:cubicBezTo>
                  <a:cubicBezTo>
                    <a:pt x="239" y="955"/>
                    <a:pt x="239" y="955"/>
                    <a:pt x="239" y="955"/>
                  </a:cubicBezTo>
                  <a:cubicBezTo>
                    <a:pt x="241" y="958"/>
                    <a:pt x="241" y="958"/>
                    <a:pt x="241" y="958"/>
                  </a:cubicBezTo>
                  <a:cubicBezTo>
                    <a:pt x="257" y="977"/>
                    <a:pt x="275" y="995"/>
                    <a:pt x="295" y="1012"/>
                  </a:cubicBezTo>
                  <a:cubicBezTo>
                    <a:pt x="297" y="1014"/>
                    <a:pt x="297" y="1014"/>
                    <a:pt x="297" y="1014"/>
                  </a:cubicBezTo>
                  <a:cubicBezTo>
                    <a:pt x="264" y="1127"/>
                    <a:pt x="264" y="1127"/>
                    <a:pt x="264" y="1127"/>
                  </a:cubicBezTo>
                  <a:cubicBezTo>
                    <a:pt x="298" y="1151"/>
                    <a:pt x="335" y="1173"/>
                    <a:pt x="373" y="1190"/>
                  </a:cubicBezTo>
                  <a:cubicBezTo>
                    <a:pt x="455" y="1105"/>
                    <a:pt x="455" y="1105"/>
                    <a:pt x="455" y="1105"/>
                  </a:cubicBezTo>
                  <a:cubicBezTo>
                    <a:pt x="458" y="1106"/>
                    <a:pt x="458" y="1106"/>
                    <a:pt x="458" y="1106"/>
                  </a:cubicBezTo>
                  <a:cubicBezTo>
                    <a:pt x="482" y="1114"/>
                    <a:pt x="507" y="1121"/>
                    <a:pt x="532" y="1126"/>
                  </a:cubicBezTo>
                  <a:cubicBezTo>
                    <a:pt x="535" y="1126"/>
                    <a:pt x="535" y="1126"/>
                    <a:pt x="535" y="1126"/>
                  </a:cubicBezTo>
                  <a:lnTo>
                    <a:pt x="563" y="1241"/>
                  </a:lnTo>
                  <a:close/>
                  <a:moveTo>
                    <a:pt x="626" y="1104"/>
                  </a:moveTo>
                  <a:cubicBezTo>
                    <a:pt x="498" y="1104"/>
                    <a:pt x="378" y="1055"/>
                    <a:pt x="288" y="964"/>
                  </a:cubicBezTo>
                  <a:cubicBezTo>
                    <a:pt x="198" y="874"/>
                    <a:pt x="148" y="754"/>
                    <a:pt x="148" y="626"/>
                  </a:cubicBezTo>
                  <a:cubicBezTo>
                    <a:pt x="148" y="499"/>
                    <a:pt x="198" y="379"/>
                    <a:pt x="288" y="288"/>
                  </a:cubicBezTo>
                  <a:cubicBezTo>
                    <a:pt x="378" y="198"/>
                    <a:pt x="498" y="148"/>
                    <a:pt x="626" y="148"/>
                  </a:cubicBezTo>
                  <a:cubicBezTo>
                    <a:pt x="754" y="148"/>
                    <a:pt x="874" y="198"/>
                    <a:pt x="964" y="288"/>
                  </a:cubicBezTo>
                  <a:cubicBezTo>
                    <a:pt x="1054" y="379"/>
                    <a:pt x="1104" y="499"/>
                    <a:pt x="1104" y="626"/>
                  </a:cubicBezTo>
                  <a:cubicBezTo>
                    <a:pt x="1104" y="754"/>
                    <a:pt x="1054" y="874"/>
                    <a:pt x="964" y="964"/>
                  </a:cubicBezTo>
                  <a:cubicBezTo>
                    <a:pt x="874" y="1055"/>
                    <a:pt x="754" y="1104"/>
                    <a:pt x="626" y="1104"/>
                  </a:cubicBezTo>
                  <a:close/>
                  <a:moveTo>
                    <a:pt x="626" y="157"/>
                  </a:moveTo>
                  <a:cubicBezTo>
                    <a:pt x="367" y="157"/>
                    <a:pt x="157" y="367"/>
                    <a:pt x="157" y="626"/>
                  </a:cubicBezTo>
                  <a:cubicBezTo>
                    <a:pt x="157" y="885"/>
                    <a:pt x="367" y="1096"/>
                    <a:pt x="626" y="1096"/>
                  </a:cubicBezTo>
                  <a:cubicBezTo>
                    <a:pt x="885" y="1096"/>
                    <a:pt x="1095" y="885"/>
                    <a:pt x="1095" y="626"/>
                  </a:cubicBezTo>
                  <a:cubicBezTo>
                    <a:pt x="1095" y="367"/>
                    <a:pt x="885" y="157"/>
                    <a:pt x="626" y="1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9"/>
            <p:cNvSpPr/>
            <p:nvPr/>
          </p:nvSpPr>
          <p:spPr bwMode="auto">
            <a:xfrm>
              <a:off x="1857475" y="2221557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blurRad="393700" dist="4699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0"/>
            <p:cNvSpPr/>
            <p:nvPr/>
          </p:nvSpPr>
          <p:spPr bwMode="auto">
            <a:xfrm>
              <a:off x="3048100" y="6204594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1"/>
            <p:cNvSpPr/>
            <p:nvPr/>
          </p:nvSpPr>
          <p:spPr bwMode="auto">
            <a:xfrm>
              <a:off x="2689325" y="5982344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2"/>
            <p:cNvSpPr/>
            <p:nvPr/>
          </p:nvSpPr>
          <p:spPr bwMode="auto">
            <a:xfrm>
              <a:off x="2657575" y="5717232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3"/>
            <p:cNvSpPr/>
            <p:nvPr/>
          </p:nvSpPr>
          <p:spPr bwMode="auto">
            <a:xfrm>
              <a:off x="2581375" y="5031432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4" name="Freeform 54"/>
            <p:cNvSpPr/>
            <p:nvPr/>
          </p:nvSpPr>
          <p:spPr bwMode="auto">
            <a:xfrm>
              <a:off x="1968600" y="2329507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89" name="Freeform 270"/>
            <p:cNvSpPr>
              <a:spLocks noEditPoints="1"/>
            </p:cNvSpPr>
            <p:nvPr/>
          </p:nvSpPr>
          <p:spPr bwMode="auto">
            <a:xfrm>
              <a:off x="2511075" y="2776801"/>
              <a:ext cx="1091063" cy="1167026"/>
            </a:xfrm>
            <a:custGeom>
              <a:avLst/>
              <a:gdLst>
                <a:gd name="T0" fmla="*/ 46 w 158"/>
                <a:gd name="T1" fmla="*/ 68 h 169"/>
                <a:gd name="T2" fmla="*/ 66 w 158"/>
                <a:gd name="T3" fmla="*/ 62 h 169"/>
                <a:gd name="T4" fmla="*/ 81 w 158"/>
                <a:gd name="T5" fmla="*/ 75 h 169"/>
                <a:gd name="T6" fmla="*/ 94 w 158"/>
                <a:gd name="T7" fmla="*/ 88 h 169"/>
                <a:gd name="T8" fmla="*/ 107 w 158"/>
                <a:gd name="T9" fmla="*/ 103 h 169"/>
                <a:gd name="T10" fmla="*/ 101 w 158"/>
                <a:gd name="T11" fmla="*/ 117 h 169"/>
                <a:gd name="T12" fmla="*/ 101 w 158"/>
                <a:gd name="T13" fmla="*/ 139 h 169"/>
                <a:gd name="T14" fmla="*/ 85 w 158"/>
                <a:gd name="T15" fmla="*/ 150 h 169"/>
                <a:gd name="T16" fmla="*/ 70 w 158"/>
                <a:gd name="T17" fmla="*/ 160 h 169"/>
                <a:gd name="T18" fmla="*/ 52 w 158"/>
                <a:gd name="T19" fmla="*/ 169 h 169"/>
                <a:gd name="T20" fmla="*/ 39 w 158"/>
                <a:gd name="T21" fmla="*/ 160 h 169"/>
                <a:gd name="T22" fmla="*/ 19 w 158"/>
                <a:gd name="T23" fmla="*/ 154 h 169"/>
                <a:gd name="T24" fmla="*/ 11 w 158"/>
                <a:gd name="T25" fmla="*/ 136 h 169"/>
                <a:gd name="T26" fmla="*/ 8 w 158"/>
                <a:gd name="T27" fmla="*/ 117 h 169"/>
                <a:gd name="T28" fmla="*/ 2 w 158"/>
                <a:gd name="T29" fmla="*/ 99 h 169"/>
                <a:gd name="T30" fmla="*/ 15 w 158"/>
                <a:gd name="T31" fmla="*/ 88 h 169"/>
                <a:gd name="T32" fmla="*/ 26 w 158"/>
                <a:gd name="T33" fmla="*/ 70 h 169"/>
                <a:gd name="T34" fmla="*/ 94 w 158"/>
                <a:gd name="T35" fmla="*/ 13 h 169"/>
                <a:gd name="T36" fmla="*/ 83 w 158"/>
                <a:gd name="T37" fmla="*/ 24 h 169"/>
                <a:gd name="T38" fmla="*/ 74 w 158"/>
                <a:gd name="T39" fmla="*/ 35 h 169"/>
                <a:gd name="T40" fmla="*/ 79 w 158"/>
                <a:gd name="T41" fmla="*/ 48 h 169"/>
                <a:gd name="T42" fmla="*/ 79 w 158"/>
                <a:gd name="T43" fmla="*/ 64 h 169"/>
                <a:gd name="T44" fmla="*/ 92 w 158"/>
                <a:gd name="T45" fmla="*/ 72 h 169"/>
                <a:gd name="T46" fmla="*/ 105 w 158"/>
                <a:gd name="T47" fmla="*/ 79 h 169"/>
                <a:gd name="T48" fmla="*/ 120 w 158"/>
                <a:gd name="T49" fmla="*/ 86 h 169"/>
                <a:gd name="T50" fmla="*/ 129 w 158"/>
                <a:gd name="T51" fmla="*/ 77 h 169"/>
                <a:gd name="T52" fmla="*/ 145 w 158"/>
                <a:gd name="T53" fmla="*/ 73 h 169"/>
                <a:gd name="T54" fmla="*/ 149 w 158"/>
                <a:gd name="T55" fmla="*/ 59 h 169"/>
                <a:gd name="T56" fmla="*/ 153 w 158"/>
                <a:gd name="T57" fmla="*/ 44 h 169"/>
                <a:gd name="T58" fmla="*/ 155 w 158"/>
                <a:gd name="T59" fmla="*/ 29 h 169"/>
                <a:gd name="T60" fmla="*/ 145 w 158"/>
                <a:gd name="T61" fmla="*/ 22 h 169"/>
                <a:gd name="T62" fmla="*/ 136 w 158"/>
                <a:gd name="T63" fmla="*/ 7 h 169"/>
                <a:gd name="T64" fmla="*/ 122 w 158"/>
                <a:gd name="T65" fmla="*/ 5 h 169"/>
                <a:gd name="T66" fmla="*/ 107 w 158"/>
                <a:gd name="T67" fmla="*/ 7 h 169"/>
                <a:gd name="T68" fmla="*/ 109 w 158"/>
                <a:gd name="T69" fmla="*/ 31 h 169"/>
                <a:gd name="T70" fmla="*/ 127 w 158"/>
                <a:gd name="T71" fmla="*/ 37 h 169"/>
                <a:gd name="T72" fmla="*/ 118 w 158"/>
                <a:gd name="T73" fmla="*/ 55 h 169"/>
                <a:gd name="T74" fmla="*/ 103 w 158"/>
                <a:gd name="T75" fmla="*/ 40 h 169"/>
                <a:gd name="T76" fmla="*/ 122 w 158"/>
                <a:gd name="T77" fmla="*/ 37 h 169"/>
                <a:gd name="T78" fmla="*/ 120 w 158"/>
                <a:gd name="T79" fmla="*/ 51 h 169"/>
                <a:gd name="T80" fmla="*/ 107 w 158"/>
                <a:gd name="T81" fmla="*/ 48 h 169"/>
                <a:gd name="T82" fmla="*/ 114 w 158"/>
                <a:gd name="T83" fmla="*/ 35 h 169"/>
                <a:gd name="T84" fmla="*/ 101 w 158"/>
                <a:gd name="T85" fmla="*/ 20 h 169"/>
                <a:gd name="T86" fmla="*/ 101 w 158"/>
                <a:gd name="T87" fmla="*/ 64 h 169"/>
                <a:gd name="T88" fmla="*/ 140 w 158"/>
                <a:gd name="T89" fmla="*/ 49 h 169"/>
                <a:gd name="T90" fmla="*/ 122 w 158"/>
                <a:gd name="T91" fmla="*/ 18 h 169"/>
                <a:gd name="T92" fmla="*/ 43 w 158"/>
                <a:gd name="T93" fmla="*/ 121 h 169"/>
                <a:gd name="T94" fmla="*/ 61 w 158"/>
                <a:gd name="T95" fmla="*/ 127 h 169"/>
                <a:gd name="T96" fmla="*/ 63 w 158"/>
                <a:gd name="T97" fmla="*/ 105 h 169"/>
                <a:gd name="T98" fmla="*/ 57 w 158"/>
                <a:gd name="T99" fmla="*/ 106 h 169"/>
                <a:gd name="T100" fmla="*/ 46 w 158"/>
                <a:gd name="T101" fmla="*/ 116 h 169"/>
                <a:gd name="T102" fmla="*/ 59 w 158"/>
                <a:gd name="T103" fmla="*/ 123 h 169"/>
                <a:gd name="T104" fmla="*/ 63 w 158"/>
                <a:gd name="T105" fmla="*/ 110 h 169"/>
                <a:gd name="T106" fmla="*/ 50 w 158"/>
                <a:gd name="T107" fmla="*/ 83 h 169"/>
                <a:gd name="T108" fmla="*/ 22 w 158"/>
                <a:gd name="T109" fmla="*/ 106 h 169"/>
                <a:gd name="T110" fmla="*/ 30 w 158"/>
                <a:gd name="T111" fmla="*/ 136 h 169"/>
                <a:gd name="T112" fmla="*/ 65 w 158"/>
                <a:gd name="T113" fmla="*/ 147 h 169"/>
                <a:gd name="T114" fmla="*/ 87 w 158"/>
                <a:gd name="T115" fmla="*/ 123 h 169"/>
                <a:gd name="T116" fmla="*/ 74 w 158"/>
                <a:gd name="T117" fmla="*/ 8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" h="169">
                  <a:moveTo>
                    <a:pt x="33" y="73"/>
                  </a:moveTo>
                  <a:lnTo>
                    <a:pt x="33" y="73"/>
                  </a:lnTo>
                  <a:lnTo>
                    <a:pt x="39" y="70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70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90" y="75"/>
                  </a:lnTo>
                  <a:lnTo>
                    <a:pt x="94" y="79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4" y="88"/>
                  </a:lnTo>
                  <a:lnTo>
                    <a:pt x="99" y="86"/>
                  </a:lnTo>
                  <a:lnTo>
                    <a:pt x="101" y="90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9" y="99"/>
                  </a:lnTo>
                  <a:lnTo>
                    <a:pt x="105" y="99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109" y="112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23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6" y="136"/>
                  </a:lnTo>
                  <a:lnTo>
                    <a:pt x="101" y="139"/>
                  </a:lnTo>
                  <a:lnTo>
                    <a:pt x="99" y="143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0" y="145"/>
                  </a:lnTo>
                  <a:lnTo>
                    <a:pt x="94" y="150"/>
                  </a:lnTo>
                  <a:lnTo>
                    <a:pt x="90" y="154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1" y="154"/>
                  </a:lnTo>
                  <a:lnTo>
                    <a:pt x="83" y="160"/>
                  </a:lnTo>
                  <a:lnTo>
                    <a:pt x="79" y="163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7" y="161"/>
                  </a:lnTo>
                  <a:lnTo>
                    <a:pt x="57" y="169"/>
                  </a:lnTo>
                  <a:lnTo>
                    <a:pt x="52" y="169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46" y="161"/>
                  </a:lnTo>
                  <a:lnTo>
                    <a:pt x="43" y="167"/>
                  </a:lnTo>
                  <a:lnTo>
                    <a:pt x="39" y="167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3" y="158"/>
                  </a:lnTo>
                  <a:lnTo>
                    <a:pt x="30" y="163"/>
                  </a:lnTo>
                  <a:lnTo>
                    <a:pt x="26" y="160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4" y="150"/>
                  </a:lnTo>
                  <a:lnTo>
                    <a:pt x="19" y="154"/>
                  </a:lnTo>
                  <a:lnTo>
                    <a:pt x="15" y="150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5" y="141"/>
                  </a:lnTo>
                  <a:lnTo>
                    <a:pt x="10" y="143"/>
                  </a:lnTo>
                  <a:lnTo>
                    <a:pt x="6" y="139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0" y="130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6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9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3" y="73"/>
                  </a:lnTo>
                  <a:close/>
                  <a:moveTo>
                    <a:pt x="98" y="11"/>
                  </a:moveTo>
                  <a:lnTo>
                    <a:pt x="94" y="5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0" y="16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3" y="24"/>
                  </a:lnTo>
                  <a:lnTo>
                    <a:pt x="79" y="22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33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61"/>
                  </a:lnTo>
                  <a:lnTo>
                    <a:pt x="79" y="64"/>
                  </a:lnTo>
                  <a:lnTo>
                    <a:pt x="81" y="6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8" y="75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6" y="75"/>
                  </a:lnTo>
                  <a:lnTo>
                    <a:pt x="94" y="79"/>
                  </a:lnTo>
                  <a:lnTo>
                    <a:pt x="98" y="81"/>
                  </a:lnTo>
                  <a:lnTo>
                    <a:pt x="99" y="77"/>
                  </a:lnTo>
                  <a:lnTo>
                    <a:pt x="99" y="77"/>
                  </a:lnTo>
                  <a:lnTo>
                    <a:pt x="105" y="79"/>
                  </a:lnTo>
                  <a:lnTo>
                    <a:pt x="105" y="84"/>
                  </a:lnTo>
                  <a:lnTo>
                    <a:pt x="109" y="84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4" y="81"/>
                  </a:lnTo>
                  <a:lnTo>
                    <a:pt x="116" y="86"/>
                  </a:lnTo>
                  <a:lnTo>
                    <a:pt x="120" y="86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3" y="79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6" y="81"/>
                  </a:lnTo>
                  <a:lnTo>
                    <a:pt x="140" y="77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7" y="7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7" y="62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56" y="51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4"/>
                  </a:lnTo>
                  <a:lnTo>
                    <a:pt x="158" y="44"/>
                  </a:lnTo>
                  <a:lnTo>
                    <a:pt x="158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35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7" y="26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45" y="22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4" y="11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123" y="2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07" y="7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98" y="11"/>
                  </a:lnTo>
                  <a:lnTo>
                    <a:pt x="98" y="11"/>
                  </a:lnTo>
                  <a:close/>
                  <a:moveTo>
                    <a:pt x="109" y="31"/>
                  </a:moveTo>
                  <a:lnTo>
                    <a:pt x="109" y="31"/>
                  </a:lnTo>
                  <a:lnTo>
                    <a:pt x="114" y="29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5" y="51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3" y="44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5" y="35"/>
                  </a:lnTo>
                  <a:lnTo>
                    <a:pt x="109" y="31"/>
                  </a:lnTo>
                  <a:lnTo>
                    <a:pt x="109" y="31"/>
                  </a:lnTo>
                  <a:close/>
                  <a:moveTo>
                    <a:pt x="118" y="35"/>
                  </a:moveTo>
                  <a:lnTo>
                    <a:pt x="118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2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0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9" y="37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  <a:moveTo>
                    <a:pt x="122" y="18"/>
                  </a:moveTo>
                  <a:lnTo>
                    <a:pt x="122" y="18"/>
                  </a:lnTo>
                  <a:lnTo>
                    <a:pt x="110" y="18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4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01" y="64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20" y="6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6" y="5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38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1" y="22"/>
                  </a:lnTo>
                  <a:lnTo>
                    <a:pt x="122" y="18"/>
                  </a:lnTo>
                  <a:lnTo>
                    <a:pt x="122" y="18"/>
                  </a:lnTo>
                  <a:close/>
                  <a:moveTo>
                    <a:pt x="48" y="103"/>
                  </a:moveTo>
                  <a:lnTo>
                    <a:pt x="48" y="103"/>
                  </a:lnTo>
                  <a:lnTo>
                    <a:pt x="44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6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6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5" y="123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5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8" y="103"/>
                  </a:lnTo>
                  <a:lnTo>
                    <a:pt x="48" y="103"/>
                  </a:lnTo>
                  <a:close/>
                  <a:moveTo>
                    <a:pt x="57" y="106"/>
                  </a:moveTo>
                  <a:lnTo>
                    <a:pt x="57" y="106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63" y="83"/>
                  </a:moveTo>
                  <a:lnTo>
                    <a:pt x="63" y="83"/>
                  </a:lnTo>
                  <a:lnTo>
                    <a:pt x="57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12"/>
                  </a:lnTo>
                  <a:lnTo>
                    <a:pt x="22" y="119"/>
                  </a:lnTo>
                  <a:lnTo>
                    <a:pt x="22" y="12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0" y="136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65" y="147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6" y="139"/>
                  </a:lnTo>
                  <a:lnTo>
                    <a:pt x="81" y="134"/>
                  </a:lnTo>
                  <a:lnTo>
                    <a:pt x="85" y="128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17"/>
                  </a:lnTo>
                  <a:lnTo>
                    <a:pt x="87" y="110"/>
                  </a:lnTo>
                  <a:lnTo>
                    <a:pt x="85" y="105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9" y="94"/>
                  </a:lnTo>
                  <a:lnTo>
                    <a:pt x="74" y="88"/>
                  </a:lnTo>
                  <a:lnTo>
                    <a:pt x="68" y="84"/>
                  </a:lnTo>
                  <a:lnTo>
                    <a:pt x="63" y="83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319"/>
            <p:cNvSpPr>
              <a:spLocks noEditPoints="1"/>
            </p:cNvSpPr>
            <p:nvPr/>
          </p:nvSpPr>
          <p:spPr bwMode="auto">
            <a:xfrm>
              <a:off x="2984397" y="3875010"/>
              <a:ext cx="725691" cy="715817"/>
            </a:xfrm>
            <a:custGeom>
              <a:avLst/>
              <a:gdLst>
                <a:gd name="T0" fmla="*/ 118 w 147"/>
                <a:gd name="T1" fmla="*/ 29 h 145"/>
                <a:gd name="T2" fmla="*/ 134 w 147"/>
                <a:gd name="T3" fmla="*/ 31 h 145"/>
                <a:gd name="T4" fmla="*/ 129 w 147"/>
                <a:gd name="T5" fmla="*/ 45 h 145"/>
                <a:gd name="T6" fmla="*/ 132 w 147"/>
                <a:gd name="T7" fmla="*/ 56 h 145"/>
                <a:gd name="T8" fmla="*/ 147 w 147"/>
                <a:gd name="T9" fmla="*/ 66 h 145"/>
                <a:gd name="T10" fmla="*/ 136 w 147"/>
                <a:gd name="T11" fmla="*/ 77 h 145"/>
                <a:gd name="T12" fmla="*/ 143 w 147"/>
                <a:gd name="T13" fmla="*/ 95 h 145"/>
                <a:gd name="T14" fmla="*/ 125 w 147"/>
                <a:gd name="T15" fmla="*/ 106 h 145"/>
                <a:gd name="T16" fmla="*/ 123 w 147"/>
                <a:gd name="T17" fmla="*/ 126 h 145"/>
                <a:gd name="T18" fmla="*/ 108 w 147"/>
                <a:gd name="T19" fmla="*/ 137 h 145"/>
                <a:gd name="T20" fmla="*/ 96 w 147"/>
                <a:gd name="T21" fmla="*/ 130 h 145"/>
                <a:gd name="T22" fmla="*/ 90 w 147"/>
                <a:gd name="T23" fmla="*/ 143 h 145"/>
                <a:gd name="T24" fmla="*/ 72 w 147"/>
                <a:gd name="T25" fmla="*/ 145 h 145"/>
                <a:gd name="T26" fmla="*/ 59 w 147"/>
                <a:gd name="T27" fmla="*/ 132 h 145"/>
                <a:gd name="T28" fmla="*/ 44 w 147"/>
                <a:gd name="T29" fmla="*/ 139 h 145"/>
                <a:gd name="T30" fmla="*/ 40 w 147"/>
                <a:gd name="T31" fmla="*/ 123 h 145"/>
                <a:gd name="T32" fmla="*/ 20 w 147"/>
                <a:gd name="T33" fmla="*/ 121 h 145"/>
                <a:gd name="T34" fmla="*/ 18 w 147"/>
                <a:gd name="T35" fmla="*/ 99 h 145"/>
                <a:gd name="T36" fmla="*/ 17 w 147"/>
                <a:gd name="T37" fmla="*/ 93 h 145"/>
                <a:gd name="T38" fmla="*/ 4 w 147"/>
                <a:gd name="T39" fmla="*/ 88 h 145"/>
                <a:gd name="T40" fmla="*/ 13 w 147"/>
                <a:gd name="T41" fmla="*/ 67 h 145"/>
                <a:gd name="T42" fmla="*/ 6 w 147"/>
                <a:gd name="T43" fmla="*/ 51 h 145"/>
                <a:gd name="T44" fmla="*/ 13 w 147"/>
                <a:gd name="T45" fmla="*/ 34 h 145"/>
                <a:gd name="T46" fmla="*/ 31 w 147"/>
                <a:gd name="T47" fmla="*/ 29 h 145"/>
                <a:gd name="T48" fmla="*/ 31 w 147"/>
                <a:gd name="T49" fmla="*/ 12 h 145"/>
                <a:gd name="T50" fmla="*/ 48 w 147"/>
                <a:gd name="T51" fmla="*/ 18 h 145"/>
                <a:gd name="T52" fmla="*/ 59 w 147"/>
                <a:gd name="T53" fmla="*/ 12 h 145"/>
                <a:gd name="T54" fmla="*/ 68 w 147"/>
                <a:gd name="T55" fmla="*/ 0 h 145"/>
                <a:gd name="T56" fmla="*/ 79 w 147"/>
                <a:gd name="T57" fmla="*/ 11 h 145"/>
                <a:gd name="T58" fmla="*/ 96 w 147"/>
                <a:gd name="T59" fmla="*/ 3 h 145"/>
                <a:gd name="T60" fmla="*/ 108 w 147"/>
                <a:gd name="T61" fmla="*/ 22 h 145"/>
                <a:gd name="T62" fmla="*/ 112 w 147"/>
                <a:gd name="T63" fmla="*/ 58 h 145"/>
                <a:gd name="T64" fmla="*/ 97 w 147"/>
                <a:gd name="T65" fmla="*/ 40 h 145"/>
                <a:gd name="T66" fmla="*/ 83 w 147"/>
                <a:gd name="T67" fmla="*/ 33 h 145"/>
                <a:gd name="T68" fmla="*/ 61 w 147"/>
                <a:gd name="T69" fmla="*/ 34 h 145"/>
                <a:gd name="T70" fmla="*/ 46 w 147"/>
                <a:gd name="T71" fmla="*/ 44 h 145"/>
                <a:gd name="T72" fmla="*/ 37 w 147"/>
                <a:gd name="T73" fmla="*/ 56 h 145"/>
                <a:gd name="T74" fmla="*/ 35 w 147"/>
                <a:gd name="T75" fmla="*/ 78 h 145"/>
                <a:gd name="T76" fmla="*/ 40 w 147"/>
                <a:gd name="T77" fmla="*/ 93 h 145"/>
                <a:gd name="T78" fmla="*/ 57 w 147"/>
                <a:gd name="T79" fmla="*/ 110 h 145"/>
                <a:gd name="T80" fmla="*/ 74 w 147"/>
                <a:gd name="T81" fmla="*/ 113 h 145"/>
                <a:gd name="T82" fmla="*/ 88 w 147"/>
                <a:gd name="T83" fmla="*/ 110 h 145"/>
                <a:gd name="T84" fmla="*/ 107 w 147"/>
                <a:gd name="T85" fmla="*/ 97 h 145"/>
                <a:gd name="T86" fmla="*/ 114 w 147"/>
                <a:gd name="T87" fmla="*/ 80 h 145"/>
                <a:gd name="T88" fmla="*/ 112 w 147"/>
                <a:gd name="T8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7" h="145">
                  <a:moveTo>
                    <a:pt x="108" y="22"/>
                  </a:moveTo>
                  <a:lnTo>
                    <a:pt x="108" y="22"/>
                  </a:lnTo>
                  <a:lnTo>
                    <a:pt x="118" y="29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34" y="31"/>
                  </a:lnTo>
                  <a:lnTo>
                    <a:pt x="138" y="38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2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7" y="66"/>
                  </a:lnTo>
                  <a:lnTo>
                    <a:pt x="147" y="75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2" y="88"/>
                  </a:lnTo>
                  <a:lnTo>
                    <a:pt x="143" y="95"/>
                  </a:lnTo>
                  <a:lnTo>
                    <a:pt x="143" y="95"/>
                  </a:lnTo>
                  <a:lnTo>
                    <a:pt x="141" y="102"/>
                  </a:lnTo>
                  <a:lnTo>
                    <a:pt x="136" y="110"/>
                  </a:lnTo>
                  <a:lnTo>
                    <a:pt x="125" y="106"/>
                  </a:lnTo>
                  <a:lnTo>
                    <a:pt x="125" y="106"/>
                  </a:lnTo>
                  <a:lnTo>
                    <a:pt x="118" y="115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16" y="132"/>
                  </a:lnTo>
                  <a:lnTo>
                    <a:pt x="108" y="137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90" y="132"/>
                  </a:lnTo>
                  <a:lnTo>
                    <a:pt x="90" y="143"/>
                  </a:lnTo>
                  <a:lnTo>
                    <a:pt x="90" y="143"/>
                  </a:lnTo>
                  <a:lnTo>
                    <a:pt x="81" y="145"/>
                  </a:lnTo>
                  <a:lnTo>
                    <a:pt x="72" y="145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59" y="132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44" y="139"/>
                  </a:lnTo>
                  <a:lnTo>
                    <a:pt x="37" y="134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1" y="115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15" y="115"/>
                  </a:lnTo>
                  <a:lnTo>
                    <a:pt x="9" y="108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5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0" y="78"/>
                  </a:lnTo>
                  <a:lnTo>
                    <a:pt x="2" y="71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15" y="56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7" y="42"/>
                  </a:lnTo>
                  <a:lnTo>
                    <a:pt x="13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1" y="12"/>
                  </a:lnTo>
                  <a:lnTo>
                    <a:pt x="39" y="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9" y="12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90" y="14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105" y="5"/>
                  </a:lnTo>
                  <a:lnTo>
                    <a:pt x="112" y="11"/>
                  </a:lnTo>
                  <a:lnTo>
                    <a:pt x="108" y="22"/>
                  </a:lnTo>
                  <a:lnTo>
                    <a:pt x="108" y="22"/>
                  </a:lnTo>
                  <a:close/>
                  <a:moveTo>
                    <a:pt x="112" y="58"/>
                  </a:moveTo>
                  <a:lnTo>
                    <a:pt x="112" y="58"/>
                  </a:lnTo>
                  <a:lnTo>
                    <a:pt x="108" y="51"/>
                  </a:lnTo>
                  <a:lnTo>
                    <a:pt x="103" y="45"/>
                  </a:lnTo>
                  <a:lnTo>
                    <a:pt x="97" y="40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3" y="33"/>
                  </a:lnTo>
                  <a:lnTo>
                    <a:pt x="75" y="33"/>
                  </a:lnTo>
                  <a:lnTo>
                    <a:pt x="68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3" y="38"/>
                  </a:lnTo>
                  <a:lnTo>
                    <a:pt x="46" y="44"/>
                  </a:lnTo>
                  <a:lnTo>
                    <a:pt x="42" y="49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5" y="64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40" y="93"/>
                  </a:lnTo>
                  <a:lnTo>
                    <a:pt x="44" y="100"/>
                  </a:lnTo>
                  <a:lnTo>
                    <a:pt x="50" y="10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6" y="112"/>
                  </a:lnTo>
                  <a:lnTo>
                    <a:pt x="74" y="113"/>
                  </a:lnTo>
                  <a:lnTo>
                    <a:pt x="81" y="112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6" y="106"/>
                  </a:lnTo>
                  <a:lnTo>
                    <a:pt x="101" y="102"/>
                  </a:lnTo>
                  <a:lnTo>
                    <a:pt x="107" y="97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4" y="80"/>
                  </a:lnTo>
                  <a:lnTo>
                    <a:pt x="114" y="73"/>
                  </a:lnTo>
                  <a:lnTo>
                    <a:pt x="114" y="66"/>
                  </a:lnTo>
                  <a:lnTo>
                    <a:pt x="112" y="58"/>
                  </a:lnTo>
                  <a:lnTo>
                    <a:pt x="112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74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3" b="25860"/>
          <a:stretch>
            <a:fillRect/>
          </a:stretch>
        </p:blipFill>
        <p:spPr bwMode="auto">
          <a:xfrm>
            <a:off x="0" y="-19050"/>
            <a:ext cx="12190413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2038" y="5041602"/>
            <a:ext cx="533521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400" b="1" spc="-300" dirty="0">
                <a:solidFill>
                  <a:srgbClr val="26643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庞中华简体 V2007" pitchFamily="2" charset="-122"/>
              </a:rPr>
              <a:t>谢谢您的聆听</a:t>
            </a:r>
          </a:p>
        </p:txBody>
      </p:sp>
      <p:sp>
        <p:nvSpPr>
          <p:cNvPr id="8" name="矩形 7"/>
          <p:cNvSpPr/>
          <p:nvPr/>
        </p:nvSpPr>
        <p:spPr>
          <a:xfrm>
            <a:off x="1394927" y="6145559"/>
            <a:ext cx="4068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b="1" spc="600" dirty="0">
                <a:solidFill>
                  <a:srgbClr val="266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VERY MUCH </a:t>
            </a:r>
            <a:endParaRPr lang="zh-CN" altLang="en-US" sz="1400" b="1" spc="600" dirty="0">
              <a:solidFill>
                <a:srgbClr val="2664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39622" y="6019651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266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b="1">
                <a:solidFill>
                  <a:srgbClr val="266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b="1" dirty="0">
              <a:solidFill>
                <a:srgbClr val="2664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28749" y="6021288"/>
            <a:ext cx="461870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25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75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5951190" y="2543991"/>
            <a:ext cx="858185" cy="595008"/>
            <a:chOff x="4500760" y="2808312"/>
            <a:chExt cx="714375" cy="4953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1" name="Freeform 10"/>
            <p:cNvSpPr/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solidFill>
              <a:srgbClr val="0F531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22" name="Freeform 21"/>
            <p:cNvSpPr/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88746" y="2789397"/>
            <a:ext cx="1388352" cy="608357"/>
            <a:chOff x="5259585" y="3049612"/>
            <a:chExt cx="1155700" cy="50641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2" name="Freeform 11"/>
            <p:cNvSpPr/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13" name="Freeform 12"/>
            <p:cNvSpPr/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solidFill>
              <a:srgbClr val="C98D2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23" name="Freeform 22"/>
            <p:cNvSpPr/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344160" y="3165698"/>
            <a:ext cx="1468449" cy="753295"/>
            <a:chOff x="3889573" y="3195662"/>
            <a:chExt cx="1222375" cy="62706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4" name="Freeform 13"/>
            <p:cNvSpPr/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solidFill>
              <a:srgbClr val="01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solidFill>
                  <a:schemeClr val="lt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92145" y="3470831"/>
            <a:ext cx="2090156" cy="1046985"/>
            <a:chOff x="2181423" y="3449662"/>
            <a:chExt cx="1739900" cy="871537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25" name="Freeform 24"/>
            <p:cNvSpPr/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26" name="Freeform 25"/>
            <p:cNvSpPr/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solidFill>
              <a:srgbClr val="C98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solidFill>
                  <a:schemeClr val="lt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22919" y="4503040"/>
            <a:ext cx="2093971" cy="1159503"/>
            <a:chOff x="3292673" y="3890987"/>
            <a:chExt cx="1743075" cy="9652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6" name="Freeform 15"/>
            <p:cNvSpPr/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17" name="Freeform 16"/>
            <p:cNvSpPr/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18" name="Freeform 17"/>
            <p:cNvSpPr/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solidFill>
              <a:srgbClr val="01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solidFill>
                  <a:schemeClr val="lt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>
            <a:off x="5331234" y="5543654"/>
            <a:ext cx="1562100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2781300" y="4295944"/>
            <a:ext cx="1543050" cy="381000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6015247" y="3855683"/>
            <a:ext cx="1562100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7981015" y="3198464"/>
            <a:ext cx="1562100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 flipV="1">
            <a:off x="4777644" y="2327597"/>
            <a:ext cx="1543050" cy="329936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577672" y="4217633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433816" y="1875805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963227" y="5546010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630172" y="4096452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913026" y="2676940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70" name="KSO_Shape"/>
          <p:cNvSpPr/>
          <p:nvPr/>
        </p:nvSpPr>
        <p:spPr bwMode="auto">
          <a:xfrm flipH="1">
            <a:off x="7425041" y="1837565"/>
            <a:ext cx="1090663" cy="126872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0F531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3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800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18000" fill="hold" nodeType="withEffect" p14:presetBounceEnd="7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accel="18000" fill="hold" nodeType="withEffect" p14:presetBounceEnd="7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3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accel="18000" fill="hold" nodeType="withEffect" p14:presetBounceEnd="7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7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18000" fill="hold" nodeType="withEffect" p14:presetBounceEnd="7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0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800" decel="100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9" grpId="0" animBg="1"/>
          <p:bldP spid="60" grpId="0" animBg="1"/>
          <p:bldP spid="61" grpId="0" animBg="1"/>
          <p:bldP spid="62" grpId="0" animBg="1"/>
          <p:bldP spid="64" grpId="0"/>
          <p:bldP spid="65" grpId="0"/>
          <p:bldP spid="66" grpId="0"/>
          <p:bldP spid="67" grpId="0"/>
          <p:bldP spid="68" grpId="0"/>
          <p:bldP spid="70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18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accel="1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accel="1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800" decel="100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9" grpId="0" animBg="1"/>
          <p:bldP spid="60" grpId="0" animBg="1"/>
          <p:bldP spid="61" grpId="0" animBg="1"/>
          <p:bldP spid="62" grpId="0" animBg="1"/>
          <p:bldP spid="64" grpId="0"/>
          <p:bldP spid="65" grpId="0"/>
          <p:bldP spid="66" grpId="0"/>
          <p:bldP spid="67" grpId="0"/>
          <p:bldP spid="68" grpId="0"/>
          <p:bldP spid="70" grpId="0" animBg="1"/>
          <p:bldP spid="3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4766" y="2997652"/>
            <a:ext cx="1552831" cy="431448"/>
            <a:chOff x="2134766" y="2997652"/>
            <a:chExt cx="1552831" cy="431448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307726" y="3121194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2134766" y="2997652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>
                  <a:solidFill>
                    <a:srgbClr val="007625"/>
                  </a:solidFill>
                </a:rPr>
                <a:t>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75848" y="1724048"/>
            <a:ext cx="2006393" cy="2534303"/>
            <a:chOff x="3275848" y="1724048"/>
            <a:chExt cx="2006393" cy="2534303"/>
          </a:xfrm>
        </p:grpSpPr>
        <p:grpSp>
          <p:nvGrpSpPr>
            <p:cNvPr id="7" name="组合 6"/>
            <p:cNvGrpSpPr/>
            <p:nvPr/>
          </p:nvGrpSpPr>
          <p:grpSpPr>
            <a:xfrm>
              <a:off x="3275848" y="3284984"/>
              <a:ext cx="702119" cy="973367"/>
              <a:chOff x="3275848" y="3368752"/>
              <a:chExt cx="702119" cy="97336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275848" y="3368752"/>
                <a:ext cx="702119" cy="973367"/>
                <a:chOff x="3275848" y="3368752"/>
                <a:chExt cx="702119" cy="973367"/>
              </a:xfrm>
            </p:grpSpPr>
            <p:sp>
              <p:nvSpPr>
                <p:cNvPr id="5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87597" y="3368752"/>
                  <a:ext cx="290370" cy="543783"/>
                </a:xfrm>
                <a:prstGeom prst="line">
                  <a:avLst/>
                </a:prstGeom>
                <a:noFill/>
                <a:ln w="28575" cap="rnd" cmpd="sng">
                  <a:solidFill>
                    <a:srgbClr val="5A5A5A"/>
                  </a:solidFill>
                  <a:prstDash val="sysDot"/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Oval 18"/>
                <p:cNvSpPr>
                  <a:spLocks noChangeArrowheads="1"/>
                </p:cNvSpPr>
                <p:nvPr/>
              </p:nvSpPr>
              <p:spPr bwMode="auto">
                <a:xfrm>
                  <a:off x="3275848" y="3692066"/>
                  <a:ext cx="650053" cy="6500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98D21"/>
                    </a:gs>
                    <a:gs pos="74000">
                      <a:srgbClr val="F3EB4F"/>
                    </a:gs>
                    <a:gs pos="54000">
                      <a:srgbClr val="F3CB69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dirty="0">
                    <a:ln>
                      <a:solidFill>
                        <a:srgbClr val="127210"/>
                      </a:solidFill>
                    </a:ln>
                  </a:endParaRPr>
                </a:p>
              </p:txBody>
            </p:sp>
          </p:grpSp>
          <p:sp>
            <p:nvSpPr>
              <p:cNvPr id="56" name="Freeform 480"/>
              <p:cNvSpPr>
                <a:spLocks noEditPoints="1"/>
              </p:cNvSpPr>
              <p:nvPr/>
            </p:nvSpPr>
            <p:spPr bwMode="auto">
              <a:xfrm>
                <a:off x="3434798" y="3864243"/>
                <a:ext cx="343003" cy="322371"/>
              </a:xfrm>
              <a:custGeom>
                <a:avLst/>
                <a:gdLst>
                  <a:gd name="T0" fmla="*/ 10 w 133"/>
                  <a:gd name="T1" fmla="*/ 75 h 125"/>
                  <a:gd name="T2" fmla="*/ 21 w 133"/>
                  <a:gd name="T3" fmla="*/ 125 h 125"/>
                  <a:gd name="T4" fmla="*/ 28 w 133"/>
                  <a:gd name="T5" fmla="*/ 82 h 125"/>
                  <a:gd name="T6" fmla="*/ 43 w 133"/>
                  <a:gd name="T7" fmla="*/ 125 h 125"/>
                  <a:gd name="T8" fmla="*/ 39 w 133"/>
                  <a:gd name="T9" fmla="*/ 44 h 125"/>
                  <a:gd name="T10" fmla="*/ 76 w 133"/>
                  <a:gd name="T11" fmla="*/ 33 h 125"/>
                  <a:gd name="T12" fmla="*/ 28 w 133"/>
                  <a:gd name="T13" fmla="*/ 31 h 125"/>
                  <a:gd name="T14" fmla="*/ 26 w 133"/>
                  <a:gd name="T15" fmla="*/ 37 h 125"/>
                  <a:gd name="T16" fmla="*/ 26 w 133"/>
                  <a:gd name="T17" fmla="*/ 64 h 125"/>
                  <a:gd name="T18" fmla="*/ 24 w 133"/>
                  <a:gd name="T19" fmla="*/ 64 h 125"/>
                  <a:gd name="T20" fmla="*/ 24 w 133"/>
                  <a:gd name="T21" fmla="*/ 64 h 125"/>
                  <a:gd name="T22" fmla="*/ 22 w 133"/>
                  <a:gd name="T23" fmla="*/ 37 h 125"/>
                  <a:gd name="T24" fmla="*/ 22 w 133"/>
                  <a:gd name="T25" fmla="*/ 31 h 125"/>
                  <a:gd name="T26" fmla="*/ 0 w 133"/>
                  <a:gd name="T27" fmla="*/ 68 h 125"/>
                  <a:gd name="T28" fmla="*/ 26 w 133"/>
                  <a:gd name="T29" fmla="*/ 0 h 125"/>
                  <a:gd name="T30" fmla="*/ 21 w 133"/>
                  <a:gd name="T31" fmla="*/ 0 h 125"/>
                  <a:gd name="T32" fmla="*/ 11 w 133"/>
                  <a:gd name="T33" fmla="*/ 9 h 125"/>
                  <a:gd name="T34" fmla="*/ 11 w 133"/>
                  <a:gd name="T35" fmla="*/ 15 h 125"/>
                  <a:gd name="T36" fmla="*/ 15 w 133"/>
                  <a:gd name="T37" fmla="*/ 24 h 125"/>
                  <a:gd name="T38" fmla="*/ 26 w 133"/>
                  <a:gd name="T39" fmla="*/ 27 h 125"/>
                  <a:gd name="T40" fmla="*/ 32 w 133"/>
                  <a:gd name="T41" fmla="*/ 27 h 125"/>
                  <a:gd name="T42" fmla="*/ 39 w 133"/>
                  <a:gd name="T43" fmla="*/ 20 h 125"/>
                  <a:gd name="T44" fmla="*/ 39 w 133"/>
                  <a:gd name="T45" fmla="*/ 15 h 125"/>
                  <a:gd name="T46" fmla="*/ 35 w 133"/>
                  <a:gd name="T47" fmla="*/ 4 h 125"/>
                  <a:gd name="T48" fmla="*/ 26 w 133"/>
                  <a:gd name="T49" fmla="*/ 0 h 125"/>
                  <a:gd name="T50" fmla="*/ 57 w 133"/>
                  <a:gd name="T51" fmla="*/ 60 h 125"/>
                  <a:gd name="T52" fmla="*/ 70 w 133"/>
                  <a:gd name="T53" fmla="*/ 57 h 125"/>
                  <a:gd name="T54" fmla="*/ 81 w 133"/>
                  <a:gd name="T55" fmla="*/ 62 h 125"/>
                  <a:gd name="T56" fmla="*/ 90 w 133"/>
                  <a:gd name="T57" fmla="*/ 37 h 125"/>
                  <a:gd name="T58" fmla="*/ 100 w 133"/>
                  <a:gd name="T59" fmla="*/ 48 h 125"/>
                  <a:gd name="T60" fmla="*/ 114 w 133"/>
                  <a:gd name="T61" fmla="*/ 31 h 125"/>
                  <a:gd name="T62" fmla="*/ 101 w 133"/>
                  <a:gd name="T63" fmla="*/ 55 h 125"/>
                  <a:gd name="T64" fmla="*/ 92 w 133"/>
                  <a:gd name="T65" fmla="*/ 46 h 125"/>
                  <a:gd name="T66" fmla="*/ 83 w 133"/>
                  <a:gd name="T67" fmla="*/ 70 h 125"/>
                  <a:gd name="T68" fmla="*/ 70 w 133"/>
                  <a:gd name="T69" fmla="*/ 60 h 125"/>
                  <a:gd name="T70" fmla="*/ 57 w 133"/>
                  <a:gd name="T71" fmla="*/ 60 h 125"/>
                  <a:gd name="T72" fmla="*/ 59 w 133"/>
                  <a:gd name="T73" fmla="*/ 117 h 125"/>
                  <a:gd name="T74" fmla="*/ 101 w 133"/>
                  <a:gd name="T75" fmla="*/ 125 h 125"/>
                  <a:gd name="T76" fmla="*/ 59 w 133"/>
                  <a:gd name="T77" fmla="*/ 117 h 125"/>
                  <a:gd name="T78" fmla="*/ 87 w 133"/>
                  <a:gd name="T79" fmla="*/ 92 h 125"/>
                  <a:gd name="T80" fmla="*/ 74 w 133"/>
                  <a:gd name="T81" fmla="*/ 114 h 125"/>
                  <a:gd name="T82" fmla="*/ 50 w 133"/>
                  <a:gd name="T83" fmla="*/ 92 h 125"/>
                  <a:gd name="T84" fmla="*/ 123 w 133"/>
                  <a:gd name="T85" fmla="*/ 82 h 125"/>
                  <a:gd name="T86" fmla="*/ 46 w 133"/>
                  <a:gd name="T87" fmla="*/ 13 h 125"/>
                  <a:gd name="T88" fmla="*/ 129 w 133"/>
                  <a:gd name="T89" fmla="*/ 4 h 125"/>
                  <a:gd name="T90" fmla="*/ 133 w 133"/>
                  <a:gd name="T91" fmla="*/ 7 h 125"/>
                  <a:gd name="T92" fmla="*/ 133 w 133"/>
                  <a:gd name="T93" fmla="*/ 92 h 125"/>
                  <a:gd name="T94" fmla="*/ 87 w 133"/>
                  <a:gd name="T95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3" h="125">
                    <a:moveTo>
                      <a:pt x="0" y="68"/>
                    </a:moveTo>
                    <a:lnTo>
                      <a:pt x="10" y="75"/>
                    </a:lnTo>
                    <a:lnTo>
                      <a:pt x="8" y="125"/>
                    </a:lnTo>
                    <a:lnTo>
                      <a:pt x="21" y="125"/>
                    </a:lnTo>
                    <a:lnTo>
                      <a:pt x="22" y="82"/>
                    </a:lnTo>
                    <a:lnTo>
                      <a:pt x="28" y="82"/>
                    </a:lnTo>
                    <a:lnTo>
                      <a:pt x="30" y="125"/>
                    </a:lnTo>
                    <a:lnTo>
                      <a:pt x="43" y="125"/>
                    </a:lnTo>
                    <a:lnTo>
                      <a:pt x="41" y="75"/>
                    </a:lnTo>
                    <a:lnTo>
                      <a:pt x="39" y="44"/>
                    </a:lnTo>
                    <a:lnTo>
                      <a:pt x="68" y="44"/>
                    </a:lnTo>
                    <a:lnTo>
                      <a:pt x="76" y="33"/>
                    </a:lnTo>
                    <a:lnTo>
                      <a:pt x="43" y="31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6" y="37"/>
                    </a:lnTo>
                    <a:lnTo>
                      <a:pt x="30" y="59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1" y="59"/>
                    </a:lnTo>
                    <a:lnTo>
                      <a:pt x="22" y="37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8" y="31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21" y="0"/>
                    </a:lnTo>
                    <a:lnTo>
                      <a:pt x="15" y="4"/>
                    </a:lnTo>
                    <a:lnTo>
                      <a:pt x="11" y="9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5" y="24"/>
                    </a:lnTo>
                    <a:lnTo>
                      <a:pt x="39" y="2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9"/>
                    </a:lnTo>
                    <a:lnTo>
                      <a:pt x="35" y="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  <a:moveTo>
                      <a:pt x="57" y="60"/>
                    </a:moveTo>
                    <a:lnTo>
                      <a:pt x="70" y="57"/>
                    </a:lnTo>
                    <a:lnTo>
                      <a:pt x="70" y="57"/>
                    </a:lnTo>
                    <a:lnTo>
                      <a:pt x="72" y="57"/>
                    </a:lnTo>
                    <a:lnTo>
                      <a:pt x="81" y="62"/>
                    </a:lnTo>
                    <a:lnTo>
                      <a:pt x="89" y="40"/>
                    </a:lnTo>
                    <a:lnTo>
                      <a:pt x="90" y="37"/>
                    </a:lnTo>
                    <a:lnTo>
                      <a:pt x="92" y="40"/>
                    </a:lnTo>
                    <a:lnTo>
                      <a:pt x="100" y="48"/>
                    </a:lnTo>
                    <a:lnTo>
                      <a:pt x="111" y="29"/>
                    </a:lnTo>
                    <a:lnTo>
                      <a:pt x="114" y="31"/>
                    </a:lnTo>
                    <a:lnTo>
                      <a:pt x="101" y="51"/>
                    </a:lnTo>
                    <a:lnTo>
                      <a:pt x="101" y="55"/>
                    </a:lnTo>
                    <a:lnTo>
                      <a:pt x="100" y="53"/>
                    </a:lnTo>
                    <a:lnTo>
                      <a:pt x="92" y="46"/>
                    </a:lnTo>
                    <a:lnTo>
                      <a:pt x="85" y="68"/>
                    </a:lnTo>
                    <a:lnTo>
                      <a:pt x="83" y="70"/>
                    </a:lnTo>
                    <a:lnTo>
                      <a:pt x="81" y="68"/>
                    </a:lnTo>
                    <a:lnTo>
                      <a:pt x="70" y="60"/>
                    </a:lnTo>
                    <a:lnTo>
                      <a:pt x="57" y="66"/>
                    </a:lnTo>
                    <a:lnTo>
                      <a:pt x="57" y="60"/>
                    </a:lnTo>
                    <a:lnTo>
                      <a:pt x="57" y="60"/>
                    </a:lnTo>
                    <a:close/>
                    <a:moveTo>
                      <a:pt x="59" y="117"/>
                    </a:moveTo>
                    <a:lnTo>
                      <a:pt x="101" y="117"/>
                    </a:lnTo>
                    <a:lnTo>
                      <a:pt x="101" y="125"/>
                    </a:lnTo>
                    <a:lnTo>
                      <a:pt x="59" y="125"/>
                    </a:lnTo>
                    <a:lnTo>
                      <a:pt x="59" y="117"/>
                    </a:lnTo>
                    <a:lnTo>
                      <a:pt x="59" y="117"/>
                    </a:lnTo>
                    <a:close/>
                    <a:moveTo>
                      <a:pt x="87" y="92"/>
                    </a:moveTo>
                    <a:lnTo>
                      <a:pt x="87" y="114"/>
                    </a:lnTo>
                    <a:lnTo>
                      <a:pt x="74" y="114"/>
                    </a:lnTo>
                    <a:lnTo>
                      <a:pt x="74" y="92"/>
                    </a:lnTo>
                    <a:lnTo>
                      <a:pt x="50" y="92"/>
                    </a:lnTo>
                    <a:lnTo>
                      <a:pt x="50" y="82"/>
                    </a:lnTo>
                    <a:lnTo>
                      <a:pt x="123" y="82"/>
                    </a:lnTo>
                    <a:lnTo>
                      <a:pt x="123" y="13"/>
                    </a:lnTo>
                    <a:lnTo>
                      <a:pt x="46" y="13"/>
                    </a:lnTo>
                    <a:lnTo>
                      <a:pt x="46" y="4"/>
                    </a:lnTo>
                    <a:lnTo>
                      <a:pt x="129" y="4"/>
                    </a:lnTo>
                    <a:lnTo>
                      <a:pt x="133" y="4"/>
                    </a:lnTo>
                    <a:lnTo>
                      <a:pt x="133" y="7"/>
                    </a:lnTo>
                    <a:lnTo>
                      <a:pt x="133" y="88"/>
                    </a:lnTo>
                    <a:lnTo>
                      <a:pt x="133" y="92"/>
                    </a:lnTo>
                    <a:lnTo>
                      <a:pt x="129" y="92"/>
                    </a:lnTo>
                    <a:lnTo>
                      <a:pt x="87" y="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502918" y="1724048"/>
              <a:ext cx="470727" cy="1341597"/>
            </a:xfrm>
            <a:prstGeom prst="line">
              <a:avLst/>
            </a:prstGeom>
            <a:noFill/>
            <a:ln w="28575" cap="rnd" cmpd="sng">
              <a:solidFill>
                <a:srgbClr val="5A5A5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902370" y="3121194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757921" y="2997652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>
                  <a:solidFill>
                    <a:srgbClr val="007625"/>
                  </a:solidFill>
                </a:rPr>
                <a:t>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68223" y="1724048"/>
            <a:ext cx="2008663" cy="2534303"/>
            <a:chOff x="4868223" y="1724048"/>
            <a:chExt cx="2008663" cy="2534303"/>
          </a:xfrm>
        </p:grpSpPr>
        <p:grpSp>
          <p:nvGrpSpPr>
            <p:cNvPr id="8" name="组合 7"/>
            <p:cNvGrpSpPr/>
            <p:nvPr/>
          </p:nvGrpSpPr>
          <p:grpSpPr>
            <a:xfrm>
              <a:off x="4868223" y="3284984"/>
              <a:ext cx="702119" cy="973367"/>
              <a:chOff x="4868223" y="3408414"/>
              <a:chExt cx="702119" cy="973367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4868223" y="3408414"/>
                <a:ext cx="702119" cy="973367"/>
                <a:chOff x="3275848" y="3368752"/>
                <a:chExt cx="702119" cy="973367"/>
              </a:xfrm>
            </p:grpSpPr>
            <p:sp>
              <p:nvSpPr>
                <p:cNvPr id="5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87597" y="3368752"/>
                  <a:ext cx="290370" cy="543783"/>
                </a:xfrm>
                <a:prstGeom prst="line">
                  <a:avLst/>
                </a:prstGeom>
                <a:noFill/>
                <a:ln w="28575" cap="rnd" cmpd="sng">
                  <a:solidFill>
                    <a:srgbClr val="5A5A5A"/>
                  </a:solidFill>
                  <a:prstDash val="sysDot"/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Oval 18"/>
                <p:cNvSpPr>
                  <a:spLocks noChangeArrowheads="1"/>
                </p:cNvSpPr>
                <p:nvPr/>
              </p:nvSpPr>
              <p:spPr bwMode="auto">
                <a:xfrm>
                  <a:off x="3275848" y="3692066"/>
                  <a:ext cx="650053" cy="6500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98D21"/>
                    </a:gs>
                    <a:gs pos="74000">
                      <a:srgbClr val="F3EB4F"/>
                    </a:gs>
                    <a:gs pos="54000">
                      <a:srgbClr val="F3CB69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dirty="0">
                    <a:ln>
                      <a:solidFill>
                        <a:srgbClr val="127210"/>
                      </a:solidFill>
                    </a:ln>
                  </a:endParaRPr>
                </a:p>
              </p:txBody>
            </p:sp>
          </p:grpSp>
          <p:sp>
            <p:nvSpPr>
              <p:cNvPr id="57" name="Freeform 494"/>
              <p:cNvSpPr>
                <a:spLocks noEditPoints="1"/>
              </p:cNvSpPr>
              <p:nvPr/>
            </p:nvSpPr>
            <p:spPr bwMode="auto">
              <a:xfrm>
                <a:off x="5033184" y="3873258"/>
                <a:ext cx="322371" cy="363635"/>
              </a:xfrm>
              <a:custGeom>
                <a:avLst/>
                <a:gdLst>
                  <a:gd name="T0" fmla="*/ 68 w 125"/>
                  <a:gd name="T1" fmla="*/ 27 h 141"/>
                  <a:gd name="T2" fmla="*/ 77 w 125"/>
                  <a:gd name="T3" fmla="*/ 40 h 141"/>
                  <a:gd name="T4" fmla="*/ 74 w 125"/>
                  <a:gd name="T5" fmla="*/ 51 h 141"/>
                  <a:gd name="T6" fmla="*/ 107 w 125"/>
                  <a:gd name="T7" fmla="*/ 141 h 141"/>
                  <a:gd name="T8" fmla="*/ 29 w 125"/>
                  <a:gd name="T9" fmla="*/ 141 h 141"/>
                  <a:gd name="T10" fmla="*/ 40 w 125"/>
                  <a:gd name="T11" fmla="*/ 86 h 141"/>
                  <a:gd name="T12" fmla="*/ 50 w 125"/>
                  <a:gd name="T13" fmla="*/ 46 h 141"/>
                  <a:gd name="T14" fmla="*/ 50 w 125"/>
                  <a:gd name="T15" fmla="*/ 35 h 141"/>
                  <a:gd name="T16" fmla="*/ 63 w 125"/>
                  <a:gd name="T17" fmla="*/ 25 h 141"/>
                  <a:gd name="T18" fmla="*/ 66 w 125"/>
                  <a:gd name="T19" fmla="*/ 68 h 141"/>
                  <a:gd name="T20" fmla="*/ 66 w 125"/>
                  <a:gd name="T21" fmla="*/ 68 h 141"/>
                  <a:gd name="T22" fmla="*/ 55 w 125"/>
                  <a:gd name="T23" fmla="*/ 86 h 141"/>
                  <a:gd name="T24" fmla="*/ 68 w 125"/>
                  <a:gd name="T25" fmla="*/ 75 h 141"/>
                  <a:gd name="T26" fmla="*/ 81 w 125"/>
                  <a:gd name="T27" fmla="*/ 110 h 141"/>
                  <a:gd name="T28" fmla="*/ 85 w 125"/>
                  <a:gd name="T29" fmla="*/ 117 h 141"/>
                  <a:gd name="T30" fmla="*/ 85 w 125"/>
                  <a:gd name="T31" fmla="*/ 117 h 141"/>
                  <a:gd name="T32" fmla="*/ 70 w 125"/>
                  <a:gd name="T33" fmla="*/ 115 h 141"/>
                  <a:gd name="T34" fmla="*/ 44 w 125"/>
                  <a:gd name="T35" fmla="*/ 128 h 141"/>
                  <a:gd name="T36" fmla="*/ 66 w 125"/>
                  <a:gd name="T37" fmla="*/ 93 h 141"/>
                  <a:gd name="T38" fmla="*/ 48 w 125"/>
                  <a:gd name="T39" fmla="*/ 104 h 141"/>
                  <a:gd name="T40" fmla="*/ 101 w 125"/>
                  <a:gd name="T41" fmla="*/ 7 h 141"/>
                  <a:gd name="T42" fmla="*/ 112 w 125"/>
                  <a:gd name="T43" fmla="*/ 31 h 141"/>
                  <a:gd name="T44" fmla="*/ 112 w 125"/>
                  <a:gd name="T45" fmla="*/ 49 h 141"/>
                  <a:gd name="T46" fmla="*/ 99 w 125"/>
                  <a:gd name="T47" fmla="*/ 73 h 141"/>
                  <a:gd name="T48" fmla="*/ 116 w 125"/>
                  <a:gd name="T49" fmla="*/ 73 h 141"/>
                  <a:gd name="T50" fmla="*/ 125 w 125"/>
                  <a:gd name="T51" fmla="*/ 40 h 141"/>
                  <a:gd name="T52" fmla="*/ 121 w 125"/>
                  <a:gd name="T53" fmla="*/ 18 h 141"/>
                  <a:gd name="T54" fmla="*/ 110 w 125"/>
                  <a:gd name="T55" fmla="*/ 0 h 141"/>
                  <a:gd name="T56" fmla="*/ 26 w 125"/>
                  <a:gd name="T57" fmla="*/ 73 h 141"/>
                  <a:gd name="T58" fmla="*/ 15 w 125"/>
                  <a:gd name="T59" fmla="*/ 49 h 141"/>
                  <a:gd name="T60" fmla="*/ 15 w 125"/>
                  <a:gd name="T61" fmla="*/ 31 h 141"/>
                  <a:gd name="T62" fmla="*/ 26 w 125"/>
                  <a:gd name="T63" fmla="*/ 7 h 141"/>
                  <a:gd name="T64" fmla="*/ 9 w 125"/>
                  <a:gd name="T65" fmla="*/ 9 h 141"/>
                  <a:gd name="T66" fmla="*/ 0 w 125"/>
                  <a:gd name="T67" fmla="*/ 40 h 141"/>
                  <a:gd name="T68" fmla="*/ 6 w 125"/>
                  <a:gd name="T69" fmla="*/ 62 h 141"/>
                  <a:gd name="T70" fmla="*/ 17 w 125"/>
                  <a:gd name="T71" fmla="*/ 80 h 141"/>
                  <a:gd name="T72" fmla="*/ 83 w 125"/>
                  <a:gd name="T73" fmla="*/ 22 h 141"/>
                  <a:gd name="T74" fmla="*/ 90 w 125"/>
                  <a:gd name="T75" fmla="*/ 40 h 141"/>
                  <a:gd name="T76" fmla="*/ 92 w 125"/>
                  <a:gd name="T77" fmla="*/ 66 h 141"/>
                  <a:gd name="T78" fmla="*/ 99 w 125"/>
                  <a:gd name="T79" fmla="*/ 55 h 141"/>
                  <a:gd name="T80" fmla="*/ 103 w 125"/>
                  <a:gd name="T81" fmla="*/ 40 h 141"/>
                  <a:gd name="T82" fmla="*/ 96 w 125"/>
                  <a:gd name="T83" fmla="*/ 20 h 141"/>
                  <a:gd name="T84" fmla="*/ 35 w 125"/>
                  <a:gd name="T85" fmla="*/ 66 h 141"/>
                  <a:gd name="T86" fmla="*/ 39 w 125"/>
                  <a:gd name="T87" fmla="*/ 49 h 141"/>
                  <a:gd name="T88" fmla="*/ 39 w 125"/>
                  <a:gd name="T89" fmla="*/ 31 h 141"/>
                  <a:gd name="T90" fmla="*/ 33 w 125"/>
                  <a:gd name="T91" fmla="*/ 14 h 141"/>
                  <a:gd name="T92" fmla="*/ 24 w 125"/>
                  <a:gd name="T93" fmla="*/ 33 h 141"/>
                  <a:gd name="T94" fmla="*/ 24 w 125"/>
                  <a:gd name="T95" fmla="*/ 47 h 141"/>
                  <a:gd name="T96" fmla="*/ 35 w 125"/>
                  <a:gd name="T97" fmla="*/ 6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" h="141">
                    <a:moveTo>
                      <a:pt x="63" y="25"/>
                    </a:moveTo>
                    <a:lnTo>
                      <a:pt x="63" y="25"/>
                    </a:lnTo>
                    <a:lnTo>
                      <a:pt x="68" y="27"/>
                    </a:lnTo>
                    <a:lnTo>
                      <a:pt x="74" y="29"/>
                    </a:lnTo>
                    <a:lnTo>
                      <a:pt x="77" y="35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6"/>
                    </a:lnTo>
                    <a:lnTo>
                      <a:pt x="74" y="51"/>
                    </a:lnTo>
                    <a:lnTo>
                      <a:pt x="86" y="86"/>
                    </a:lnTo>
                    <a:lnTo>
                      <a:pt x="103" y="132"/>
                    </a:lnTo>
                    <a:lnTo>
                      <a:pt x="107" y="141"/>
                    </a:lnTo>
                    <a:lnTo>
                      <a:pt x="97" y="141"/>
                    </a:lnTo>
                    <a:lnTo>
                      <a:pt x="97" y="141"/>
                    </a:lnTo>
                    <a:lnTo>
                      <a:pt x="29" y="141"/>
                    </a:lnTo>
                    <a:lnTo>
                      <a:pt x="20" y="141"/>
                    </a:lnTo>
                    <a:lnTo>
                      <a:pt x="24" y="132"/>
                    </a:lnTo>
                    <a:lnTo>
                      <a:pt x="40" y="86"/>
                    </a:lnTo>
                    <a:lnTo>
                      <a:pt x="53" y="51"/>
                    </a:lnTo>
                    <a:lnTo>
                      <a:pt x="53" y="51"/>
                    </a:lnTo>
                    <a:lnTo>
                      <a:pt x="50" y="46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50" y="35"/>
                    </a:lnTo>
                    <a:lnTo>
                      <a:pt x="53" y="29"/>
                    </a:lnTo>
                    <a:lnTo>
                      <a:pt x="57" y="27"/>
                    </a:lnTo>
                    <a:lnTo>
                      <a:pt x="63" y="25"/>
                    </a:lnTo>
                    <a:lnTo>
                      <a:pt x="63" y="25"/>
                    </a:lnTo>
                    <a:close/>
                    <a:moveTo>
                      <a:pt x="66" y="68"/>
                    </a:moveTo>
                    <a:lnTo>
                      <a:pt x="66" y="68"/>
                    </a:lnTo>
                    <a:lnTo>
                      <a:pt x="64" y="60"/>
                    </a:lnTo>
                    <a:lnTo>
                      <a:pt x="59" y="75"/>
                    </a:lnTo>
                    <a:lnTo>
                      <a:pt x="66" y="68"/>
                    </a:lnTo>
                    <a:lnTo>
                      <a:pt x="66" y="68"/>
                    </a:lnTo>
                    <a:close/>
                    <a:moveTo>
                      <a:pt x="68" y="75"/>
                    </a:moveTo>
                    <a:lnTo>
                      <a:pt x="55" y="86"/>
                    </a:lnTo>
                    <a:lnTo>
                      <a:pt x="74" y="86"/>
                    </a:lnTo>
                    <a:lnTo>
                      <a:pt x="68" y="75"/>
                    </a:lnTo>
                    <a:lnTo>
                      <a:pt x="68" y="75"/>
                    </a:lnTo>
                    <a:close/>
                    <a:moveTo>
                      <a:pt x="75" y="95"/>
                    </a:moveTo>
                    <a:lnTo>
                      <a:pt x="53" y="110"/>
                    </a:lnTo>
                    <a:lnTo>
                      <a:pt x="81" y="110"/>
                    </a:lnTo>
                    <a:lnTo>
                      <a:pt x="75" y="95"/>
                    </a:lnTo>
                    <a:lnTo>
                      <a:pt x="75" y="95"/>
                    </a:lnTo>
                    <a:close/>
                    <a:moveTo>
                      <a:pt x="85" y="117"/>
                    </a:moveTo>
                    <a:lnTo>
                      <a:pt x="61" y="128"/>
                    </a:lnTo>
                    <a:lnTo>
                      <a:pt x="88" y="128"/>
                    </a:lnTo>
                    <a:lnTo>
                      <a:pt x="85" y="117"/>
                    </a:lnTo>
                    <a:lnTo>
                      <a:pt x="85" y="117"/>
                    </a:lnTo>
                    <a:close/>
                    <a:moveTo>
                      <a:pt x="44" y="128"/>
                    </a:moveTo>
                    <a:lnTo>
                      <a:pt x="70" y="115"/>
                    </a:lnTo>
                    <a:lnTo>
                      <a:pt x="44" y="115"/>
                    </a:lnTo>
                    <a:lnTo>
                      <a:pt x="39" y="128"/>
                    </a:lnTo>
                    <a:lnTo>
                      <a:pt x="44" y="128"/>
                    </a:lnTo>
                    <a:lnTo>
                      <a:pt x="44" y="128"/>
                    </a:lnTo>
                    <a:close/>
                    <a:moveTo>
                      <a:pt x="48" y="104"/>
                    </a:moveTo>
                    <a:lnTo>
                      <a:pt x="66" y="93"/>
                    </a:lnTo>
                    <a:lnTo>
                      <a:pt x="52" y="93"/>
                    </a:lnTo>
                    <a:lnTo>
                      <a:pt x="48" y="104"/>
                    </a:lnTo>
                    <a:lnTo>
                      <a:pt x="48" y="104"/>
                    </a:lnTo>
                    <a:close/>
                    <a:moveTo>
                      <a:pt x="110" y="0"/>
                    </a:moveTo>
                    <a:lnTo>
                      <a:pt x="101" y="7"/>
                    </a:lnTo>
                    <a:lnTo>
                      <a:pt x="101" y="7"/>
                    </a:lnTo>
                    <a:lnTo>
                      <a:pt x="105" y="14"/>
                    </a:lnTo>
                    <a:lnTo>
                      <a:pt x="110" y="22"/>
                    </a:lnTo>
                    <a:lnTo>
                      <a:pt x="112" y="31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9"/>
                    </a:lnTo>
                    <a:lnTo>
                      <a:pt x="108" y="58"/>
                    </a:lnTo>
                    <a:lnTo>
                      <a:pt x="105" y="66"/>
                    </a:lnTo>
                    <a:lnTo>
                      <a:pt x="99" y="73"/>
                    </a:lnTo>
                    <a:lnTo>
                      <a:pt x="110" y="80"/>
                    </a:lnTo>
                    <a:lnTo>
                      <a:pt x="110" y="80"/>
                    </a:lnTo>
                    <a:lnTo>
                      <a:pt x="116" y="73"/>
                    </a:lnTo>
                    <a:lnTo>
                      <a:pt x="121" y="62"/>
                    </a:lnTo>
                    <a:lnTo>
                      <a:pt x="125" y="51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5" y="29"/>
                    </a:lnTo>
                    <a:lnTo>
                      <a:pt x="121" y="18"/>
                    </a:lnTo>
                    <a:lnTo>
                      <a:pt x="116" y="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  <a:moveTo>
                      <a:pt x="17" y="80"/>
                    </a:moveTo>
                    <a:lnTo>
                      <a:pt x="26" y="73"/>
                    </a:lnTo>
                    <a:lnTo>
                      <a:pt x="26" y="73"/>
                    </a:lnTo>
                    <a:lnTo>
                      <a:pt x="20" y="66"/>
                    </a:lnTo>
                    <a:lnTo>
                      <a:pt x="17" y="58"/>
                    </a:lnTo>
                    <a:lnTo>
                      <a:pt x="15" y="49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5" y="31"/>
                    </a:lnTo>
                    <a:lnTo>
                      <a:pt x="17" y="22"/>
                    </a:lnTo>
                    <a:lnTo>
                      <a:pt x="20" y="14"/>
                    </a:lnTo>
                    <a:lnTo>
                      <a:pt x="26" y="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9"/>
                    </a:lnTo>
                    <a:lnTo>
                      <a:pt x="6" y="18"/>
                    </a:lnTo>
                    <a:lnTo>
                      <a:pt x="2" y="2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51"/>
                    </a:lnTo>
                    <a:lnTo>
                      <a:pt x="6" y="62"/>
                    </a:lnTo>
                    <a:lnTo>
                      <a:pt x="9" y="71"/>
                    </a:lnTo>
                    <a:lnTo>
                      <a:pt x="17" y="80"/>
                    </a:lnTo>
                    <a:lnTo>
                      <a:pt x="17" y="80"/>
                    </a:lnTo>
                    <a:close/>
                    <a:moveTo>
                      <a:pt x="92" y="14"/>
                    </a:moveTo>
                    <a:lnTo>
                      <a:pt x="83" y="22"/>
                    </a:lnTo>
                    <a:lnTo>
                      <a:pt x="83" y="22"/>
                    </a:lnTo>
                    <a:lnTo>
                      <a:pt x="88" y="31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8" y="49"/>
                    </a:lnTo>
                    <a:lnTo>
                      <a:pt x="83" y="58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6" y="60"/>
                    </a:lnTo>
                    <a:lnTo>
                      <a:pt x="99" y="55"/>
                    </a:lnTo>
                    <a:lnTo>
                      <a:pt x="101" y="47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1" y="33"/>
                    </a:lnTo>
                    <a:lnTo>
                      <a:pt x="99" y="25"/>
                    </a:lnTo>
                    <a:lnTo>
                      <a:pt x="96" y="20"/>
                    </a:lnTo>
                    <a:lnTo>
                      <a:pt x="92" y="14"/>
                    </a:lnTo>
                    <a:lnTo>
                      <a:pt x="92" y="14"/>
                    </a:lnTo>
                    <a:close/>
                    <a:moveTo>
                      <a:pt x="35" y="66"/>
                    </a:moveTo>
                    <a:lnTo>
                      <a:pt x="44" y="58"/>
                    </a:lnTo>
                    <a:lnTo>
                      <a:pt x="44" y="58"/>
                    </a:lnTo>
                    <a:lnTo>
                      <a:pt x="39" y="49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9" y="31"/>
                    </a:lnTo>
                    <a:lnTo>
                      <a:pt x="44" y="22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4" y="33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7"/>
                    </a:lnTo>
                    <a:lnTo>
                      <a:pt x="28" y="55"/>
                    </a:lnTo>
                    <a:lnTo>
                      <a:pt x="29" y="60"/>
                    </a:lnTo>
                    <a:lnTo>
                      <a:pt x="35" y="66"/>
                    </a:lnTo>
                    <a:lnTo>
                      <a:pt x="35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057489" y="1724048"/>
              <a:ext cx="468986" cy="1322547"/>
            </a:xfrm>
            <a:prstGeom prst="line">
              <a:avLst/>
            </a:prstGeom>
            <a:noFill/>
            <a:ln w="28575" cap="rnd" cmpd="sng">
              <a:solidFill>
                <a:srgbClr val="5A5A5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5497015" y="3121194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381075" y="2997652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>
                  <a:solidFill>
                    <a:srgbClr val="007625"/>
                  </a:solidFill>
                </a:rPr>
                <a:t>3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30978" y="1686035"/>
            <a:ext cx="1945362" cy="2572316"/>
            <a:chOff x="6530978" y="1686035"/>
            <a:chExt cx="1945362" cy="2572316"/>
          </a:xfrm>
        </p:grpSpPr>
        <p:grpSp>
          <p:nvGrpSpPr>
            <p:cNvPr id="67" name="组合 66"/>
            <p:cNvGrpSpPr/>
            <p:nvPr/>
          </p:nvGrpSpPr>
          <p:grpSpPr>
            <a:xfrm>
              <a:off x="6564732" y="3284984"/>
              <a:ext cx="702119" cy="973367"/>
              <a:chOff x="6564732" y="3446636"/>
              <a:chExt cx="702119" cy="973367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6564732" y="3446636"/>
                <a:ext cx="702119" cy="973367"/>
                <a:chOff x="3275848" y="3368752"/>
                <a:chExt cx="702119" cy="973367"/>
              </a:xfrm>
            </p:grpSpPr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87597" y="3368752"/>
                  <a:ext cx="290370" cy="543783"/>
                </a:xfrm>
                <a:prstGeom prst="line">
                  <a:avLst/>
                </a:prstGeom>
                <a:noFill/>
                <a:ln w="28575" cap="rnd" cmpd="sng">
                  <a:solidFill>
                    <a:srgbClr val="5A5A5A"/>
                  </a:solidFill>
                  <a:prstDash val="sysDot"/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Oval 18"/>
                <p:cNvSpPr>
                  <a:spLocks noChangeArrowheads="1"/>
                </p:cNvSpPr>
                <p:nvPr/>
              </p:nvSpPr>
              <p:spPr bwMode="auto">
                <a:xfrm>
                  <a:off x="3275848" y="3692066"/>
                  <a:ext cx="650053" cy="6500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98D21"/>
                    </a:gs>
                    <a:gs pos="74000">
                      <a:srgbClr val="F3EB4F"/>
                    </a:gs>
                    <a:gs pos="54000">
                      <a:srgbClr val="F3CB69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dirty="0">
                    <a:ln>
                      <a:solidFill>
                        <a:srgbClr val="127210"/>
                      </a:solidFill>
                    </a:ln>
                  </a:endParaRPr>
                </a:p>
              </p:txBody>
            </p:sp>
          </p:grpSp>
          <p:sp>
            <p:nvSpPr>
              <p:cNvPr id="54" name="Freeform 469"/>
              <p:cNvSpPr>
                <a:spLocks noEditPoints="1"/>
              </p:cNvSpPr>
              <p:nvPr/>
            </p:nvSpPr>
            <p:spPr bwMode="auto">
              <a:xfrm>
                <a:off x="6702005" y="3884908"/>
                <a:ext cx="387715" cy="381410"/>
              </a:xfrm>
              <a:custGeom>
                <a:avLst/>
                <a:gdLst>
                  <a:gd name="T0" fmla="*/ 104 w 123"/>
                  <a:gd name="T1" fmla="*/ 75 h 121"/>
                  <a:gd name="T2" fmla="*/ 104 w 123"/>
                  <a:gd name="T3" fmla="*/ 114 h 121"/>
                  <a:gd name="T4" fmla="*/ 104 w 123"/>
                  <a:gd name="T5" fmla="*/ 121 h 121"/>
                  <a:gd name="T6" fmla="*/ 97 w 123"/>
                  <a:gd name="T7" fmla="*/ 121 h 121"/>
                  <a:gd name="T8" fmla="*/ 24 w 123"/>
                  <a:gd name="T9" fmla="*/ 121 h 121"/>
                  <a:gd name="T10" fmla="*/ 16 w 123"/>
                  <a:gd name="T11" fmla="*/ 121 h 121"/>
                  <a:gd name="T12" fmla="*/ 16 w 123"/>
                  <a:gd name="T13" fmla="*/ 114 h 121"/>
                  <a:gd name="T14" fmla="*/ 16 w 123"/>
                  <a:gd name="T15" fmla="*/ 75 h 121"/>
                  <a:gd name="T16" fmla="*/ 3 w 123"/>
                  <a:gd name="T17" fmla="*/ 75 h 121"/>
                  <a:gd name="T18" fmla="*/ 0 w 123"/>
                  <a:gd name="T19" fmla="*/ 62 h 121"/>
                  <a:gd name="T20" fmla="*/ 18 w 123"/>
                  <a:gd name="T21" fmla="*/ 42 h 121"/>
                  <a:gd name="T22" fmla="*/ 18 w 123"/>
                  <a:gd name="T23" fmla="*/ 31 h 121"/>
                  <a:gd name="T24" fmla="*/ 16 w 123"/>
                  <a:gd name="T25" fmla="*/ 31 h 121"/>
                  <a:gd name="T26" fmla="*/ 16 w 123"/>
                  <a:gd name="T27" fmla="*/ 24 h 121"/>
                  <a:gd name="T28" fmla="*/ 16 w 123"/>
                  <a:gd name="T29" fmla="*/ 17 h 121"/>
                  <a:gd name="T30" fmla="*/ 16 w 123"/>
                  <a:gd name="T31" fmla="*/ 9 h 121"/>
                  <a:gd name="T32" fmla="*/ 24 w 123"/>
                  <a:gd name="T33" fmla="*/ 9 h 121"/>
                  <a:gd name="T34" fmla="*/ 42 w 123"/>
                  <a:gd name="T35" fmla="*/ 9 h 121"/>
                  <a:gd name="T36" fmla="*/ 49 w 123"/>
                  <a:gd name="T37" fmla="*/ 9 h 121"/>
                  <a:gd name="T38" fmla="*/ 49 w 123"/>
                  <a:gd name="T39" fmla="*/ 11 h 121"/>
                  <a:gd name="T40" fmla="*/ 55 w 123"/>
                  <a:gd name="T41" fmla="*/ 4 h 121"/>
                  <a:gd name="T42" fmla="*/ 60 w 123"/>
                  <a:gd name="T43" fmla="*/ 0 h 121"/>
                  <a:gd name="T44" fmla="*/ 66 w 123"/>
                  <a:gd name="T45" fmla="*/ 4 h 121"/>
                  <a:gd name="T46" fmla="*/ 123 w 123"/>
                  <a:gd name="T47" fmla="*/ 62 h 121"/>
                  <a:gd name="T48" fmla="*/ 117 w 123"/>
                  <a:gd name="T49" fmla="*/ 75 h 121"/>
                  <a:gd name="T50" fmla="*/ 104 w 123"/>
                  <a:gd name="T51" fmla="*/ 75 h 121"/>
                  <a:gd name="T52" fmla="*/ 104 w 123"/>
                  <a:gd name="T53" fmla="*/ 75 h 121"/>
                  <a:gd name="T54" fmla="*/ 90 w 123"/>
                  <a:gd name="T55" fmla="*/ 108 h 121"/>
                  <a:gd name="T56" fmla="*/ 90 w 123"/>
                  <a:gd name="T57" fmla="*/ 68 h 121"/>
                  <a:gd name="T58" fmla="*/ 90 w 123"/>
                  <a:gd name="T59" fmla="*/ 61 h 121"/>
                  <a:gd name="T60" fmla="*/ 97 w 123"/>
                  <a:gd name="T61" fmla="*/ 61 h 121"/>
                  <a:gd name="T62" fmla="*/ 99 w 123"/>
                  <a:gd name="T63" fmla="*/ 61 h 121"/>
                  <a:gd name="T64" fmla="*/ 60 w 123"/>
                  <a:gd name="T65" fmla="*/ 20 h 121"/>
                  <a:gd name="T66" fmla="*/ 44 w 123"/>
                  <a:gd name="T67" fmla="*/ 37 h 121"/>
                  <a:gd name="T68" fmla="*/ 33 w 123"/>
                  <a:gd name="T69" fmla="*/ 48 h 121"/>
                  <a:gd name="T70" fmla="*/ 33 w 123"/>
                  <a:gd name="T71" fmla="*/ 48 h 121"/>
                  <a:gd name="T72" fmla="*/ 31 w 123"/>
                  <a:gd name="T73" fmla="*/ 50 h 121"/>
                  <a:gd name="T74" fmla="*/ 22 w 123"/>
                  <a:gd name="T75" fmla="*/ 61 h 121"/>
                  <a:gd name="T76" fmla="*/ 24 w 123"/>
                  <a:gd name="T77" fmla="*/ 61 h 121"/>
                  <a:gd name="T78" fmla="*/ 31 w 123"/>
                  <a:gd name="T79" fmla="*/ 61 h 121"/>
                  <a:gd name="T80" fmla="*/ 31 w 123"/>
                  <a:gd name="T81" fmla="*/ 68 h 121"/>
                  <a:gd name="T82" fmla="*/ 31 w 123"/>
                  <a:gd name="T83" fmla="*/ 108 h 121"/>
                  <a:gd name="T84" fmla="*/ 90 w 123"/>
                  <a:gd name="T85" fmla="*/ 108 h 121"/>
                  <a:gd name="T86" fmla="*/ 90 w 123"/>
                  <a:gd name="T87" fmla="*/ 108 h 121"/>
                  <a:gd name="T88" fmla="*/ 64 w 123"/>
                  <a:gd name="T89" fmla="*/ 88 h 121"/>
                  <a:gd name="T90" fmla="*/ 64 w 123"/>
                  <a:gd name="T91" fmla="*/ 75 h 121"/>
                  <a:gd name="T92" fmla="*/ 57 w 123"/>
                  <a:gd name="T93" fmla="*/ 75 h 121"/>
                  <a:gd name="T94" fmla="*/ 57 w 123"/>
                  <a:gd name="T95" fmla="*/ 88 h 121"/>
                  <a:gd name="T96" fmla="*/ 64 w 123"/>
                  <a:gd name="T97" fmla="*/ 88 h 121"/>
                  <a:gd name="T98" fmla="*/ 64 w 123"/>
                  <a:gd name="T99" fmla="*/ 88 h 121"/>
                  <a:gd name="T100" fmla="*/ 79 w 123"/>
                  <a:gd name="T101" fmla="*/ 70 h 121"/>
                  <a:gd name="T102" fmla="*/ 79 w 123"/>
                  <a:gd name="T103" fmla="*/ 62 h 121"/>
                  <a:gd name="T104" fmla="*/ 71 w 123"/>
                  <a:gd name="T105" fmla="*/ 62 h 121"/>
                  <a:gd name="T106" fmla="*/ 49 w 123"/>
                  <a:gd name="T107" fmla="*/ 62 h 121"/>
                  <a:gd name="T108" fmla="*/ 42 w 123"/>
                  <a:gd name="T109" fmla="*/ 62 h 121"/>
                  <a:gd name="T110" fmla="*/ 42 w 123"/>
                  <a:gd name="T111" fmla="*/ 70 h 121"/>
                  <a:gd name="T112" fmla="*/ 42 w 123"/>
                  <a:gd name="T113" fmla="*/ 96 h 121"/>
                  <a:gd name="T114" fmla="*/ 42 w 123"/>
                  <a:gd name="T115" fmla="*/ 103 h 121"/>
                  <a:gd name="T116" fmla="*/ 49 w 123"/>
                  <a:gd name="T117" fmla="*/ 103 h 121"/>
                  <a:gd name="T118" fmla="*/ 71 w 123"/>
                  <a:gd name="T119" fmla="*/ 103 h 121"/>
                  <a:gd name="T120" fmla="*/ 79 w 123"/>
                  <a:gd name="T121" fmla="*/ 103 h 121"/>
                  <a:gd name="T122" fmla="*/ 79 w 123"/>
                  <a:gd name="T123" fmla="*/ 96 h 121"/>
                  <a:gd name="T124" fmla="*/ 79 w 123"/>
                  <a:gd name="T125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" h="121">
                    <a:moveTo>
                      <a:pt x="104" y="75"/>
                    </a:moveTo>
                    <a:lnTo>
                      <a:pt x="104" y="114"/>
                    </a:lnTo>
                    <a:lnTo>
                      <a:pt x="104" y="121"/>
                    </a:lnTo>
                    <a:lnTo>
                      <a:pt x="97" y="121"/>
                    </a:lnTo>
                    <a:lnTo>
                      <a:pt x="24" y="121"/>
                    </a:lnTo>
                    <a:lnTo>
                      <a:pt x="16" y="121"/>
                    </a:lnTo>
                    <a:lnTo>
                      <a:pt x="16" y="114"/>
                    </a:lnTo>
                    <a:lnTo>
                      <a:pt x="16" y="75"/>
                    </a:lnTo>
                    <a:lnTo>
                      <a:pt x="3" y="75"/>
                    </a:lnTo>
                    <a:lnTo>
                      <a:pt x="0" y="62"/>
                    </a:lnTo>
                    <a:lnTo>
                      <a:pt x="18" y="42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24"/>
                    </a:lnTo>
                    <a:lnTo>
                      <a:pt x="16" y="17"/>
                    </a:lnTo>
                    <a:lnTo>
                      <a:pt x="16" y="9"/>
                    </a:lnTo>
                    <a:lnTo>
                      <a:pt x="24" y="9"/>
                    </a:lnTo>
                    <a:lnTo>
                      <a:pt x="42" y="9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55" y="4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123" y="62"/>
                    </a:lnTo>
                    <a:lnTo>
                      <a:pt x="117" y="75"/>
                    </a:lnTo>
                    <a:lnTo>
                      <a:pt x="104" y="75"/>
                    </a:lnTo>
                    <a:lnTo>
                      <a:pt x="104" y="75"/>
                    </a:lnTo>
                    <a:close/>
                    <a:moveTo>
                      <a:pt x="90" y="108"/>
                    </a:moveTo>
                    <a:lnTo>
                      <a:pt x="90" y="68"/>
                    </a:lnTo>
                    <a:lnTo>
                      <a:pt x="90" y="61"/>
                    </a:lnTo>
                    <a:lnTo>
                      <a:pt x="97" y="61"/>
                    </a:lnTo>
                    <a:lnTo>
                      <a:pt x="99" y="61"/>
                    </a:lnTo>
                    <a:lnTo>
                      <a:pt x="60" y="20"/>
                    </a:lnTo>
                    <a:lnTo>
                      <a:pt x="44" y="37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31" y="61"/>
                    </a:lnTo>
                    <a:lnTo>
                      <a:pt x="31" y="68"/>
                    </a:lnTo>
                    <a:lnTo>
                      <a:pt x="31" y="108"/>
                    </a:lnTo>
                    <a:lnTo>
                      <a:pt x="90" y="108"/>
                    </a:lnTo>
                    <a:lnTo>
                      <a:pt x="90" y="108"/>
                    </a:lnTo>
                    <a:close/>
                    <a:moveTo>
                      <a:pt x="64" y="88"/>
                    </a:moveTo>
                    <a:lnTo>
                      <a:pt x="64" y="75"/>
                    </a:lnTo>
                    <a:lnTo>
                      <a:pt x="57" y="75"/>
                    </a:lnTo>
                    <a:lnTo>
                      <a:pt x="57" y="88"/>
                    </a:lnTo>
                    <a:lnTo>
                      <a:pt x="64" y="88"/>
                    </a:lnTo>
                    <a:lnTo>
                      <a:pt x="64" y="88"/>
                    </a:lnTo>
                    <a:close/>
                    <a:moveTo>
                      <a:pt x="79" y="70"/>
                    </a:moveTo>
                    <a:lnTo>
                      <a:pt x="79" y="62"/>
                    </a:lnTo>
                    <a:lnTo>
                      <a:pt x="71" y="62"/>
                    </a:lnTo>
                    <a:lnTo>
                      <a:pt x="49" y="62"/>
                    </a:lnTo>
                    <a:lnTo>
                      <a:pt x="42" y="62"/>
                    </a:lnTo>
                    <a:lnTo>
                      <a:pt x="42" y="70"/>
                    </a:lnTo>
                    <a:lnTo>
                      <a:pt x="42" y="96"/>
                    </a:lnTo>
                    <a:lnTo>
                      <a:pt x="42" y="103"/>
                    </a:lnTo>
                    <a:lnTo>
                      <a:pt x="49" y="103"/>
                    </a:lnTo>
                    <a:lnTo>
                      <a:pt x="71" y="103"/>
                    </a:lnTo>
                    <a:lnTo>
                      <a:pt x="79" y="103"/>
                    </a:lnTo>
                    <a:lnTo>
                      <a:pt x="79" y="96"/>
                    </a:lnTo>
                    <a:lnTo>
                      <a:pt x="79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6530978" y="1686035"/>
              <a:ext cx="594950" cy="1341597"/>
            </a:xfrm>
            <a:prstGeom prst="line">
              <a:avLst/>
            </a:prstGeom>
            <a:noFill/>
            <a:ln w="28575" cap="rnd" cmpd="sng">
              <a:solidFill>
                <a:srgbClr val="5A5A5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7096469" y="3083181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6980529" y="2959639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>
                  <a:solidFill>
                    <a:srgbClr val="007625"/>
                  </a:solidFill>
                </a:rPr>
                <a:t>4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16378" y="1630486"/>
            <a:ext cx="2063623" cy="2627865"/>
            <a:chOff x="8016378" y="1630486"/>
            <a:chExt cx="2063623" cy="2627865"/>
          </a:xfrm>
        </p:grpSpPr>
        <p:grpSp>
          <p:nvGrpSpPr>
            <p:cNvPr id="10" name="组合 9"/>
            <p:cNvGrpSpPr/>
            <p:nvPr/>
          </p:nvGrpSpPr>
          <p:grpSpPr>
            <a:xfrm>
              <a:off x="8016378" y="1630486"/>
              <a:ext cx="2063623" cy="2627865"/>
              <a:chOff x="8016378" y="1630486"/>
              <a:chExt cx="2063623" cy="2627865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8081611" y="3284984"/>
                <a:ext cx="702119" cy="973367"/>
                <a:chOff x="8081611" y="3351338"/>
                <a:chExt cx="702119" cy="973367"/>
              </a:xfrm>
            </p:grpSpPr>
            <p:grpSp>
              <p:nvGrpSpPr>
                <p:cNvPr id="64" name="组合 63"/>
                <p:cNvGrpSpPr/>
                <p:nvPr/>
              </p:nvGrpSpPr>
              <p:grpSpPr>
                <a:xfrm>
                  <a:off x="8081611" y="3351338"/>
                  <a:ext cx="702119" cy="973367"/>
                  <a:chOff x="3275848" y="3368752"/>
                  <a:chExt cx="702119" cy="973367"/>
                </a:xfrm>
              </p:grpSpPr>
              <p:sp>
                <p:nvSpPr>
                  <p:cNvPr id="6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7597" y="3368752"/>
                    <a:ext cx="290370" cy="543783"/>
                  </a:xfrm>
                  <a:prstGeom prst="line">
                    <a:avLst/>
                  </a:prstGeom>
                  <a:noFill/>
                  <a:ln w="28575" cap="rnd" cmpd="sng">
                    <a:solidFill>
                      <a:srgbClr val="5A5A5A"/>
                    </a:solidFill>
                    <a:prstDash val="sysDot"/>
                    <a:round/>
                    <a:headEnd type="oval" w="med" len="med"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275848" y="3692066"/>
                    <a:ext cx="650053" cy="65005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98D21"/>
                      </a:gs>
                      <a:gs pos="74000">
                        <a:srgbClr val="F3EB4F"/>
                      </a:gs>
                      <a:gs pos="54000">
                        <a:srgbClr val="F3CB69"/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 dirty="0">
                      <a:ln>
                        <a:solidFill>
                          <a:srgbClr val="127210"/>
                        </a:solidFill>
                      </a:ln>
                    </a:endParaRPr>
                  </a:p>
                </p:txBody>
              </p:sp>
            </p:grpSp>
            <p:sp>
              <p:nvSpPr>
                <p:cNvPr id="55" name="Freeform 476"/>
                <p:cNvSpPr>
                  <a:spLocks noEditPoints="1"/>
                </p:cNvSpPr>
                <p:nvPr/>
              </p:nvSpPr>
              <p:spPr bwMode="auto">
                <a:xfrm>
                  <a:off x="8226330" y="3806584"/>
                  <a:ext cx="354245" cy="370347"/>
                </a:xfrm>
                <a:custGeom>
                  <a:avLst/>
                  <a:gdLst>
                    <a:gd name="T0" fmla="*/ 33 w 132"/>
                    <a:gd name="T1" fmla="*/ 138 h 138"/>
                    <a:gd name="T2" fmla="*/ 33 w 132"/>
                    <a:gd name="T3" fmla="*/ 70 h 138"/>
                    <a:gd name="T4" fmla="*/ 0 w 132"/>
                    <a:gd name="T5" fmla="*/ 70 h 138"/>
                    <a:gd name="T6" fmla="*/ 66 w 132"/>
                    <a:gd name="T7" fmla="*/ 0 h 138"/>
                    <a:gd name="T8" fmla="*/ 132 w 132"/>
                    <a:gd name="T9" fmla="*/ 70 h 138"/>
                    <a:gd name="T10" fmla="*/ 99 w 132"/>
                    <a:gd name="T11" fmla="*/ 70 h 138"/>
                    <a:gd name="T12" fmla="*/ 99 w 132"/>
                    <a:gd name="T13" fmla="*/ 138 h 138"/>
                    <a:gd name="T14" fmla="*/ 33 w 132"/>
                    <a:gd name="T15" fmla="*/ 138 h 138"/>
                    <a:gd name="T16" fmla="*/ 33 w 132"/>
                    <a:gd name="T17" fmla="*/ 138 h 138"/>
                    <a:gd name="T18" fmla="*/ 64 w 132"/>
                    <a:gd name="T19" fmla="*/ 18 h 138"/>
                    <a:gd name="T20" fmla="*/ 29 w 132"/>
                    <a:gd name="T21" fmla="*/ 59 h 138"/>
                    <a:gd name="T22" fmla="*/ 45 w 132"/>
                    <a:gd name="T23" fmla="*/ 59 h 138"/>
                    <a:gd name="T24" fmla="*/ 45 w 132"/>
                    <a:gd name="T25" fmla="*/ 103 h 138"/>
                    <a:gd name="T26" fmla="*/ 55 w 132"/>
                    <a:gd name="T27" fmla="*/ 103 h 138"/>
                    <a:gd name="T28" fmla="*/ 64 w 132"/>
                    <a:gd name="T29" fmla="*/ 1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2" h="138">
                      <a:moveTo>
                        <a:pt x="33" y="138"/>
                      </a:moveTo>
                      <a:lnTo>
                        <a:pt x="33" y="70"/>
                      </a:lnTo>
                      <a:lnTo>
                        <a:pt x="0" y="70"/>
                      </a:lnTo>
                      <a:lnTo>
                        <a:pt x="66" y="0"/>
                      </a:lnTo>
                      <a:lnTo>
                        <a:pt x="132" y="70"/>
                      </a:lnTo>
                      <a:lnTo>
                        <a:pt x="99" y="70"/>
                      </a:lnTo>
                      <a:lnTo>
                        <a:pt x="99" y="138"/>
                      </a:lnTo>
                      <a:lnTo>
                        <a:pt x="33" y="138"/>
                      </a:lnTo>
                      <a:lnTo>
                        <a:pt x="33" y="138"/>
                      </a:lnTo>
                      <a:close/>
                      <a:moveTo>
                        <a:pt x="64" y="18"/>
                      </a:moveTo>
                      <a:lnTo>
                        <a:pt x="29" y="59"/>
                      </a:lnTo>
                      <a:lnTo>
                        <a:pt x="45" y="59"/>
                      </a:lnTo>
                      <a:lnTo>
                        <a:pt x="45" y="103"/>
                      </a:lnTo>
                      <a:lnTo>
                        <a:pt x="55" y="103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8016378" y="1630486"/>
                <a:ext cx="713211" cy="1379610"/>
              </a:xfrm>
              <a:prstGeom prst="line">
                <a:avLst/>
              </a:prstGeom>
              <a:noFill/>
              <a:ln w="28575" cap="rnd" cmpd="sng">
                <a:solidFill>
                  <a:srgbClr val="5A5A5A"/>
                </a:solidFill>
                <a:prstDash val="sysDot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8700130" y="3065645"/>
                <a:ext cx="1379871" cy="172960"/>
              </a:xfrm>
              <a:prstGeom prst="rect">
                <a:avLst/>
              </a:pr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8584190" y="2942103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>
                  <a:solidFill>
                    <a:srgbClr val="007625"/>
                  </a:solidFill>
                </a:rPr>
                <a:t>5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81607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862958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427699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930446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529898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262214" y="5012696"/>
            <a:ext cx="7849472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2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47" grpId="0"/>
      <p:bldP spid="48" grpId="0"/>
      <p:bldP spid="49" grpId="0"/>
      <p:bldP spid="5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边形 29"/>
          <p:cNvSpPr/>
          <p:nvPr/>
        </p:nvSpPr>
        <p:spPr>
          <a:xfrm>
            <a:off x="3502918" y="2143427"/>
            <a:ext cx="8167157" cy="2605012"/>
          </a:xfrm>
          <a:prstGeom prst="homePlate">
            <a:avLst/>
          </a:prstGeom>
          <a:gradFill flip="none" rotWithShape="1">
            <a:gsLst>
              <a:gs pos="0">
                <a:srgbClr val="0F5316"/>
              </a:gs>
              <a:gs pos="69000">
                <a:srgbClr val="63AA47"/>
              </a:gs>
              <a:gs pos="100000">
                <a:srgbClr val="7DDF8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127210"/>
                </a:solidFill>
              </a:ln>
            </a:endParaRPr>
          </a:p>
        </p:txBody>
      </p:sp>
      <p:sp>
        <p:nvSpPr>
          <p:cNvPr id="31" name="矩形 30"/>
          <p:cNvSpPr/>
          <p:nvPr/>
        </p:nvSpPr>
        <p:spPr>
          <a:xfrm rot="10800000" flipH="1" flipV="1">
            <a:off x="0" y="2150461"/>
            <a:ext cx="3502918" cy="25752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564025" y="2702048"/>
            <a:ext cx="3775961" cy="3319240"/>
            <a:chOff x="2564025" y="2702048"/>
            <a:chExt cx="3775961" cy="3319240"/>
          </a:xfrm>
        </p:grpSpPr>
        <p:sp>
          <p:nvSpPr>
            <p:cNvPr id="26" name="Oval 65"/>
            <p:cNvSpPr>
              <a:spLocks noChangeArrowheads="1"/>
            </p:cNvSpPr>
            <p:nvPr/>
          </p:nvSpPr>
          <p:spPr bwMode="auto">
            <a:xfrm>
              <a:off x="4174945" y="5712932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025" y="2702048"/>
              <a:ext cx="3683303" cy="3121520"/>
            </a:xfrm>
            <a:prstGeom prst="rect">
              <a:avLst/>
            </a:prstGeom>
          </p:spPr>
        </p:pic>
      </p:grpSp>
      <p:sp>
        <p:nvSpPr>
          <p:cNvPr id="6" name="TextBox 21"/>
          <p:cNvSpPr txBox="1"/>
          <p:nvPr/>
        </p:nvSpPr>
        <p:spPr>
          <a:xfrm>
            <a:off x="3286895" y="3277657"/>
            <a:ext cx="251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3286894" y="3753316"/>
            <a:ext cx="25153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请填入您的内容，或复制内容后点击右键选择只保留文本来粘贴您的内容。请填入您的内容，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33661" y="3032695"/>
            <a:ext cx="3179751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8748441" y="5030936"/>
            <a:ext cx="2165041" cy="1007718"/>
            <a:chOff x="8748441" y="5030936"/>
            <a:chExt cx="2165041" cy="1007718"/>
          </a:xfrm>
        </p:grpSpPr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8748441" y="5730298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0800000" flipH="1" flipV="1">
              <a:off x="9401577" y="5030936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7" name="Freeform 370"/>
            <p:cNvSpPr>
              <a:spLocks noEditPoints="1"/>
            </p:cNvSpPr>
            <p:nvPr/>
          </p:nvSpPr>
          <p:spPr bwMode="auto">
            <a:xfrm>
              <a:off x="9661900" y="5222452"/>
              <a:ext cx="308033" cy="381632"/>
            </a:xfrm>
            <a:custGeom>
              <a:avLst/>
              <a:gdLst>
                <a:gd name="T0" fmla="*/ 102 w 113"/>
                <a:gd name="T1" fmla="*/ 125 h 140"/>
                <a:gd name="T2" fmla="*/ 102 w 113"/>
                <a:gd name="T3" fmla="*/ 131 h 140"/>
                <a:gd name="T4" fmla="*/ 93 w 113"/>
                <a:gd name="T5" fmla="*/ 138 h 140"/>
                <a:gd name="T6" fmla="*/ 25 w 113"/>
                <a:gd name="T7" fmla="*/ 140 h 140"/>
                <a:gd name="T8" fmla="*/ 20 w 113"/>
                <a:gd name="T9" fmla="*/ 138 h 140"/>
                <a:gd name="T10" fmla="*/ 13 w 113"/>
                <a:gd name="T11" fmla="*/ 131 h 140"/>
                <a:gd name="T12" fmla="*/ 0 w 113"/>
                <a:gd name="T13" fmla="*/ 43 h 140"/>
                <a:gd name="T14" fmla="*/ 9 w 113"/>
                <a:gd name="T15" fmla="*/ 43 h 140"/>
                <a:gd name="T16" fmla="*/ 77 w 113"/>
                <a:gd name="T17" fmla="*/ 43 h 140"/>
                <a:gd name="T18" fmla="*/ 95 w 113"/>
                <a:gd name="T19" fmla="*/ 43 h 140"/>
                <a:gd name="T20" fmla="*/ 113 w 113"/>
                <a:gd name="T21" fmla="*/ 43 h 140"/>
                <a:gd name="T22" fmla="*/ 3 w 113"/>
                <a:gd name="T23" fmla="*/ 19 h 140"/>
                <a:gd name="T24" fmla="*/ 7 w 113"/>
                <a:gd name="T25" fmla="*/ 13 h 140"/>
                <a:gd name="T26" fmla="*/ 49 w 113"/>
                <a:gd name="T27" fmla="*/ 0 h 140"/>
                <a:gd name="T28" fmla="*/ 75 w 113"/>
                <a:gd name="T29" fmla="*/ 8 h 140"/>
                <a:gd name="T30" fmla="*/ 80 w 113"/>
                <a:gd name="T31" fmla="*/ 11 h 140"/>
                <a:gd name="T32" fmla="*/ 75 w 113"/>
                <a:gd name="T33" fmla="*/ 39 h 140"/>
                <a:gd name="T34" fmla="*/ 71 w 113"/>
                <a:gd name="T35" fmla="*/ 20 h 140"/>
                <a:gd name="T36" fmla="*/ 47 w 113"/>
                <a:gd name="T37" fmla="*/ 24 h 140"/>
                <a:gd name="T38" fmla="*/ 16 w 113"/>
                <a:gd name="T39" fmla="*/ 22 h 140"/>
                <a:gd name="T40" fmla="*/ 9 w 113"/>
                <a:gd name="T41" fmla="*/ 39 h 140"/>
                <a:gd name="T42" fmla="*/ 44 w 113"/>
                <a:gd name="T43" fmla="*/ 87 h 140"/>
                <a:gd name="T44" fmla="*/ 47 w 113"/>
                <a:gd name="T45" fmla="*/ 79 h 140"/>
                <a:gd name="T46" fmla="*/ 60 w 113"/>
                <a:gd name="T47" fmla="*/ 70 h 140"/>
                <a:gd name="T48" fmla="*/ 71 w 113"/>
                <a:gd name="T49" fmla="*/ 68 h 140"/>
                <a:gd name="T50" fmla="*/ 71 w 113"/>
                <a:gd name="T51" fmla="*/ 63 h 140"/>
                <a:gd name="T52" fmla="*/ 51 w 113"/>
                <a:gd name="T53" fmla="*/ 63 h 140"/>
                <a:gd name="T54" fmla="*/ 38 w 113"/>
                <a:gd name="T55" fmla="*/ 66 h 140"/>
                <a:gd name="T56" fmla="*/ 29 w 113"/>
                <a:gd name="T57" fmla="*/ 76 h 140"/>
                <a:gd name="T58" fmla="*/ 24 w 113"/>
                <a:gd name="T59" fmla="*/ 87 h 140"/>
                <a:gd name="T60" fmla="*/ 24 w 113"/>
                <a:gd name="T61" fmla="*/ 96 h 140"/>
                <a:gd name="T62" fmla="*/ 46 w 113"/>
                <a:gd name="T63" fmla="*/ 96 h 140"/>
                <a:gd name="T64" fmla="*/ 44 w 113"/>
                <a:gd name="T65" fmla="*/ 87 h 140"/>
                <a:gd name="T66" fmla="*/ 79 w 113"/>
                <a:gd name="T67" fmla="*/ 77 h 140"/>
                <a:gd name="T68" fmla="*/ 57 w 113"/>
                <a:gd name="T69" fmla="*/ 96 h 140"/>
                <a:gd name="T70" fmla="*/ 68 w 113"/>
                <a:gd name="T71" fmla="*/ 96 h 140"/>
                <a:gd name="T72" fmla="*/ 60 w 113"/>
                <a:gd name="T73" fmla="*/ 109 h 140"/>
                <a:gd name="T74" fmla="*/ 42 w 113"/>
                <a:gd name="T75" fmla="*/ 114 h 140"/>
                <a:gd name="T76" fmla="*/ 42 w 113"/>
                <a:gd name="T77" fmla="*/ 120 h 140"/>
                <a:gd name="T78" fmla="*/ 53 w 113"/>
                <a:gd name="T79" fmla="*/ 120 h 140"/>
                <a:gd name="T80" fmla="*/ 68 w 113"/>
                <a:gd name="T81" fmla="*/ 118 h 140"/>
                <a:gd name="T82" fmla="*/ 79 w 113"/>
                <a:gd name="T83" fmla="*/ 112 h 140"/>
                <a:gd name="T84" fmla="*/ 86 w 113"/>
                <a:gd name="T85" fmla="*/ 101 h 140"/>
                <a:gd name="T86" fmla="*/ 99 w 113"/>
                <a:gd name="T87" fmla="*/ 96 h 140"/>
                <a:gd name="T88" fmla="*/ 79 w 113"/>
                <a:gd name="T89" fmla="*/ 77 h 140"/>
                <a:gd name="T90" fmla="*/ 53 w 113"/>
                <a:gd name="T91" fmla="*/ 13 h 140"/>
                <a:gd name="T92" fmla="*/ 55 w 113"/>
                <a:gd name="T93" fmla="*/ 17 h 140"/>
                <a:gd name="T94" fmla="*/ 53 w 113"/>
                <a:gd name="T95" fmla="*/ 13 h 140"/>
                <a:gd name="T96" fmla="*/ 20 w 113"/>
                <a:gd name="T97" fmla="*/ 28 h 140"/>
                <a:gd name="T98" fmla="*/ 44 w 113"/>
                <a:gd name="T99" fmla="*/ 26 h 140"/>
                <a:gd name="T100" fmla="*/ 20 w 113"/>
                <a:gd name="T101" fmla="*/ 28 h 140"/>
                <a:gd name="T102" fmla="*/ 24 w 113"/>
                <a:gd name="T103" fmla="*/ 37 h 140"/>
                <a:gd name="T104" fmla="*/ 36 w 113"/>
                <a:gd name="T105" fmla="*/ 39 h 140"/>
                <a:gd name="T106" fmla="*/ 46 w 113"/>
                <a:gd name="T107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40">
                  <a:moveTo>
                    <a:pt x="113" y="43"/>
                  </a:moveTo>
                  <a:lnTo>
                    <a:pt x="102" y="125"/>
                  </a:lnTo>
                  <a:lnTo>
                    <a:pt x="102" y="125"/>
                  </a:lnTo>
                  <a:lnTo>
                    <a:pt x="102" y="131"/>
                  </a:lnTo>
                  <a:lnTo>
                    <a:pt x="99" y="134"/>
                  </a:lnTo>
                  <a:lnTo>
                    <a:pt x="93" y="138"/>
                  </a:lnTo>
                  <a:lnTo>
                    <a:pt x="88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0" y="138"/>
                  </a:lnTo>
                  <a:lnTo>
                    <a:pt x="14" y="134"/>
                  </a:lnTo>
                  <a:lnTo>
                    <a:pt x="13" y="131"/>
                  </a:lnTo>
                  <a:lnTo>
                    <a:pt x="11" y="125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77" y="43"/>
                  </a:lnTo>
                  <a:lnTo>
                    <a:pt x="88" y="43"/>
                  </a:lnTo>
                  <a:lnTo>
                    <a:pt x="95" y="43"/>
                  </a:lnTo>
                  <a:lnTo>
                    <a:pt x="113" y="43"/>
                  </a:lnTo>
                  <a:lnTo>
                    <a:pt x="113" y="43"/>
                  </a:lnTo>
                  <a:close/>
                  <a:moveTo>
                    <a:pt x="9" y="39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7" y="1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75" y="8"/>
                  </a:lnTo>
                  <a:lnTo>
                    <a:pt x="79" y="8"/>
                  </a:lnTo>
                  <a:lnTo>
                    <a:pt x="80" y="11"/>
                  </a:lnTo>
                  <a:lnTo>
                    <a:pt x="86" y="39"/>
                  </a:lnTo>
                  <a:lnTo>
                    <a:pt x="75" y="3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53" y="26"/>
                  </a:lnTo>
                  <a:lnTo>
                    <a:pt x="47" y="24"/>
                  </a:lnTo>
                  <a:lnTo>
                    <a:pt x="44" y="13"/>
                  </a:lnTo>
                  <a:lnTo>
                    <a:pt x="16" y="22"/>
                  </a:lnTo>
                  <a:lnTo>
                    <a:pt x="20" y="39"/>
                  </a:lnTo>
                  <a:lnTo>
                    <a:pt x="9" y="39"/>
                  </a:lnTo>
                  <a:lnTo>
                    <a:pt x="9" y="39"/>
                  </a:lnTo>
                  <a:close/>
                  <a:moveTo>
                    <a:pt x="44" y="87"/>
                  </a:moveTo>
                  <a:lnTo>
                    <a:pt x="44" y="87"/>
                  </a:lnTo>
                  <a:lnTo>
                    <a:pt x="47" y="79"/>
                  </a:lnTo>
                  <a:lnTo>
                    <a:pt x="53" y="74"/>
                  </a:lnTo>
                  <a:lnTo>
                    <a:pt x="60" y="70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0" y="63"/>
                  </a:lnTo>
                  <a:lnTo>
                    <a:pt x="51" y="63"/>
                  </a:lnTo>
                  <a:lnTo>
                    <a:pt x="44" y="65"/>
                  </a:lnTo>
                  <a:lnTo>
                    <a:pt x="38" y="66"/>
                  </a:lnTo>
                  <a:lnTo>
                    <a:pt x="33" y="70"/>
                  </a:lnTo>
                  <a:lnTo>
                    <a:pt x="29" y="76"/>
                  </a:lnTo>
                  <a:lnTo>
                    <a:pt x="27" y="81"/>
                  </a:lnTo>
                  <a:lnTo>
                    <a:pt x="24" y="87"/>
                  </a:lnTo>
                  <a:lnTo>
                    <a:pt x="13" y="87"/>
                  </a:lnTo>
                  <a:lnTo>
                    <a:pt x="24" y="96"/>
                  </a:lnTo>
                  <a:lnTo>
                    <a:pt x="35" y="105"/>
                  </a:lnTo>
                  <a:lnTo>
                    <a:pt x="46" y="96"/>
                  </a:lnTo>
                  <a:lnTo>
                    <a:pt x="55" y="87"/>
                  </a:lnTo>
                  <a:lnTo>
                    <a:pt x="44" y="87"/>
                  </a:lnTo>
                  <a:lnTo>
                    <a:pt x="44" y="87"/>
                  </a:lnTo>
                  <a:close/>
                  <a:moveTo>
                    <a:pt x="79" y="77"/>
                  </a:moveTo>
                  <a:lnTo>
                    <a:pt x="68" y="87"/>
                  </a:lnTo>
                  <a:lnTo>
                    <a:pt x="57" y="96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6" y="103"/>
                  </a:lnTo>
                  <a:lnTo>
                    <a:pt x="60" y="109"/>
                  </a:lnTo>
                  <a:lnTo>
                    <a:pt x="53" y="11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53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5" y="116"/>
                  </a:lnTo>
                  <a:lnTo>
                    <a:pt x="79" y="112"/>
                  </a:lnTo>
                  <a:lnTo>
                    <a:pt x="82" y="107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99" y="96"/>
                  </a:lnTo>
                  <a:lnTo>
                    <a:pt x="90" y="87"/>
                  </a:lnTo>
                  <a:lnTo>
                    <a:pt x="79" y="77"/>
                  </a:lnTo>
                  <a:lnTo>
                    <a:pt x="79" y="77"/>
                  </a:lnTo>
                  <a:close/>
                  <a:moveTo>
                    <a:pt x="53" y="13"/>
                  </a:moveTo>
                  <a:lnTo>
                    <a:pt x="55" y="17"/>
                  </a:lnTo>
                  <a:lnTo>
                    <a:pt x="55" y="17"/>
                  </a:lnTo>
                  <a:lnTo>
                    <a:pt x="60" y="15"/>
                  </a:lnTo>
                  <a:lnTo>
                    <a:pt x="53" y="13"/>
                  </a:lnTo>
                  <a:lnTo>
                    <a:pt x="53" y="13"/>
                  </a:lnTo>
                  <a:close/>
                  <a:moveTo>
                    <a:pt x="20" y="28"/>
                  </a:moveTo>
                  <a:lnTo>
                    <a:pt x="22" y="33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20" y="28"/>
                  </a:lnTo>
                  <a:lnTo>
                    <a:pt x="20" y="28"/>
                  </a:lnTo>
                  <a:close/>
                  <a:moveTo>
                    <a:pt x="24" y="37"/>
                  </a:moveTo>
                  <a:lnTo>
                    <a:pt x="24" y="39"/>
                  </a:lnTo>
                  <a:lnTo>
                    <a:pt x="36" y="39"/>
                  </a:lnTo>
                  <a:lnTo>
                    <a:pt x="46" y="35"/>
                  </a:lnTo>
                  <a:lnTo>
                    <a:pt x="46" y="32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90405" y="5030935"/>
            <a:ext cx="2165041" cy="1012987"/>
            <a:chOff x="6090405" y="5030935"/>
            <a:chExt cx="2165041" cy="1012987"/>
          </a:xfrm>
        </p:grpSpPr>
        <p:sp>
          <p:nvSpPr>
            <p:cNvPr id="44" name="Oval 65"/>
            <p:cNvSpPr>
              <a:spLocks noChangeArrowheads="1"/>
            </p:cNvSpPr>
            <p:nvPr/>
          </p:nvSpPr>
          <p:spPr bwMode="auto">
            <a:xfrm>
              <a:off x="6090405" y="5735566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rot="10800000" flipH="1" flipV="1">
              <a:off x="6758308" y="5030935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9" name="Freeform 396"/>
            <p:cNvSpPr>
              <a:spLocks noEditPoints="1"/>
            </p:cNvSpPr>
            <p:nvPr/>
          </p:nvSpPr>
          <p:spPr bwMode="auto">
            <a:xfrm>
              <a:off x="7020495" y="5231163"/>
              <a:ext cx="310464" cy="367118"/>
            </a:xfrm>
            <a:custGeom>
              <a:avLst/>
              <a:gdLst>
                <a:gd name="T0" fmla="*/ 27 w 137"/>
                <a:gd name="T1" fmla="*/ 100 h 162"/>
                <a:gd name="T2" fmla="*/ 51 w 137"/>
                <a:gd name="T3" fmla="*/ 87 h 162"/>
                <a:gd name="T4" fmla="*/ 66 w 137"/>
                <a:gd name="T5" fmla="*/ 109 h 162"/>
                <a:gd name="T6" fmla="*/ 86 w 137"/>
                <a:gd name="T7" fmla="*/ 52 h 162"/>
                <a:gd name="T8" fmla="*/ 110 w 137"/>
                <a:gd name="T9" fmla="*/ 65 h 162"/>
                <a:gd name="T10" fmla="*/ 80 w 137"/>
                <a:gd name="T11" fmla="*/ 133 h 162"/>
                <a:gd name="T12" fmla="*/ 58 w 137"/>
                <a:gd name="T13" fmla="*/ 133 h 162"/>
                <a:gd name="T14" fmla="*/ 27 w 137"/>
                <a:gd name="T15" fmla="*/ 100 h 162"/>
                <a:gd name="T16" fmla="*/ 27 w 137"/>
                <a:gd name="T17" fmla="*/ 100 h 162"/>
                <a:gd name="T18" fmla="*/ 7 w 137"/>
                <a:gd name="T19" fmla="*/ 15 h 162"/>
                <a:gd name="T20" fmla="*/ 0 w 137"/>
                <a:gd name="T21" fmla="*/ 15 h 162"/>
                <a:gd name="T22" fmla="*/ 0 w 137"/>
                <a:gd name="T23" fmla="*/ 22 h 162"/>
                <a:gd name="T24" fmla="*/ 0 w 137"/>
                <a:gd name="T25" fmla="*/ 155 h 162"/>
                <a:gd name="T26" fmla="*/ 0 w 137"/>
                <a:gd name="T27" fmla="*/ 162 h 162"/>
                <a:gd name="T28" fmla="*/ 7 w 137"/>
                <a:gd name="T29" fmla="*/ 162 h 162"/>
                <a:gd name="T30" fmla="*/ 128 w 137"/>
                <a:gd name="T31" fmla="*/ 162 h 162"/>
                <a:gd name="T32" fmla="*/ 137 w 137"/>
                <a:gd name="T33" fmla="*/ 162 h 162"/>
                <a:gd name="T34" fmla="*/ 137 w 137"/>
                <a:gd name="T35" fmla="*/ 155 h 162"/>
                <a:gd name="T36" fmla="*/ 137 w 137"/>
                <a:gd name="T37" fmla="*/ 22 h 162"/>
                <a:gd name="T38" fmla="*/ 137 w 137"/>
                <a:gd name="T39" fmla="*/ 15 h 162"/>
                <a:gd name="T40" fmla="*/ 128 w 137"/>
                <a:gd name="T41" fmla="*/ 15 h 162"/>
                <a:gd name="T42" fmla="*/ 104 w 137"/>
                <a:gd name="T43" fmla="*/ 15 h 162"/>
                <a:gd name="T44" fmla="*/ 104 w 137"/>
                <a:gd name="T45" fmla="*/ 8 h 162"/>
                <a:gd name="T46" fmla="*/ 90 w 137"/>
                <a:gd name="T47" fmla="*/ 8 h 162"/>
                <a:gd name="T48" fmla="*/ 90 w 137"/>
                <a:gd name="T49" fmla="*/ 0 h 162"/>
                <a:gd name="T50" fmla="*/ 47 w 137"/>
                <a:gd name="T51" fmla="*/ 0 h 162"/>
                <a:gd name="T52" fmla="*/ 47 w 137"/>
                <a:gd name="T53" fmla="*/ 8 h 162"/>
                <a:gd name="T54" fmla="*/ 31 w 137"/>
                <a:gd name="T55" fmla="*/ 8 h 162"/>
                <a:gd name="T56" fmla="*/ 31 w 137"/>
                <a:gd name="T57" fmla="*/ 15 h 162"/>
                <a:gd name="T58" fmla="*/ 7 w 137"/>
                <a:gd name="T59" fmla="*/ 15 h 162"/>
                <a:gd name="T60" fmla="*/ 7 w 137"/>
                <a:gd name="T61" fmla="*/ 15 h 162"/>
                <a:gd name="T62" fmla="*/ 104 w 137"/>
                <a:gd name="T63" fmla="*/ 30 h 162"/>
                <a:gd name="T64" fmla="*/ 104 w 137"/>
                <a:gd name="T65" fmla="*/ 41 h 162"/>
                <a:gd name="T66" fmla="*/ 31 w 137"/>
                <a:gd name="T67" fmla="*/ 41 h 162"/>
                <a:gd name="T68" fmla="*/ 31 w 137"/>
                <a:gd name="T69" fmla="*/ 30 h 162"/>
                <a:gd name="T70" fmla="*/ 14 w 137"/>
                <a:gd name="T71" fmla="*/ 30 h 162"/>
                <a:gd name="T72" fmla="*/ 14 w 137"/>
                <a:gd name="T73" fmla="*/ 147 h 162"/>
                <a:gd name="T74" fmla="*/ 121 w 137"/>
                <a:gd name="T75" fmla="*/ 147 h 162"/>
                <a:gd name="T76" fmla="*/ 121 w 137"/>
                <a:gd name="T77" fmla="*/ 30 h 162"/>
                <a:gd name="T78" fmla="*/ 104 w 137"/>
                <a:gd name="T79" fmla="*/ 30 h 162"/>
                <a:gd name="T80" fmla="*/ 104 w 137"/>
                <a:gd name="T81" fmla="*/ 30 h 162"/>
                <a:gd name="T82" fmla="*/ 33 w 137"/>
                <a:gd name="T83" fmla="*/ 100 h 162"/>
                <a:gd name="T84" fmla="*/ 60 w 137"/>
                <a:gd name="T85" fmla="*/ 129 h 162"/>
                <a:gd name="T86" fmla="*/ 62 w 137"/>
                <a:gd name="T87" fmla="*/ 129 h 162"/>
                <a:gd name="T88" fmla="*/ 38 w 137"/>
                <a:gd name="T89" fmla="*/ 98 h 162"/>
                <a:gd name="T90" fmla="*/ 33 w 137"/>
                <a:gd name="T91" fmla="*/ 100 h 162"/>
                <a:gd name="T92" fmla="*/ 33 w 137"/>
                <a:gd name="T93" fmla="*/ 100 h 162"/>
                <a:gd name="T94" fmla="*/ 69 w 137"/>
                <a:gd name="T95" fmla="*/ 114 h 162"/>
                <a:gd name="T96" fmla="*/ 73 w 137"/>
                <a:gd name="T97" fmla="*/ 116 h 162"/>
                <a:gd name="T98" fmla="*/ 88 w 137"/>
                <a:gd name="T99" fmla="*/ 59 h 162"/>
                <a:gd name="T100" fmla="*/ 69 w 137"/>
                <a:gd name="T101" fmla="*/ 1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7" h="162">
                  <a:moveTo>
                    <a:pt x="27" y="100"/>
                  </a:moveTo>
                  <a:lnTo>
                    <a:pt x="51" y="87"/>
                  </a:lnTo>
                  <a:lnTo>
                    <a:pt x="66" y="109"/>
                  </a:lnTo>
                  <a:lnTo>
                    <a:pt x="86" y="52"/>
                  </a:lnTo>
                  <a:lnTo>
                    <a:pt x="110" y="65"/>
                  </a:lnTo>
                  <a:lnTo>
                    <a:pt x="80" y="133"/>
                  </a:lnTo>
                  <a:lnTo>
                    <a:pt x="58" y="133"/>
                  </a:lnTo>
                  <a:lnTo>
                    <a:pt x="27" y="100"/>
                  </a:lnTo>
                  <a:lnTo>
                    <a:pt x="27" y="100"/>
                  </a:lnTo>
                  <a:close/>
                  <a:moveTo>
                    <a:pt x="7" y="15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7" y="162"/>
                  </a:lnTo>
                  <a:lnTo>
                    <a:pt x="128" y="162"/>
                  </a:lnTo>
                  <a:lnTo>
                    <a:pt x="137" y="162"/>
                  </a:lnTo>
                  <a:lnTo>
                    <a:pt x="137" y="155"/>
                  </a:lnTo>
                  <a:lnTo>
                    <a:pt x="137" y="22"/>
                  </a:lnTo>
                  <a:lnTo>
                    <a:pt x="137" y="15"/>
                  </a:lnTo>
                  <a:lnTo>
                    <a:pt x="128" y="15"/>
                  </a:lnTo>
                  <a:lnTo>
                    <a:pt x="104" y="15"/>
                  </a:lnTo>
                  <a:lnTo>
                    <a:pt x="104" y="8"/>
                  </a:lnTo>
                  <a:lnTo>
                    <a:pt x="90" y="8"/>
                  </a:lnTo>
                  <a:lnTo>
                    <a:pt x="90" y="0"/>
                  </a:lnTo>
                  <a:lnTo>
                    <a:pt x="47" y="0"/>
                  </a:lnTo>
                  <a:lnTo>
                    <a:pt x="47" y="8"/>
                  </a:lnTo>
                  <a:lnTo>
                    <a:pt x="31" y="8"/>
                  </a:lnTo>
                  <a:lnTo>
                    <a:pt x="31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104" y="30"/>
                  </a:moveTo>
                  <a:lnTo>
                    <a:pt x="104" y="41"/>
                  </a:lnTo>
                  <a:lnTo>
                    <a:pt x="31" y="41"/>
                  </a:lnTo>
                  <a:lnTo>
                    <a:pt x="31" y="30"/>
                  </a:lnTo>
                  <a:lnTo>
                    <a:pt x="14" y="30"/>
                  </a:lnTo>
                  <a:lnTo>
                    <a:pt x="14" y="147"/>
                  </a:lnTo>
                  <a:lnTo>
                    <a:pt x="121" y="147"/>
                  </a:lnTo>
                  <a:lnTo>
                    <a:pt x="121" y="30"/>
                  </a:lnTo>
                  <a:lnTo>
                    <a:pt x="104" y="30"/>
                  </a:lnTo>
                  <a:lnTo>
                    <a:pt x="104" y="30"/>
                  </a:lnTo>
                  <a:close/>
                  <a:moveTo>
                    <a:pt x="33" y="100"/>
                  </a:moveTo>
                  <a:lnTo>
                    <a:pt x="60" y="129"/>
                  </a:lnTo>
                  <a:lnTo>
                    <a:pt x="62" y="129"/>
                  </a:lnTo>
                  <a:lnTo>
                    <a:pt x="38" y="98"/>
                  </a:lnTo>
                  <a:lnTo>
                    <a:pt x="33" y="100"/>
                  </a:lnTo>
                  <a:lnTo>
                    <a:pt x="33" y="100"/>
                  </a:lnTo>
                  <a:close/>
                  <a:moveTo>
                    <a:pt x="69" y="114"/>
                  </a:moveTo>
                  <a:lnTo>
                    <a:pt x="73" y="116"/>
                  </a:lnTo>
                  <a:lnTo>
                    <a:pt x="88" y="59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421199" y="5050955"/>
            <a:ext cx="2165041" cy="1001883"/>
            <a:chOff x="7421199" y="5050955"/>
            <a:chExt cx="2165041" cy="1001883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7421199" y="5744482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rot="10800000" flipH="1" flipV="1">
              <a:off x="8105433" y="5050955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07625"/>
                </a:gs>
                <a:gs pos="58000">
                  <a:srgbClr val="009A04"/>
                </a:gs>
                <a:gs pos="100000">
                  <a:srgbClr val="0ED02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4" name="Freeform 381"/>
            <p:cNvSpPr>
              <a:spLocks noEditPoints="1"/>
            </p:cNvSpPr>
            <p:nvPr/>
          </p:nvSpPr>
          <p:spPr bwMode="auto">
            <a:xfrm>
              <a:off x="8330717" y="5287216"/>
              <a:ext cx="416033" cy="329141"/>
            </a:xfrm>
            <a:custGeom>
              <a:avLst/>
              <a:gdLst>
                <a:gd name="T0" fmla="*/ 37 w 158"/>
                <a:gd name="T1" fmla="*/ 2 h 125"/>
                <a:gd name="T2" fmla="*/ 81 w 158"/>
                <a:gd name="T3" fmla="*/ 0 h 125"/>
                <a:gd name="T4" fmla="*/ 141 w 158"/>
                <a:gd name="T5" fmla="*/ 4 h 125"/>
                <a:gd name="T6" fmla="*/ 136 w 158"/>
                <a:gd name="T7" fmla="*/ 15 h 125"/>
                <a:gd name="T8" fmla="*/ 90 w 158"/>
                <a:gd name="T9" fmla="*/ 11 h 125"/>
                <a:gd name="T10" fmla="*/ 86 w 158"/>
                <a:gd name="T11" fmla="*/ 97 h 125"/>
                <a:gd name="T12" fmla="*/ 92 w 158"/>
                <a:gd name="T13" fmla="*/ 106 h 125"/>
                <a:gd name="T14" fmla="*/ 70 w 158"/>
                <a:gd name="T15" fmla="*/ 108 h 125"/>
                <a:gd name="T16" fmla="*/ 40 w 158"/>
                <a:gd name="T17" fmla="*/ 108 h 125"/>
                <a:gd name="T18" fmla="*/ 5 w 158"/>
                <a:gd name="T19" fmla="*/ 4 h 125"/>
                <a:gd name="T20" fmla="*/ 108 w 158"/>
                <a:gd name="T21" fmla="*/ 66 h 125"/>
                <a:gd name="T22" fmla="*/ 103 w 158"/>
                <a:gd name="T23" fmla="*/ 86 h 125"/>
                <a:gd name="T24" fmla="*/ 117 w 158"/>
                <a:gd name="T25" fmla="*/ 99 h 125"/>
                <a:gd name="T26" fmla="*/ 139 w 158"/>
                <a:gd name="T27" fmla="*/ 83 h 125"/>
                <a:gd name="T28" fmla="*/ 130 w 158"/>
                <a:gd name="T29" fmla="*/ 64 h 125"/>
                <a:gd name="T30" fmla="*/ 99 w 158"/>
                <a:gd name="T31" fmla="*/ 62 h 125"/>
                <a:gd name="T32" fmla="*/ 95 w 158"/>
                <a:gd name="T33" fmla="*/ 94 h 125"/>
                <a:gd name="T34" fmla="*/ 117 w 158"/>
                <a:gd name="T35" fmla="*/ 108 h 125"/>
                <a:gd name="T36" fmla="*/ 136 w 158"/>
                <a:gd name="T37" fmla="*/ 110 h 125"/>
                <a:gd name="T38" fmla="*/ 152 w 158"/>
                <a:gd name="T39" fmla="*/ 125 h 125"/>
                <a:gd name="T40" fmla="*/ 158 w 158"/>
                <a:gd name="T41" fmla="*/ 119 h 125"/>
                <a:gd name="T42" fmla="*/ 145 w 158"/>
                <a:gd name="T43" fmla="*/ 101 h 125"/>
                <a:gd name="T44" fmla="*/ 148 w 158"/>
                <a:gd name="T45" fmla="*/ 84 h 125"/>
                <a:gd name="T46" fmla="*/ 139 w 158"/>
                <a:gd name="T47" fmla="*/ 59 h 125"/>
                <a:gd name="T48" fmla="*/ 108 w 158"/>
                <a:gd name="T49" fmla="*/ 55 h 125"/>
                <a:gd name="T50" fmla="*/ 110 w 158"/>
                <a:gd name="T51" fmla="*/ 77 h 125"/>
                <a:gd name="T52" fmla="*/ 125 w 158"/>
                <a:gd name="T53" fmla="*/ 66 h 125"/>
                <a:gd name="T54" fmla="*/ 106 w 158"/>
                <a:gd name="T55" fmla="*/ 79 h 125"/>
                <a:gd name="T56" fmla="*/ 106 w 158"/>
                <a:gd name="T57" fmla="*/ 35 h 125"/>
                <a:gd name="T58" fmla="*/ 108 w 158"/>
                <a:gd name="T59" fmla="*/ 40 h 125"/>
                <a:gd name="T60" fmla="*/ 130 w 158"/>
                <a:gd name="T61" fmla="*/ 26 h 125"/>
                <a:gd name="T62" fmla="*/ 86 w 158"/>
                <a:gd name="T63" fmla="*/ 24 h 125"/>
                <a:gd name="T64" fmla="*/ 130 w 158"/>
                <a:gd name="T65" fmla="*/ 26 h 125"/>
                <a:gd name="T66" fmla="*/ 18 w 158"/>
                <a:gd name="T67" fmla="*/ 92 h 125"/>
                <a:gd name="T68" fmla="*/ 62 w 158"/>
                <a:gd name="T69" fmla="*/ 83 h 125"/>
                <a:gd name="T70" fmla="*/ 18 w 158"/>
                <a:gd name="T71" fmla="*/ 73 h 125"/>
                <a:gd name="T72" fmla="*/ 62 w 158"/>
                <a:gd name="T73" fmla="*/ 73 h 125"/>
                <a:gd name="T74" fmla="*/ 18 w 158"/>
                <a:gd name="T75" fmla="*/ 73 h 125"/>
                <a:gd name="T76" fmla="*/ 40 w 158"/>
                <a:gd name="T77" fmla="*/ 62 h 125"/>
                <a:gd name="T78" fmla="*/ 42 w 158"/>
                <a:gd name="T79" fmla="*/ 59 h 125"/>
                <a:gd name="T80" fmla="*/ 40 w 158"/>
                <a:gd name="T81" fmla="*/ 50 h 125"/>
                <a:gd name="T82" fmla="*/ 62 w 158"/>
                <a:gd name="T83" fmla="*/ 42 h 125"/>
                <a:gd name="T84" fmla="*/ 40 w 158"/>
                <a:gd name="T85" fmla="*/ 33 h 125"/>
                <a:gd name="T86" fmla="*/ 62 w 158"/>
                <a:gd name="T87" fmla="*/ 35 h 125"/>
                <a:gd name="T88" fmla="*/ 40 w 158"/>
                <a:gd name="T89" fmla="*/ 33 h 125"/>
                <a:gd name="T90" fmla="*/ 40 w 158"/>
                <a:gd name="T91" fmla="*/ 28 h 125"/>
                <a:gd name="T92" fmla="*/ 62 w 158"/>
                <a:gd name="T93" fmla="*/ 22 h 125"/>
                <a:gd name="T94" fmla="*/ 16 w 158"/>
                <a:gd name="T95" fmla="*/ 55 h 125"/>
                <a:gd name="T96" fmla="*/ 38 w 158"/>
                <a:gd name="T97" fmla="*/ 13 h 125"/>
                <a:gd name="T98" fmla="*/ 9 w 158"/>
                <a:gd name="T99" fmla="*/ 101 h 125"/>
                <a:gd name="T100" fmla="*/ 68 w 158"/>
                <a:gd name="T101" fmla="*/ 97 h 125"/>
                <a:gd name="T102" fmla="*/ 38 w 158"/>
                <a:gd name="T103" fmla="*/ 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125">
                  <a:moveTo>
                    <a:pt x="5" y="4"/>
                  </a:moveTo>
                  <a:lnTo>
                    <a:pt x="5" y="4"/>
                  </a:lnTo>
                  <a:lnTo>
                    <a:pt x="20" y="4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5" y="4"/>
                  </a:lnTo>
                  <a:lnTo>
                    <a:pt x="141" y="4"/>
                  </a:lnTo>
                  <a:lnTo>
                    <a:pt x="147" y="9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36" y="46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23" y="15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90" y="11"/>
                  </a:lnTo>
                  <a:lnTo>
                    <a:pt x="84" y="11"/>
                  </a:lnTo>
                  <a:lnTo>
                    <a:pt x="79" y="13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93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82" y="106"/>
                  </a:lnTo>
                  <a:lnTo>
                    <a:pt x="75" y="108"/>
                  </a:lnTo>
                  <a:lnTo>
                    <a:pt x="73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59" y="106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22" y="110"/>
                  </a:lnTo>
                  <a:lnTo>
                    <a:pt x="3" y="110"/>
                  </a:lnTo>
                  <a:lnTo>
                    <a:pt x="0" y="105"/>
                  </a:lnTo>
                  <a:lnTo>
                    <a:pt x="0" y="9"/>
                  </a:lnTo>
                  <a:lnTo>
                    <a:pt x="5" y="4"/>
                  </a:lnTo>
                  <a:lnTo>
                    <a:pt x="5" y="4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lnTo>
                    <a:pt x="115" y="6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3" y="72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3" y="86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12" y="97"/>
                  </a:lnTo>
                  <a:lnTo>
                    <a:pt x="117" y="99"/>
                  </a:lnTo>
                  <a:lnTo>
                    <a:pt x="117" y="99"/>
                  </a:lnTo>
                  <a:lnTo>
                    <a:pt x="125" y="99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7" y="90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75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0" y="64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03" y="59"/>
                  </a:moveTo>
                  <a:lnTo>
                    <a:pt x="103" y="59"/>
                  </a:lnTo>
                  <a:lnTo>
                    <a:pt x="99" y="62"/>
                  </a:lnTo>
                  <a:lnTo>
                    <a:pt x="95" y="66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2" y="88"/>
                  </a:lnTo>
                  <a:lnTo>
                    <a:pt x="95" y="94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101" y="103"/>
                  </a:lnTo>
                  <a:lnTo>
                    <a:pt x="106" y="106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5" y="108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6" y="110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7" y="125"/>
                  </a:lnTo>
                  <a:lnTo>
                    <a:pt x="148" y="125"/>
                  </a:lnTo>
                  <a:lnTo>
                    <a:pt x="152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6" y="123"/>
                  </a:lnTo>
                  <a:lnTo>
                    <a:pt x="158" y="119"/>
                  </a:lnTo>
                  <a:lnTo>
                    <a:pt x="158" y="117"/>
                  </a:lnTo>
                  <a:lnTo>
                    <a:pt x="156" y="114"/>
                  </a:lnTo>
                  <a:lnTo>
                    <a:pt x="147" y="103"/>
                  </a:lnTo>
                  <a:lnTo>
                    <a:pt x="147" y="103"/>
                  </a:lnTo>
                  <a:lnTo>
                    <a:pt x="145" y="101"/>
                  </a:lnTo>
                  <a:lnTo>
                    <a:pt x="141" y="99"/>
                  </a:lnTo>
                  <a:lnTo>
                    <a:pt x="141" y="99"/>
                  </a:lnTo>
                  <a:lnTo>
                    <a:pt x="147" y="92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73"/>
                  </a:lnTo>
                  <a:lnTo>
                    <a:pt x="147" y="68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39" y="59"/>
                  </a:lnTo>
                  <a:lnTo>
                    <a:pt x="134" y="55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12" y="53"/>
                  </a:lnTo>
                  <a:lnTo>
                    <a:pt x="108" y="55"/>
                  </a:lnTo>
                  <a:lnTo>
                    <a:pt x="103" y="59"/>
                  </a:lnTo>
                  <a:lnTo>
                    <a:pt x="103" y="59"/>
                  </a:lnTo>
                  <a:close/>
                  <a:moveTo>
                    <a:pt x="106" y="83"/>
                  </a:moveTo>
                  <a:lnTo>
                    <a:pt x="106" y="83"/>
                  </a:lnTo>
                  <a:lnTo>
                    <a:pt x="110" y="77"/>
                  </a:lnTo>
                  <a:lnTo>
                    <a:pt x="115" y="73"/>
                  </a:lnTo>
                  <a:lnTo>
                    <a:pt x="121" y="7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5" y="66"/>
                  </a:lnTo>
                  <a:lnTo>
                    <a:pt x="121" y="66"/>
                  </a:lnTo>
                  <a:lnTo>
                    <a:pt x="115" y="66"/>
                  </a:lnTo>
                  <a:lnTo>
                    <a:pt x="114" y="68"/>
                  </a:lnTo>
                  <a:lnTo>
                    <a:pt x="108" y="75"/>
                  </a:lnTo>
                  <a:lnTo>
                    <a:pt x="106" y="79"/>
                  </a:lnTo>
                  <a:lnTo>
                    <a:pt x="106" y="83"/>
                  </a:lnTo>
                  <a:lnTo>
                    <a:pt x="106" y="83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06" y="35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108" y="40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130" y="26"/>
                  </a:moveTo>
                  <a:lnTo>
                    <a:pt x="130" y="26"/>
                  </a:lnTo>
                  <a:lnTo>
                    <a:pt x="106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108" y="28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6"/>
                  </a:lnTo>
                  <a:lnTo>
                    <a:pt x="130" y="26"/>
                  </a:lnTo>
                  <a:close/>
                  <a:moveTo>
                    <a:pt x="18" y="88"/>
                  </a:moveTo>
                  <a:lnTo>
                    <a:pt x="18" y="88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40" y="90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42" y="84"/>
                  </a:lnTo>
                  <a:lnTo>
                    <a:pt x="18" y="88"/>
                  </a:lnTo>
                  <a:lnTo>
                    <a:pt x="18" y="88"/>
                  </a:lnTo>
                  <a:close/>
                  <a:moveTo>
                    <a:pt x="18" y="73"/>
                  </a:moveTo>
                  <a:lnTo>
                    <a:pt x="18" y="73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40" y="75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42" y="72"/>
                  </a:lnTo>
                  <a:lnTo>
                    <a:pt x="18" y="73"/>
                  </a:lnTo>
                  <a:lnTo>
                    <a:pt x="18" y="73"/>
                  </a:lnTo>
                  <a:close/>
                  <a:moveTo>
                    <a:pt x="18" y="61"/>
                  </a:moveTo>
                  <a:lnTo>
                    <a:pt x="18" y="61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40" y="62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42" y="59"/>
                  </a:lnTo>
                  <a:lnTo>
                    <a:pt x="18" y="61"/>
                  </a:lnTo>
                  <a:lnTo>
                    <a:pt x="18" y="61"/>
                  </a:lnTo>
                  <a:close/>
                  <a:moveTo>
                    <a:pt x="40" y="44"/>
                  </a:moveTo>
                  <a:lnTo>
                    <a:pt x="40" y="4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9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1" y="44"/>
                  </a:lnTo>
                  <a:lnTo>
                    <a:pt x="40" y="44"/>
                  </a:lnTo>
                  <a:lnTo>
                    <a:pt x="40" y="44"/>
                  </a:lnTo>
                  <a:close/>
                  <a:moveTo>
                    <a:pt x="40" y="33"/>
                  </a:moveTo>
                  <a:lnTo>
                    <a:pt x="40" y="3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9" y="37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1" y="31"/>
                  </a:lnTo>
                  <a:lnTo>
                    <a:pt x="40" y="33"/>
                  </a:lnTo>
                  <a:lnTo>
                    <a:pt x="40" y="33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9" y="28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1" y="22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16" y="24"/>
                  </a:moveTo>
                  <a:lnTo>
                    <a:pt x="16" y="55"/>
                  </a:lnTo>
                  <a:lnTo>
                    <a:pt x="35" y="53"/>
                  </a:lnTo>
                  <a:lnTo>
                    <a:pt x="35" y="22"/>
                  </a:lnTo>
                  <a:lnTo>
                    <a:pt x="16" y="24"/>
                  </a:lnTo>
                  <a:lnTo>
                    <a:pt x="16" y="24"/>
                  </a:lnTo>
                  <a:close/>
                  <a:moveTo>
                    <a:pt x="38" y="13"/>
                  </a:moveTo>
                  <a:lnTo>
                    <a:pt x="38" y="13"/>
                  </a:lnTo>
                  <a:lnTo>
                    <a:pt x="24" y="15"/>
                  </a:lnTo>
                  <a:lnTo>
                    <a:pt x="9" y="15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24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55" y="97"/>
                  </a:lnTo>
                  <a:lnTo>
                    <a:pt x="68" y="97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2" y="11"/>
                  </a:lnTo>
                  <a:lnTo>
                    <a:pt x="55" y="11"/>
                  </a:lnTo>
                  <a:lnTo>
                    <a:pt x="38" y="13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7" name="Freeform 292"/>
          <p:cNvSpPr>
            <a:spLocks noEditPoints="1"/>
          </p:cNvSpPr>
          <p:nvPr/>
        </p:nvSpPr>
        <p:spPr bwMode="auto">
          <a:xfrm>
            <a:off x="7182084" y="2367930"/>
            <a:ext cx="636239" cy="602751"/>
          </a:xfrm>
          <a:custGeom>
            <a:avLst/>
            <a:gdLst>
              <a:gd name="T0" fmla="*/ 153 w 171"/>
              <a:gd name="T1" fmla="*/ 0 h 162"/>
              <a:gd name="T2" fmla="*/ 165 w 171"/>
              <a:gd name="T3" fmla="*/ 6 h 162"/>
              <a:gd name="T4" fmla="*/ 171 w 171"/>
              <a:gd name="T5" fmla="*/ 61 h 162"/>
              <a:gd name="T6" fmla="*/ 165 w 171"/>
              <a:gd name="T7" fmla="*/ 74 h 162"/>
              <a:gd name="T8" fmla="*/ 153 w 171"/>
              <a:gd name="T9" fmla="*/ 79 h 162"/>
              <a:gd name="T10" fmla="*/ 90 w 171"/>
              <a:gd name="T11" fmla="*/ 96 h 162"/>
              <a:gd name="T12" fmla="*/ 88 w 171"/>
              <a:gd name="T13" fmla="*/ 79 h 162"/>
              <a:gd name="T14" fmla="*/ 88 w 171"/>
              <a:gd name="T15" fmla="*/ 72 h 162"/>
              <a:gd name="T16" fmla="*/ 97 w 171"/>
              <a:gd name="T17" fmla="*/ 75 h 162"/>
              <a:gd name="T18" fmla="*/ 108 w 171"/>
              <a:gd name="T19" fmla="*/ 72 h 162"/>
              <a:gd name="T20" fmla="*/ 153 w 171"/>
              <a:gd name="T21" fmla="*/ 72 h 162"/>
              <a:gd name="T22" fmla="*/ 160 w 171"/>
              <a:gd name="T23" fmla="*/ 68 h 162"/>
              <a:gd name="T24" fmla="*/ 164 w 171"/>
              <a:gd name="T25" fmla="*/ 20 h 162"/>
              <a:gd name="T26" fmla="*/ 160 w 171"/>
              <a:gd name="T27" fmla="*/ 13 h 162"/>
              <a:gd name="T28" fmla="*/ 153 w 171"/>
              <a:gd name="T29" fmla="*/ 9 h 162"/>
              <a:gd name="T30" fmla="*/ 75 w 171"/>
              <a:gd name="T31" fmla="*/ 9 h 162"/>
              <a:gd name="T32" fmla="*/ 70 w 171"/>
              <a:gd name="T33" fmla="*/ 15 h 162"/>
              <a:gd name="T34" fmla="*/ 70 w 171"/>
              <a:gd name="T35" fmla="*/ 26 h 162"/>
              <a:gd name="T36" fmla="*/ 61 w 171"/>
              <a:gd name="T37" fmla="*/ 20 h 162"/>
              <a:gd name="T38" fmla="*/ 66 w 171"/>
              <a:gd name="T39" fmla="*/ 6 h 162"/>
              <a:gd name="T40" fmla="*/ 81 w 171"/>
              <a:gd name="T41" fmla="*/ 0 h 162"/>
              <a:gd name="T42" fmla="*/ 136 w 171"/>
              <a:gd name="T43" fmla="*/ 33 h 162"/>
              <a:gd name="T44" fmla="*/ 131 w 171"/>
              <a:gd name="T45" fmla="*/ 41 h 162"/>
              <a:gd name="T46" fmla="*/ 134 w 171"/>
              <a:gd name="T47" fmla="*/ 44 h 162"/>
              <a:gd name="T48" fmla="*/ 138 w 171"/>
              <a:gd name="T49" fmla="*/ 46 h 162"/>
              <a:gd name="T50" fmla="*/ 145 w 171"/>
              <a:gd name="T51" fmla="*/ 42 h 162"/>
              <a:gd name="T52" fmla="*/ 145 w 171"/>
              <a:gd name="T53" fmla="*/ 37 h 162"/>
              <a:gd name="T54" fmla="*/ 138 w 171"/>
              <a:gd name="T55" fmla="*/ 33 h 162"/>
              <a:gd name="T56" fmla="*/ 116 w 171"/>
              <a:gd name="T57" fmla="*/ 33 h 162"/>
              <a:gd name="T58" fmla="*/ 110 w 171"/>
              <a:gd name="T59" fmla="*/ 37 h 162"/>
              <a:gd name="T60" fmla="*/ 110 w 171"/>
              <a:gd name="T61" fmla="*/ 42 h 162"/>
              <a:gd name="T62" fmla="*/ 116 w 171"/>
              <a:gd name="T63" fmla="*/ 46 h 162"/>
              <a:gd name="T64" fmla="*/ 121 w 171"/>
              <a:gd name="T65" fmla="*/ 44 h 162"/>
              <a:gd name="T66" fmla="*/ 123 w 171"/>
              <a:gd name="T67" fmla="*/ 41 h 162"/>
              <a:gd name="T68" fmla="*/ 119 w 171"/>
              <a:gd name="T69" fmla="*/ 33 h 162"/>
              <a:gd name="T70" fmla="*/ 94 w 171"/>
              <a:gd name="T71" fmla="*/ 33 h 162"/>
              <a:gd name="T72" fmla="*/ 90 w 171"/>
              <a:gd name="T73" fmla="*/ 35 h 162"/>
              <a:gd name="T74" fmla="*/ 88 w 171"/>
              <a:gd name="T75" fmla="*/ 41 h 162"/>
              <a:gd name="T76" fmla="*/ 94 w 171"/>
              <a:gd name="T77" fmla="*/ 46 h 162"/>
              <a:gd name="T78" fmla="*/ 101 w 171"/>
              <a:gd name="T79" fmla="*/ 42 h 162"/>
              <a:gd name="T80" fmla="*/ 101 w 171"/>
              <a:gd name="T81" fmla="*/ 37 h 162"/>
              <a:gd name="T82" fmla="*/ 94 w 171"/>
              <a:gd name="T83" fmla="*/ 33 h 162"/>
              <a:gd name="T84" fmla="*/ 50 w 171"/>
              <a:gd name="T85" fmla="*/ 33 h 162"/>
              <a:gd name="T86" fmla="*/ 31 w 171"/>
              <a:gd name="T87" fmla="*/ 41 h 162"/>
              <a:gd name="T88" fmla="*/ 22 w 171"/>
              <a:gd name="T89" fmla="*/ 61 h 162"/>
              <a:gd name="T90" fmla="*/ 24 w 171"/>
              <a:gd name="T91" fmla="*/ 72 h 162"/>
              <a:gd name="T92" fmla="*/ 44 w 171"/>
              <a:gd name="T93" fmla="*/ 88 h 162"/>
              <a:gd name="T94" fmla="*/ 57 w 171"/>
              <a:gd name="T95" fmla="*/ 88 h 162"/>
              <a:gd name="T96" fmla="*/ 77 w 171"/>
              <a:gd name="T97" fmla="*/ 72 h 162"/>
              <a:gd name="T98" fmla="*/ 79 w 171"/>
              <a:gd name="T99" fmla="*/ 61 h 162"/>
              <a:gd name="T100" fmla="*/ 70 w 171"/>
              <a:gd name="T101" fmla="*/ 41 h 162"/>
              <a:gd name="T102" fmla="*/ 50 w 171"/>
              <a:gd name="T103" fmla="*/ 33 h 162"/>
              <a:gd name="T104" fmla="*/ 101 w 171"/>
              <a:gd name="T105" fmla="*/ 151 h 162"/>
              <a:gd name="T106" fmla="*/ 96 w 171"/>
              <a:gd name="T107" fmla="*/ 123 h 162"/>
              <a:gd name="T108" fmla="*/ 83 w 171"/>
              <a:gd name="T109" fmla="*/ 105 h 162"/>
              <a:gd name="T110" fmla="*/ 33 w 171"/>
              <a:gd name="T111" fmla="*/ 97 h 162"/>
              <a:gd name="T112" fmla="*/ 20 w 171"/>
              <a:gd name="T113" fmla="*/ 105 h 162"/>
              <a:gd name="T114" fmla="*/ 6 w 171"/>
              <a:gd name="T115" fmla="*/ 123 h 162"/>
              <a:gd name="T116" fmla="*/ 0 w 171"/>
              <a:gd name="T117" fmla="*/ 151 h 162"/>
              <a:gd name="T118" fmla="*/ 28 w 171"/>
              <a:gd name="T119" fmla="*/ 158 h 162"/>
              <a:gd name="T120" fmla="*/ 64 w 171"/>
              <a:gd name="T121" fmla="*/ 160 h 162"/>
              <a:gd name="T122" fmla="*/ 101 w 171"/>
              <a:gd name="T123" fmla="*/ 15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1" h="162">
                <a:moveTo>
                  <a:pt x="81" y="0"/>
                </a:moveTo>
                <a:lnTo>
                  <a:pt x="153" y="0"/>
                </a:lnTo>
                <a:lnTo>
                  <a:pt x="153" y="0"/>
                </a:lnTo>
                <a:lnTo>
                  <a:pt x="160" y="2"/>
                </a:lnTo>
                <a:lnTo>
                  <a:pt x="165" y="6"/>
                </a:lnTo>
                <a:lnTo>
                  <a:pt x="165" y="6"/>
                </a:lnTo>
                <a:lnTo>
                  <a:pt x="169" y="13"/>
                </a:lnTo>
                <a:lnTo>
                  <a:pt x="171" y="20"/>
                </a:lnTo>
                <a:lnTo>
                  <a:pt x="171" y="61"/>
                </a:lnTo>
                <a:lnTo>
                  <a:pt x="171" y="61"/>
                </a:lnTo>
                <a:lnTo>
                  <a:pt x="169" y="68"/>
                </a:lnTo>
                <a:lnTo>
                  <a:pt x="165" y="74"/>
                </a:lnTo>
                <a:lnTo>
                  <a:pt x="165" y="74"/>
                </a:lnTo>
                <a:lnTo>
                  <a:pt x="160" y="77"/>
                </a:lnTo>
                <a:lnTo>
                  <a:pt x="153" y="79"/>
                </a:lnTo>
                <a:lnTo>
                  <a:pt x="112" y="79"/>
                </a:lnTo>
                <a:lnTo>
                  <a:pt x="92" y="97"/>
                </a:lnTo>
                <a:lnTo>
                  <a:pt x="90" y="96"/>
                </a:lnTo>
                <a:lnTo>
                  <a:pt x="90" y="96"/>
                </a:lnTo>
                <a:lnTo>
                  <a:pt x="85" y="92"/>
                </a:lnTo>
                <a:lnTo>
                  <a:pt x="88" y="79"/>
                </a:lnTo>
                <a:lnTo>
                  <a:pt x="86" y="79"/>
                </a:lnTo>
                <a:lnTo>
                  <a:pt x="86" y="79"/>
                </a:lnTo>
                <a:lnTo>
                  <a:pt x="88" y="72"/>
                </a:lnTo>
                <a:lnTo>
                  <a:pt x="94" y="72"/>
                </a:lnTo>
                <a:lnTo>
                  <a:pt x="99" y="72"/>
                </a:lnTo>
                <a:lnTo>
                  <a:pt x="97" y="75"/>
                </a:lnTo>
                <a:lnTo>
                  <a:pt x="96" y="81"/>
                </a:lnTo>
                <a:lnTo>
                  <a:pt x="107" y="72"/>
                </a:lnTo>
                <a:lnTo>
                  <a:pt x="108" y="72"/>
                </a:lnTo>
                <a:lnTo>
                  <a:pt x="110" y="72"/>
                </a:lnTo>
                <a:lnTo>
                  <a:pt x="153" y="72"/>
                </a:lnTo>
                <a:lnTo>
                  <a:pt x="153" y="72"/>
                </a:lnTo>
                <a:lnTo>
                  <a:pt x="156" y="70"/>
                </a:lnTo>
                <a:lnTo>
                  <a:pt x="160" y="68"/>
                </a:lnTo>
                <a:lnTo>
                  <a:pt x="160" y="68"/>
                </a:lnTo>
                <a:lnTo>
                  <a:pt x="162" y="64"/>
                </a:lnTo>
                <a:lnTo>
                  <a:pt x="164" y="61"/>
                </a:lnTo>
                <a:lnTo>
                  <a:pt x="164" y="20"/>
                </a:lnTo>
                <a:lnTo>
                  <a:pt x="164" y="20"/>
                </a:lnTo>
                <a:lnTo>
                  <a:pt x="162" y="15"/>
                </a:lnTo>
                <a:lnTo>
                  <a:pt x="160" y="13"/>
                </a:lnTo>
                <a:lnTo>
                  <a:pt x="160" y="13"/>
                </a:lnTo>
                <a:lnTo>
                  <a:pt x="156" y="9"/>
                </a:lnTo>
                <a:lnTo>
                  <a:pt x="153" y="9"/>
                </a:lnTo>
                <a:lnTo>
                  <a:pt x="81" y="9"/>
                </a:lnTo>
                <a:lnTo>
                  <a:pt x="81" y="9"/>
                </a:lnTo>
                <a:lnTo>
                  <a:pt x="75" y="9"/>
                </a:lnTo>
                <a:lnTo>
                  <a:pt x="72" y="13"/>
                </a:lnTo>
                <a:lnTo>
                  <a:pt x="72" y="13"/>
                </a:lnTo>
                <a:lnTo>
                  <a:pt x="70" y="15"/>
                </a:lnTo>
                <a:lnTo>
                  <a:pt x="70" y="20"/>
                </a:lnTo>
                <a:lnTo>
                  <a:pt x="70" y="26"/>
                </a:lnTo>
                <a:lnTo>
                  <a:pt x="70" y="26"/>
                </a:lnTo>
                <a:lnTo>
                  <a:pt x="61" y="22"/>
                </a:lnTo>
                <a:lnTo>
                  <a:pt x="61" y="20"/>
                </a:lnTo>
                <a:lnTo>
                  <a:pt x="61" y="20"/>
                </a:lnTo>
                <a:lnTo>
                  <a:pt x="63" y="13"/>
                </a:lnTo>
                <a:lnTo>
                  <a:pt x="66" y="6"/>
                </a:lnTo>
                <a:lnTo>
                  <a:pt x="66" y="6"/>
                </a:lnTo>
                <a:lnTo>
                  <a:pt x="72" y="2"/>
                </a:lnTo>
                <a:lnTo>
                  <a:pt x="81" y="0"/>
                </a:lnTo>
                <a:lnTo>
                  <a:pt x="81" y="0"/>
                </a:lnTo>
                <a:close/>
                <a:moveTo>
                  <a:pt x="138" y="33"/>
                </a:moveTo>
                <a:lnTo>
                  <a:pt x="138" y="33"/>
                </a:lnTo>
                <a:lnTo>
                  <a:pt x="136" y="33"/>
                </a:lnTo>
                <a:lnTo>
                  <a:pt x="134" y="35"/>
                </a:lnTo>
                <a:lnTo>
                  <a:pt x="132" y="37"/>
                </a:lnTo>
                <a:lnTo>
                  <a:pt x="131" y="41"/>
                </a:lnTo>
                <a:lnTo>
                  <a:pt x="131" y="41"/>
                </a:lnTo>
                <a:lnTo>
                  <a:pt x="132" y="42"/>
                </a:lnTo>
                <a:lnTo>
                  <a:pt x="134" y="44"/>
                </a:lnTo>
                <a:lnTo>
                  <a:pt x="136" y="46"/>
                </a:lnTo>
                <a:lnTo>
                  <a:pt x="138" y="46"/>
                </a:lnTo>
                <a:lnTo>
                  <a:pt x="138" y="46"/>
                </a:lnTo>
                <a:lnTo>
                  <a:pt x="142" y="46"/>
                </a:lnTo>
                <a:lnTo>
                  <a:pt x="143" y="44"/>
                </a:lnTo>
                <a:lnTo>
                  <a:pt x="145" y="42"/>
                </a:lnTo>
                <a:lnTo>
                  <a:pt x="145" y="41"/>
                </a:lnTo>
                <a:lnTo>
                  <a:pt x="145" y="41"/>
                </a:lnTo>
                <a:lnTo>
                  <a:pt x="145" y="37"/>
                </a:lnTo>
                <a:lnTo>
                  <a:pt x="143" y="35"/>
                </a:lnTo>
                <a:lnTo>
                  <a:pt x="142" y="33"/>
                </a:lnTo>
                <a:lnTo>
                  <a:pt x="138" y="33"/>
                </a:lnTo>
                <a:lnTo>
                  <a:pt x="138" y="33"/>
                </a:lnTo>
                <a:close/>
                <a:moveTo>
                  <a:pt x="116" y="33"/>
                </a:moveTo>
                <a:lnTo>
                  <a:pt x="116" y="33"/>
                </a:lnTo>
                <a:lnTo>
                  <a:pt x="114" y="33"/>
                </a:lnTo>
                <a:lnTo>
                  <a:pt x="112" y="35"/>
                </a:lnTo>
                <a:lnTo>
                  <a:pt x="110" y="37"/>
                </a:lnTo>
                <a:lnTo>
                  <a:pt x="108" y="41"/>
                </a:lnTo>
                <a:lnTo>
                  <a:pt x="108" y="41"/>
                </a:lnTo>
                <a:lnTo>
                  <a:pt x="110" y="42"/>
                </a:lnTo>
                <a:lnTo>
                  <a:pt x="112" y="44"/>
                </a:lnTo>
                <a:lnTo>
                  <a:pt x="114" y="46"/>
                </a:lnTo>
                <a:lnTo>
                  <a:pt x="116" y="46"/>
                </a:lnTo>
                <a:lnTo>
                  <a:pt x="116" y="46"/>
                </a:lnTo>
                <a:lnTo>
                  <a:pt x="119" y="46"/>
                </a:lnTo>
                <a:lnTo>
                  <a:pt x="121" y="44"/>
                </a:lnTo>
                <a:lnTo>
                  <a:pt x="123" y="42"/>
                </a:lnTo>
                <a:lnTo>
                  <a:pt x="123" y="41"/>
                </a:lnTo>
                <a:lnTo>
                  <a:pt x="123" y="41"/>
                </a:lnTo>
                <a:lnTo>
                  <a:pt x="123" y="37"/>
                </a:lnTo>
                <a:lnTo>
                  <a:pt x="121" y="35"/>
                </a:lnTo>
                <a:lnTo>
                  <a:pt x="119" y="33"/>
                </a:lnTo>
                <a:lnTo>
                  <a:pt x="116" y="33"/>
                </a:lnTo>
                <a:lnTo>
                  <a:pt x="116" y="33"/>
                </a:lnTo>
                <a:close/>
                <a:moveTo>
                  <a:pt x="94" y="33"/>
                </a:moveTo>
                <a:lnTo>
                  <a:pt x="94" y="33"/>
                </a:lnTo>
                <a:lnTo>
                  <a:pt x="92" y="33"/>
                </a:lnTo>
                <a:lnTo>
                  <a:pt x="90" y="35"/>
                </a:lnTo>
                <a:lnTo>
                  <a:pt x="88" y="37"/>
                </a:lnTo>
                <a:lnTo>
                  <a:pt x="88" y="41"/>
                </a:lnTo>
                <a:lnTo>
                  <a:pt x="88" y="41"/>
                </a:lnTo>
                <a:lnTo>
                  <a:pt x="90" y="44"/>
                </a:lnTo>
                <a:lnTo>
                  <a:pt x="94" y="46"/>
                </a:lnTo>
                <a:lnTo>
                  <a:pt x="94" y="46"/>
                </a:lnTo>
                <a:lnTo>
                  <a:pt x="97" y="46"/>
                </a:lnTo>
                <a:lnTo>
                  <a:pt x="99" y="44"/>
                </a:lnTo>
                <a:lnTo>
                  <a:pt x="101" y="42"/>
                </a:lnTo>
                <a:lnTo>
                  <a:pt x="101" y="41"/>
                </a:lnTo>
                <a:lnTo>
                  <a:pt x="101" y="41"/>
                </a:lnTo>
                <a:lnTo>
                  <a:pt x="101" y="37"/>
                </a:lnTo>
                <a:lnTo>
                  <a:pt x="99" y="35"/>
                </a:lnTo>
                <a:lnTo>
                  <a:pt x="97" y="33"/>
                </a:lnTo>
                <a:lnTo>
                  <a:pt x="94" y="33"/>
                </a:lnTo>
                <a:lnTo>
                  <a:pt x="94" y="33"/>
                </a:lnTo>
                <a:close/>
                <a:moveTo>
                  <a:pt x="50" y="33"/>
                </a:moveTo>
                <a:lnTo>
                  <a:pt x="50" y="33"/>
                </a:lnTo>
                <a:lnTo>
                  <a:pt x="44" y="33"/>
                </a:lnTo>
                <a:lnTo>
                  <a:pt x="39" y="35"/>
                </a:lnTo>
                <a:lnTo>
                  <a:pt x="31" y="41"/>
                </a:lnTo>
                <a:lnTo>
                  <a:pt x="24" y="50"/>
                </a:lnTo>
                <a:lnTo>
                  <a:pt x="22" y="55"/>
                </a:lnTo>
                <a:lnTo>
                  <a:pt x="22" y="61"/>
                </a:lnTo>
                <a:lnTo>
                  <a:pt x="22" y="61"/>
                </a:lnTo>
                <a:lnTo>
                  <a:pt x="22" y="66"/>
                </a:lnTo>
                <a:lnTo>
                  <a:pt x="24" y="72"/>
                </a:lnTo>
                <a:lnTo>
                  <a:pt x="31" y="81"/>
                </a:lnTo>
                <a:lnTo>
                  <a:pt x="39" y="86"/>
                </a:lnTo>
                <a:lnTo>
                  <a:pt x="44" y="88"/>
                </a:lnTo>
                <a:lnTo>
                  <a:pt x="50" y="88"/>
                </a:lnTo>
                <a:lnTo>
                  <a:pt x="50" y="88"/>
                </a:lnTo>
                <a:lnTo>
                  <a:pt x="57" y="88"/>
                </a:lnTo>
                <a:lnTo>
                  <a:pt x="61" y="86"/>
                </a:lnTo>
                <a:lnTo>
                  <a:pt x="70" y="81"/>
                </a:lnTo>
                <a:lnTo>
                  <a:pt x="77" y="72"/>
                </a:lnTo>
                <a:lnTo>
                  <a:pt x="79" y="66"/>
                </a:lnTo>
                <a:lnTo>
                  <a:pt x="79" y="61"/>
                </a:lnTo>
                <a:lnTo>
                  <a:pt x="79" y="61"/>
                </a:lnTo>
                <a:lnTo>
                  <a:pt x="79" y="55"/>
                </a:lnTo>
                <a:lnTo>
                  <a:pt x="77" y="50"/>
                </a:lnTo>
                <a:lnTo>
                  <a:pt x="70" y="41"/>
                </a:lnTo>
                <a:lnTo>
                  <a:pt x="61" y="35"/>
                </a:lnTo>
                <a:lnTo>
                  <a:pt x="57" y="33"/>
                </a:lnTo>
                <a:lnTo>
                  <a:pt x="50" y="33"/>
                </a:lnTo>
                <a:lnTo>
                  <a:pt x="50" y="33"/>
                </a:lnTo>
                <a:close/>
                <a:moveTo>
                  <a:pt x="101" y="151"/>
                </a:moveTo>
                <a:lnTo>
                  <a:pt x="101" y="151"/>
                </a:lnTo>
                <a:lnTo>
                  <a:pt x="101" y="141"/>
                </a:lnTo>
                <a:lnTo>
                  <a:pt x="99" y="132"/>
                </a:lnTo>
                <a:lnTo>
                  <a:pt x="96" y="123"/>
                </a:lnTo>
                <a:lnTo>
                  <a:pt x="92" y="118"/>
                </a:lnTo>
                <a:lnTo>
                  <a:pt x="88" y="110"/>
                </a:lnTo>
                <a:lnTo>
                  <a:pt x="83" y="105"/>
                </a:lnTo>
                <a:lnTo>
                  <a:pt x="70" y="97"/>
                </a:lnTo>
                <a:lnTo>
                  <a:pt x="52" y="127"/>
                </a:lnTo>
                <a:lnTo>
                  <a:pt x="33" y="97"/>
                </a:lnTo>
                <a:lnTo>
                  <a:pt x="33" y="97"/>
                </a:lnTo>
                <a:lnTo>
                  <a:pt x="26" y="101"/>
                </a:lnTo>
                <a:lnTo>
                  <a:pt x="20" y="105"/>
                </a:lnTo>
                <a:lnTo>
                  <a:pt x="15" y="110"/>
                </a:lnTo>
                <a:lnTo>
                  <a:pt x="9" y="116"/>
                </a:lnTo>
                <a:lnTo>
                  <a:pt x="6" y="123"/>
                </a:lnTo>
                <a:lnTo>
                  <a:pt x="4" y="132"/>
                </a:lnTo>
                <a:lnTo>
                  <a:pt x="2" y="141"/>
                </a:lnTo>
                <a:lnTo>
                  <a:pt x="0" y="151"/>
                </a:lnTo>
                <a:lnTo>
                  <a:pt x="0" y="151"/>
                </a:lnTo>
                <a:lnTo>
                  <a:pt x="15" y="156"/>
                </a:lnTo>
                <a:lnTo>
                  <a:pt x="28" y="158"/>
                </a:lnTo>
                <a:lnTo>
                  <a:pt x="41" y="160"/>
                </a:lnTo>
                <a:lnTo>
                  <a:pt x="53" y="162"/>
                </a:lnTo>
                <a:lnTo>
                  <a:pt x="64" y="160"/>
                </a:lnTo>
                <a:lnTo>
                  <a:pt x="77" y="158"/>
                </a:lnTo>
                <a:lnTo>
                  <a:pt x="90" y="156"/>
                </a:lnTo>
                <a:lnTo>
                  <a:pt x="101" y="151"/>
                </a:lnTo>
                <a:lnTo>
                  <a:pt x="101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69" name="直接连接符 68"/>
          <p:cNvCxnSpPr/>
          <p:nvPr/>
        </p:nvCxnSpPr>
        <p:spPr>
          <a:xfrm>
            <a:off x="8067333" y="2702048"/>
            <a:ext cx="18645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6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6" grpId="0"/>
          <p:bldP spid="7" grpId="0"/>
          <p:bldP spid="32" grpId="0"/>
          <p:bldP spid="67" grpId="0" animBg="1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6" grpId="0"/>
          <p:bldP spid="7" grpId="0"/>
          <p:bldP spid="32" grpId="0"/>
          <p:bldP spid="67" grpId="0" animBg="1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5"/>
          <p:cNvSpPr/>
          <p:nvPr/>
        </p:nvSpPr>
        <p:spPr>
          <a:xfrm>
            <a:off x="5966680" y="5403839"/>
            <a:ext cx="1311488" cy="259835"/>
          </a:xfrm>
          <a:custGeom>
            <a:avLst/>
            <a:gdLst>
              <a:gd name="connsiteX0" fmla="*/ 0 w 1481629"/>
              <a:gd name="connsiteY0" fmla="*/ 27609 h 404928"/>
              <a:gd name="connsiteX1" fmla="*/ 9203 w 1481629"/>
              <a:gd name="connsiteY1" fmla="*/ 101232 h 404928"/>
              <a:gd name="connsiteX2" fmla="*/ 46013 w 1481629"/>
              <a:gd name="connsiteY2" fmla="*/ 174855 h 404928"/>
              <a:gd name="connsiteX3" fmla="*/ 73621 w 1481629"/>
              <a:gd name="connsiteY3" fmla="*/ 202464 h 404928"/>
              <a:gd name="connsiteX4" fmla="*/ 119635 w 1481629"/>
              <a:gd name="connsiteY4" fmla="*/ 239276 h 404928"/>
              <a:gd name="connsiteX5" fmla="*/ 202459 w 1481629"/>
              <a:gd name="connsiteY5" fmla="*/ 257682 h 404928"/>
              <a:gd name="connsiteX6" fmla="*/ 561363 w 1481629"/>
              <a:gd name="connsiteY6" fmla="*/ 211667 h 404928"/>
              <a:gd name="connsiteX7" fmla="*/ 598173 w 1481629"/>
              <a:gd name="connsiteY7" fmla="*/ 147247 h 404928"/>
              <a:gd name="connsiteX8" fmla="*/ 588971 w 1481629"/>
              <a:gd name="connsiteY8" fmla="*/ 27609 h 404928"/>
              <a:gd name="connsiteX9" fmla="*/ 552160 w 1481629"/>
              <a:gd name="connsiteY9" fmla="*/ 0 h 404928"/>
              <a:gd name="connsiteX10" fmla="*/ 450931 w 1481629"/>
              <a:gd name="connsiteY10" fmla="*/ 36812 h 404928"/>
              <a:gd name="connsiteX11" fmla="*/ 432525 w 1481629"/>
              <a:gd name="connsiteY11" fmla="*/ 64421 h 404928"/>
              <a:gd name="connsiteX12" fmla="*/ 404917 w 1481629"/>
              <a:gd name="connsiteY12" fmla="*/ 110435 h 404928"/>
              <a:gd name="connsiteX13" fmla="*/ 386512 w 1481629"/>
              <a:gd name="connsiteY13" fmla="*/ 211667 h 404928"/>
              <a:gd name="connsiteX14" fmla="*/ 404917 w 1481629"/>
              <a:gd name="connsiteY14" fmla="*/ 285290 h 404928"/>
              <a:gd name="connsiteX15" fmla="*/ 423323 w 1481629"/>
              <a:gd name="connsiteY15" fmla="*/ 303696 h 404928"/>
              <a:gd name="connsiteX16" fmla="*/ 662592 w 1481629"/>
              <a:gd name="connsiteY16" fmla="*/ 386522 h 404928"/>
              <a:gd name="connsiteX17" fmla="*/ 828240 w 1481629"/>
              <a:gd name="connsiteY17" fmla="*/ 404928 h 404928"/>
              <a:gd name="connsiteX18" fmla="*/ 1085915 w 1481629"/>
              <a:gd name="connsiteY18" fmla="*/ 395725 h 404928"/>
              <a:gd name="connsiteX19" fmla="*/ 1223955 w 1481629"/>
              <a:gd name="connsiteY19" fmla="*/ 358913 h 404928"/>
              <a:gd name="connsiteX20" fmla="*/ 1325184 w 1481629"/>
              <a:gd name="connsiteY20" fmla="*/ 349711 h 404928"/>
              <a:gd name="connsiteX21" fmla="*/ 1463224 w 1481629"/>
              <a:gd name="connsiteY21" fmla="*/ 285290 h 404928"/>
              <a:gd name="connsiteX22" fmla="*/ 1472427 w 1481629"/>
              <a:gd name="connsiteY22" fmla="*/ 257682 h 404928"/>
              <a:gd name="connsiteX23" fmla="*/ 1481629 w 1481629"/>
              <a:gd name="connsiteY23" fmla="*/ 239276 h 40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81629" h="404928">
                <a:moveTo>
                  <a:pt x="0" y="27609"/>
                </a:moveTo>
                <a:cubicBezTo>
                  <a:pt x="3068" y="52150"/>
                  <a:pt x="3642" y="77133"/>
                  <a:pt x="9203" y="101232"/>
                </a:cubicBezTo>
                <a:cubicBezTo>
                  <a:pt x="14601" y="124626"/>
                  <a:pt x="29903" y="155522"/>
                  <a:pt x="46013" y="174855"/>
                </a:cubicBezTo>
                <a:cubicBezTo>
                  <a:pt x="54345" y="184853"/>
                  <a:pt x="63827" y="193894"/>
                  <a:pt x="73621" y="202464"/>
                </a:cubicBezTo>
                <a:cubicBezTo>
                  <a:pt x="88403" y="215399"/>
                  <a:pt x="102465" y="229737"/>
                  <a:pt x="119635" y="239276"/>
                </a:cubicBezTo>
                <a:cubicBezTo>
                  <a:pt x="126946" y="243338"/>
                  <a:pt x="199292" y="257049"/>
                  <a:pt x="202459" y="257682"/>
                </a:cubicBezTo>
                <a:cubicBezTo>
                  <a:pt x="350312" y="252912"/>
                  <a:pt x="450183" y="289496"/>
                  <a:pt x="561363" y="211667"/>
                </a:cubicBezTo>
                <a:cubicBezTo>
                  <a:pt x="571368" y="204663"/>
                  <a:pt x="594679" y="154235"/>
                  <a:pt x="598173" y="147247"/>
                </a:cubicBezTo>
                <a:cubicBezTo>
                  <a:pt x="606346" y="98211"/>
                  <a:pt x="618129" y="76207"/>
                  <a:pt x="588971" y="27609"/>
                </a:cubicBezTo>
                <a:cubicBezTo>
                  <a:pt x="581080" y="14457"/>
                  <a:pt x="564430" y="9203"/>
                  <a:pt x="552160" y="0"/>
                </a:cubicBezTo>
                <a:cubicBezTo>
                  <a:pt x="518417" y="12271"/>
                  <a:pt x="482544" y="19789"/>
                  <a:pt x="450931" y="36812"/>
                </a:cubicBezTo>
                <a:cubicBezTo>
                  <a:pt x="441193" y="42056"/>
                  <a:pt x="438387" y="55042"/>
                  <a:pt x="432525" y="64421"/>
                </a:cubicBezTo>
                <a:cubicBezTo>
                  <a:pt x="423045" y="79589"/>
                  <a:pt x="414120" y="95097"/>
                  <a:pt x="404917" y="110435"/>
                </a:cubicBezTo>
                <a:cubicBezTo>
                  <a:pt x="402446" y="122794"/>
                  <a:pt x="385893" y="202997"/>
                  <a:pt x="386512" y="211667"/>
                </a:cubicBezTo>
                <a:cubicBezTo>
                  <a:pt x="388314" y="236899"/>
                  <a:pt x="395522" y="261803"/>
                  <a:pt x="404917" y="285290"/>
                </a:cubicBezTo>
                <a:cubicBezTo>
                  <a:pt x="408139" y="293346"/>
                  <a:pt x="415482" y="299982"/>
                  <a:pt x="423323" y="303696"/>
                </a:cubicBezTo>
                <a:cubicBezTo>
                  <a:pt x="508625" y="344103"/>
                  <a:pt x="573506" y="373324"/>
                  <a:pt x="662592" y="386522"/>
                </a:cubicBezTo>
                <a:cubicBezTo>
                  <a:pt x="717548" y="394664"/>
                  <a:pt x="773024" y="398793"/>
                  <a:pt x="828240" y="404928"/>
                </a:cubicBezTo>
                <a:cubicBezTo>
                  <a:pt x="914132" y="401860"/>
                  <a:pt x="1000544" y="405652"/>
                  <a:pt x="1085915" y="395725"/>
                </a:cubicBezTo>
                <a:cubicBezTo>
                  <a:pt x="1133218" y="390224"/>
                  <a:pt x="1177191" y="367906"/>
                  <a:pt x="1223955" y="358913"/>
                </a:cubicBezTo>
                <a:cubicBezTo>
                  <a:pt x="1257227" y="352514"/>
                  <a:pt x="1291441" y="352778"/>
                  <a:pt x="1325184" y="349711"/>
                </a:cubicBezTo>
                <a:cubicBezTo>
                  <a:pt x="1342275" y="342875"/>
                  <a:pt x="1438442" y="310073"/>
                  <a:pt x="1463224" y="285290"/>
                </a:cubicBezTo>
                <a:cubicBezTo>
                  <a:pt x="1470083" y="278431"/>
                  <a:pt x="1468824" y="266689"/>
                  <a:pt x="1472427" y="257682"/>
                </a:cubicBezTo>
                <a:cubicBezTo>
                  <a:pt x="1474974" y="251313"/>
                  <a:pt x="1478562" y="245411"/>
                  <a:pt x="1481629" y="239276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任意形状 86"/>
          <p:cNvSpPr/>
          <p:nvPr/>
        </p:nvSpPr>
        <p:spPr>
          <a:xfrm>
            <a:off x="6976327" y="4155682"/>
            <a:ext cx="1277562" cy="1023726"/>
          </a:xfrm>
          <a:custGeom>
            <a:avLst/>
            <a:gdLst>
              <a:gd name="connsiteX0" fmla="*/ 0 w 1205550"/>
              <a:gd name="connsiteY0" fmla="*/ 0 h 1085942"/>
              <a:gd name="connsiteX1" fmla="*/ 165648 w 1205550"/>
              <a:gd name="connsiteY1" fmla="*/ 27609 h 1085942"/>
              <a:gd name="connsiteX2" fmla="*/ 211661 w 1205550"/>
              <a:gd name="connsiteY2" fmla="*/ 55218 h 1085942"/>
              <a:gd name="connsiteX3" fmla="*/ 294485 w 1205550"/>
              <a:gd name="connsiteY3" fmla="*/ 119638 h 1085942"/>
              <a:gd name="connsiteX4" fmla="*/ 368107 w 1205550"/>
              <a:gd name="connsiteY4" fmla="*/ 230073 h 1085942"/>
              <a:gd name="connsiteX5" fmla="*/ 395715 w 1205550"/>
              <a:gd name="connsiteY5" fmla="*/ 349710 h 1085942"/>
              <a:gd name="connsiteX6" fmla="*/ 368107 w 1205550"/>
              <a:gd name="connsiteY6" fmla="*/ 487754 h 1085942"/>
              <a:gd name="connsiteX7" fmla="*/ 349701 w 1205550"/>
              <a:gd name="connsiteY7" fmla="*/ 506160 h 1085942"/>
              <a:gd name="connsiteX8" fmla="*/ 322093 w 1205550"/>
              <a:gd name="connsiteY8" fmla="*/ 515363 h 1085942"/>
              <a:gd name="connsiteX9" fmla="*/ 294485 w 1205550"/>
              <a:gd name="connsiteY9" fmla="*/ 506160 h 1085942"/>
              <a:gd name="connsiteX10" fmla="*/ 257675 w 1205550"/>
              <a:gd name="connsiteY10" fmla="*/ 404928 h 1085942"/>
              <a:gd name="connsiteX11" fmla="*/ 266877 w 1205550"/>
              <a:gd name="connsiteY11" fmla="*/ 358913 h 1085942"/>
              <a:gd name="connsiteX12" fmla="*/ 377309 w 1205550"/>
              <a:gd name="connsiteY12" fmla="*/ 312899 h 1085942"/>
              <a:gd name="connsiteX13" fmla="*/ 450931 w 1205550"/>
              <a:gd name="connsiteY13" fmla="*/ 322102 h 1085942"/>
              <a:gd name="connsiteX14" fmla="*/ 736214 w 1205550"/>
              <a:gd name="connsiteY14" fmla="*/ 441739 h 1085942"/>
              <a:gd name="connsiteX15" fmla="*/ 1058307 w 1205550"/>
              <a:gd name="connsiteY15" fmla="*/ 662609 h 1085942"/>
              <a:gd name="connsiteX16" fmla="*/ 1122726 w 1205550"/>
              <a:gd name="connsiteY16" fmla="*/ 745435 h 1085942"/>
              <a:gd name="connsiteX17" fmla="*/ 1141131 w 1205550"/>
              <a:gd name="connsiteY17" fmla="*/ 791450 h 1085942"/>
              <a:gd name="connsiteX18" fmla="*/ 1187144 w 1205550"/>
              <a:gd name="connsiteY18" fmla="*/ 938696 h 1085942"/>
              <a:gd name="connsiteX19" fmla="*/ 1196347 w 1205550"/>
              <a:gd name="connsiteY19" fmla="*/ 984710 h 1085942"/>
              <a:gd name="connsiteX20" fmla="*/ 1205550 w 1205550"/>
              <a:gd name="connsiteY20" fmla="*/ 1021522 h 1085942"/>
              <a:gd name="connsiteX21" fmla="*/ 1196347 w 1205550"/>
              <a:gd name="connsiteY21" fmla="*/ 1085942 h 108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5550" h="1085942">
                <a:moveTo>
                  <a:pt x="0" y="0"/>
                </a:moveTo>
                <a:cubicBezTo>
                  <a:pt x="55216" y="9203"/>
                  <a:pt x="111483" y="13479"/>
                  <a:pt x="165648" y="27609"/>
                </a:cubicBezTo>
                <a:cubicBezTo>
                  <a:pt x="182956" y="32124"/>
                  <a:pt x="197106" y="44821"/>
                  <a:pt x="211661" y="55218"/>
                </a:cubicBezTo>
                <a:cubicBezTo>
                  <a:pt x="240122" y="75548"/>
                  <a:pt x="269754" y="94906"/>
                  <a:pt x="294485" y="119638"/>
                </a:cubicBezTo>
                <a:cubicBezTo>
                  <a:pt x="315061" y="140214"/>
                  <a:pt x="355156" y="194456"/>
                  <a:pt x="368107" y="230073"/>
                </a:cubicBezTo>
                <a:cubicBezTo>
                  <a:pt x="386207" y="279848"/>
                  <a:pt x="387378" y="299691"/>
                  <a:pt x="395715" y="349710"/>
                </a:cubicBezTo>
                <a:cubicBezTo>
                  <a:pt x="388615" y="434910"/>
                  <a:pt x="406097" y="440266"/>
                  <a:pt x="368107" y="487754"/>
                </a:cubicBezTo>
                <a:cubicBezTo>
                  <a:pt x="362687" y="494529"/>
                  <a:pt x="357141" y="501696"/>
                  <a:pt x="349701" y="506160"/>
                </a:cubicBezTo>
                <a:cubicBezTo>
                  <a:pt x="341383" y="511151"/>
                  <a:pt x="331296" y="512295"/>
                  <a:pt x="322093" y="515363"/>
                </a:cubicBezTo>
                <a:cubicBezTo>
                  <a:pt x="312890" y="512295"/>
                  <a:pt x="300305" y="513920"/>
                  <a:pt x="294485" y="506160"/>
                </a:cubicBezTo>
                <a:cubicBezTo>
                  <a:pt x="274115" y="478999"/>
                  <a:pt x="265927" y="437938"/>
                  <a:pt x="257675" y="404928"/>
                </a:cubicBezTo>
                <a:cubicBezTo>
                  <a:pt x="260742" y="389590"/>
                  <a:pt x="256485" y="370604"/>
                  <a:pt x="266877" y="358913"/>
                </a:cubicBezTo>
                <a:cubicBezTo>
                  <a:pt x="298196" y="323678"/>
                  <a:pt x="336568" y="321048"/>
                  <a:pt x="377309" y="312899"/>
                </a:cubicBezTo>
                <a:cubicBezTo>
                  <a:pt x="401850" y="315967"/>
                  <a:pt x="426788" y="316737"/>
                  <a:pt x="450931" y="322102"/>
                </a:cubicBezTo>
                <a:cubicBezTo>
                  <a:pt x="551343" y="344416"/>
                  <a:pt x="647615" y="393411"/>
                  <a:pt x="736214" y="441739"/>
                </a:cubicBezTo>
                <a:cubicBezTo>
                  <a:pt x="843760" y="500402"/>
                  <a:pt x="968568" y="572868"/>
                  <a:pt x="1058307" y="662609"/>
                </a:cubicBezTo>
                <a:cubicBezTo>
                  <a:pt x="1083039" y="687341"/>
                  <a:pt x="1103813" y="716014"/>
                  <a:pt x="1122726" y="745435"/>
                </a:cubicBezTo>
                <a:cubicBezTo>
                  <a:pt x="1131659" y="759331"/>
                  <a:pt x="1135575" y="775893"/>
                  <a:pt x="1141131" y="791450"/>
                </a:cubicBezTo>
                <a:cubicBezTo>
                  <a:pt x="1155691" y="832219"/>
                  <a:pt x="1176177" y="894826"/>
                  <a:pt x="1187144" y="938696"/>
                </a:cubicBezTo>
                <a:cubicBezTo>
                  <a:pt x="1190938" y="953871"/>
                  <a:pt x="1192954" y="969441"/>
                  <a:pt x="1196347" y="984710"/>
                </a:cubicBezTo>
                <a:cubicBezTo>
                  <a:pt x="1199091" y="997057"/>
                  <a:pt x="1202482" y="1009251"/>
                  <a:pt x="1205550" y="1021522"/>
                </a:cubicBezTo>
                <a:lnTo>
                  <a:pt x="1196347" y="1085942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任意形状 87"/>
          <p:cNvSpPr/>
          <p:nvPr/>
        </p:nvSpPr>
        <p:spPr>
          <a:xfrm>
            <a:off x="9671546" y="4099641"/>
            <a:ext cx="635379" cy="956664"/>
          </a:xfrm>
          <a:custGeom>
            <a:avLst/>
            <a:gdLst>
              <a:gd name="connsiteX0" fmla="*/ 607376 w 717808"/>
              <a:gd name="connsiteY0" fmla="*/ 0 h 1490869"/>
              <a:gd name="connsiteX1" fmla="*/ 634984 w 717808"/>
              <a:gd name="connsiteY1" fmla="*/ 64420 h 1490869"/>
              <a:gd name="connsiteX2" fmla="*/ 680997 w 717808"/>
              <a:gd name="connsiteY2" fmla="*/ 174855 h 1490869"/>
              <a:gd name="connsiteX3" fmla="*/ 717808 w 717808"/>
              <a:gd name="connsiteY3" fmla="*/ 395725 h 1490869"/>
              <a:gd name="connsiteX4" fmla="*/ 671794 w 717808"/>
              <a:gd name="connsiteY4" fmla="*/ 552174 h 1490869"/>
              <a:gd name="connsiteX5" fmla="*/ 616578 w 717808"/>
              <a:gd name="connsiteY5" fmla="*/ 588985 h 1490869"/>
              <a:gd name="connsiteX6" fmla="*/ 450930 w 717808"/>
              <a:gd name="connsiteY6" fmla="*/ 662609 h 1490869"/>
              <a:gd name="connsiteX7" fmla="*/ 276080 w 717808"/>
              <a:gd name="connsiteY7" fmla="*/ 690217 h 1490869"/>
              <a:gd name="connsiteX8" fmla="*/ 230066 w 717808"/>
              <a:gd name="connsiteY8" fmla="*/ 681014 h 1490869"/>
              <a:gd name="connsiteX9" fmla="*/ 239269 w 717808"/>
              <a:gd name="connsiteY9" fmla="*/ 533768 h 1490869"/>
              <a:gd name="connsiteX10" fmla="*/ 312890 w 717808"/>
              <a:gd name="connsiteY10" fmla="*/ 441739 h 1490869"/>
              <a:gd name="connsiteX11" fmla="*/ 368106 w 717808"/>
              <a:gd name="connsiteY11" fmla="*/ 395725 h 1490869"/>
              <a:gd name="connsiteX12" fmla="*/ 404917 w 717808"/>
              <a:gd name="connsiteY12" fmla="*/ 386522 h 1490869"/>
              <a:gd name="connsiteX13" fmla="*/ 515349 w 717808"/>
              <a:gd name="connsiteY13" fmla="*/ 478551 h 1490869"/>
              <a:gd name="connsiteX14" fmla="*/ 607376 w 717808"/>
              <a:gd name="connsiteY14" fmla="*/ 644203 h 1490869"/>
              <a:gd name="connsiteX15" fmla="*/ 644186 w 717808"/>
              <a:gd name="connsiteY15" fmla="*/ 782246 h 1490869"/>
              <a:gd name="connsiteX16" fmla="*/ 616578 w 717808"/>
              <a:gd name="connsiteY16" fmla="*/ 947898 h 1490869"/>
              <a:gd name="connsiteX17" fmla="*/ 450930 w 717808"/>
              <a:gd name="connsiteY17" fmla="*/ 1168768 h 1490869"/>
              <a:gd name="connsiteX18" fmla="*/ 285282 w 717808"/>
              <a:gd name="connsiteY18" fmla="*/ 1334420 h 1490869"/>
              <a:gd name="connsiteX19" fmla="*/ 27608 w 717808"/>
              <a:gd name="connsiteY19" fmla="*/ 1490869 h 1490869"/>
              <a:gd name="connsiteX20" fmla="*/ 0 w 717808"/>
              <a:gd name="connsiteY20" fmla="*/ 1490869 h 14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7808" h="1490869">
                <a:moveTo>
                  <a:pt x="607376" y="0"/>
                </a:moveTo>
                <a:cubicBezTo>
                  <a:pt x="616579" y="21473"/>
                  <a:pt x="625317" y="43152"/>
                  <a:pt x="634984" y="64420"/>
                </a:cubicBezTo>
                <a:cubicBezTo>
                  <a:pt x="655884" y="110403"/>
                  <a:pt x="666197" y="115654"/>
                  <a:pt x="680997" y="174855"/>
                </a:cubicBezTo>
                <a:cubicBezTo>
                  <a:pt x="702440" y="260630"/>
                  <a:pt x="707722" y="315033"/>
                  <a:pt x="717808" y="395725"/>
                </a:cubicBezTo>
                <a:cubicBezTo>
                  <a:pt x="702470" y="447875"/>
                  <a:pt x="697016" y="504021"/>
                  <a:pt x="671794" y="552174"/>
                </a:cubicBezTo>
                <a:cubicBezTo>
                  <a:pt x="661530" y="571769"/>
                  <a:pt x="635417" y="577391"/>
                  <a:pt x="616578" y="588985"/>
                </a:cubicBezTo>
                <a:cubicBezTo>
                  <a:pt x="555993" y="626269"/>
                  <a:pt x="524580" y="642522"/>
                  <a:pt x="450930" y="662609"/>
                </a:cubicBezTo>
                <a:cubicBezTo>
                  <a:pt x="402644" y="675778"/>
                  <a:pt x="328009" y="683726"/>
                  <a:pt x="276080" y="690217"/>
                </a:cubicBezTo>
                <a:cubicBezTo>
                  <a:pt x="260742" y="687149"/>
                  <a:pt x="243647" y="688775"/>
                  <a:pt x="230066" y="681014"/>
                </a:cubicBezTo>
                <a:cubicBezTo>
                  <a:pt x="181307" y="653152"/>
                  <a:pt x="237488" y="539110"/>
                  <a:pt x="239269" y="533768"/>
                </a:cubicBezTo>
                <a:cubicBezTo>
                  <a:pt x="251211" y="497940"/>
                  <a:pt x="286760" y="465494"/>
                  <a:pt x="312890" y="441739"/>
                </a:cubicBezTo>
                <a:cubicBezTo>
                  <a:pt x="330618" y="425623"/>
                  <a:pt x="347562" y="408052"/>
                  <a:pt x="368106" y="395725"/>
                </a:cubicBezTo>
                <a:cubicBezTo>
                  <a:pt x="378952" y="389218"/>
                  <a:pt x="392647" y="389590"/>
                  <a:pt x="404917" y="386522"/>
                </a:cubicBezTo>
                <a:cubicBezTo>
                  <a:pt x="479688" y="411445"/>
                  <a:pt x="463588" y="394438"/>
                  <a:pt x="515349" y="478551"/>
                </a:cubicBezTo>
                <a:cubicBezTo>
                  <a:pt x="548454" y="532347"/>
                  <a:pt x="607376" y="644203"/>
                  <a:pt x="607376" y="644203"/>
                </a:cubicBezTo>
                <a:cubicBezTo>
                  <a:pt x="619646" y="690217"/>
                  <a:pt x="642744" y="734646"/>
                  <a:pt x="644186" y="782246"/>
                </a:cubicBezTo>
                <a:cubicBezTo>
                  <a:pt x="645881" y="838199"/>
                  <a:pt x="635849" y="895341"/>
                  <a:pt x="616578" y="947898"/>
                </a:cubicBezTo>
                <a:cubicBezTo>
                  <a:pt x="599271" y="995100"/>
                  <a:pt x="481499" y="1136015"/>
                  <a:pt x="450930" y="1168768"/>
                </a:cubicBezTo>
                <a:cubicBezTo>
                  <a:pt x="397650" y="1225855"/>
                  <a:pt x="343835" y="1282754"/>
                  <a:pt x="285282" y="1334420"/>
                </a:cubicBezTo>
                <a:cubicBezTo>
                  <a:pt x="254379" y="1361688"/>
                  <a:pt x="98316" y="1490869"/>
                  <a:pt x="27608" y="1490869"/>
                </a:cubicBezTo>
                <a:lnTo>
                  <a:pt x="0" y="1490869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88"/>
          <p:cNvSpPr/>
          <p:nvPr/>
        </p:nvSpPr>
        <p:spPr>
          <a:xfrm>
            <a:off x="8470797" y="4036353"/>
            <a:ext cx="285124" cy="1033434"/>
          </a:xfrm>
          <a:custGeom>
            <a:avLst/>
            <a:gdLst>
              <a:gd name="connsiteX0" fmla="*/ 46013 w 322113"/>
              <a:gd name="connsiteY0" fmla="*/ 0 h 1610508"/>
              <a:gd name="connsiteX1" fmla="*/ 18405 w 322113"/>
              <a:gd name="connsiteY1" fmla="*/ 174856 h 1610508"/>
              <a:gd name="connsiteX2" fmla="*/ 0 w 322113"/>
              <a:gd name="connsiteY2" fmla="*/ 349711 h 1610508"/>
              <a:gd name="connsiteX3" fmla="*/ 18405 w 322113"/>
              <a:gd name="connsiteY3" fmla="*/ 754638 h 1610508"/>
              <a:gd name="connsiteX4" fmla="*/ 36810 w 322113"/>
              <a:gd name="connsiteY4" fmla="*/ 782247 h 1610508"/>
              <a:gd name="connsiteX5" fmla="*/ 82824 w 322113"/>
              <a:gd name="connsiteY5" fmla="*/ 809856 h 1610508"/>
              <a:gd name="connsiteX6" fmla="*/ 147242 w 322113"/>
              <a:gd name="connsiteY6" fmla="*/ 800653 h 1610508"/>
              <a:gd name="connsiteX7" fmla="*/ 174850 w 322113"/>
              <a:gd name="connsiteY7" fmla="*/ 727029 h 1610508"/>
              <a:gd name="connsiteX8" fmla="*/ 165648 w 322113"/>
              <a:gd name="connsiteY8" fmla="*/ 598189 h 1610508"/>
              <a:gd name="connsiteX9" fmla="*/ 128837 w 322113"/>
              <a:gd name="connsiteY9" fmla="*/ 625798 h 1610508"/>
              <a:gd name="connsiteX10" fmla="*/ 110432 w 322113"/>
              <a:gd name="connsiteY10" fmla="*/ 662609 h 1610508"/>
              <a:gd name="connsiteX11" fmla="*/ 73621 w 322113"/>
              <a:gd name="connsiteY11" fmla="*/ 745435 h 1610508"/>
              <a:gd name="connsiteX12" fmla="*/ 55216 w 322113"/>
              <a:gd name="connsiteY12" fmla="*/ 947899 h 1610508"/>
              <a:gd name="connsiteX13" fmla="*/ 73621 w 322113"/>
              <a:gd name="connsiteY13" fmla="*/ 1049131 h 1610508"/>
              <a:gd name="connsiteX14" fmla="*/ 119634 w 322113"/>
              <a:gd name="connsiteY14" fmla="*/ 1196377 h 1610508"/>
              <a:gd name="connsiteX15" fmla="*/ 138040 w 322113"/>
              <a:gd name="connsiteY15" fmla="*/ 1233189 h 1610508"/>
              <a:gd name="connsiteX16" fmla="*/ 174850 w 322113"/>
              <a:gd name="connsiteY16" fmla="*/ 1334421 h 1610508"/>
              <a:gd name="connsiteX17" fmla="*/ 211661 w 322113"/>
              <a:gd name="connsiteY17" fmla="*/ 1408044 h 1610508"/>
              <a:gd name="connsiteX18" fmla="*/ 220864 w 322113"/>
              <a:gd name="connsiteY18" fmla="*/ 1435653 h 1610508"/>
              <a:gd name="connsiteX19" fmla="*/ 248472 w 322113"/>
              <a:gd name="connsiteY19" fmla="*/ 1472464 h 1610508"/>
              <a:gd name="connsiteX20" fmla="*/ 294485 w 322113"/>
              <a:gd name="connsiteY20" fmla="*/ 1536885 h 1610508"/>
              <a:gd name="connsiteX21" fmla="*/ 303688 w 322113"/>
              <a:gd name="connsiteY21" fmla="*/ 1564493 h 1610508"/>
              <a:gd name="connsiteX22" fmla="*/ 322093 w 322113"/>
              <a:gd name="connsiteY22" fmla="*/ 1610508 h 161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2113" h="1610508">
                <a:moveTo>
                  <a:pt x="46013" y="0"/>
                </a:moveTo>
                <a:cubicBezTo>
                  <a:pt x="23376" y="249005"/>
                  <a:pt x="53347" y="-23155"/>
                  <a:pt x="18405" y="174856"/>
                </a:cubicBezTo>
                <a:cubicBezTo>
                  <a:pt x="15493" y="191358"/>
                  <a:pt x="1206" y="337655"/>
                  <a:pt x="0" y="349711"/>
                </a:cubicBezTo>
                <a:cubicBezTo>
                  <a:pt x="6135" y="484687"/>
                  <a:pt x="6948" y="620010"/>
                  <a:pt x="18405" y="754638"/>
                </a:cubicBezTo>
                <a:cubicBezTo>
                  <a:pt x="19343" y="765659"/>
                  <a:pt x="28412" y="775049"/>
                  <a:pt x="36810" y="782247"/>
                </a:cubicBezTo>
                <a:cubicBezTo>
                  <a:pt x="50391" y="793888"/>
                  <a:pt x="67486" y="800653"/>
                  <a:pt x="82824" y="809856"/>
                </a:cubicBezTo>
                <a:cubicBezTo>
                  <a:pt x="104297" y="806788"/>
                  <a:pt x="129194" y="812685"/>
                  <a:pt x="147242" y="800653"/>
                </a:cubicBezTo>
                <a:cubicBezTo>
                  <a:pt x="151961" y="797507"/>
                  <a:pt x="170577" y="739848"/>
                  <a:pt x="174850" y="727029"/>
                </a:cubicBezTo>
                <a:cubicBezTo>
                  <a:pt x="171783" y="684082"/>
                  <a:pt x="183464" y="637386"/>
                  <a:pt x="165648" y="598189"/>
                </a:cubicBezTo>
                <a:cubicBezTo>
                  <a:pt x="159301" y="584226"/>
                  <a:pt x="138819" y="614152"/>
                  <a:pt x="128837" y="625798"/>
                </a:cubicBezTo>
                <a:cubicBezTo>
                  <a:pt x="119909" y="636214"/>
                  <a:pt x="116181" y="650153"/>
                  <a:pt x="110432" y="662609"/>
                </a:cubicBezTo>
                <a:cubicBezTo>
                  <a:pt x="97771" y="690041"/>
                  <a:pt x="85891" y="717826"/>
                  <a:pt x="73621" y="745435"/>
                </a:cubicBezTo>
                <a:cubicBezTo>
                  <a:pt x="64117" y="811962"/>
                  <a:pt x="52635" y="880793"/>
                  <a:pt x="55216" y="947899"/>
                </a:cubicBezTo>
                <a:cubicBezTo>
                  <a:pt x="56534" y="982171"/>
                  <a:pt x="66895" y="1015500"/>
                  <a:pt x="73621" y="1049131"/>
                </a:cubicBezTo>
                <a:cubicBezTo>
                  <a:pt x="81595" y="1089001"/>
                  <a:pt x="111468" y="1180045"/>
                  <a:pt x="119634" y="1196377"/>
                </a:cubicBezTo>
                <a:cubicBezTo>
                  <a:pt x="125769" y="1208648"/>
                  <a:pt x="132945" y="1220451"/>
                  <a:pt x="138040" y="1233189"/>
                </a:cubicBezTo>
                <a:cubicBezTo>
                  <a:pt x="167033" y="1305673"/>
                  <a:pt x="144672" y="1269034"/>
                  <a:pt x="174850" y="1334421"/>
                </a:cubicBezTo>
                <a:cubicBezTo>
                  <a:pt x="186348" y="1359333"/>
                  <a:pt x="202984" y="1382014"/>
                  <a:pt x="211661" y="1408044"/>
                </a:cubicBezTo>
                <a:cubicBezTo>
                  <a:pt x="214729" y="1417247"/>
                  <a:pt x="216051" y="1427230"/>
                  <a:pt x="220864" y="1435653"/>
                </a:cubicBezTo>
                <a:cubicBezTo>
                  <a:pt x="228474" y="1448970"/>
                  <a:pt x="240343" y="1459457"/>
                  <a:pt x="248472" y="1472464"/>
                </a:cubicBezTo>
                <a:cubicBezTo>
                  <a:pt x="288849" y="1537070"/>
                  <a:pt x="241853" y="1484251"/>
                  <a:pt x="294485" y="1536885"/>
                </a:cubicBezTo>
                <a:cubicBezTo>
                  <a:pt x="297553" y="1546088"/>
                  <a:pt x="299867" y="1555577"/>
                  <a:pt x="303688" y="1564493"/>
                </a:cubicBezTo>
                <a:cubicBezTo>
                  <a:pt x="323465" y="1610640"/>
                  <a:pt x="322093" y="1586112"/>
                  <a:pt x="322093" y="1610508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 rot="20738916">
            <a:off x="4366942" y="1503179"/>
            <a:ext cx="2039494" cy="14371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 rot="21331181">
            <a:off x="5132993" y="2697920"/>
            <a:ext cx="1998396" cy="12843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 rot="915053">
            <a:off x="7546688" y="1960518"/>
            <a:ext cx="1998396" cy="14075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 rot="21331181">
            <a:off x="8948341" y="2631687"/>
            <a:ext cx="1998396" cy="122574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 rot="20398142">
            <a:off x="4337930" y="3889827"/>
            <a:ext cx="1998396" cy="147624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13735" y="5276118"/>
            <a:ext cx="2156037" cy="472747"/>
            <a:chOff x="7413735" y="5276118"/>
            <a:chExt cx="2156037" cy="472747"/>
          </a:xfrm>
        </p:grpSpPr>
        <p:sp>
          <p:nvSpPr>
            <p:cNvPr id="3" name="矩形 2"/>
            <p:cNvSpPr/>
            <p:nvPr/>
          </p:nvSpPr>
          <p:spPr>
            <a:xfrm rot="21288071">
              <a:off x="7413735" y="5276118"/>
              <a:ext cx="2156037" cy="472747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rot="21284246">
              <a:off x="7691650" y="5350905"/>
              <a:ext cx="15459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填入您的内容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02688" y="4036353"/>
            <a:ext cx="3009706" cy="184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918742" y="3429000"/>
            <a:ext cx="183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76465" y="2732150"/>
            <a:ext cx="2570469" cy="1076293"/>
            <a:chOff x="1076465" y="2732150"/>
            <a:chExt cx="2570469" cy="1076293"/>
          </a:xfrm>
        </p:grpSpPr>
        <p:grpSp>
          <p:nvGrpSpPr>
            <p:cNvPr id="38" name="组合 37"/>
            <p:cNvGrpSpPr/>
            <p:nvPr/>
          </p:nvGrpSpPr>
          <p:grpSpPr>
            <a:xfrm>
              <a:off x="1076465" y="2732150"/>
              <a:ext cx="777672" cy="1076293"/>
              <a:chOff x="4135438" y="709613"/>
              <a:chExt cx="3927475" cy="5435600"/>
            </a:xfrm>
            <a:solidFill>
              <a:srgbClr val="007625"/>
            </a:solidFill>
          </p:grpSpPr>
          <p:sp>
            <p:nvSpPr>
              <p:cNvPr id="3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cxnSp>
          <p:nvCxnSpPr>
            <p:cNvPr id="51" name="直接连接符 50"/>
            <p:cNvCxnSpPr>
              <a:stCxn id="4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ln w="19050">
              <a:solidFill>
                <a:srgbClr val="0076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6" grpId="0" animBg="1"/>
      <p:bldP spid="19" grpId="0" animBg="1"/>
      <p:bldP spid="22" grpId="0" animBg="1"/>
      <p:bldP spid="37" grpId="0"/>
      <p:bldP spid="49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16200000" flipH="1">
            <a:off x="3251037" y="3611845"/>
            <a:ext cx="5143499" cy="36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430910" y="1822799"/>
            <a:ext cx="2916614" cy="1675625"/>
            <a:chOff x="3430910" y="1822799"/>
            <a:chExt cx="2916614" cy="1675625"/>
          </a:xfrm>
        </p:grpSpPr>
        <p:sp>
          <p:nvSpPr>
            <p:cNvPr id="6" name="弧形 5"/>
            <p:cNvSpPr/>
            <p:nvPr/>
          </p:nvSpPr>
          <p:spPr>
            <a:xfrm flipH="1">
              <a:off x="5642719" y="2803145"/>
              <a:ext cx="695279" cy="695279"/>
            </a:xfrm>
            <a:prstGeom prst="arc">
              <a:avLst>
                <a:gd name="adj1" fmla="val 5258951"/>
                <a:gd name="adj2" fmla="val 16255764"/>
              </a:avLst>
            </a:prstGeom>
            <a:gradFill flip="none" rotWithShape="1">
              <a:gsLst>
                <a:gs pos="52000">
                  <a:srgbClr val="B46300"/>
                </a:gs>
                <a:gs pos="0">
                  <a:srgbClr val="F08200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430910" y="1822799"/>
              <a:ext cx="2916614" cy="1411266"/>
              <a:chOff x="3430910" y="1822799"/>
              <a:chExt cx="2916614" cy="1411266"/>
            </a:xfrm>
          </p:grpSpPr>
          <p:sp>
            <p:nvSpPr>
              <p:cNvPr id="7" name="矩形 9"/>
              <p:cNvSpPr/>
              <p:nvPr/>
            </p:nvSpPr>
            <p:spPr>
              <a:xfrm rot="16200000" flipH="1" flipV="1">
                <a:off x="4183584" y="1070125"/>
                <a:ext cx="1411266" cy="2916614"/>
              </a:xfrm>
              <a:custGeom>
                <a:avLst/>
                <a:gdLst/>
                <a:ahLst/>
                <a:cxnLst/>
                <a:rect l="l" t="t" r="r" b="b"/>
                <a:pathLst>
                  <a:path w="1411266" h="2916614">
                    <a:moveTo>
                      <a:pt x="1387505" y="9814"/>
                    </a:moveTo>
                    <a:lnTo>
                      <a:pt x="1396996" y="11194"/>
                    </a:lnTo>
                    <a:cubicBezTo>
                      <a:pt x="1401683" y="9973"/>
                      <a:pt x="1406445" y="9964"/>
                      <a:pt x="1411266" y="10018"/>
                    </a:cubicBezTo>
                    <a:close/>
                    <a:moveTo>
                      <a:pt x="0" y="312207"/>
                    </a:moveTo>
                    <a:lnTo>
                      <a:pt x="501" y="1008112"/>
                    </a:lnTo>
                    <a:lnTo>
                      <a:pt x="1" y="1008112"/>
                    </a:lnTo>
                    <a:lnTo>
                      <a:pt x="1" y="2016224"/>
                    </a:lnTo>
                    <a:cubicBezTo>
                      <a:pt x="86" y="2134875"/>
                      <a:pt x="172" y="2253527"/>
                      <a:pt x="257" y="2372178"/>
                    </a:cubicBezTo>
                    <a:cubicBezTo>
                      <a:pt x="3098" y="2555513"/>
                      <a:pt x="75654" y="2726511"/>
                      <a:pt x="229348" y="2828880"/>
                    </a:cubicBezTo>
                    <a:cubicBezTo>
                      <a:pt x="400137" y="2942634"/>
                      <a:pt x="622453" y="2946031"/>
                      <a:pt x="796695" y="2837550"/>
                    </a:cubicBezTo>
                    <a:cubicBezTo>
                      <a:pt x="970401" y="2729403"/>
                      <a:pt x="1033707" y="2533768"/>
                      <a:pt x="1035082" y="2329608"/>
                    </a:cubicBezTo>
                    <a:cubicBezTo>
                      <a:pt x="1035730" y="2238127"/>
                      <a:pt x="1035859" y="2129995"/>
                      <a:pt x="1035579" y="2016224"/>
                    </a:cubicBezTo>
                    <a:lnTo>
                      <a:pt x="1035719" y="2016224"/>
                    </a:lnTo>
                    <a:lnTo>
                      <a:pt x="1035719" y="1108487"/>
                    </a:lnTo>
                    <a:lnTo>
                      <a:pt x="1036151" y="1108487"/>
                    </a:lnTo>
                    <a:cubicBezTo>
                      <a:pt x="1035627" y="835720"/>
                      <a:pt x="1032958" y="530544"/>
                      <a:pt x="1030299" y="344740"/>
                    </a:cubicBezTo>
                    <a:cubicBezTo>
                      <a:pt x="1033304" y="326873"/>
                      <a:pt x="1037285" y="308116"/>
                      <a:pt x="1042543" y="289000"/>
                    </a:cubicBezTo>
                    <a:cubicBezTo>
                      <a:pt x="1056353" y="210076"/>
                      <a:pt x="1098912" y="139111"/>
                      <a:pt x="1163037" y="90469"/>
                    </a:cubicBezTo>
                    <a:cubicBezTo>
                      <a:pt x="1170235" y="82470"/>
                      <a:pt x="1178850" y="75928"/>
                      <a:pt x="1188650" y="70791"/>
                    </a:cubicBezTo>
                    <a:lnTo>
                      <a:pt x="1208422" y="55602"/>
                    </a:lnTo>
                    <a:cubicBezTo>
                      <a:pt x="1215505" y="51540"/>
                      <a:pt x="1222695" y="47746"/>
                      <a:pt x="1231033" y="46403"/>
                    </a:cubicBezTo>
                    <a:cubicBezTo>
                      <a:pt x="1238208" y="41893"/>
                      <a:pt x="1246089" y="38537"/>
                      <a:pt x="1254754" y="36752"/>
                    </a:cubicBezTo>
                    <a:cubicBezTo>
                      <a:pt x="1295403" y="17323"/>
                      <a:pt x="1339619" y="9228"/>
                      <a:pt x="1383765" y="9782"/>
                    </a:cubicBezTo>
                    <a:lnTo>
                      <a:pt x="246732" y="0"/>
                    </a:lnTo>
                    <a:cubicBezTo>
                      <a:pt x="130077" y="1655"/>
                      <a:pt x="1853" y="207096"/>
                      <a:pt x="266" y="308250"/>
                    </a:cubicBezTo>
                    <a:cubicBezTo>
                      <a:pt x="178" y="309569"/>
                      <a:pt x="88" y="310888"/>
                      <a:pt x="0" y="312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69352" y="1935816"/>
                <a:ext cx="920262" cy="830997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800" dirty="0">
                    <a:solidFill>
                      <a:prstClr val="white"/>
                    </a:solidFill>
                    <a:latin typeface="Algerian" panose="04027200000000000000" pitchFamily="82" charset="0"/>
                    <a:ea typeface="宋体" panose="02010600030101010101" pitchFamily="2" charset="-122"/>
                  </a:rPr>
                  <a:t>01</a:t>
                </a:r>
                <a:endParaRPr lang="zh-CN" altLang="en-US" sz="4800" dirty="0">
                  <a:solidFill>
                    <a:prstClr val="white"/>
                  </a:solidFill>
                  <a:latin typeface="Algerian" panose="04027200000000000000" pitchFamily="8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238610" y="2145190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输入您的内容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80322" y="3007735"/>
            <a:ext cx="4267201" cy="1654131"/>
            <a:chOff x="2080322" y="3007735"/>
            <a:chExt cx="4267201" cy="1654131"/>
          </a:xfrm>
        </p:grpSpPr>
        <p:sp>
          <p:nvSpPr>
            <p:cNvPr id="4" name="弧形 3"/>
            <p:cNvSpPr/>
            <p:nvPr/>
          </p:nvSpPr>
          <p:spPr>
            <a:xfrm flipH="1">
              <a:off x="5642719" y="3966587"/>
              <a:ext cx="695279" cy="695279"/>
            </a:xfrm>
            <a:prstGeom prst="arc">
              <a:avLst>
                <a:gd name="adj1" fmla="val 5258951"/>
                <a:gd name="adj2" fmla="val 16255764"/>
              </a:avLst>
            </a:prstGeom>
            <a:solidFill>
              <a:srgbClr val="0F5316"/>
            </a:solidFill>
            <a:ln w="25400" cap="flat" cmpd="sng" algn="ctr">
              <a:noFill/>
              <a:prstDash val="solid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80322" y="3007735"/>
              <a:ext cx="4267201" cy="1411266"/>
              <a:chOff x="2080322" y="3007735"/>
              <a:chExt cx="4267201" cy="1411266"/>
            </a:xfrm>
          </p:grpSpPr>
          <p:sp>
            <p:nvSpPr>
              <p:cNvPr id="8" name="矩形 9"/>
              <p:cNvSpPr/>
              <p:nvPr/>
            </p:nvSpPr>
            <p:spPr>
              <a:xfrm rot="16200000" flipH="1" flipV="1">
                <a:off x="3508290" y="1579767"/>
                <a:ext cx="1411266" cy="4267201"/>
              </a:xfrm>
              <a:custGeom>
                <a:avLst/>
                <a:gdLst/>
                <a:ahLst/>
                <a:cxnLst/>
                <a:rect l="l" t="t" r="r" b="b"/>
                <a:pathLst>
                  <a:path w="1411266" h="4267201">
                    <a:moveTo>
                      <a:pt x="1387505" y="9814"/>
                    </a:moveTo>
                    <a:lnTo>
                      <a:pt x="1396996" y="11194"/>
                    </a:lnTo>
                    <a:cubicBezTo>
                      <a:pt x="1401683" y="9973"/>
                      <a:pt x="1406445" y="9964"/>
                      <a:pt x="1411266" y="10018"/>
                    </a:cubicBezTo>
                    <a:close/>
                    <a:moveTo>
                      <a:pt x="1" y="3366811"/>
                    </a:moveTo>
                    <a:cubicBezTo>
                      <a:pt x="86" y="3485462"/>
                      <a:pt x="172" y="3604114"/>
                      <a:pt x="257" y="3722765"/>
                    </a:cubicBezTo>
                    <a:cubicBezTo>
                      <a:pt x="3098" y="3906100"/>
                      <a:pt x="75654" y="4077098"/>
                      <a:pt x="229348" y="4179467"/>
                    </a:cubicBezTo>
                    <a:cubicBezTo>
                      <a:pt x="400137" y="4293221"/>
                      <a:pt x="622453" y="4296618"/>
                      <a:pt x="796695" y="4188137"/>
                    </a:cubicBezTo>
                    <a:cubicBezTo>
                      <a:pt x="970401" y="4079990"/>
                      <a:pt x="1033707" y="3884355"/>
                      <a:pt x="1035082" y="3680195"/>
                    </a:cubicBezTo>
                    <a:cubicBezTo>
                      <a:pt x="1035730" y="3588714"/>
                      <a:pt x="1035859" y="3480582"/>
                      <a:pt x="1035579" y="3366811"/>
                    </a:cubicBezTo>
                    <a:close/>
                    <a:moveTo>
                      <a:pt x="0" y="312207"/>
                    </a:moveTo>
                    <a:lnTo>
                      <a:pt x="501" y="1008112"/>
                    </a:lnTo>
                    <a:lnTo>
                      <a:pt x="1" y="1008112"/>
                    </a:lnTo>
                    <a:lnTo>
                      <a:pt x="1" y="1376354"/>
                    </a:lnTo>
                    <a:lnTo>
                      <a:pt x="0" y="1376354"/>
                    </a:lnTo>
                    <a:lnTo>
                      <a:pt x="0" y="3366810"/>
                    </a:lnTo>
                    <a:lnTo>
                      <a:pt x="1035718" y="3366810"/>
                    </a:lnTo>
                    <a:lnTo>
                      <a:pt x="1035718" y="2016224"/>
                    </a:lnTo>
                    <a:lnTo>
                      <a:pt x="1035719" y="2016224"/>
                    </a:lnTo>
                    <a:lnTo>
                      <a:pt x="1035719" y="1108487"/>
                    </a:lnTo>
                    <a:lnTo>
                      <a:pt x="1036151" y="1108487"/>
                    </a:lnTo>
                    <a:cubicBezTo>
                      <a:pt x="1035627" y="835720"/>
                      <a:pt x="1032958" y="530544"/>
                      <a:pt x="1030299" y="344740"/>
                    </a:cubicBezTo>
                    <a:cubicBezTo>
                      <a:pt x="1033304" y="326873"/>
                      <a:pt x="1037285" y="308116"/>
                      <a:pt x="1042543" y="289000"/>
                    </a:cubicBezTo>
                    <a:cubicBezTo>
                      <a:pt x="1056353" y="210076"/>
                      <a:pt x="1098912" y="139111"/>
                      <a:pt x="1163037" y="90469"/>
                    </a:cubicBezTo>
                    <a:cubicBezTo>
                      <a:pt x="1170235" y="82470"/>
                      <a:pt x="1178850" y="75928"/>
                      <a:pt x="1188650" y="70791"/>
                    </a:cubicBezTo>
                    <a:lnTo>
                      <a:pt x="1208422" y="55602"/>
                    </a:lnTo>
                    <a:cubicBezTo>
                      <a:pt x="1215505" y="51540"/>
                      <a:pt x="1222695" y="47746"/>
                      <a:pt x="1231033" y="46403"/>
                    </a:cubicBezTo>
                    <a:cubicBezTo>
                      <a:pt x="1238208" y="41893"/>
                      <a:pt x="1246089" y="38537"/>
                      <a:pt x="1254754" y="36752"/>
                    </a:cubicBezTo>
                    <a:cubicBezTo>
                      <a:pt x="1295403" y="17323"/>
                      <a:pt x="1339619" y="9228"/>
                      <a:pt x="1383765" y="9782"/>
                    </a:cubicBezTo>
                    <a:lnTo>
                      <a:pt x="246732" y="0"/>
                    </a:lnTo>
                    <a:cubicBezTo>
                      <a:pt x="130077" y="1655"/>
                      <a:pt x="1853" y="207096"/>
                      <a:pt x="266" y="308250"/>
                    </a:cubicBezTo>
                    <a:cubicBezTo>
                      <a:pt x="178" y="309569"/>
                      <a:pt x="88" y="310888"/>
                      <a:pt x="0" y="312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20854" y="3110778"/>
                <a:ext cx="920262" cy="830997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800" dirty="0">
                    <a:solidFill>
                      <a:prstClr val="white"/>
                    </a:solidFill>
                    <a:latin typeface="Algerian" panose="04027200000000000000" pitchFamily="82" charset="0"/>
                    <a:ea typeface="宋体" panose="02010600030101010101" pitchFamily="2" charset="-122"/>
                  </a:rPr>
                  <a:t>02</a:t>
                </a:r>
                <a:endParaRPr lang="zh-CN" altLang="en-US" sz="4800" dirty="0">
                  <a:solidFill>
                    <a:prstClr val="white"/>
                  </a:solidFill>
                  <a:latin typeface="Algerian" panose="04027200000000000000" pitchFamily="8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190192" y="3371791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输入您的内容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73962" y="4192671"/>
            <a:ext cx="5473562" cy="1637677"/>
            <a:chOff x="873962" y="4192671"/>
            <a:chExt cx="5473562" cy="1637677"/>
          </a:xfrm>
        </p:grpSpPr>
        <p:sp>
          <p:nvSpPr>
            <p:cNvPr id="5" name="弧形 4"/>
            <p:cNvSpPr/>
            <p:nvPr/>
          </p:nvSpPr>
          <p:spPr>
            <a:xfrm flipH="1">
              <a:off x="5652245" y="5135069"/>
              <a:ext cx="695279" cy="695279"/>
            </a:xfrm>
            <a:prstGeom prst="arc">
              <a:avLst>
                <a:gd name="adj1" fmla="val 5376329"/>
                <a:gd name="adj2" fmla="val 16208600"/>
              </a:avLst>
            </a:prstGeom>
            <a:solidFill>
              <a:srgbClr val="0F5316"/>
            </a:solidFill>
            <a:ln w="254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73962" y="4192671"/>
              <a:ext cx="5473562" cy="1411747"/>
              <a:chOff x="873962" y="4192671"/>
              <a:chExt cx="5473562" cy="1411747"/>
            </a:xfrm>
          </p:grpSpPr>
          <p:sp>
            <p:nvSpPr>
              <p:cNvPr id="9" name="矩形 9"/>
              <p:cNvSpPr/>
              <p:nvPr/>
            </p:nvSpPr>
            <p:spPr>
              <a:xfrm rot="16200000" flipH="1" flipV="1">
                <a:off x="2904869" y="2161764"/>
                <a:ext cx="1411747" cy="5473562"/>
              </a:xfrm>
              <a:custGeom>
                <a:avLst/>
                <a:gdLst/>
                <a:ahLst/>
                <a:cxnLst/>
                <a:rect l="l" t="t" r="r" b="b"/>
                <a:pathLst>
                  <a:path w="1411747" h="5473562">
                    <a:moveTo>
                      <a:pt x="1387986" y="9814"/>
                    </a:moveTo>
                    <a:lnTo>
                      <a:pt x="1397477" y="11194"/>
                    </a:lnTo>
                    <a:cubicBezTo>
                      <a:pt x="1402164" y="9973"/>
                      <a:pt x="1406926" y="9964"/>
                      <a:pt x="1411747" y="10018"/>
                    </a:cubicBezTo>
                    <a:close/>
                    <a:moveTo>
                      <a:pt x="0" y="4573172"/>
                    </a:moveTo>
                    <a:cubicBezTo>
                      <a:pt x="85" y="4691823"/>
                      <a:pt x="171" y="4810475"/>
                      <a:pt x="256" y="4929126"/>
                    </a:cubicBezTo>
                    <a:cubicBezTo>
                      <a:pt x="3097" y="5112461"/>
                      <a:pt x="75653" y="5283459"/>
                      <a:pt x="229347" y="5385828"/>
                    </a:cubicBezTo>
                    <a:cubicBezTo>
                      <a:pt x="400136" y="5499582"/>
                      <a:pt x="622452" y="5502979"/>
                      <a:pt x="796694" y="5394498"/>
                    </a:cubicBezTo>
                    <a:cubicBezTo>
                      <a:pt x="970400" y="5286351"/>
                      <a:pt x="1033706" y="5090716"/>
                      <a:pt x="1035081" y="4886556"/>
                    </a:cubicBezTo>
                    <a:cubicBezTo>
                      <a:pt x="1035729" y="4795075"/>
                      <a:pt x="1035858" y="4686943"/>
                      <a:pt x="1035578" y="4573172"/>
                    </a:cubicBezTo>
                    <a:lnTo>
                      <a:pt x="1035719" y="4573172"/>
                    </a:lnTo>
                    <a:lnTo>
                      <a:pt x="1035719" y="3641524"/>
                    </a:lnTo>
                    <a:cubicBezTo>
                      <a:pt x="1036239" y="3558857"/>
                      <a:pt x="1036302" y="3464932"/>
                      <a:pt x="1036060" y="3366812"/>
                    </a:cubicBezTo>
                    <a:lnTo>
                      <a:pt x="1035719" y="3366812"/>
                    </a:lnTo>
                    <a:lnTo>
                      <a:pt x="1035719" y="3366811"/>
                    </a:lnTo>
                    <a:lnTo>
                      <a:pt x="1036199" y="3366811"/>
                    </a:lnTo>
                    <a:lnTo>
                      <a:pt x="1036199" y="2016225"/>
                    </a:lnTo>
                    <a:lnTo>
                      <a:pt x="1036200" y="2016225"/>
                    </a:lnTo>
                    <a:lnTo>
                      <a:pt x="1036200" y="1108487"/>
                    </a:lnTo>
                    <a:lnTo>
                      <a:pt x="1036632" y="1108487"/>
                    </a:lnTo>
                    <a:cubicBezTo>
                      <a:pt x="1036108" y="835720"/>
                      <a:pt x="1033439" y="530544"/>
                      <a:pt x="1030780" y="344740"/>
                    </a:cubicBezTo>
                    <a:cubicBezTo>
                      <a:pt x="1033785" y="326873"/>
                      <a:pt x="1037766" y="308116"/>
                      <a:pt x="1043024" y="289000"/>
                    </a:cubicBezTo>
                    <a:cubicBezTo>
                      <a:pt x="1056834" y="210076"/>
                      <a:pt x="1099393" y="139111"/>
                      <a:pt x="1163518" y="90469"/>
                    </a:cubicBezTo>
                    <a:cubicBezTo>
                      <a:pt x="1170716" y="82470"/>
                      <a:pt x="1179331" y="75928"/>
                      <a:pt x="1189131" y="70791"/>
                    </a:cubicBezTo>
                    <a:lnTo>
                      <a:pt x="1208903" y="55602"/>
                    </a:lnTo>
                    <a:cubicBezTo>
                      <a:pt x="1215986" y="51540"/>
                      <a:pt x="1223176" y="47746"/>
                      <a:pt x="1231514" y="46403"/>
                    </a:cubicBezTo>
                    <a:cubicBezTo>
                      <a:pt x="1238689" y="41893"/>
                      <a:pt x="1246570" y="38537"/>
                      <a:pt x="1255235" y="36752"/>
                    </a:cubicBezTo>
                    <a:cubicBezTo>
                      <a:pt x="1295884" y="17323"/>
                      <a:pt x="1340100" y="9228"/>
                      <a:pt x="1384246" y="9782"/>
                    </a:cubicBezTo>
                    <a:lnTo>
                      <a:pt x="247213" y="0"/>
                    </a:lnTo>
                    <a:cubicBezTo>
                      <a:pt x="130558" y="1655"/>
                      <a:pt x="2334" y="207096"/>
                      <a:pt x="747" y="308250"/>
                    </a:cubicBezTo>
                    <a:cubicBezTo>
                      <a:pt x="659" y="309569"/>
                      <a:pt x="569" y="310888"/>
                      <a:pt x="481" y="312207"/>
                    </a:cubicBezTo>
                    <a:lnTo>
                      <a:pt x="982" y="1008112"/>
                    </a:lnTo>
                    <a:lnTo>
                      <a:pt x="482" y="1008112"/>
                    </a:lnTo>
                    <a:lnTo>
                      <a:pt x="482" y="1376354"/>
                    </a:lnTo>
                    <a:lnTo>
                      <a:pt x="481" y="1376354"/>
                    </a:lnTo>
                    <a:lnTo>
                      <a:pt x="481" y="2582716"/>
                    </a:lnTo>
                    <a:lnTo>
                      <a:pt x="0" y="2582716"/>
                    </a:lnTo>
                    <a:lnTo>
                      <a:pt x="0" y="45731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5105" y="4303478"/>
                <a:ext cx="920262" cy="830997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800" dirty="0">
                    <a:solidFill>
                      <a:prstClr val="white"/>
                    </a:solidFill>
                    <a:latin typeface="Algerian" panose="04027200000000000000" pitchFamily="82" charset="0"/>
                    <a:ea typeface="宋体" panose="02010600030101010101" pitchFamily="2" charset="-122"/>
                  </a:rPr>
                  <a:t>03</a:t>
                </a:r>
                <a:endParaRPr lang="zh-CN" altLang="en-US" sz="4800" dirty="0">
                  <a:solidFill>
                    <a:prstClr val="white"/>
                  </a:solidFill>
                  <a:latin typeface="Algerian" panose="04027200000000000000" pitchFamily="8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007608" y="4556727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输入您的内容</a:t>
                </a:r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7195671" y="1844824"/>
            <a:ext cx="3624017" cy="2511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9911630" y="4653137"/>
            <a:ext cx="847553" cy="810090"/>
            <a:chOff x="9839622" y="4822314"/>
            <a:chExt cx="847553" cy="810090"/>
          </a:xfrm>
        </p:grpSpPr>
        <p:sp>
          <p:nvSpPr>
            <p:cNvPr id="32" name="椭圆 31"/>
            <p:cNvSpPr/>
            <p:nvPr/>
          </p:nvSpPr>
          <p:spPr>
            <a:xfrm rot="10800000" flipH="1" flipV="1">
              <a:off x="9839622" y="4822314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Freeform 338"/>
            <p:cNvSpPr>
              <a:spLocks noEditPoints="1"/>
            </p:cNvSpPr>
            <p:nvPr/>
          </p:nvSpPr>
          <p:spPr bwMode="auto">
            <a:xfrm>
              <a:off x="10104023" y="5059335"/>
              <a:ext cx="356849" cy="305505"/>
            </a:xfrm>
            <a:custGeom>
              <a:avLst/>
              <a:gdLst>
                <a:gd name="T0" fmla="*/ 105 w 139"/>
                <a:gd name="T1" fmla="*/ 1 h 119"/>
                <a:gd name="T2" fmla="*/ 125 w 139"/>
                <a:gd name="T3" fmla="*/ 3 h 119"/>
                <a:gd name="T4" fmla="*/ 128 w 139"/>
                <a:gd name="T5" fmla="*/ 3 h 119"/>
                <a:gd name="T6" fmla="*/ 136 w 139"/>
                <a:gd name="T7" fmla="*/ 5 h 119"/>
                <a:gd name="T8" fmla="*/ 139 w 139"/>
                <a:gd name="T9" fmla="*/ 16 h 119"/>
                <a:gd name="T10" fmla="*/ 139 w 139"/>
                <a:gd name="T11" fmla="*/ 113 h 119"/>
                <a:gd name="T12" fmla="*/ 138 w 139"/>
                <a:gd name="T13" fmla="*/ 117 h 119"/>
                <a:gd name="T14" fmla="*/ 26 w 139"/>
                <a:gd name="T15" fmla="*/ 117 h 119"/>
                <a:gd name="T16" fmla="*/ 22 w 139"/>
                <a:gd name="T17" fmla="*/ 106 h 119"/>
                <a:gd name="T18" fmla="*/ 15 w 139"/>
                <a:gd name="T19" fmla="*/ 106 h 119"/>
                <a:gd name="T20" fmla="*/ 0 w 139"/>
                <a:gd name="T21" fmla="*/ 93 h 119"/>
                <a:gd name="T22" fmla="*/ 0 w 139"/>
                <a:gd name="T23" fmla="*/ 5 h 119"/>
                <a:gd name="T24" fmla="*/ 18 w 139"/>
                <a:gd name="T25" fmla="*/ 86 h 119"/>
                <a:gd name="T26" fmla="*/ 18 w 139"/>
                <a:gd name="T27" fmla="*/ 86 h 119"/>
                <a:gd name="T28" fmla="*/ 90 w 139"/>
                <a:gd name="T29" fmla="*/ 80 h 119"/>
                <a:gd name="T30" fmla="*/ 18 w 139"/>
                <a:gd name="T31" fmla="*/ 66 h 119"/>
                <a:gd name="T32" fmla="*/ 18 w 139"/>
                <a:gd name="T33" fmla="*/ 66 h 119"/>
                <a:gd name="T34" fmla="*/ 90 w 139"/>
                <a:gd name="T35" fmla="*/ 60 h 119"/>
                <a:gd name="T36" fmla="*/ 77 w 139"/>
                <a:gd name="T37" fmla="*/ 36 h 119"/>
                <a:gd name="T38" fmla="*/ 79 w 139"/>
                <a:gd name="T39" fmla="*/ 47 h 119"/>
                <a:gd name="T40" fmla="*/ 92 w 139"/>
                <a:gd name="T41" fmla="*/ 45 h 119"/>
                <a:gd name="T42" fmla="*/ 90 w 139"/>
                <a:gd name="T43" fmla="*/ 34 h 119"/>
                <a:gd name="T44" fmla="*/ 83 w 139"/>
                <a:gd name="T45" fmla="*/ 25 h 119"/>
                <a:gd name="T46" fmla="*/ 84 w 139"/>
                <a:gd name="T47" fmla="*/ 22 h 119"/>
                <a:gd name="T48" fmla="*/ 92 w 139"/>
                <a:gd name="T49" fmla="*/ 22 h 119"/>
                <a:gd name="T50" fmla="*/ 84 w 139"/>
                <a:gd name="T51" fmla="*/ 18 h 119"/>
                <a:gd name="T52" fmla="*/ 77 w 139"/>
                <a:gd name="T53" fmla="*/ 27 h 119"/>
                <a:gd name="T54" fmla="*/ 83 w 139"/>
                <a:gd name="T55" fmla="*/ 34 h 119"/>
                <a:gd name="T56" fmla="*/ 84 w 139"/>
                <a:gd name="T57" fmla="*/ 42 h 119"/>
                <a:gd name="T58" fmla="*/ 83 w 139"/>
                <a:gd name="T59" fmla="*/ 36 h 119"/>
                <a:gd name="T60" fmla="*/ 33 w 139"/>
                <a:gd name="T61" fmla="*/ 18 h 119"/>
                <a:gd name="T62" fmla="*/ 17 w 139"/>
                <a:gd name="T63" fmla="*/ 18 h 119"/>
                <a:gd name="T64" fmla="*/ 28 w 139"/>
                <a:gd name="T65" fmla="*/ 47 h 119"/>
                <a:gd name="T66" fmla="*/ 48 w 139"/>
                <a:gd name="T67" fmla="*/ 44 h 119"/>
                <a:gd name="T68" fmla="*/ 48 w 139"/>
                <a:gd name="T69" fmla="*/ 29 h 119"/>
                <a:gd name="T70" fmla="*/ 48 w 139"/>
                <a:gd name="T71" fmla="*/ 18 h 119"/>
                <a:gd name="T72" fmla="*/ 48 w 139"/>
                <a:gd name="T73" fmla="*/ 47 h 119"/>
                <a:gd name="T74" fmla="*/ 66 w 139"/>
                <a:gd name="T75" fmla="*/ 18 h 119"/>
                <a:gd name="T76" fmla="*/ 48 w 139"/>
                <a:gd name="T77" fmla="*/ 18 h 119"/>
                <a:gd name="T78" fmla="*/ 64 w 139"/>
                <a:gd name="T79" fmla="*/ 47 h 119"/>
                <a:gd name="T80" fmla="*/ 106 w 139"/>
                <a:gd name="T81" fmla="*/ 12 h 119"/>
                <a:gd name="T82" fmla="*/ 106 w 139"/>
                <a:gd name="T83" fmla="*/ 82 h 119"/>
                <a:gd name="T84" fmla="*/ 112 w 139"/>
                <a:gd name="T85" fmla="*/ 97 h 119"/>
                <a:gd name="T86" fmla="*/ 114 w 139"/>
                <a:gd name="T87" fmla="*/ 93 h 119"/>
                <a:gd name="T88" fmla="*/ 116 w 139"/>
                <a:gd name="T89" fmla="*/ 14 h 119"/>
                <a:gd name="T90" fmla="*/ 116 w 139"/>
                <a:gd name="T91" fmla="*/ 12 h 119"/>
                <a:gd name="T92" fmla="*/ 106 w 139"/>
                <a:gd name="T93" fmla="*/ 12 h 119"/>
                <a:gd name="T94" fmla="*/ 125 w 139"/>
                <a:gd name="T95" fmla="*/ 12 h 119"/>
                <a:gd name="T96" fmla="*/ 125 w 139"/>
                <a:gd name="T97" fmla="*/ 14 h 119"/>
                <a:gd name="T98" fmla="*/ 125 w 139"/>
                <a:gd name="T99" fmla="*/ 80 h 119"/>
                <a:gd name="T100" fmla="*/ 119 w 139"/>
                <a:gd name="T101" fmla="*/ 102 h 119"/>
                <a:gd name="T102" fmla="*/ 114 w 139"/>
                <a:gd name="T103" fmla="*/ 106 h 119"/>
                <a:gd name="T104" fmla="*/ 130 w 139"/>
                <a:gd name="T105" fmla="*/ 16 h 119"/>
                <a:gd name="T106" fmla="*/ 130 w 139"/>
                <a:gd name="T107" fmla="*/ 14 h 119"/>
                <a:gd name="T108" fmla="*/ 127 w 139"/>
                <a:gd name="T109" fmla="*/ 12 h 119"/>
                <a:gd name="T110" fmla="*/ 97 w 139"/>
                <a:gd name="T111" fmla="*/ 9 h 119"/>
                <a:gd name="T112" fmla="*/ 9 w 139"/>
                <a:gd name="T113" fmla="*/ 82 h 119"/>
                <a:gd name="T114" fmla="*/ 11 w 139"/>
                <a:gd name="T115" fmla="*/ 93 h 119"/>
                <a:gd name="T116" fmla="*/ 99 w 139"/>
                <a:gd name="T117" fmla="*/ 97 h 119"/>
                <a:gd name="T118" fmla="*/ 97 w 139"/>
                <a:gd name="T11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" h="119">
                  <a:moveTo>
                    <a:pt x="4" y="0"/>
                  </a:moveTo>
                  <a:lnTo>
                    <a:pt x="101" y="0"/>
                  </a:lnTo>
                  <a:lnTo>
                    <a:pt x="101" y="0"/>
                  </a:lnTo>
                  <a:lnTo>
                    <a:pt x="105" y="1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8" y="9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8" y="117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2" y="117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9" y="104"/>
                  </a:lnTo>
                  <a:lnTo>
                    <a:pt x="4" y="99"/>
                  </a:lnTo>
                  <a:lnTo>
                    <a:pt x="4" y="99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18" y="86"/>
                  </a:moveTo>
                  <a:lnTo>
                    <a:pt x="18" y="89"/>
                  </a:lnTo>
                  <a:lnTo>
                    <a:pt x="90" y="89"/>
                  </a:lnTo>
                  <a:lnTo>
                    <a:pt x="90" y="86"/>
                  </a:lnTo>
                  <a:lnTo>
                    <a:pt x="18" y="86"/>
                  </a:lnTo>
                  <a:lnTo>
                    <a:pt x="18" y="86"/>
                  </a:lnTo>
                  <a:close/>
                  <a:moveTo>
                    <a:pt x="18" y="75"/>
                  </a:moveTo>
                  <a:lnTo>
                    <a:pt x="18" y="80"/>
                  </a:lnTo>
                  <a:lnTo>
                    <a:pt x="90" y="80"/>
                  </a:lnTo>
                  <a:lnTo>
                    <a:pt x="90" y="75"/>
                  </a:lnTo>
                  <a:lnTo>
                    <a:pt x="18" y="75"/>
                  </a:lnTo>
                  <a:lnTo>
                    <a:pt x="18" y="75"/>
                  </a:lnTo>
                  <a:close/>
                  <a:moveTo>
                    <a:pt x="18" y="66"/>
                  </a:moveTo>
                  <a:lnTo>
                    <a:pt x="18" y="71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18" y="66"/>
                  </a:lnTo>
                  <a:lnTo>
                    <a:pt x="18" y="66"/>
                  </a:lnTo>
                  <a:close/>
                  <a:moveTo>
                    <a:pt x="18" y="56"/>
                  </a:moveTo>
                  <a:lnTo>
                    <a:pt x="18" y="60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77" y="36"/>
                  </a:moveTo>
                  <a:lnTo>
                    <a:pt x="77" y="42"/>
                  </a:lnTo>
                  <a:lnTo>
                    <a:pt x="77" y="42"/>
                  </a:lnTo>
                  <a:lnTo>
                    <a:pt x="77" y="45"/>
                  </a:lnTo>
                  <a:lnTo>
                    <a:pt x="79" y="47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90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7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9" y="18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33" y="47"/>
                  </a:moveTo>
                  <a:lnTo>
                    <a:pt x="33" y="18"/>
                  </a:lnTo>
                  <a:lnTo>
                    <a:pt x="28" y="18"/>
                  </a:lnTo>
                  <a:lnTo>
                    <a:pt x="28" y="31"/>
                  </a:lnTo>
                  <a:lnTo>
                    <a:pt x="24" y="18"/>
                  </a:lnTo>
                  <a:lnTo>
                    <a:pt x="17" y="18"/>
                  </a:lnTo>
                  <a:lnTo>
                    <a:pt x="17" y="47"/>
                  </a:lnTo>
                  <a:lnTo>
                    <a:pt x="22" y="47"/>
                  </a:lnTo>
                  <a:lnTo>
                    <a:pt x="22" y="31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close/>
                  <a:moveTo>
                    <a:pt x="48" y="47"/>
                  </a:moveTo>
                  <a:lnTo>
                    <a:pt x="48" y="44"/>
                  </a:lnTo>
                  <a:lnTo>
                    <a:pt x="42" y="44"/>
                  </a:lnTo>
                  <a:lnTo>
                    <a:pt x="42" y="33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42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35" y="18"/>
                  </a:lnTo>
                  <a:lnTo>
                    <a:pt x="35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75" y="18"/>
                  </a:moveTo>
                  <a:lnTo>
                    <a:pt x="70" y="18"/>
                  </a:lnTo>
                  <a:lnTo>
                    <a:pt x="68" y="31"/>
                  </a:lnTo>
                  <a:lnTo>
                    <a:pt x="66" y="18"/>
                  </a:lnTo>
                  <a:lnTo>
                    <a:pt x="59" y="18"/>
                  </a:lnTo>
                  <a:lnTo>
                    <a:pt x="57" y="31"/>
                  </a:lnTo>
                  <a:lnTo>
                    <a:pt x="55" y="18"/>
                  </a:lnTo>
                  <a:lnTo>
                    <a:pt x="48" y="18"/>
                  </a:lnTo>
                  <a:lnTo>
                    <a:pt x="53" y="47"/>
                  </a:lnTo>
                  <a:lnTo>
                    <a:pt x="59" y="47"/>
                  </a:lnTo>
                  <a:lnTo>
                    <a:pt x="61" y="31"/>
                  </a:lnTo>
                  <a:lnTo>
                    <a:pt x="64" y="47"/>
                  </a:lnTo>
                  <a:lnTo>
                    <a:pt x="72" y="47"/>
                  </a:lnTo>
                  <a:lnTo>
                    <a:pt x="75" y="18"/>
                  </a:lnTo>
                  <a:lnTo>
                    <a:pt x="75" y="18"/>
                  </a:lnTo>
                  <a:close/>
                  <a:moveTo>
                    <a:pt x="106" y="12"/>
                  </a:moveTo>
                  <a:lnTo>
                    <a:pt x="106" y="80"/>
                  </a:lnTo>
                  <a:lnTo>
                    <a:pt x="106" y="80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9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2"/>
                  </a:lnTo>
                  <a:close/>
                  <a:moveTo>
                    <a:pt x="127" y="12"/>
                  </a:moveTo>
                  <a:lnTo>
                    <a:pt x="127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3" y="89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19" y="102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130" y="108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close/>
                  <a:moveTo>
                    <a:pt x="97" y="9"/>
                  </a:moveTo>
                  <a:lnTo>
                    <a:pt x="9" y="9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9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7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7" y="89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9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615486" y="4673156"/>
            <a:ext cx="847553" cy="810090"/>
            <a:chOff x="8615486" y="4842333"/>
            <a:chExt cx="847553" cy="810090"/>
          </a:xfrm>
        </p:grpSpPr>
        <p:sp>
          <p:nvSpPr>
            <p:cNvPr id="35" name="椭圆 34"/>
            <p:cNvSpPr/>
            <p:nvPr/>
          </p:nvSpPr>
          <p:spPr>
            <a:xfrm rot="10800000" flipH="1" flipV="1">
              <a:off x="8615486" y="4842333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07625"/>
                </a:gs>
                <a:gs pos="58000">
                  <a:srgbClr val="009A04"/>
                </a:gs>
                <a:gs pos="100000">
                  <a:srgbClr val="0ED02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7" name="Freeform 440"/>
            <p:cNvSpPr>
              <a:spLocks noEditPoints="1"/>
            </p:cNvSpPr>
            <p:nvPr/>
          </p:nvSpPr>
          <p:spPr bwMode="auto">
            <a:xfrm>
              <a:off x="8860613" y="5102110"/>
              <a:ext cx="395357" cy="277264"/>
            </a:xfrm>
            <a:custGeom>
              <a:avLst/>
              <a:gdLst>
                <a:gd name="T0" fmla="*/ 35 w 154"/>
                <a:gd name="T1" fmla="*/ 97 h 108"/>
                <a:gd name="T2" fmla="*/ 35 w 154"/>
                <a:gd name="T3" fmla="*/ 5 h 108"/>
                <a:gd name="T4" fmla="*/ 7 w 154"/>
                <a:gd name="T5" fmla="*/ 5 h 108"/>
                <a:gd name="T6" fmla="*/ 7 w 154"/>
                <a:gd name="T7" fmla="*/ 97 h 108"/>
                <a:gd name="T8" fmla="*/ 0 w 154"/>
                <a:gd name="T9" fmla="*/ 97 h 108"/>
                <a:gd name="T10" fmla="*/ 0 w 154"/>
                <a:gd name="T11" fmla="*/ 108 h 108"/>
                <a:gd name="T12" fmla="*/ 154 w 154"/>
                <a:gd name="T13" fmla="*/ 108 h 108"/>
                <a:gd name="T14" fmla="*/ 154 w 154"/>
                <a:gd name="T15" fmla="*/ 97 h 108"/>
                <a:gd name="T16" fmla="*/ 149 w 154"/>
                <a:gd name="T17" fmla="*/ 97 h 108"/>
                <a:gd name="T18" fmla="*/ 149 w 154"/>
                <a:gd name="T19" fmla="*/ 44 h 108"/>
                <a:gd name="T20" fmla="*/ 121 w 154"/>
                <a:gd name="T21" fmla="*/ 44 h 108"/>
                <a:gd name="T22" fmla="*/ 121 w 154"/>
                <a:gd name="T23" fmla="*/ 97 h 108"/>
                <a:gd name="T24" fmla="*/ 110 w 154"/>
                <a:gd name="T25" fmla="*/ 97 h 108"/>
                <a:gd name="T26" fmla="*/ 110 w 154"/>
                <a:gd name="T27" fmla="*/ 64 h 108"/>
                <a:gd name="T28" fmla="*/ 83 w 154"/>
                <a:gd name="T29" fmla="*/ 64 h 108"/>
                <a:gd name="T30" fmla="*/ 83 w 154"/>
                <a:gd name="T31" fmla="*/ 97 h 108"/>
                <a:gd name="T32" fmla="*/ 73 w 154"/>
                <a:gd name="T33" fmla="*/ 97 h 108"/>
                <a:gd name="T34" fmla="*/ 73 w 154"/>
                <a:gd name="T35" fmla="*/ 29 h 108"/>
                <a:gd name="T36" fmla="*/ 46 w 154"/>
                <a:gd name="T37" fmla="*/ 29 h 108"/>
                <a:gd name="T38" fmla="*/ 46 w 154"/>
                <a:gd name="T39" fmla="*/ 97 h 108"/>
                <a:gd name="T40" fmla="*/ 35 w 154"/>
                <a:gd name="T41" fmla="*/ 97 h 108"/>
                <a:gd name="T42" fmla="*/ 35 w 154"/>
                <a:gd name="T43" fmla="*/ 97 h 108"/>
                <a:gd name="T44" fmla="*/ 83 w 154"/>
                <a:gd name="T45" fmla="*/ 25 h 108"/>
                <a:gd name="T46" fmla="*/ 83 w 154"/>
                <a:gd name="T47" fmla="*/ 9 h 108"/>
                <a:gd name="T48" fmla="*/ 112 w 154"/>
                <a:gd name="T49" fmla="*/ 9 h 108"/>
                <a:gd name="T50" fmla="*/ 112 w 154"/>
                <a:gd name="T51" fmla="*/ 0 h 108"/>
                <a:gd name="T52" fmla="*/ 139 w 154"/>
                <a:gd name="T53" fmla="*/ 16 h 108"/>
                <a:gd name="T54" fmla="*/ 112 w 154"/>
                <a:gd name="T55" fmla="*/ 35 h 108"/>
                <a:gd name="T56" fmla="*/ 112 w 154"/>
                <a:gd name="T57" fmla="*/ 25 h 108"/>
                <a:gd name="T58" fmla="*/ 83 w 154"/>
                <a:gd name="T5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08">
                  <a:moveTo>
                    <a:pt x="35" y="97"/>
                  </a:moveTo>
                  <a:lnTo>
                    <a:pt x="35" y="5"/>
                  </a:lnTo>
                  <a:lnTo>
                    <a:pt x="7" y="5"/>
                  </a:lnTo>
                  <a:lnTo>
                    <a:pt x="7" y="97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154" y="108"/>
                  </a:lnTo>
                  <a:lnTo>
                    <a:pt x="154" y="97"/>
                  </a:lnTo>
                  <a:lnTo>
                    <a:pt x="149" y="97"/>
                  </a:lnTo>
                  <a:lnTo>
                    <a:pt x="149" y="44"/>
                  </a:lnTo>
                  <a:lnTo>
                    <a:pt x="121" y="44"/>
                  </a:lnTo>
                  <a:lnTo>
                    <a:pt x="121" y="97"/>
                  </a:lnTo>
                  <a:lnTo>
                    <a:pt x="110" y="97"/>
                  </a:lnTo>
                  <a:lnTo>
                    <a:pt x="110" y="64"/>
                  </a:lnTo>
                  <a:lnTo>
                    <a:pt x="83" y="64"/>
                  </a:lnTo>
                  <a:lnTo>
                    <a:pt x="83" y="97"/>
                  </a:lnTo>
                  <a:lnTo>
                    <a:pt x="73" y="97"/>
                  </a:lnTo>
                  <a:lnTo>
                    <a:pt x="73" y="29"/>
                  </a:lnTo>
                  <a:lnTo>
                    <a:pt x="46" y="29"/>
                  </a:lnTo>
                  <a:lnTo>
                    <a:pt x="46" y="97"/>
                  </a:lnTo>
                  <a:lnTo>
                    <a:pt x="35" y="97"/>
                  </a:lnTo>
                  <a:lnTo>
                    <a:pt x="35" y="97"/>
                  </a:lnTo>
                  <a:close/>
                  <a:moveTo>
                    <a:pt x="83" y="25"/>
                  </a:moveTo>
                  <a:lnTo>
                    <a:pt x="83" y="9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139" y="16"/>
                  </a:lnTo>
                  <a:lnTo>
                    <a:pt x="112" y="35"/>
                  </a:lnTo>
                  <a:lnTo>
                    <a:pt x="112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68361" y="4653136"/>
            <a:ext cx="847553" cy="810090"/>
            <a:chOff x="7401348" y="4822313"/>
            <a:chExt cx="847553" cy="810090"/>
          </a:xfrm>
        </p:grpSpPr>
        <p:sp>
          <p:nvSpPr>
            <p:cNvPr id="33" name="椭圆 32"/>
            <p:cNvSpPr/>
            <p:nvPr/>
          </p:nvSpPr>
          <p:spPr>
            <a:xfrm rot="10800000" flipH="1" flipV="1">
              <a:off x="7401348" y="4822313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8" name="Freeform 455"/>
            <p:cNvSpPr>
              <a:spLocks noEditPoints="1"/>
            </p:cNvSpPr>
            <p:nvPr/>
          </p:nvSpPr>
          <p:spPr bwMode="auto">
            <a:xfrm>
              <a:off x="7672169" y="5070441"/>
              <a:ext cx="282397" cy="315774"/>
            </a:xfrm>
            <a:custGeom>
              <a:avLst/>
              <a:gdLst>
                <a:gd name="T0" fmla="*/ 33 w 110"/>
                <a:gd name="T1" fmla="*/ 9 h 123"/>
                <a:gd name="T2" fmla="*/ 32 w 110"/>
                <a:gd name="T3" fmla="*/ 20 h 123"/>
                <a:gd name="T4" fmla="*/ 33 w 110"/>
                <a:gd name="T5" fmla="*/ 29 h 123"/>
                <a:gd name="T6" fmla="*/ 32 w 110"/>
                <a:gd name="T7" fmla="*/ 39 h 123"/>
                <a:gd name="T8" fmla="*/ 28 w 110"/>
                <a:gd name="T9" fmla="*/ 39 h 123"/>
                <a:gd name="T10" fmla="*/ 22 w 110"/>
                <a:gd name="T11" fmla="*/ 29 h 123"/>
                <a:gd name="T12" fmla="*/ 21 w 110"/>
                <a:gd name="T13" fmla="*/ 20 h 123"/>
                <a:gd name="T14" fmla="*/ 28 w 110"/>
                <a:gd name="T15" fmla="*/ 2 h 123"/>
                <a:gd name="T16" fmla="*/ 32 w 110"/>
                <a:gd name="T17" fmla="*/ 0 h 123"/>
                <a:gd name="T18" fmla="*/ 103 w 110"/>
                <a:gd name="T19" fmla="*/ 9 h 123"/>
                <a:gd name="T20" fmla="*/ 8 w 110"/>
                <a:gd name="T21" fmla="*/ 110 h 123"/>
                <a:gd name="T22" fmla="*/ 94 w 110"/>
                <a:gd name="T23" fmla="*/ 108 h 123"/>
                <a:gd name="T24" fmla="*/ 8 w 110"/>
                <a:gd name="T25" fmla="*/ 105 h 123"/>
                <a:gd name="T26" fmla="*/ 94 w 110"/>
                <a:gd name="T27" fmla="*/ 103 h 123"/>
                <a:gd name="T28" fmla="*/ 8 w 110"/>
                <a:gd name="T29" fmla="*/ 99 h 123"/>
                <a:gd name="T30" fmla="*/ 94 w 110"/>
                <a:gd name="T31" fmla="*/ 97 h 123"/>
                <a:gd name="T32" fmla="*/ 99 w 110"/>
                <a:gd name="T33" fmla="*/ 85 h 123"/>
                <a:gd name="T34" fmla="*/ 103 w 110"/>
                <a:gd name="T35" fmla="*/ 86 h 123"/>
                <a:gd name="T36" fmla="*/ 109 w 110"/>
                <a:gd name="T37" fmla="*/ 96 h 123"/>
                <a:gd name="T38" fmla="*/ 110 w 110"/>
                <a:gd name="T39" fmla="*/ 105 h 123"/>
                <a:gd name="T40" fmla="*/ 103 w 110"/>
                <a:gd name="T41" fmla="*/ 121 h 123"/>
                <a:gd name="T42" fmla="*/ 99 w 110"/>
                <a:gd name="T43" fmla="*/ 123 h 123"/>
                <a:gd name="T44" fmla="*/ 98 w 110"/>
                <a:gd name="T45" fmla="*/ 112 h 123"/>
                <a:gd name="T46" fmla="*/ 99 w 110"/>
                <a:gd name="T47" fmla="*/ 105 h 123"/>
                <a:gd name="T48" fmla="*/ 99 w 110"/>
                <a:gd name="T49" fmla="*/ 99 h 123"/>
                <a:gd name="T50" fmla="*/ 0 w 110"/>
                <a:gd name="T51" fmla="*/ 94 h 123"/>
                <a:gd name="T52" fmla="*/ 19 w 110"/>
                <a:gd name="T53" fmla="*/ 68 h 123"/>
                <a:gd name="T54" fmla="*/ 79 w 110"/>
                <a:gd name="T55" fmla="*/ 66 h 123"/>
                <a:gd name="T56" fmla="*/ 19 w 110"/>
                <a:gd name="T57" fmla="*/ 63 h 123"/>
                <a:gd name="T58" fmla="*/ 79 w 110"/>
                <a:gd name="T59" fmla="*/ 61 h 123"/>
                <a:gd name="T60" fmla="*/ 19 w 110"/>
                <a:gd name="T61" fmla="*/ 57 h 123"/>
                <a:gd name="T62" fmla="*/ 79 w 110"/>
                <a:gd name="T63" fmla="*/ 55 h 123"/>
                <a:gd name="T64" fmla="*/ 85 w 110"/>
                <a:gd name="T65" fmla="*/ 42 h 123"/>
                <a:gd name="T66" fmla="*/ 88 w 110"/>
                <a:gd name="T67" fmla="*/ 44 h 123"/>
                <a:gd name="T68" fmla="*/ 94 w 110"/>
                <a:gd name="T69" fmla="*/ 53 h 123"/>
                <a:gd name="T70" fmla="*/ 96 w 110"/>
                <a:gd name="T71" fmla="*/ 63 h 123"/>
                <a:gd name="T72" fmla="*/ 88 w 110"/>
                <a:gd name="T73" fmla="*/ 79 h 123"/>
                <a:gd name="T74" fmla="*/ 85 w 110"/>
                <a:gd name="T75" fmla="*/ 81 h 123"/>
                <a:gd name="T76" fmla="*/ 81 w 110"/>
                <a:gd name="T77" fmla="*/ 72 h 123"/>
                <a:gd name="T78" fmla="*/ 85 w 110"/>
                <a:gd name="T79" fmla="*/ 63 h 123"/>
                <a:gd name="T80" fmla="*/ 85 w 110"/>
                <a:gd name="T81" fmla="*/ 57 h 123"/>
                <a:gd name="T82" fmla="*/ 11 w 110"/>
                <a:gd name="T83" fmla="*/ 52 h 123"/>
                <a:gd name="T84" fmla="*/ 98 w 110"/>
                <a:gd name="T85" fmla="*/ 26 h 123"/>
                <a:gd name="T86" fmla="*/ 37 w 110"/>
                <a:gd name="T87" fmla="*/ 24 h 123"/>
                <a:gd name="T88" fmla="*/ 98 w 110"/>
                <a:gd name="T89" fmla="*/ 22 h 123"/>
                <a:gd name="T90" fmla="*/ 37 w 110"/>
                <a:gd name="T91" fmla="*/ 18 h 123"/>
                <a:gd name="T92" fmla="*/ 98 w 110"/>
                <a:gd name="T93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123">
                  <a:moveTo>
                    <a:pt x="10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3" y="29"/>
                  </a:lnTo>
                  <a:lnTo>
                    <a:pt x="105" y="29"/>
                  </a:lnTo>
                  <a:lnTo>
                    <a:pt x="10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2" y="2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103" y="0"/>
                  </a:lnTo>
                  <a:lnTo>
                    <a:pt x="103" y="9"/>
                  </a:lnTo>
                  <a:lnTo>
                    <a:pt x="103" y="9"/>
                  </a:lnTo>
                  <a:close/>
                  <a:moveTo>
                    <a:pt x="94" y="108"/>
                  </a:moveTo>
                  <a:lnTo>
                    <a:pt x="8" y="108"/>
                  </a:lnTo>
                  <a:lnTo>
                    <a:pt x="8" y="110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4" y="108"/>
                  </a:lnTo>
                  <a:close/>
                  <a:moveTo>
                    <a:pt x="94" y="103"/>
                  </a:moveTo>
                  <a:lnTo>
                    <a:pt x="8" y="103"/>
                  </a:lnTo>
                  <a:lnTo>
                    <a:pt x="8" y="105"/>
                  </a:lnTo>
                  <a:lnTo>
                    <a:pt x="94" y="105"/>
                  </a:lnTo>
                  <a:lnTo>
                    <a:pt x="94" y="103"/>
                  </a:lnTo>
                  <a:lnTo>
                    <a:pt x="94" y="103"/>
                  </a:lnTo>
                  <a:close/>
                  <a:moveTo>
                    <a:pt x="94" y="97"/>
                  </a:moveTo>
                  <a:lnTo>
                    <a:pt x="8" y="97"/>
                  </a:lnTo>
                  <a:lnTo>
                    <a:pt x="8" y="99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4" y="97"/>
                  </a:lnTo>
                  <a:close/>
                  <a:moveTo>
                    <a:pt x="0" y="94"/>
                  </a:moveTo>
                  <a:lnTo>
                    <a:pt x="0" y="85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9" y="96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99"/>
                  </a:lnTo>
                  <a:lnTo>
                    <a:pt x="98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79" y="66"/>
                  </a:moveTo>
                  <a:lnTo>
                    <a:pt x="19" y="66"/>
                  </a:lnTo>
                  <a:lnTo>
                    <a:pt x="19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79" y="66"/>
                  </a:lnTo>
                  <a:close/>
                  <a:moveTo>
                    <a:pt x="79" y="61"/>
                  </a:moveTo>
                  <a:lnTo>
                    <a:pt x="19" y="61"/>
                  </a:lnTo>
                  <a:lnTo>
                    <a:pt x="19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  <a:moveTo>
                    <a:pt x="79" y="55"/>
                  </a:moveTo>
                  <a:lnTo>
                    <a:pt x="19" y="55"/>
                  </a:lnTo>
                  <a:lnTo>
                    <a:pt x="19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9" y="55"/>
                  </a:lnTo>
                  <a:close/>
                  <a:moveTo>
                    <a:pt x="11" y="52"/>
                  </a:moveTo>
                  <a:lnTo>
                    <a:pt x="11" y="42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5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72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1" y="52"/>
                  </a:lnTo>
                  <a:lnTo>
                    <a:pt x="11" y="52"/>
                  </a:lnTo>
                  <a:lnTo>
                    <a:pt x="11" y="52"/>
                  </a:lnTo>
                  <a:close/>
                  <a:moveTo>
                    <a:pt x="37" y="24"/>
                  </a:moveTo>
                  <a:lnTo>
                    <a:pt x="37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37" y="24"/>
                  </a:lnTo>
                  <a:lnTo>
                    <a:pt x="37" y="24"/>
                  </a:lnTo>
                  <a:close/>
                  <a:moveTo>
                    <a:pt x="37" y="18"/>
                  </a:moveTo>
                  <a:lnTo>
                    <a:pt x="37" y="22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37" y="18"/>
                  </a:lnTo>
                  <a:lnTo>
                    <a:pt x="37" y="18"/>
                  </a:lnTo>
                  <a:close/>
                  <a:moveTo>
                    <a:pt x="37" y="13"/>
                  </a:moveTo>
                  <a:lnTo>
                    <a:pt x="37" y="17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887294" y="556063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66203" y="556063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551590" y="556063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209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3" grpId="0"/>
      <p:bldP spid="44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032486" y="1196752"/>
            <a:ext cx="3774688" cy="3778615"/>
            <a:chOff x="2032486" y="1196752"/>
            <a:chExt cx="3774688" cy="3778615"/>
          </a:xfrm>
        </p:grpSpPr>
        <p:sp>
          <p:nvSpPr>
            <p:cNvPr id="3" name="矩形 2"/>
            <p:cNvSpPr/>
            <p:nvPr/>
          </p:nvSpPr>
          <p:spPr>
            <a:xfrm>
              <a:off x="2152889" y="1955670"/>
              <a:ext cx="3533880" cy="737842"/>
            </a:xfrm>
            <a:prstGeom prst="rect">
              <a:avLst/>
            </a:pr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" name="矩形 15"/>
            <p:cNvSpPr/>
            <p:nvPr/>
          </p:nvSpPr>
          <p:spPr>
            <a:xfrm>
              <a:off x="2032486" y="2693512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" name="矩形 15"/>
            <p:cNvSpPr/>
            <p:nvPr/>
          </p:nvSpPr>
          <p:spPr>
            <a:xfrm flipV="1">
              <a:off x="2032486" y="3434616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" name="矩形 15"/>
            <p:cNvSpPr/>
            <p:nvPr/>
          </p:nvSpPr>
          <p:spPr>
            <a:xfrm>
              <a:off x="2032486" y="4204992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517515" y="1196752"/>
              <a:ext cx="2828953" cy="1004077"/>
              <a:chOff x="2517515" y="1196752"/>
              <a:chExt cx="2828953" cy="100407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517515" y="2097950"/>
                <a:ext cx="102879" cy="102879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63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243589" y="2091758"/>
                <a:ext cx="102879" cy="102879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63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9" name="直接连接符 8"/>
              <p:cNvCxnSpPr>
                <a:stCxn id="11" idx="6"/>
                <a:endCxn id="8" idx="5"/>
              </p:cNvCxnSpPr>
              <p:nvPr/>
            </p:nvCxnSpPr>
            <p:spPr>
              <a:xfrm>
                <a:off x="4024954" y="1333310"/>
                <a:ext cx="1306444" cy="84626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" name="直接连接符 9"/>
              <p:cNvCxnSpPr>
                <a:stCxn id="11" idx="2"/>
                <a:endCxn id="7" idx="3"/>
              </p:cNvCxnSpPr>
              <p:nvPr/>
            </p:nvCxnSpPr>
            <p:spPr>
              <a:xfrm flipH="1">
                <a:off x="2532580" y="1333310"/>
                <a:ext cx="1219257" cy="85245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1" name="椭圆 10"/>
              <p:cNvSpPr/>
              <p:nvPr/>
            </p:nvSpPr>
            <p:spPr>
              <a:xfrm>
                <a:off x="3751842" y="1196752"/>
                <a:ext cx="273117" cy="27311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127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593553" y="2145720"/>
            <a:ext cx="265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9833" y="2869175"/>
            <a:ext cx="29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4761" y="3635732"/>
            <a:ext cx="272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9088" y="4377353"/>
            <a:ext cx="376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640998" y="2569501"/>
            <a:ext cx="3774688" cy="3778615"/>
            <a:chOff x="6640998" y="2569501"/>
            <a:chExt cx="3774688" cy="3778615"/>
          </a:xfrm>
        </p:grpSpPr>
        <p:sp>
          <p:nvSpPr>
            <p:cNvPr id="39" name="矩形 38"/>
            <p:cNvSpPr/>
            <p:nvPr/>
          </p:nvSpPr>
          <p:spPr>
            <a:xfrm>
              <a:off x="6761401" y="3328419"/>
              <a:ext cx="3533880" cy="737842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0" name="矩形 15"/>
            <p:cNvSpPr/>
            <p:nvPr/>
          </p:nvSpPr>
          <p:spPr>
            <a:xfrm>
              <a:off x="6640998" y="4066261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1" name="矩形 15"/>
            <p:cNvSpPr/>
            <p:nvPr/>
          </p:nvSpPr>
          <p:spPr>
            <a:xfrm flipV="1">
              <a:off x="6640998" y="4807365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2" name="矩形 15"/>
            <p:cNvSpPr/>
            <p:nvPr/>
          </p:nvSpPr>
          <p:spPr>
            <a:xfrm>
              <a:off x="6640998" y="5577741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126027" y="2569501"/>
              <a:ext cx="2828953" cy="1004077"/>
              <a:chOff x="7126027" y="2569501"/>
              <a:chExt cx="2828953" cy="1004077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7126027" y="3470699"/>
                <a:ext cx="102879" cy="102879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63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9852101" y="3464507"/>
                <a:ext cx="102879" cy="102879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63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32" name="直接连接符 31"/>
              <p:cNvCxnSpPr>
                <a:stCxn id="34" idx="6"/>
                <a:endCxn id="31" idx="5"/>
              </p:cNvCxnSpPr>
              <p:nvPr/>
            </p:nvCxnSpPr>
            <p:spPr>
              <a:xfrm>
                <a:off x="8633466" y="2706059"/>
                <a:ext cx="1306444" cy="84626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" name="直接连接符 32"/>
              <p:cNvCxnSpPr>
                <a:stCxn id="34" idx="2"/>
                <a:endCxn id="30" idx="3"/>
              </p:cNvCxnSpPr>
              <p:nvPr/>
            </p:nvCxnSpPr>
            <p:spPr>
              <a:xfrm flipH="1">
                <a:off x="7141092" y="2706059"/>
                <a:ext cx="1219257" cy="85245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4" name="椭圆 33"/>
              <p:cNvSpPr/>
              <p:nvPr/>
            </p:nvSpPr>
            <p:spPr>
              <a:xfrm>
                <a:off x="8360354" y="2569501"/>
                <a:ext cx="273117" cy="27311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127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5" name="TextBox 11"/>
          <p:cNvSpPr txBox="1"/>
          <p:nvPr/>
        </p:nvSpPr>
        <p:spPr>
          <a:xfrm>
            <a:off x="7202065" y="3518469"/>
            <a:ext cx="265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36" name="TextBox 12"/>
          <p:cNvSpPr txBox="1"/>
          <p:nvPr/>
        </p:nvSpPr>
        <p:spPr>
          <a:xfrm>
            <a:off x="7048345" y="4241924"/>
            <a:ext cx="29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37" name="TextBox 13"/>
          <p:cNvSpPr txBox="1"/>
          <p:nvPr/>
        </p:nvSpPr>
        <p:spPr>
          <a:xfrm>
            <a:off x="6750666" y="4963796"/>
            <a:ext cx="355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38" name="TextBox 14"/>
          <p:cNvSpPr txBox="1"/>
          <p:nvPr/>
        </p:nvSpPr>
        <p:spPr>
          <a:xfrm>
            <a:off x="6647600" y="5750102"/>
            <a:ext cx="376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651054" y="5301208"/>
            <a:ext cx="462990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5" grpId="0"/>
      <p:bldP spid="36" grpId="0"/>
      <p:bldP spid="37" grpId="0"/>
      <p:bldP spid="38" grpId="0"/>
      <p:bldP spid="44" grpId="0"/>
      <p:bldP spid="4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3439</Words>
  <Application>Microsoft Office PowerPoint</Application>
  <PresentationFormat>自定义</PresentationFormat>
  <Paragraphs>284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 Unicode MS</vt:lpstr>
      <vt:lpstr>方正姚体</vt:lpstr>
      <vt:lpstr>方正姚体简体</vt:lpstr>
      <vt:lpstr>微软雅黑</vt:lpstr>
      <vt:lpstr>郑庆科智雅体</vt:lpstr>
      <vt:lpstr>Agency FB</vt:lpstr>
      <vt:lpstr>Algerian</vt:lpstr>
      <vt:lpstr>Arial</vt:lpstr>
      <vt:lpstr>Broadway</vt:lpstr>
      <vt:lpstr>Calibri</vt:lpstr>
      <vt:lpstr>Corbel</vt:lpstr>
      <vt:lpstr>Impact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313</cp:revision>
  <dcterms:created xsi:type="dcterms:W3CDTF">2016-04-14T03:39:00Z</dcterms:created>
  <dcterms:modified xsi:type="dcterms:W3CDTF">2021-01-05T05:05:36Z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