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E59C42-34EE-4FD9-B3C7-2580BDDD6F2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8D3735-4833-4A39-A726-E5EC0B3E486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E0F-F2BB-4E9D-AF94-21009881773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B1549-96FD-4A41-91D4-24CF5BA5165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9C602-5FD1-4C1F-96AB-E512A333E606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0E17-F117-463C-A449-459647AA12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01A37-EC47-44DB-9BA9-A6BB0729DE30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180D-F685-43A2-A7AE-2B3B17E426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4153-E89B-4D14-9E7E-31E79ABBD66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0422-33E5-4FD2-A2F2-7B30449A2A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33EC-9F20-4DA5-A82D-C828A3D7668E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E7AD-4113-4B96-97D6-FF93DAF685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C9352-2BC2-41A3-AA5D-9A91B1429D1A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B107-4537-4ACD-A1C3-D5D38AF262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A167C-1594-45F5-A374-30B62405E15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144E-AEC3-4D62-9FDF-FCBE9F9027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E2A1F-4DA0-472A-BA2C-BD85011E53D7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A9F7-12BE-485D-B0CF-A0BE03ED82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5D62-2751-4508-802D-A1C73552CA9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DB40-FDA2-473D-A731-15D541EAF9B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E5E9-D6EA-4E46-A164-BECFFECE1E5F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BE867-0402-4689-A921-05094DA91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31DE0-08F2-450F-BE49-1454EDC10853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7433-D992-43E1-A9B3-0857658BE1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流程图: 文档 6"/>
          <p:cNvSpPr/>
          <p:nvPr userDrawn="1"/>
        </p:nvSpPr>
        <p:spPr>
          <a:xfrm>
            <a:off x="-16934" y="3"/>
            <a:ext cx="12225867" cy="1484313"/>
          </a:xfrm>
          <a:prstGeom prst="flowChartDocumen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6934" y="3"/>
            <a:ext cx="12208934" cy="1276349"/>
          </a:xfrm>
          <a:prstGeom prst="flowChartDocumen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11588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1B5C9E-72A2-4296-91D0-88CFB65AA029}" type="datetimeFigureOut">
              <a:rPr lang="zh-CN" altLang="en-US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812915-3382-49F2-9FB0-7FB186CE140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rgbClr val="80A421"/>
          </a:solidFill>
          <a:latin typeface="+mn-lt"/>
          <a:ea typeface="+mn-ea"/>
          <a:cs typeface="微软雅黑" panose="020B0503020204020204" pitchFamily="34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微软雅黑" panose="020B0503020204020204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微软雅黑" panose="020B0503020204020204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微软雅黑" panose="020B0503020204020204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微软雅黑" panose="020B0503020204020204" pitchFamily="34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pic1a.nipic.com/2008-09-18/200891818344616_2.jpg"/>
          <p:cNvPicPr>
            <a:picLocks noChangeAspect="1" noChangeArrowheads="1"/>
          </p:cNvPicPr>
          <p:nvPr/>
        </p:nvPicPr>
        <p:blipFill>
          <a:blip r:embed="rId2"/>
          <a:srcRect t="68518"/>
          <a:stretch>
            <a:fillRect/>
          </a:stretch>
        </p:blipFill>
        <p:spPr bwMode="auto">
          <a:xfrm>
            <a:off x="-16886" y="3"/>
            <a:ext cx="12208885" cy="284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43450" y="3405191"/>
            <a:ext cx="25669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>
                <a:solidFill>
                  <a:schemeClr val="accent3"/>
                </a:solidFill>
                <a:latin typeface="Arial Narrow" panose="020B0606020202030204" pitchFamily="34" charset="0"/>
                <a:ea typeface="Arial Unicode MS" pitchFamily="34" charset="-122"/>
                <a:cs typeface="Arial Unicode MS" pitchFamily="34" charset="-122"/>
              </a:rPr>
              <a:t>BREAD PPT 2011</a:t>
            </a:r>
            <a:endParaRPr lang="zh-CN" altLang="en-US" sz="2800" dirty="0">
              <a:solidFill>
                <a:schemeClr val="accent3"/>
              </a:solidFill>
              <a:latin typeface="Arial Narrow" panose="020B0606020202030204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14341" name="Picture 2" descr="http://pic1a.nipic.com/2008-09-18/200891818344616_2.jpg"/>
          <p:cNvPicPr>
            <a:picLocks noChangeAspect="1" noChangeArrowheads="1"/>
          </p:cNvPicPr>
          <p:nvPr/>
        </p:nvPicPr>
        <p:blipFill>
          <a:blip r:embed="rId2"/>
          <a:srcRect l="-27" t="8762" r="27" b="47684"/>
          <a:stretch>
            <a:fillRect/>
          </a:stretch>
        </p:blipFill>
        <p:spPr bwMode="auto">
          <a:xfrm>
            <a:off x="-16885" y="2949233"/>
            <a:ext cx="12208884" cy="393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-16885" y="1988840"/>
            <a:ext cx="12208884" cy="20113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856581" y="2161212"/>
            <a:ext cx="8478837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Arial Narrow" panose="020B0606020202030204" pitchFamily="34" charset="0"/>
                <a:ea typeface="Arial Unicode MS"/>
                <a:cs typeface="Arial Unicode MS"/>
              </a:rPr>
              <a:t>GREEN APPLE TEMPLATES</a:t>
            </a:r>
            <a:endParaRPr lang="zh-CN" altLang="en-US" sz="6000" dirty="0">
              <a:solidFill>
                <a:schemeClr val="bg1"/>
              </a:solidFill>
              <a:latin typeface="Arial Narrow" panose="020B0606020202030204" pitchFamily="34" charset="0"/>
              <a:ea typeface="Arial Unicode MS"/>
              <a:cs typeface="Arial Unicode MS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960096" y="3212976"/>
            <a:ext cx="32285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rial Narrow" panose="020B0606020202030204" pitchFamily="34" charset="0"/>
                <a:ea typeface="Arial Unicode MS"/>
                <a:cs typeface="Arial Unicode MS"/>
              </a:rPr>
              <a:t>ADD YOUR SUBTITLE</a:t>
            </a:r>
            <a:endParaRPr lang="zh-CN" altLang="en-US" sz="2800" dirty="0">
              <a:solidFill>
                <a:schemeClr val="bg1"/>
              </a:solidFill>
              <a:latin typeface="Arial Narrow" panose="020B0606020202030204" pitchFamily="34" charset="0"/>
              <a:ea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1981200" y="4445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4000" dirty="0">
                <a:latin typeface="Arial Narrow" panose="020B0606020202030204" pitchFamily="34" charset="0"/>
              </a:rPr>
              <a:t>目录 </a:t>
            </a:r>
            <a:r>
              <a:rPr lang="en-US" altLang="zh-CN" sz="4000" dirty="0">
                <a:latin typeface="Arial Narrow" panose="020B0606020202030204" pitchFamily="34" charset="0"/>
              </a:rPr>
              <a:t>Contents</a:t>
            </a:r>
            <a:endParaRPr lang="zh-CN" altLang="en-US" sz="4000" dirty="0">
              <a:latin typeface="Arial Narrow" panose="020B0606020202030204" pitchFamily="34" charset="0"/>
            </a:endParaRPr>
          </a:p>
        </p:txBody>
      </p:sp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/>
          <a:srcRect t="6573" b="12560"/>
          <a:stretch>
            <a:fillRect/>
          </a:stretch>
        </p:blipFill>
        <p:spPr bwMode="auto">
          <a:xfrm>
            <a:off x="4872041" y="2060578"/>
            <a:ext cx="2814637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244850" y="2495553"/>
            <a:ext cx="5365750" cy="2970213"/>
          </a:xfrm>
          <a:prstGeom prst="roundRect">
            <a:avLst>
              <a:gd name="adj" fmla="val 2939"/>
            </a:avLst>
          </a:prstGeom>
          <a:solidFill>
            <a:schemeClr val="accent3"/>
          </a:solid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产品介绍</a:t>
            </a:r>
          </a:p>
        </p:txBody>
      </p:sp>
      <p:pic>
        <p:nvPicPr>
          <p:cNvPr id="16387" name="Picture 2" descr="http://www.33trip.com/chunyou/image/youcai2.jpg"/>
          <p:cNvPicPr>
            <a:picLocks noChangeAspect="1" noChangeArrowheads="1"/>
          </p:cNvPicPr>
          <p:nvPr/>
        </p:nvPicPr>
        <p:blipFill>
          <a:blip r:embed="rId2"/>
          <a:srcRect t="23721" b="18251"/>
          <a:stretch>
            <a:fillRect/>
          </a:stretch>
        </p:blipFill>
        <p:spPr bwMode="auto">
          <a:xfrm>
            <a:off x="3546475" y="3254378"/>
            <a:ext cx="467995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393953" y="2641600"/>
            <a:ext cx="1954213" cy="221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3800">
                <a:solidFill>
                  <a:schemeClr val="bg1"/>
                </a:solidFill>
                <a:latin typeface="Microsoft Himalaya" panose="01010100010101010101"/>
                <a:ea typeface="DotumChe" pitchFamily="49" charset="-127"/>
                <a:cs typeface="Microsoft Himalaya" panose="01010100010101010101"/>
              </a:rPr>
              <a:t>“</a:t>
            </a:r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4122738" y="2617788"/>
            <a:ext cx="141605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</a:rPr>
              <a:t>油菜花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3330578" y="5711825"/>
            <a:ext cx="2555875" cy="0"/>
          </a:xfrm>
          <a:prstGeom prst="line">
            <a:avLst/>
          </a:prstGeom>
          <a:ln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054728" y="2279650"/>
            <a:ext cx="2555875" cy="0"/>
          </a:xfrm>
          <a:prstGeom prst="line">
            <a:avLst/>
          </a:prstGeom>
          <a:ln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0A42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常用报告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宽屏</PresentationFormat>
  <Paragraphs>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微软雅黑</vt:lpstr>
      <vt:lpstr>Arial</vt:lpstr>
      <vt:lpstr>Arial Narrow</vt:lpstr>
      <vt:lpstr>Calibri</vt:lpstr>
      <vt:lpstr>Microsoft Himalaya</vt:lpstr>
      <vt:lpstr>Office 主题​​</vt:lpstr>
      <vt:lpstr>PowerPoint 演示文稿</vt:lpstr>
      <vt:lpstr>目录 Contents</vt:lpstr>
      <vt:lpstr>产品介绍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13</cp:revision>
  <dcterms:created xsi:type="dcterms:W3CDTF">2011-10-26T17:24:00Z</dcterms:created>
  <dcterms:modified xsi:type="dcterms:W3CDTF">2021-01-05T05:05:40Z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