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477" y="1143000"/>
            <a:ext cx="548504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800CA-32AF-4F0E-81AE-8B7314CD47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BAA5-D003-4543-9A7F-7B35E44E4D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7025" y="206375"/>
            <a:ext cx="2071688" cy="4454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67425" cy="4454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328E-1DFD-423C-B16E-C3012AC7CC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7F2D-B520-44D9-9D14-9E9010A6DC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E7A8-DA43-4DAC-A9C9-8879A3E224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9113" y="1265238"/>
            <a:ext cx="4038600" cy="339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10113" y="1265238"/>
            <a:ext cx="4038600" cy="339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02710-B5F1-45BD-A322-27FB886E1E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61D3B-5BE4-4CA6-B847-417519D83E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07E6-3884-4A64-9085-ABB2D7DA09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E2630-0D9C-49A8-A1D0-F7D60BBBE4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87B1-4E61-467F-9727-01895170DC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8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0FD6C-AE72-4DE0-95DE-BB811BD5EF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/>
          <p:nvPr userDrawn="1"/>
        </p:nvGrpSpPr>
        <p:grpSpPr bwMode="auto">
          <a:xfrm>
            <a:off x="0" y="0"/>
            <a:ext cx="9144000" cy="5156200"/>
            <a:chOff x="0" y="0"/>
            <a:chExt cx="5760" cy="3248"/>
          </a:xfrm>
        </p:grpSpPr>
        <p:pic>
          <p:nvPicPr>
            <p:cNvPr id="1032" name="Picture 7" descr="未标题-1"/>
            <p:cNvPicPr>
              <a:picLocks noChangeAspect="1" noChangeArrowheads="1"/>
            </p:cNvPicPr>
            <p:nvPr userDrawn="1"/>
          </p:nvPicPr>
          <p:blipFill>
            <a:blip r:embed="rId13"/>
            <a:srcRect l="7150" t="4425" r="10973" b="3226"/>
            <a:stretch>
              <a:fillRect/>
            </a:stretch>
          </p:blipFill>
          <p:spPr bwMode="auto">
            <a:xfrm>
              <a:off x="0" y="0"/>
              <a:ext cx="5760" cy="3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8" descr="签名"/>
            <p:cNvPicPr>
              <a:picLocks noChangeAspect="1" noChangeArrowheads="1"/>
            </p:cNvPicPr>
            <p:nvPr userDrawn="1"/>
          </p:nvPicPr>
          <p:blipFill>
            <a:blip r:embed="rId14"/>
            <a:srcRect l="28625" t="11325" r="5037" b="37650"/>
            <a:stretch>
              <a:fillRect/>
            </a:stretch>
          </p:blipFill>
          <p:spPr bwMode="auto">
            <a:xfrm>
              <a:off x="5178" y="3017"/>
              <a:ext cx="58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1265238"/>
            <a:ext cx="8229600" cy="3395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DD1B8F2-74EE-4933-BF9D-3E889C05858C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1" name="Picture 11" descr="签名"/>
          <p:cNvPicPr>
            <a:picLocks noChangeAspect="1" noChangeArrowheads="1"/>
          </p:cNvPicPr>
          <p:nvPr userDrawn="1"/>
        </p:nvPicPr>
        <p:blipFill>
          <a:blip r:embed="rId15"/>
          <a:srcRect l="28622" t="11339" r="5040" b="37637"/>
          <a:stretch>
            <a:fillRect/>
          </a:stretch>
        </p:blipFill>
        <p:spPr bwMode="auto">
          <a:xfrm>
            <a:off x="4572000" y="-163513"/>
            <a:ext cx="11113" cy="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6pPr>
      <a:lvl7pPr marL="29718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7pPr>
      <a:lvl8pPr marL="3429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8pPr>
      <a:lvl9pPr marL="3886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微软雅黑" panose="020B0503020204020204" pitchFamily="34" charset="-122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1"/>
          <p:cNvPicPr>
            <a:picLocks noChangeAspect="1" noChangeArrowheads="1"/>
          </p:cNvPicPr>
          <p:nvPr/>
        </p:nvPicPr>
        <p:blipFill>
          <a:blip r:embed="rId2"/>
          <a:srcRect b="2679"/>
          <a:stretch>
            <a:fillRect/>
          </a:stretch>
        </p:blipFill>
        <p:spPr bwMode="auto">
          <a:xfrm>
            <a:off x="0" y="-3175"/>
            <a:ext cx="9144000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1187450" y="1743075"/>
            <a:ext cx="2663825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小小的便签</a:t>
            </a:r>
            <a:endParaRPr lang="zh-CN" altLang="en-US" sz="2000">
              <a:solidFill>
                <a:srgbClr val="333333"/>
              </a:solidFill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835150" y="1958975"/>
            <a:ext cx="1446213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 </a:t>
            </a:r>
            <a:r>
              <a:rPr lang="zh-CN" altLang="en-US" sz="14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不一样的</a:t>
            </a:r>
            <a:r>
              <a:rPr lang="zh-CN" altLang="en-US" sz="20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感觉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5435600" y="2773363"/>
            <a:ext cx="3028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单击此处添加标题</a:t>
            </a:r>
            <a:endParaRPr lang="zh-CN" altLang="en-US" sz="4000">
              <a:solidFill>
                <a:schemeClr val="bg1"/>
              </a:solidFill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</a:endParaRPr>
          </a:p>
        </p:txBody>
      </p:sp>
      <p:grpSp>
        <p:nvGrpSpPr>
          <p:cNvPr id="13317" name="Group 29"/>
          <p:cNvGrpSpPr/>
          <p:nvPr/>
        </p:nvGrpSpPr>
        <p:grpSpPr bwMode="auto">
          <a:xfrm>
            <a:off x="5148263" y="2917825"/>
            <a:ext cx="287337" cy="287338"/>
            <a:chOff x="2744" y="1938"/>
            <a:chExt cx="181" cy="181"/>
          </a:xfrm>
        </p:grpSpPr>
        <p:sp>
          <p:nvSpPr>
            <p:cNvPr id="13319" name="Rectangle 18"/>
            <p:cNvSpPr>
              <a:spLocks noChangeArrowheads="1"/>
            </p:cNvSpPr>
            <p:nvPr/>
          </p:nvSpPr>
          <p:spPr bwMode="auto">
            <a:xfrm>
              <a:off x="2744" y="1938"/>
              <a:ext cx="136" cy="1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0" name="Rectangle 19"/>
            <p:cNvSpPr>
              <a:spLocks noChangeArrowheads="1"/>
            </p:cNvSpPr>
            <p:nvPr/>
          </p:nvSpPr>
          <p:spPr bwMode="auto">
            <a:xfrm>
              <a:off x="2834" y="2028"/>
              <a:ext cx="91" cy="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91440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708400" y="484188"/>
            <a:ext cx="16922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chemeClr val="bg1"/>
                </a:solidFill>
                <a:ea typeface="华文隶书" panose="02010800040101010101" charset="-122"/>
                <a:cs typeface="华文隶书" panose="02010800040101010101" charset="-122"/>
              </a:rPr>
              <a:t>目 录</a:t>
            </a:r>
          </a:p>
        </p:txBody>
      </p:sp>
      <p:grpSp>
        <p:nvGrpSpPr>
          <p:cNvPr id="3081" name="Group 9"/>
          <p:cNvGrpSpPr/>
          <p:nvPr/>
        </p:nvGrpSpPr>
        <p:grpSpPr bwMode="auto">
          <a:xfrm>
            <a:off x="1935163" y="1349375"/>
            <a:ext cx="5373687" cy="504825"/>
            <a:chOff x="1219" y="759"/>
            <a:chExt cx="3385" cy="318"/>
          </a:xfrm>
        </p:grpSpPr>
        <p:grpSp>
          <p:nvGrpSpPr>
            <p:cNvPr id="14357" name="Group 10"/>
            <p:cNvGrpSpPr/>
            <p:nvPr/>
          </p:nvGrpSpPr>
          <p:grpSpPr bwMode="auto">
            <a:xfrm>
              <a:off x="1219" y="759"/>
              <a:ext cx="3385" cy="318"/>
              <a:chOff x="1701" y="1620"/>
              <a:chExt cx="3385" cy="318"/>
            </a:xfrm>
          </p:grpSpPr>
          <p:sp>
            <p:nvSpPr>
              <p:cNvPr id="14359" name="AutoShape 11"/>
              <p:cNvSpPr>
                <a:spLocks noChangeArrowheads="1"/>
              </p:cNvSpPr>
              <p:nvPr/>
            </p:nvSpPr>
            <p:spPr bwMode="auto">
              <a:xfrm>
                <a:off x="1701" y="1620"/>
                <a:ext cx="3385" cy="318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1C1C1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</a:ln>
              <a:effectLst>
                <a:prstShdw prst="shdw17" dist="17961" dir="13500000">
                  <a:srgbClr val="111111"/>
                </a:prst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0" name="AutoShape 12"/>
              <p:cNvSpPr>
                <a:spLocks noChangeArrowheads="1"/>
              </p:cNvSpPr>
              <p:nvPr/>
            </p:nvSpPr>
            <p:spPr bwMode="auto">
              <a:xfrm>
                <a:off x="1721" y="1640"/>
                <a:ext cx="3336" cy="270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358" name="Text Box 13"/>
            <p:cNvSpPr txBox="1">
              <a:spLocks noChangeArrowheads="1"/>
            </p:cNvSpPr>
            <p:nvPr/>
          </p:nvSpPr>
          <p:spPr bwMode="auto">
            <a:xfrm>
              <a:off x="1429" y="800"/>
              <a:ext cx="3039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3086" name="Group 14"/>
          <p:cNvGrpSpPr/>
          <p:nvPr/>
        </p:nvGrpSpPr>
        <p:grpSpPr bwMode="auto">
          <a:xfrm>
            <a:off x="1935163" y="2139950"/>
            <a:ext cx="5373687" cy="504825"/>
            <a:chOff x="1219" y="1257"/>
            <a:chExt cx="3385" cy="318"/>
          </a:xfrm>
        </p:grpSpPr>
        <p:grpSp>
          <p:nvGrpSpPr>
            <p:cNvPr id="14353" name="Group 15"/>
            <p:cNvGrpSpPr/>
            <p:nvPr/>
          </p:nvGrpSpPr>
          <p:grpSpPr bwMode="auto">
            <a:xfrm>
              <a:off x="1219" y="1257"/>
              <a:ext cx="3385" cy="318"/>
              <a:chOff x="1701" y="1620"/>
              <a:chExt cx="3385" cy="318"/>
            </a:xfrm>
          </p:grpSpPr>
          <p:sp>
            <p:nvSpPr>
              <p:cNvPr id="14355" name="AutoShape 16"/>
              <p:cNvSpPr>
                <a:spLocks noChangeArrowheads="1"/>
              </p:cNvSpPr>
              <p:nvPr/>
            </p:nvSpPr>
            <p:spPr bwMode="auto">
              <a:xfrm>
                <a:off x="1701" y="1620"/>
                <a:ext cx="3385" cy="318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1C1C1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</a:ln>
              <a:effectLst>
                <a:prstShdw prst="shdw17" dist="17961" dir="13500000">
                  <a:srgbClr val="111111"/>
                </a:prst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6" name="AutoShape 17"/>
              <p:cNvSpPr>
                <a:spLocks noChangeArrowheads="1"/>
              </p:cNvSpPr>
              <p:nvPr/>
            </p:nvSpPr>
            <p:spPr bwMode="auto">
              <a:xfrm>
                <a:off x="1721" y="1640"/>
                <a:ext cx="3336" cy="270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1416" y="1317"/>
              <a:ext cx="3039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3091" name="Group 19"/>
          <p:cNvGrpSpPr/>
          <p:nvPr/>
        </p:nvGrpSpPr>
        <p:grpSpPr bwMode="auto">
          <a:xfrm>
            <a:off x="1935163" y="2932113"/>
            <a:ext cx="5373687" cy="504825"/>
            <a:chOff x="1219" y="1756"/>
            <a:chExt cx="3385" cy="318"/>
          </a:xfrm>
        </p:grpSpPr>
        <p:grpSp>
          <p:nvGrpSpPr>
            <p:cNvPr id="14349" name="Group 20"/>
            <p:cNvGrpSpPr/>
            <p:nvPr/>
          </p:nvGrpSpPr>
          <p:grpSpPr bwMode="auto">
            <a:xfrm>
              <a:off x="1219" y="1756"/>
              <a:ext cx="3385" cy="318"/>
              <a:chOff x="1701" y="1620"/>
              <a:chExt cx="3385" cy="318"/>
            </a:xfrm>
          </p:grpSpPr>
          <p:sp>
            <p:nvSpPr>
              <p:cNvPr id="14351" name="AutoShape 21"/>
              <p:cNvSpPr>
                <a:spLocks noChangeArrowheads="1"/>
              </p:cNvSpPr>
              <p:nvPr/>
            </p:nvSpPr>
            <p:spPr bwMode="auto">
              <a:xfrm>
                <a:off x="1701" y="1620"/>
                <a:ext cx="3385" cy="318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1C1C1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</a:ln>
              <a:effectLst>
                <a:prstShdw prst="shdw17" dist="17961" dir="13500000">
                  <a:srgbClr val="111111"/>
                </a:prst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2" name="AutoShape 22"/>
              <p:cNvSpPr>
                <a:spLocks noChangeArrowheads="1"/>
              </p:cNvSpPr>
              <p:nvPr/>
            </p:nvSpPr>
            <p:spPr bwMode="auto">
              <a:xfrm>
                <a:off x="1721" y="1640"/>
                <a:ext cx="3336" cy="270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350" name="Text Box 23"/>
            <p:cNvSpPr txBox="1">
              <a:spLocks noChangeArrowheads="1"/>
            </p:cNvSpPr>
            <p:nvPr/>
          </p:nvSpPr>
          <p:spPr bwMode="auto">
            <a:xfrm>
              <a:off x="1423" y="1802"/>
              <a:ext cx="3039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3096" name="Group 24"/>
          <p:cNvGrpSpPr/>
          <p:nvPr/>
        </p:nvGrpSpPr>
        <p:grpSpPr bwMode="auto">
          <a:xfrm>
            <a:off x="1935163" y="3724275"/>
            <a:ext cx="5373687" cy="504825"/>
            <a:chOff x="1219" y="2255"/>
            <a:chExt cx="3385" cy="318"/>
          </a:xfrm>
        </p:grpSpPr>
        <p:grpSp>
          <p:nvGrpSpPr>
            <p:cNvPr id="14345" name="Group 25"/>
            <p:cNvGrpSpPr/>
            <p:nvPr/>
          </p:nvGrpSpPr>
          <p:grpSpPr bwMode="auto">
            <a:xfrm>
              <a:off x="1219" y="2255"/>
              <a:ext cx="3385" cy="318"/>
              <a:chOff x="1701" y="1620"/>
              <a:chExt cx="3385" cy="318"/>
            </a:xfrm>
          </p:grpSpPr>
          <p:sp>
            <p:nvSpPr>
              <p:cNvPr id="14347" name="AutoShape 26"/>
              <p:cNvSpPr>
                <a:spLocks noChangeArrowheads="1"/>
              </p:cNvSpPr>
              <p:nvPr/>
            </p:nvSpPr>
            <p:spPr bwMode="auto">
              <a:xfrm>
                <a:off x="1701" y="1620"/>
                <a:ext cx="3385" cy="318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1C1C1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</a:ln>
              <a:effectLst>
                <a:prstShdw prst="shdw17" dist="17961" dir="13500000">
                  <a:srgbClr val="111111"/>
                </a:prst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48" name="AutoShape 27"/>
              <p:cNvSpPr>
                <a:spLocks noChangeArrowheads="1"/>
              </p:cNvSpPr>
              <p:nvPr/>
            </p:nvSpPr>
            <p:spPr bwMode="auto">
              <a:xfrm>
                <a:off x="1721" y="1640"/>
                <a:ext cx="3336" cy="270"/>
              </a:xfrm>
              <a:prstGeom prst="roundRect">
                <a:avLst>
                  <a:gd name="adj" fmla="val 5838"/>
                </a:avLst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346" name="Text Box 28"/>
            <p:cNvSpPr txBox="1">
              <a:spLocks noChangeArrowheads="1"/>
            </p:cNvSpPr>
            <p:nvPr/>
          </p:nvSpPr>
          <p:spPr bwMode="auto">
            <a:xfrm>
              <a:off x="1423" y="2301"/>
              <a:ext cx="3039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pic>
        <p:nvPicPr>
          <p:cNvPr id="3102" name="Picture 30" descr="未标题-1"/>
          <p:cNvPicPr>
            <a:picLocks noChangeAspect="1" noChangeArrowheads="1"/>
          </p:cNvPicPr>
          <p:nvPr/>
        </p:nvPicPr>
        <p:blipFill>
          <a:blip r:embed="rId3"/>
          <a:srcRect l="35713" t="20399" r="41037" b="25175"/>
          <a:stretch>
            <a:fillRect/>
          </a:stretch>
        </p:blipFill>
        <p:spPr bwMode="auto">
          <a:xfrm>
            <a:off x="3779838" y="604838"/>
            <a:ext cx="304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628650"/>
            <a:ext cx="138112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310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3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3" presetClass="path" presetSubtype="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779E-6 L 0.11858 4.81779E-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7620000" y="196850"/>
            <a:ext cx="1404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ea typeface="华文隶书" panose="02010800040101010101" charset="-122"/>
                <a:cs typeface="华文隶书" panose="02010800040101010101" charset="-122"/>
              </a:rPr>
              <a:t>添加标题</a:t>
            </a: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46113" y="1728788"/>
            <a:ext cx="7851775" cy="20843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6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便签</a:t>
            </a:r>
            <a:r>
              <a:rPr lang="en-US" altLang="zh-CN" sz="1400">
                <a:solidFill>
                  <a:schemeClr val="folHlink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1400">
                <a:solidFill>
                  <a:schemeClr val="folHlink"/>
                </a:solidFill>
                <a:ea typeface="微软雅黑" panose="020B0503020204020204" pitchFamily="34" charset="-122"/>
              </a:rPr>
              <a:t>汉语拼音</a:t>
            </a:r>
            <a:r>
              <a:rPr lang="en-US" altLang="zh-CN" sz="1400">
                <a:solidFill>
                  <a:schemeClr val="folHlink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1400">
                <a:solidFill>
                  <a:schemeClr val="folHlink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1400">
                <a:solidFill>
                  <a:schemeClr val="folHlink"/>
                </a:solidFill>
                <a:ea typeface="微软雅黑" panose="020B0503020204020204" pitchFamily="34" charset="-122"/>
              </a:rPr>
              <a:t>bi</a:t>
            </a:r>
            <a:r>
              <a:rPr lang="en-US" altLang="zh-CN" sz="1400">
                <a:solidFill>
                  <a:schemeClr val="fol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à</a:t>
            </a:r>
            <a:r>
              <a:rPr lang="en-US" altLang="zh-CN" sz="1400">
                <a:solidFill>
                  <a:schemeClr val="folHlink"/>
                </a:solidFill>
                <a:ea typeface="微软雅黑" panose="020B0503020204020204" pitchFamily="34" charset="-122"/>
              </a:rPr>
              <a:t>n qiān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　　</a:t>
            </a:r>
          </a:p>
          <a:p>
            <a:pPr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一种小型的便于携带的纸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有的一面有黏性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多是黄色的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现在为了迎合年轻人的喜好，也出现了其他鲜艳的颜色，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用来随时记下一些内容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如写便条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电话号码等</a:t>
            </a:r>
            <a:r>
              <a:rPr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7620000" y="196850"/>
            <a:ext cx="1404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ea typeface="华文隶书" panose="02010800040101010101" charset="-122"/>
                <a:cs typeface="华文隶书" panose="02010800040101010101" charset="-122"/>
              </a:rPr>
              <a:t>添加标题</a:t>
            </a:r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>
            <a:off x="2886075" y="1951038"/>
            <a:ext cx="1588" cy="2338387"/>
          </a:xfrm>
          <a:prstGeom prst="line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4640263" y="1951038"/>
            <a:ext cx="1587" cy="2338387"/>
          </a:xfrm>
          <a:prstGeom prst="line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6383338" y="1951038"/>
            <a:ext cx="3175" cy="2338387"/>
          </a:xfrm>
          <a:prstGeom prst="line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1554163" y="4343400"/>
            <a:ext cx="8953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44" name="Text Box 57"/>
          <p:cNvSpPr txBox="1">
            <a:spLocks noChangeArrowheads="1"/>
          </p:cNvSpPr>
          <p:nvPr/>
        </p:nvSpPr>
        <p:spPr bwMode="auto">
          <a:xfrm>
            <a:off x="3306763" y="4343400"/>
            <a:ext cx="8953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45" name="Text Box 58"/>
          <p:cNvSpPr txBox="1">
            <a:spLocks noChangeArrowheads="1"/>
          </p:cNvSpPr>
          <p:nvPr/>
        </p:nvSpPr>
        <p:spPr bwMode="auto">
          <a:xfrm>
            <a:off x="5062538" y="4343400"/>
            <a:ext cx="8953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6824663" y="4343400"/>
            <a:ext cx="8953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16393" name="AutoShape 25"/>
          <p:cNvSpPr>
            <a:spLocks noChangeArrowheads="1"/>
          </p:cNvSpPr>
          <p:nvPr/>
        </p:nvSpPr>
        <p:spPr bwMode="auto">
          <a:xfrm>
            <a:off x="1497013" y="4156075"/>
            <a:ext cx="506412" cy="144463"/>
          </a:xfrm>
          <a:prstGeom prst="rect">
            <a:avLst/>
          </a:prstGeom>
          <a:solidFill>
            <a:srgbClr val="F5F2E9">
              <a:alpha val="92940"/>
            </a:srgbClr>
          </a:solidFill>
          <a:ln w="12700" algn="ctr">
            <a:solidFill>
              <a:schemeClr val="folHlink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94" name="AutoShape 26"/>
          <p:cNvSpPr>
            <a:spLocks noChangeArrowheads="1"/>
          </p:cNvSpPr>
          <p:nvPr/>
        </p:nvSpPr>
        <p:spPr bwMode="auto">
          <a:xfrm>
            <a:off x="3243263" y="3814763"/>
            <a:ext cx="503237" cy="484187"/>
          </a:xfrm>
          <a:prstGeom prst="rect">
            <a:avLst/>
          </a:prstGeom>
          <a:solidFill>
            <a:srgbClr val="F5F2E9">
              <a:alpha val="92940"/>
            </a:srgbClr>
          </a:solidFill>
          <a:ln w="12700" algn="ctr">
            <a:solidFill>
              <a:schemeClr val="folHlink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95" name="AutoShape 27"/>
          <p:cNvSpPr>
            <a:spLocks noChangeArrowheads="1"/>
          </p:cNvSpPr>
          <p:nvPr/>
        </p:nvSpPr>
        <p:spPr bwMode="auto">
          <a:xfrm>
            <a:off x="4970463" y="3340100"/>
            <a:ext cx="506412" cy="960438"/>
          </a:xfrm>
          <a:prstGeom prst="rect">
            <a:avLst/>
          </a:prstGeom>
          <a:solidFill>
            <a:srgbClr val="F5F2E9">
              <a:alpha val="92940"/>
            </a:srgbClr>
          </a:solidFill>
          <a:ln w="12700" algn="ctr">
            <a:solidFill>
              <a:schemeClr val="folHlink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96" name="AutoShape 28"/>
          <p:cNvSpPr>
            <a:spLocks noChangeArrowheads="1"/>
          </p:cNvSpPr>
          <p:nvPr/>
        </p:nvSpPr>
        <p:spPr bwMode="auto">
          <a:xfrm>
            <a:off x="6699250" y="3209925"/>
            <a:ext cx="504825" cy="1104900"/>
          </a:xfrm>
          <a:prstGeom prst="rect">
            <a:avLst/>
          </a:prstGeom>
          <a:solidFill>
            <a:srgbClr val="F5F2E9">
              <a:alpha val="92940"/>
            </a:srgbClr>
          </a:solidFill>
          <a:ln w="12700" algn="ctr">
            <a:solidFill>
              <a:schemeClr val="folHlink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97" name="AutoShape 29"/>
          <p:cNvSpPr>
            <a:spLocks noChangeArrowheads="1"/>
          </p:cNvSpPr>
          <p:nvPr/>
        </p:nvSpPr>
        <p:spPr bwMode="auto">
          <a:xfrm>
            <a:off x="1995488" y="3106738"/>
            <a:ext cx="492125" cy="1198562"/>
          </a:xfrm>
          <a:prstGeom prst="rect">
            <a:avLst/>
          </a:prstGeom>
          <a:solidFill>
            <a:srgbClr val="99CC00">
              <a:alpha val="81175"/>
            </a:srgbClr>
          </a:solidFill>
          <a:ln w="127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 eaLnBrk="0" hangingPunct="0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98" name="AutoShape 30"/>
          <p:cNvSpPr>
            <a:spLocks noChangeArrowheads="1"/>
          </p:cNvSpPr>
          <p:nvPr/>
        </p:nvSpPr>
        <p:spPr bwMode="auto">
          <a:xfrm>
            <a:off x="3738563" y="3292475"/>
            <a:ext cx="506412" cy="1011238"/>
          </a:xfrm>
          <a:prstGeom prst="rect">
            <a:avLst/>
          </a:prstGeom>
          <a:solidFill>
            <a:srgbClr val="99CC00">
              <a:alpha val="81175"/>
            </a:srgbClr>
          </a:solidFill>
          <a:ln w="127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 eaLnBrk="0" hangingPunct="0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99" name="AutoShape 31"/>
          <p:cNvSpPr>
            <a:spLocks noChangeArrowheads="1"/>
          </p:cNvSpPr>
          <p:nvPr/>
        </p:nvSpPr>
        <p:spPr bwMode="auto">
          <a:xfrm>
            <a:off x="5484813" y="2716213"/>
            <a:ext cx="492125" cy="1590675"/>
          </a:xfrm>
          <a:prstGeom prst="rect">
            <a:avLst/>
          </a:prstGeom>
          <a:solidFill>
            <a:srgbClr val="99CC00">
              <a:alpha val="81175"/>
            </a:srgbClr>
          </a:solidFill>
          <a:ln w="127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 eaLnBrk="0" hangingPunct="0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400" name="AutoShape 32"/>
          <p:cNvSpPr>
            <a:spLocks noChangeArrowheads="1"/>
          </p:cNvSpPr>
          <p:nvPr/>
        </p:nvSpPr>
        <p:spPr bwMode="auto">
          <a:xfrm>
            <a:off x="7213600" y="3009900"/>
            <a:ext cx="495300" cy="1300163"/>
          </a:xfrm>
          <a:prstGeom prst="rect">
            <a:avLst/>
          </a:prstGeom>
          <a:solidFill>
            <a:srgbClr val="99CC00">
              <a:alpha val="81175"/>
            </a:srgbClr>
          </a:solidFill>
          <a:ln w="127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 eaLnBrk="0" hangingPunct="0"/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1981200" y="2808288"/>
            <a:ext cx="5397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1485900" y="3843338"/>
            <a:ext cx="5397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3729038" y="2932113"/>
            <a:ext cx="544512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225800" y="3503613"/>
            <a:ext cx="5397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91" name="Text Box 56"/>
          <p:cNvSpPr txBox="1">
            <a:spLocks noChangeArrowheads="1"/>
          </p:cNvSpPr>
          <p:nvPr/>
        </p:nvSpPr>
        <p:spPr bwMode="auto">
          <a:xfrm>
            <a:off x="5459413" y="2378075"/>
            <a:ext cx="544512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92" name="Text Box 56"/>
          <p:cNvSpPr txBox="1">
            <a:spLocks noChangeArrowheads="1"/>
          </p:cNvSpPr>
          <p:nvPr/>
        </p:nvSpPr>
        <p:spPr bwMode="auto">
          <a:xfrm>
            <a:off x="4965700" y="3019425"/>
            <a:ext cx="5397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93" name="Text Box 56"/>
          <p:cNvSpPr txBox="1">
            <a:spLocks noChangeArrowheads="1"/>
          </p:cNvSpPr>
          <p:nvPr/>
        </p:nvSpPr>
        <p:spPr bwMode="auto">
          <a:xfrm>
            <a:off x="7202488" y="2605088"/>
            <a:ext cx="544512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94" name="Text Box 56"/>
          <p:cNvSpPr txBox="1">
            <a:spLocks noChangeArrowheads="1"/>
          </p:cNvSpPr>
          <p:nvPr/>
        </p:nvSpPr>
        <p:spPr bwMode="auto">
          <a:xfrm>
            <a:off x="6718300" y="2921000"/>
            <a:ext cx="539750" cy="3048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6409" name="Line 8"/>
          <p:cNvSpPr>
            <a:spLocks noChangeShapeType="1"/>
          </p:cNvSpPr>
          <p:nvPr/>
        </p:nvSpPr>
        <p:spPr bwMode="auto">
          <a:xfrm>
            <a:off x="1196975" y="1492250"/>
            <a:ext cx="0" cy="282098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10" name="Line 8"/>
          <p:cNvSpPr>
            <a:spLocks noChangeShapeType="1"/>
          </p:cNvSpPr>
          <p:nvPr/>
        </p:nvSpPr>
        <p:spPr bwMode="auto">
          <a:xfrm rot="-5400000">
            <a:off x="4607719" y="892969"/>
            <a:ext cx="0" cy="684053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7620000" y="196850"/>
            <a:ext cx="1404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ea typeface="华文隶书" panose="02010800040101010101" charset="-122"/>
                <a:cs typeface="华文隶书" panose="02010800040101010101" charset="-122"/>
              </a:rPr>
              <a:t>添加标题</a:t>
            </a:r>
          </a:p>
        </p:txBody>
      </p:sp>
      <p:sp>
        <p:nvSpPr>
          <p:cNvPr id="17410" name="AutoShape 196"/>
          <p:cNvSpPr>
            <a:spLocks noChangeArrowheads="1"/>
          </p:cNvSpPr>
          <p:nvPr/>
        </p:nvSpPr>
        <p:spPr bwMode="auto">
          <a:xfrm>
            <a:off x="3635375" y="2312988"/>
            <a:ext cx="2119313" cy="2132012"/>
          </a:xfrm>
          <a:prstGeom prst="roundRect">
            <a:avLst>
              <a:gd name="adj" fmla="val 3727"/>
            </a:avLst>
          </a:prstGeom>
          <a:solidFill>
            <a:srgbClr val="C0C0C0">
              <a:alpha val="12157"/>
            </a:srgbClr>
          </a:solidFill>
          <a:ln w="12700" algn="ctr">
            <a:solidFill>
              <a:srgbClr val="BFBFBF"/>
            </a:solidFill>
            <a:round/>
          </a:ln>
        </p:spPr>
        <p:txBody>
          <a:bodyPr anchor="ctr"/>
          <a:lstStyle/>
          <a:p>
            <a:pPr algn="ctr">
              <a:lnSpc>
                <a:spcPct val="140000"/>
              </a:lnSpc>
              <a:buClr>
                <a:schemeClr val="bg1"/>
              </a:buClr>
            </a:pPr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 Box 228"/>
          <p:cNvSpPr txBox="1">
            <a:spLocks noChangeArrowheads="1"/>
          </p:cNvSpPr>
          <p:nvPr/>
        </p:nvSpPr>
        <p:spPr bwMode="auto">
          <a:xfrm>
            <a:off x="3883025" y="2886075"/>
            <a:ext cx="1570038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ko-KR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2" name="Text Box 229"/>
          <p:cNvSpPr txBox="1">
            <a:spLocks noChangeArrowheads="1"/>
          </p:cNvSpPr>
          <p:nvPr/>
        </p:nvSpPr>
        <p:spPr bwMode="auto">
          <a:xfrm>
            <a:off x="3883025" y="3333750"/>
            <a:ext cx="1570038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ko-KR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AutoShape 196"/>
          <p:cNvSpPr>
            <a:spLocks noChangeArrowheads="1"/>
          </p:cNvSpPr>
          <p:nvPr/>
        </p:nvSpPr>
        <p:spPr bwMode="auto">
          <a:xfrm>
            <a:off x="6226175" y="2284413"/>
            <a:ext cx="2117725" cy="2132012"/>
          </a:xfrm>
          <a:prstGeom prst="roundRect">
            <a:avLst>
              <a:gd name="adj" fmla="val 3727"/>
            </a:avLst>
          </a:prstGeom>
          <a:solidFill>
            <a:srgbClr val="C0C0C0">
              <a:alpha val="27843"/>
            </a:srgbClr>
          </a:solidFill>
          <a:ln w="12700" algn="ctr">
            <a:solidFill>
              <a:srgbClr val="BFBFBF"/>
            </a:solidFill>
            <a:round/>
          </a:ln>
        </p:spPr>
        <p:txBody>
          <a:bodyPr anchor="ctr"/>
          <a:lstStyle/>
          <a:p>
            <a:pPr algn="ctr">
              <a:lnSpc>
                <a:spcPct val="140000"/>
              </a:lnSpc>
              <a:buClr>
                <a:schemeClr val="bg1"/>
              </a:buClr>
            </a:pPr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414" name="Text Box 228"/>
          <p:cNvSpPr txBox="1">
            <a:spLocks noChangeArrowheads="1"/>
          </p:cNvSpPr>
          <p:nvPr/>
        </p:nvSpPr>
        <p:spPr bwMode="auto">
          <a:xfrm>
            <a:off x="6534150" y="2857500"/>
            <a:ext cx="1571625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ko-KR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5" name="Text Box 229"/>
          <p:cNvSpPr txBox="1">
            <a:spLocks noChangeArrowheads="1"/>
          </p:cNvSpPr>
          <p:nvPr/>
        </p:nvSpPr>
        <p:spPr bwMode="auto">
          <a:xfrm>
            <a:off x="6534150" y="3305175"/>
            <a:ext cx="1571625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ko-KR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16" name="Group 18"/>
          <p:cNvGrpSpPr/>
          <p:nvPr/>
        </p:nvGrpSpPr>
        <p:grpSpPr bwMode="auto">
          <a:xfrm>
            <a:off x="6154738" y="1563688"/>
            <a:ext cx="2303462" cy="750887"/>
            <a:chOff x="3614" y="968"/>
            <a:chExt cx="1451" cy="488"/>
          </a:xfrm>
        </p:grpSpPr>
        <p:grpSp>
          <p:nvGrpSpPr>
            <p:cNvPr id="17432" name="组合 57"/>
            <p:cNvGrpSpPr/>
            <p:nvPr/>
          </p:nvGrpSpPr>
          <p:grpSpPr bwMode="auto">
            <a:xfrm>
              <a:off x="3614" y="968"/>
              <a:ext cx="1451" cy="453"/>
              <a:chOff x="1049338" y="2933965"/>
              <a:chExt cx="1800225" cy="468312"/>
            </a:xfrm>
          </p:grpSpPr>
          <p:sp>
            <p:nvSpPr>
              <p:cNvPr id="2" name="AutoShape 3"/>
              <p:cNvSpPr>
                <a:spLocks noChangeArrowheads="1"/>
              </p:cNvSpPr>
              <p:nvPr/>
            </p:nvSpPr>
            <p:spPr bwMode="auto">
              <a:xfrm>
                <a:off x="1049338" y="2933965"/>
                <a:ext cx="1800225" cy="468231"/>
              </a:xfrm>
              <a:prstGeom prst="roundRect">
                <a:avLst>
                  <a:gd name="adj" fmla="val 16667"/>
                </a:avLst>
              </a:prstGeom>
              <a:solidFill>
                <a:srgbClr val="99B5B3">
                  <a:alpha val="71001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>
                  <a:latin typeface="+mn-lt"/>
                  <a:ea typeface="+mn-ea"/>
                </a:endParaRPr>
              </a:p>
            </p:txBody>
          </p:sp>
          <p:sp>
            <p:nvSpPr>
              <p:cNvPr id="17436" name="AutoShape 3"/>
              <p:cNvSpPr>
                <a:spLocks noChangeArrowheads="1"/>
              </p:cNvSpPr>
              <p:nvPr/>
            </p:nvSpPr>
            <p:spPr bwMode="gray">
              <a:xfrm>
                <a:off x="1049338" y="2992504"/>
                <a:ext cx="1800225" cy="351234"/>
              </a:xfrm>
              <a:prstGeom prst="roundRect">
                <a:avLst>
                  <a:gd name="adj" fmla="val 16667"/>
                </a:avLst>
              </a:prstGeom>
              <a:solidFill>
                <a:srgbClr val="969696">
                  <a:alpha val="70979"/>
                </a:srgbClr>
              </a:solidFill>
              <a:ln w="25400" algn="ctr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zh-CN" sz="2000">
                  <a:solidFill>
                    <a:schemeClr val="tx2"/>
                  </a:solidFill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433" name="Text Box 229"/>
            <p:cNvSpPr txBox="1">
              <a:spLocks noChangeArrowheads="1"/>
            </p:cNvSpPr>
            <p:nvPr/>
          </p:nvSpPr>
          <p:spPr bwMode="auto">
            <a:xfrm>
              <a:off x="3907" y="1107"/>
              <a:ext cx="864" cy="17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ko-KR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AutoShape 222"/>
            <p:cNvSpPr>
              <a:spLocks noChangeArrowheads="1"/>
            </p:cNvSpPr>
            <p:nvPr/>
          </p:nvSpPr>
          <p:spPr bwMode="auto">
            <a:xfrm>
              <a:off x="3659" y="1409"/>
              <a:ext cx="1361" cy="47"/>
            </a:xfrm>
            <a:custGeom>
              <a:avLst/>
              <a:gdLst>
                <a:gd name="T0" fmla="*/ 2370872 w 21600"/>
                <a:gd name="T1" fmla="*/ 35719 h 21600"/>
                <a:gd name="T2" fmla="*/ 1208088 w 21600"/>
                <a:gd name="T3" fmla="*/ 71437 h 21600"/>
                <a:gd name="T4" fmla="*/ 45303 w 21600"/>
                <a:gd name="T5" fmla="*/ 35719 h 21600"/>
                <a:gd name="T6" fmla="*/ 12080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05 w 21600"/>
                <a:gd name="T13" fmla="*/ 2205 h 21600"/>
                <a:gd name="T14" fmla="*/ 19395 w 21600"/>
                <a:gd name="T15" fmla="*/ 193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10" y="21600"/>
                  </a:lnTo>
                  <a:lnTo>
                    <a:pt x="2079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7417" name="Group 24"/>
          <p:cNvGrpSpPr/>
          <p:nvPr/>
        </p:nvGrpSpPr>
        <p:grpSpPr bwMode="auto">
          <a:xfrm>
            <a:off x="3563938" y="1592263"/>
            <a:ext cx="2303462" cy="760412"/>
            <a:chOff x="2064" y="985"/>
            <a:chExt cx="1451" cy="494"/>
          </a:xfrm>
        </p:grpSpPr>
        <p:grpSp>
          <p:nvGrpSpPr>
            <p:cNvPr id="17427" name="组合 57"/>
            <p:cNvGrpSpPr/>
            <p:nvPr/>
          </p:nvGrpSpPr>
          <p:grpSpPr bwMode="auto">
            <a:xfrm>
              <a:off x="2064" y="985"/>
              <a:ext cx="1451" cy="453"/>
              <a:chOff x="1049338" y="2933965"/>
              <a:chExt cx="1800225" cy="468312"/>
            </a:xfrm>
          </p:grpSpPr>
          <p:sp>
            <p:nvSpPr>
              <p:cNvPr id="4" name="AutoShape 3"/>
              <p:cNvSpPr>
                <a:spLocks noChangeArrowheads="1"/>
              </p:cNvSpPr>
              <p:nvPr/>
            </p:nvSpPr>
            <p:spPr bwMode="auto">
              <a:xfrm>
                <a:off x="1049338" y="2933965"/>
                <a:ext cx="1800225" cy="468051"/>
              </a:xfrm>
              <a:prstGeom prst="roundRect">
                <a:avLst>
                  <a:gd name="adj" fmla="val 16667"/>
                </a:avLst>
              </a:prstGeom>
              <a:solidFill>
                <a:srgbClr val="99B5B3">
                  <a:alpha val="71001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>
                  <a:latin typeface="+mn-lt"/>
                  <a:ea typeface="+mn-ea"/>
                </a:endParaRPr>
              </a:p>
            </p:txBody>
          </p:sp>
          <p:sp>
            <p:nvSpPr>
              <p:cNvPr id="17431" name="AutoShape 3"/>
              <p:cNvSpPr>
                <a:spLocks noChangeArrowheads="1"/>
              </p:cNvSpPr>
              <p:nvPr/>
            </p:nvSpPr>
            <p:spPr bwMode="gray">
              <a:xfrm>
                <a:off x="1049338" y="2992504"/>
                <a:ext cx="1800225" cy="351234"/>
              </a:xfrm>
              <a:prstGeom prst="roundRect">
                <a:avLst>
                  <a:gd name="adj" fmla="val 16667"/>
                </a:avLst>
              </a:prstGeom>
              <a:solidFill>
                <a:srgbClr val="969696">
                  <a:alpha val="70979"/>
                </a:srgbClr>
              </a:solidFill>
              <a:ln w="25400" algn="ctr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zh-CN" sz="2000">
                  <a:solidFill>
                    <a:schemeClr val="tx2"/>
                  </a:solidFill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428" name="Text Box 229"/>
            <p:cNvSpPr txBox="1">
              <a:spLocks noChangeArrowheads="1"/>
            </p:cNvSpPr>
            <p:nvPr/>
          </p:nvSpPr>
          <p:spPr bwMode="auto">
            <a:xfrm>
              <a:off x="2357" y="1124"/>
              <a:ext cx="864" cy="17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ko-KR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AutoShape 222"/>
            <p:cNvSpPr>
              <a:spLocks noChangeArrowheads="1"/>
            </p:cNvSpPr>
            <p:nvPr/>
          </p:nvSpPr>
          <p:spPr bwMode="auto">
            <a:xfrm>
              <a:off x="2112" y="1432"/>
              <a:ext cx="1361" cy="47"/>
            </a:xfrm>
            <a:custGeom>
              <a:avLst/>
              <a:gdLst>
                <a:gd name="T0" fmla="*/ 2370872 w 21600"/>
                <a:gd name="T1" fmla="*/ 35719 h 21600"/>
                <a:gd name="T2" fmla="*/ 1208088 w 21600"/>
                <a:gd name="T3" fmla="*/ 71437 h 21600"/>
                <a:gd name="T4" fmla="*/ 45303 w 21600"/>
                <a:gd name="T5" fmla="*/ 35719 h 21600"/>
                <a:gd name="T6" fmla="*/ 12080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05 w 21600"/>
                <a:gd name="T13" fmla="*/ 2205 h 21600"/>
                <a:gd name="T14" fmla="*/ 19395 w 21600"/>
                <a:gd name="T15" fmla="*/ 193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10" y="21600"/>
                  </a:lnTo>
                  <a:lnTo>
                    <a:pt x="2079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7418" name="AutoShape 196"/>
          <p:cNvSpPr>
            <a:spLocks noChangeArrowheads="1"/>
          </p:cNvSpPr>
          <p:nvPr/>
        </p:nvSpPr>
        <p:spPr bwMode="auto">
          <a:xfrm>
            <a:off x="1042988" y="2312988"/>
            <a:ext cx="2119312" cy="2132012"/>
          </a:xfrm>
          <a:prstGeom prst="roundRect">
            <a:avLst>
              <a:gd name="adj" fmla="val 3727"/>
            </a:avLst>
          </a:prstGeom>
          <a:solidFill>
            <a:srgbClr val="C0C0C0">
              <a:alpha val="12157"/>
            </a:srgbClr>
          </a:solidFill>
          <a:ln w="12700" algn="ctr">
            <a:solidFill>
              <a:srgbClr val="BFBFBF"/>
            </a:solidFill>
            <a:round/>
          </a:ln>
        </p:spPr>
        <p:txBody>
          <a:bodyPr anchor="ctr"/>
          <a:lstStyle/>
          <a:p>
            <a:pPr algn="ctr">
              <a:lnSpc>
                <a:spcPct val="140000"/>
              </a:lnSpc>
              <a:buClr>
                <a:schemeClr val="bg1"/>
              </a:buClr>
            </a:pPr>
            <a:endParaRPr lang="zh-CN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419" name="Text Box 228"/>
          <p:cNvSpPr txBox="1">
            <a:spLocks noChangeArrowheads="1"/>
          </p:cNvSpPr>
          <p:nvPr/>
        </p:nvSpPr>
        <p:spPr bwMode="auto">
          <a:xfrm>
            <a:off x="1290638" y="2886075"/>
            <a:ext cx="1570037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ko-KR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0" name="Text Box 229"/>
          <p:cNvSpPr txBox="1">
            <a:spLocks noChangeArrowheads="1"/>
          </p:cNvSpPr>
          <p:nvPr/>
        </p:nvSpPr>
        <p:spPr bwMode="auto">
          <a:xfrm>
            <a:off x="1290638" y="3333750"/>
            <a:ext cx="1570037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ko-KR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21" name="Group 39"/>
          <p:cNvGrpSpPr/>
          <p:nvPr/>
        </p:nvGrpSpPr>
        <p:grpSpPr bwMode="auto">
          <a:xfrm>
            <a:off x="971550" y="1592263"/>
            <a:ext cx="2303463" cy="760412"/>
            <a:chOff x="2064" y="985"/>
            <a:chExt cx="1451" cy="494"/>
          </a:xfrm>
        </p:grpSpPr>
        <p:grpSp>
          <p:nvGrpSpPr>
            <p:cNvPr id="17422" name="组合 57"/>
            <p:cNvGrpSpPr/>
            <p:nvPr/>
          </p:nvGrpSpPr>
          <p:grpSpPr bwMode="auto">
            <a:xfrm>
              <a:off x="2064" y="985"/>
              <a:ext cx="1451" cy="453"/>
              <a:chOff x="1049338" y="2933965"/>
              <a:chExt cx="1800225" cy="468312"/>
            </a:xfrm>
          </p:grpSpPr>
          <p:sp>
            <p:nvSpPr>
              <p:cNvPr id="66" name="AutoShape 3"/>
              <p:cNvSpPr>
                <a:spLocks noChangeArrowheads="1"/>
              </p:cNvSpPr>
              <p:nvPr/>
            </p:nvSpPr>
            <p:spPr bwMode="auto">
              <a:xfrm>
                <a:off x="1049338" y="2933965"/>
                <a:ext cx="1800225" cy="468051"/>
              </a:xfrm>
              <a:prstGeom prst="roundRect">
                <a:avLst>
                  <a:gd name="adj" fmla="val 16667"/>
                </a:avLst>
              </a:prstGeom>
              <a:solidFill>
                <a:srgbClr val="99B5B3">
                  <a:alpha val="71001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>
                  <a:latin typeface="+mn-lt"/>
                  <a:ea typeface="+mn-ea"/>
                </a:endParaRPr>
              </a:p>
            </p:txBody>
          </p:sp>
          <p:sp>
            <p:nvSpPr>
              <p:cNvPr id="17426" name="AutoShape 3"/>
              <p:cNvSpPr>
                <a:spLocks noChangeArrowheads="1"/>
              </p:cNvSpPr>
              <p:nvPr/>
            </p:nvSpPr>
            <p:spPr bwMode="gray">
              <a:xfrm>
                <a:off x="1049338" y="2992504"/>
                <a:ext cx="1800225" cy="351234"/>
              </a:xfrm>
              <a:prstGeom prst="roundRect">
                <a:avLst>
                  <a:gd name="adj" fmla="val 16667"/>
                </a:avLst>
              </a:prstGeom>
              <a:solidFill>
                <a:srgbClr val="969696">
                  <a:alpha val="70979"/>
                </a:srgbClr>
              </a:solidFill>
              <a:ln w="25400" algn="ctr">
                <a:solidFill>
                  <a:schemeClr val="bg1"/>
                </a:solidFill>
                <a:round/>
              </a:ln>
            </p:spPr>
            <p:txBody>
              <a:bodyPr wrap="none" anchor="ctr"/>
              <a:lstStyle/>
              <a:p>
                <a:pPr algn="ctr" eaLnBrk="0" hangingPunct="0"/>
                <a:endParaRPr lang="zh-CN" altLang="zh-CN" sz="2000">
                  <a:solidFill>
                    <a:schemeClr val="tx2"/>
                  </a:solidFill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423" name="Text Box 229"/>
            <p:cNvSpPr txBox="1">
              <a:spLocks noChangeArrowheads="1"/>
            </p:cNvSpPr>
            <p:nvPr/>
          </p:nvSpPr>
          <p:spPr bwMode="auto">
            <a:xfrm>
              <a:off x="2357" y="1124"/>
              <a:ext cx="864" cy="17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ko-KR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AutoShape 222"/>
            <p:cNvSpPr>
              <a:spLocks noChangeArrowheads="1"/>
            </p:cNvSpPr>
            <p:nvPr/>
          </p:nvSpPr>
          <p:spPr bwMode="auto">
            <a:xfrm>
              <a:off x="2112" y="1432"/>
              <a:ext cx="1361" cy="47"/>
            </a:xfrm>
            <a:custGeom>
              <a:avLst/>
              <a:gdLst>
                <a:gd name="T0" fmla="*/ 2370872 w 21600"/>
                <a:gd name="T1" fmla="*/ 35719 h 21600"/>
                <a:gd name="T2" fmla="*/ 1208088 w 21600"/>
                <a:gd name="T3" fmla="*/ 71437 h 21600"/>
                <a:gd name="T4" fmla="*/ 45303 w 21600"/>
                <a:gd name="T5" fmla="*/ 35719 h 21600"/>
                <a:gd name="T6" fmla="*/ 12080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05 w 21600"/>
                <a:gd name="T13" fmla="*/ 2205 h 21600"/>
                <a:gd name="T14" fmla="*/ 19395 w 21600"/>
                <a:gd name="T15" fmla="*/ 193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10" y="21600"/>
                  </a:lnTo>
                  <a:lnTo>
                    <a:pt x="2079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7620000" y="196850"/>
            <a:ext cx="1404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ea typeface="华文隶书" panose="02010800040101010101" charset="-122"/>
                <a:cs typeface="华文隶书" panose="02010800040101010101" charset="-122"/>
              </a:rPr>
              <a:t>添加标题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755650" y="1636713"/>
            <a:ext cx="7851775" cy="2482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</a:p>
          <a:p>
            <a:pPr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添加文本</a:t>
            </a:r>
          </a:p>
          <a:p>
            <a:pPr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添加文本</a:t>
            </a:r>
          </a:p>
          <a:p>
            <a:pPr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添加文本</a:t>
            </a:r>
          </a:p>
          <a:p>
            <a:pPr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添加文本</a:t>
            </a:r>
          </a:p>
          <a:p>
            <a:pPr>
              <a:lnSpc>
                <a:spcPct val="145000"/>
              </a:lnSpc>
            </a:pPr>
            <a:r>
              <a:rPr lang="zh-CN" altLang="en-US">
                <a:solidFill>
                  <a:schemeClr val="bg1"/>
                </a:solidFill>
                <a:ea typeface="微软雅黑" panose="020B0503020204020204" pitchFamily="34" charset="-122"/>
              </a:rPr>
              <a:t>添加文本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7620000" y="196850"/>
            <a:ext cx="1404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bg1"/>
                </a:solidFill>
                <a:ea typeface="华文隶书" panose="02010800040101010101" charset="-122"/>
                <a:cs typeface="华文隶书" panose="02010800040101010101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1"/>
          <p:cNvPicPr>
            <a:picLocks noChangeAspect="1" noChangeArrowheads="1"/>
          </p:cNvPicPr>
          <p:nvPr/>
        </p:nvPicPr>
        <p:blipFill>
          <a:blip r:embed="rId2"/>
          <a:srcRect b="2679"/>
          <a:stretch>
            <a:fillRect/>
          </a:stretch>
        </p:blipFill>
        <p:spPr bwMode="auto">
          <a:xfrm>
            <a:off x="0" y="-3175"/>
            <a:ext cx="9144000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187450" y="1743075"/>
            <a:ext cx="2663825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小小的便签</a:t>
            </a:r>
            <a:endParaRPr lang="zh-CN" altLang="en-US" sz="2000">
              <a:solidFill>
                <a:srgbClr val="333333"/>
              </a:solidFill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835150" y="1958975"/>
            <a:ext cx="1446213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14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 </a:t>
            </a:r>
            <a:r>
              <a:rPr lang="zh-CN" altLang="en-US" sz="14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不一样的</a:t>
            </a:r>
            <a:r>
              <a:rPr lang="zh-CN" altLang="en-US" sz="2000">
                <a:solidFill>
                  <a:srgbClr val="333333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感觉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497638" y="3227388"/>
            <a:ext cx="10985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谢谢</a:t>
            </a:r>
            <a:endParaRPr lang="zh-CN" altLang="en-US" sz="4800">
              <a:solidFill>
                <a:schemeClr val="bg1"/>
              </a:solidFill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</a:endParaRPr>
          </a:p>
        </p:txBody>
      </p:sp>
      <p:grpSp>
        <p:nvGrpSpPr>
          <p:cNvPr id="20485" name="Group 6"/>
          <p:cNvGrpSpPr/>
          <p:nvPr/>
        </p:nvGrpSpPr>
        <p:grpSpPr bwMode="auto">
          <a:xfrm>
            <a:off x="6156325" y="3436938"/>
            <a:ext cx="287338" cy="287337"/>
            <a:chOff x="2744" y="1938"/>
            <a:chExt cx="181" cy="181"/>
          </a:xfrm>
        </p:grpSpPr>
        <p:sp>
          <p:nvSpPr>
            <p:cNvPr id="20486" name="Rectangle 7"/>
            <p:cNvSpPr>
              <a:spLocks noChangeArrowheads="1"/>
            </p:cNvSpPr>
            <p:nvPr/>
          </p:nvSpPr>
          <p:spPr bwMode="auto">
            <a:xfrm>
              <a:off x="2744" y="1938"/>
              <a:ext cx="136" cy="13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87" name="Rectangle 8"/>
            <p:cNvSpPr>
              <a:spLocks noChangeArrowheads="1"/>
            </p:cNvSpPr>
            <p:nvPr/>
          </p:nvSpPr>
          <p:spPr bwMode="auto">
            <a:xfrm>
              <a:off x="2834" y="2028"/>
              <a:ext cx="91" cy="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华文隶书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自定义</PresentationFormat>
  <Paragraphs>45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华文隶书</vt:lpstr>
      <vt:lpstr>微软雅黑</vt:lpstr>
      <vt:lpstr>Arial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王茹薇</dc:creator>
  <cp:lastModifiedBy>天 下</cp:lastModifiedBy>
  <cp:revision>12</cp:revision>
  <dcterms:created xsi:type="dcterms:W3CDTF">2011-08-06T02:44:00Z</dcterms:created>
  <dcterms:modified xsi:type="dcterms:W3CDTF">2021-01-05T05:05:41Z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