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6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9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0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2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3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4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5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6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7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8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19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20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1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22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23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24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25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26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27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8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29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30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31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32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33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87" r:id="rId3"/>
    <p:sldId id="288" r:id="rId4"/>
    <p:sldId id="289" r:id="rId5"/>
    <p:sldId id="29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5404C-D33E-4898-8642-2E7072B9EF3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898ED-A370-4AC8-8A7A-EB56E0336A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C908-B750-4EA7-B66D-1A05E76FB752}" type="slidenum">
              <a:rPr lang="zh-CN" alt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C908-B750-4EA7-B66D-1A05E76FB752}" type="slidenum">
              <a:rPr lang="zh-CN" alt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98ED-A370-4AC8-8A7A-EB56E0336AD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2785" y="3860800"/>
            <a:ext cx="5666316" cy="1155700"/>
          </a:xfrm>
        </p:spPr>
        <p:txBody>
          <a:bodyPr wrap="square">
            <a:normAutofit/>
          </a:bodyPr>
          <a:lstStyle>
            <a:lvl1pPr marL="0" indent="0" algn="r">
              <a:buSzTx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1pPr>
          </a:lstStyle>
          <a:p>
            <a:pPr lvl="0"/>
            <a:r>
              <a:rPr lang="zh-CN" noProof="0" dirty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2052" name="Rectangle 2" descr="#wm#_10_01_*Z"/>
          <p:cNvSpPr>
            <a:spLocks noChangeArrowheads="1"/>
          </p:cNvSpPr>
          <p:nvPr/>
        </p:nvSpPr>
        <p:spPr bwMode="auto">
          <a:xfrm>
            <a:off x="2118" y="2636838"/>
            <a:ext cx="6766983" cy="1223962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800">
              <a:ea typeface="黑体" panose="02010609060101010101" pitchFamily="49" charset="-122"/>
            </a:endParaRPr>
          </a:p>
        </p:txBody>
      </p:sp>
      <p:sp>
        <p:nvSpPr>
          <p:cNvPr id="2053" name="Rectangle 4" descr="#wm#_10_01_*Z"/>
          <p:cNvSpPr>
            <a:spLocks noChangeArrowheads="1"/>
          </p:cNvSpPr>
          <p:nvPr/>
        </p:nvSpPr>
        <p:spPr bwMode="auto">
          <a:xfrm>
            <a:off x="10128251" y="2636838"/>
            <a:ext cx="2067983" cy="1223962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800"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2638426"/>
            <a:ext cx="6766984" cy="122237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dirty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838200" y="816429"/>
            <a:ext cx="10515600" cy="517162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8443" y="353951"/>
            <a:ext cx="7652657" cy="931408"/>
          </a:xfrm>
        </p:spPr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5657" y="353951"/>
            <a:ext cx="7854043" cy="931408"/>
          </a:xfrm>
        </p:spPr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188028"/>
            <a:ext cx="5156200" cy="3938135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2188028"/>
            <a:ext cx="5156200" cy="3938135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202267" y="422276"/>
            <a:ext cx="8047567" cy="790575"/>
          </a:xfrm>
        </p:spPr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70400" y="3157200"/>
            <a:ext cx="6451200" cy="590400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505050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等腰三角形 5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60000" flipH="1">
            <a:off x="5783570" y="2175560"/>
            <a:ext cx="1486625" cy="955082"/>
          </a:xfrm>
          <a:prstGeom prst="triangle">
            <a:avLst>
              <a:gd name="adj" fmla="val 50000"/>
            </a:avLst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" name="等腰三角形 5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60000" flipH="1">
            <a:off x="5072261" y="2175560"/>
            <a:ext cx="1486625" cy="955082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zh-CN" altLang="zh-C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4800" y="421200"/>
            <a:ext cx="8049600" cy="792000"/>
          </a:xfrm>
        </p:spPr>
        <p:txBody>
          <a:bodyPr anchor="ctr" anchorCtr="0"/>
          <a:lstStyle>
            <a:lvl1pPr>
              <a:defRPr sz="3200">
                <a:solidFill>
                  <a:srgbClr val="6F8A1B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941461" y="1602000"/>
            <a:ext cx="4022400" cy="4525200"/>
          </a:xfrm>
        </p:spPr>
        <p:txBody>
          <a:bodyPr/>
          <a:lstStyle>
            <a:lvl1pPr marL="0" indent="0">
              <a:buNone/>
              <a:defRPr sz="3200">
                <a:solidFill>
                  <a:srgbClr val="80808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1587600"/>
            <a:ext cx="5751786" cy="45252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rgbClr val="80808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10312" y="422275"/>
            <a:ext cx="1354667" cy="5703888"/>
          </a:xfrm>
        </p:spPr>
        <p:txBody>
          <a:bodyPr vert="eaVert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422275"/>
            <a:ext cx="6668910" cy="5703888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961119"/>
            <a:ext cx="7854043" cy="93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22714"/>
            <a:ext cx="10515600" cy="40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4E06-FD59-4CBA-A3CB-E79F547CC4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600" kern="1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6F8A1B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236855" indent="-236855" algn="l" rtl="0" fontAlgn="base">
        <a:spcBef>
          <a:spcPts val="0"/>
        </a:spcBef>
        <a:spcAft>
          <a:spcPct val="0"/>
        </a:spcAft>
        <a:buSzPct val="125000"/>
        <a:buChar char="•"/>
        <a:defRPr sz="24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ts val="0"/>
        </a:spcBef>
        <a:spcAft>
          <a:spcPct val="0"/>
        </a:spcAft>
        <a:buSzPct val="125000"/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2pPr>
      <a:lvl3pPr marL="1200150" indent="-285750" algn="l" rtl="0" eaLnBrk="0" fontAlgn="base" hangingPunct="0">
        <a:spcBef>
          <a:spcPts val="0"/>
        </a:spcBef>
        <a:spcAft>
          <a:spcPct val="0"/>
        </a:spcAft>
        <a:buSzPct val="125000"/>
        <a:buFont typeface="Arial" panose="020B0604020202020204" pitchFamily="34" charset="0"/>
        <a:buChar char="•"/>
        <a:defRPr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3pPr>
      <a:lvl4pPr marL="1657350" indent="-285750" algn="l" rtl="0" eaLnBrk="0" fontAlgn="base" hangingPunct="0">
        <a:spcBef>
          <a:spcPts val="0"/>
        </a:spcBef>
        <a:spcAft>
          <a:spcPct val="0"/>
        </a:spcAft>
        <a:buSzPct val="125000"/>
        <a:buFont typeface="Arial" panose="020B0604020202020204" pitchFamily="34" charset="0"/>
        <a:buChar char="•"/>
        <a:defRPr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4pPr>
      <a:lvl5pPr marL="2114550" indent="-285750" algn="l" rtl="0" eaLnBrk="0" fontAlgn="base" hangingPunct="0">
        <a:spcBef>
          <a:spcPts val="0"/>
        </a:spcBef>
        <a:spcAft>
          <a:spcPct val="0"/>
        </a:spcAft>
        <a:buSzPct val="125000"/>
        <a:buFont typeface="Arial" panose="020B0604020202020204" pitchFamily="34" charset="0"/>
        <a:buChar char="•"/>
        <a:defRPr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34" Type="http://schemas.openxmlformats.org/officeDocument/2006/relationships/tags" Target="../tags/tag144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33" Type="http://schemas.openxmlformats.org/officeDocument/2006/relationships/tags" Target="../tags/tag143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tags" Target="../tags/tag139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32" Type="http://schemas.openxmlformats.org/officeDocument/2006/relationships/tags" Target="../tags/tag142.xml"/><Relationship Id="rId37" Type="http://schemas.openxmlformats.org/officeDocument/2006/relationships/notesSlide" Target="../notesSlides/notesSlide10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36" Type="http://schemas.openxmlformats.org/officeDocument/2006/relationships/slideLayout" Target="../slideLayouts/slideLayout7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31" Type="http://schemas.openxmlformats.org/officeDocument/2006/relationships/tags" Target="../tags/tag141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30" Type="http://schemas.openxmlformats.org/officeDocument/2006/relationships/tags" Target="../tags/tag140.xml"/><Relationship Id="rId35" Type="http://schemas.openxmlformats.org/officeDocument/2006/relationships/tags" Target="../tags/tag1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7" Type="http://schemas.openxmlformats.org/officeDocument/2006/relationships/image" Target="../media/image3.jpeg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5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21" Type="http://schemas.openxmlformats.org/officeDocument/2006/relationships/image" Target="../media/image4.jpeg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17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9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10" Type="http://schemas.openxmlformats.org/officeDocument/2006/relationships/image" Target="../media/image5.jpeg"/><Relationship Id="rId4" Type="http://schemas.openxmlformats.org/officeDocument/2006/relationships/tags" Target="../tags/tag184.xml"/><Relationship Id="rId9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notesSlide" Target="../notesSlides/notesSlide17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image" Target="../media/image8.jpeg"/><Relationship Id="rId10" Type="http://schemas.openxmlformats.org/officeDocument/2006/relationships/tags" Target="../tags/tag196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20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9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notesSlide" Target="../notesSlides/notesSlide19.xml"/><Relationship Id="rId5" Type="http://schemas.openxmlformats.org/officeDocument/2006/relationships/tags" Target="../tags/tag20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06.xml"/><Relationship Id="rId9" Type="http://schemas.openxmlformats.org/officeDocument/2006/relationships/tags" Target="../tags/tag2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tags" Target="../tags/tag224.xml"/><Relationship Id="rId3" Type="http://schemas.openxmlformats.org/officeDocument/2006/relationships/tags" Target="../tags/tag214.xml"/><Relationship Id="rId7" Type="http://schemas.openxmlformats.org/officeDocument/2006/relationships/tags" Target="../tags/tag218.xml"/><Relationship Id="rId12" Type="http://schemas.openxmlformats.org/officeDocument/2006/relationships/tags" Target="../tags/tag223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5" Type="http://schemas.openxmlformats.org/officeDocument/2006/relationships/tags" Target="../tags/tag216.xml"/><Relationship Id="rId15" Type="http://schemas.openxmlformats.org/officeDocument/2006/relationships/notesSlide" Target="../notesSlides/notesSlide20.xml"/><Relationship Id="rId10" Type="http://schemas.openxmlformats.org/officeDocument/2006/relationships/tags" Target="../tags/tag221.xml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13" Type="http://schemas.openxmlformats.org/officeDocument/2006/relationships/tags" Target="../tags/tag254.xml"/><Relationship Id="rId18" Type="http://schemas.openxmlformats.org/officeDocument/2006/relationships/tags" Target="../tags/tag259.xml"/><Relationship Id="rId3" Type="http://schemas.openxmlformats.org/officeDocument/2006/relationships/tags" Target="../tags/tag244.xml"/><Relationship Id="rId21" Type="http://schemas.openxmlformats.org/officeDocument/2006/relationships/tags" Target="../tags/tag262.xml"/><Relationship Id="rId7" Type="http://schemas.openxmlformats.org/officeDocument/2006/relationships/tags" Target="../tags/tag248.xml"/><Relationship Id="rId12" Type="http://schemas.openxmlformats.org/officeDocument/2006/relationships/tags" Target="../tags/tag253.xml"/><Relationship Id="rId17" Type="http://schemas.openxmlformats.org/officeDocument/2006/relationships/tags" Target="../tags/tag258.xml"/><Relationship Id="rId2" Type="http://schemas.openxmlformats.org/officeDocument/2006/relationships/tags" Target="../tags/tag243.xml"/><Relationship Id="rId16" Type="http://schemas.openxmlformats.org/officeDocument/2006/relationships/tags" Target="../tags/tag257.xml"/><Relationship Id="rId20" Type="http://schemas.openxmlformats.org/officeDocument/2006/relationships/tags" Target="../tags/tag261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tags" Target="../tags/tag252.xml"/><Relationship Id="rId5" Type="http://schemas.openxmlformats.org/officeDocument/2006/relationships/tags" Target="../tags/tag246.xml"/><Relationship Id="rId15" Type="http://schemas.openxmlformats.org/officeDocument/2006/relationships/tags" Target="../tags/tag256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251.xml"/><Relationship Id="rId19" Type="http://schemas.openxmlformats.org/officeDocument/2006/relationships/tags" Target="../tags/tag260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tags" Target="../tags/tag255.xml"/><Relationship Id="rId2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0.xml"/><Relationship Id="rId13" Type="http://schemas.openxmlformats.org/officeDocument/2006/relationships/tags" Target="../tags/tag275.xml"/><Relationship Id="rId18" Type="http://schemas.openxmlformats.org/officeDocument/2006/relationships/tags" Target="../tags/tag280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265.xml"/><Relationship Id="rId21" Type="http://schemas.openxmlformats.org/officeDocument/2006/relationships/tags" Target="../tags/tag283.xml"/><Relationship Id="rId7" Type="http://schemas.openxmlformats.org/officeDocument/2006/relationships/tags" Target="../tags/tag269.xml"/><Relationship Id="rId12" Type="http://schemas.openxmlformats.org/officeDocument/2006/relationships/tags" Target="../tags/tag274.xml"/><Relationship Id="rId17" Type="http://schemas.openxmlformats.org/officeDocument/2006/relationships/tags" Target="../tags/tag279.xml"/><Relationship Id="rId25" Type="http://schemas.openxmlformats.org/officeDocument/2006/relationships/tags" Target="../tags/tag287.xml"/><Relationship Id="rId2" Type="http://schemas.openxmlformats.org/officeDocument/2006/relationships/tags" Target="../tags/tag264.xml"/><Relationship Id="rId16" Type="http://schemas.openxmlformats.org/officeDocument/2006/relationships/tags" Target="../tags/tag278.xml"/><Relationship Id="rId20" Type="http://schemas.openxmlformats.org/officeDocument/2006/relationships/tags" Target="../tags/tag282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tags" Target="../tags/tag273.xml"/><Relationship Id="rId24" Type="http://schemas.openxmlformats.org/officeDocument/2006/relationships/tags" Target="../tags/tag286.xml"/><Relationship Id="rId5" Type="http://schemas.openxmlformats.org/officeDocument/2006/relationships/tags" Target="../tags/tag267.xml"/><Relationship Id="rId15" Type="http://schemas.openxmlformats.org/officeDocument/2006/relationships/tags" Target="../tags/tag277.xml"/><Relationship Id="rId23" Type="http://schemas.openxmlformats.org/officeDocument/2006/relationships/tags" Target="../tags/tag285.xml"/><Relationship Id="rId10" Type="http://schemas.openxmlformats.org/officeDocument/2006/relationships/tags" Target="../tags/tag272.xml"/><Relationship Id="rId19" Type="http://schemas.openxmlformats.org/officeDocument/2006/relationships/tags" Target="../tags/tag281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Relationship Id="rId22" Type="http://schemas.openxmlformats.org/officeDocument/2006/relationships/tags" Target="../tags/tag284.xml"/><Relationship Id="rId27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95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90.xml"/><Relationship Id="rId7" Type="http://schemas.openxmlformats.org/officeDocument/2006/relationships/tags" Target="../tags/tag294.xml"/><Relationship Id="rId12" Type="http://schemas.openxmlformats.org/officeDocument/2006/relationships/tags" Target="../tags/tag299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1" Type="http://schemas.openxmlformats.org/officeDocument/2006/relationships/tags" Target="../tags/tag298.xml"/><Relationship Id="rId5" Type="http://schemas.openxmlformats.org/officeDocument/2006/relationships/tags" Target="../tags/tag292.xml"/><Relationship Id="rId10" Type="http://schemas.openxmlformats.org/officeDocument/2006/relationships/tags" Target="../tags/tag297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7.xml"/><Relationship Id="rId13" Type="http://schemas.openxmlformats.org/officeDocument/2006/relationships/tags" Target="../tags/tag312.xml"/><Relationship Id="rId3" Type="http://schemas.openxmlformats.org/officeDocument/2006/relationships/tags" Target="../tags/tag302.xml"/><Relationship Id="rId7" Type="http://schemas.openxmlformats.org/officeDocument/2006/relationships/tags" Target="../tags/tag306.xml"/><Relationship Id="rId12" Type="http://schemas.openxmlformats.org/officeDocument/2006/relationships/tags" Target="../tags/tag311.xml"/><Relationship Id="rId17" Type="http://schemas.openxmlformats.org/officeDocument/2006/relationships/notesSlide" Target="../notesSlides/notesSlide25.xml"/><Relationship Id="rId2" Type="http://schemas.openxmlformats.org/officeDocument/2006/relationships/tags" Target="../tags/tag301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11" Type="http://schemas.openxmlformats.org/officeDocument/2006/relationships/tags" Target="../tags/tag310.xml"/><Relationship Id="rId5" Type="http://schemas.openxmlformats.org/officeDocument/2006/relationships/tags" Target="../tags/tag304.xml"/><Relationship Id="rId15" Type="http://schemas.openxmlformats.org/officeDocument/2006/relationships/tags" Target="../tags/tag314.xml"/><Relationship Id="rId10" Type="http://schemas.openxmlformats.org/officeDocument/2006/relationships/tags" Target="../tags/tag309.xml"/><Relationship Id="rId4" Type="http://schemas.openxmlformats.org/officeDocument/2006/relationships/tags" Target="../tags/tag303.xml"/><Relationship Id="rId9" Type="http://schemas.openxmlformats.org/officeDocument/2006/relationships/tags" Target="../tags/tag308.xml"/><Relationship Id="rId14" Type="http://schemas.openxmlformats.org/officeDocument/2006/relationships/tags" Target="../tags/tag3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notesSlide" Target="../notesSlides/notesSlide26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40.xml"/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3" Type="http://schemas.openxmlformats.org/officeDocument/2006/relationships/tags" Target="../tags/tag335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339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0" Type="http://schemas.openxmlformats.org/officeDocument/2006/relationships/tags" Target="../tags/tag352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1" Type="http://schemas.openxmlformats.org/officeDocument/2006/relationships/tags" Target="../tags/tag343.xml"/><Relationship Id="rId5" Type="http://schemas.openxmlformats.org/officeDocument/2006/relationships/tags" Target="../tags/tag337.xml"/><Relationship Id="rId15" Type="http://schemas.openxmlformats.org/officeDocument/2006/relationships/tags" Target="../tags/tag347.xml"/><Relationship Id="rId10" Type="http://schemas.openxmlformats.org/officeDocument/2006/relationships/tags" Target="../tags/tag342.xml"/><Relationship Id="rId19" Type="http://schemas.openxmlformats.org/officeDocument/2006/relationships/tags" Target="../tags/tag351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4" Type="http://schemas.openxmlformats.org/officeDocument/2006/relationships/tags" Target="../tags/tag346.xml"/><Relationship Id="rId2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26" Type="http://schemas.openxmlformats.org/officeDocument/2006/relationships/notesSlide" Target="../notesSlides/notesSlide28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slideLayout" Target="../slideLayouts/slideLayout7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24" Type="http://schemas.openxmlformats.org/officeDocument/2006/relationships/tags" Target="../tags/tag376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tags" Target="../tags/tag37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9.xml"/><Relationship Id="rId3" Type="http://schemas.openxmlformats.org/officeDocument/2006/relationships/tags" Target="../tags/tag37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5" Type="http://schemas.openxmlformats.org/officeDocument/2006/relationships/tags" Target="../tags/tag381.xml"/><Relationship Id="rId4" Type="http://schemas.openxmlformats.org/officeDocument/2006/relationships/tags" Target="../tags/tag38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90.xml"/><Relationship Id="rId3" Type="http://schemas.openxmlformats.org/officeDocument/2006/relationships/tags" Target="../tags/tag385.xml"/><Relationship Id="rId7" Type="http://schemas.openxmlformats.org/officeDocument/2006/relationships/tags" Target="../tags/tag389.xml"/><Relationship Id="rId2" Type="http://schemas.openxmlformats.org/officeDocument/2006/relationships/tags" Target="../tags/tag384.xml"/><Relationship Id="rId1" Type="http://schemas.openxmlformats.org/officeDocument/2006/relationships/tags" Target="../tags/tag383.xml"/><Relationship Id="rId6" Type="http://schemas.openxmlformats.org/officeDocument/2006/relationships/tags" Target="../tags/tag388.xml"/><Relationship Id="rId5" Type="http://schemas.openxmlformats.org/officeDocument/2006/relationships/tags" Target="../tags/tag387.xml"/><Relationship Id="rId10" Type="http://schemas.openxmlformats.org/officeDocument/2006/relationships/notesSlide" Target="../notesSlides/notesSlide30.xml"/><Relationship Id="rId4" Type="http://schemas.openxmlformats.org/officeDocument/2006/relationships/tags" Target="../tags/tag386.xml"/><Relationship Id="rId9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98.xml"/><Relationship Id="rId3" Type="http://schemas.openxmlformats.org/officeDocument/2006/relationships/tags" Target="../tags/tag393.xml"/><Relationship Id="rId7" Type="http://schemas.openxmlformats.org/officeDocument/2006/relationships/tags" Target="../tags/tag397.xml"/><Relationship Id="rId12" Type="http://schemas.openxmlformats.org/officeDocument/2006/relationships/notesSlide" Target="../notesSlides/notesSlide31.xml"/><Relationship Id="rId2" Type="http://schemas.openxmlformats.org/officeDocument/2006/relationships/tags" Target="../tags/tag392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95.xml"/><Relationship Id="rId10" Type="http://schemas.openxmlformats.org/officeDocument/2006/relationships/tags" Target="../tags/tag400.xml"/><Relationship Id="rId4" Type="http://schemas.openxmlformats.org/officeDocument/2006/relationships/tags" Target="../tags/tag394.xml"/><Relationship Id="rId9" Type="http://schemas.openxmlformats.org/officeDocument/2006/relationships/tags" Target="../tags/tag39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08.xml"/><Relationship Id="rId13" Type="http://schemas.openxmlformats.org/officeDocument/2006/relationships/notesSlide" Target="../notesSlides/notesSlide32.xml"/><Relationship Id="rId3" Type="http://schemas.openxmlformats.org/officeDocument/2006/relationships/tags" Target="../tags/tag403.xml"/><Relationship Id="rId7" Type="http://schemas.openxmlformats.org/officeDocument/2006/relationships/tags" Target="../tags/tag40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02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1" Type="http://schemas.openxmlformats.org/officeDocument/2006/relationships/tags" Target="../tags/tag411.xml"/><Relationship Id="rId5" Type="http://schemas.openxmlformats.org/officeDocument/2006/relationships/tags" Target="../tags/tag405.xml"/><Relationship Id="rId10" Type="http://schemas.openxmlformats.org/officeDocument/2006/relationships/tags" Target="../tags/tag410.xml"/><Relationship Id="rId4" Type="http://schemas.openxmlformats.org/officeDocument/2006/relationships/tags" Target="../tags/tag404.xml"/><Relationship Id="rId9" Type="http://schemas.openxmlformats.org/officeDocument/2006/relationships/tags" Target="../tags/tag40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419.xml"/><Relationship Id="rId13" Type="http://schemas.openxmlformats.org/officeDocument/2006/relationships/tags" Target="../tags/tag424.xml"/><Relationship Id="rId3" Type="http://schemas.openxmlformats.org/officeDocument/2006/relationships/tags" Target="../tags/tag414.xml"/><Relationship Id="rId7" Type="http://schemas.openxmlformats.org/officeDocument/2006/relationships/tags" Target="../tags/tag418.xml"/><Relationship Id="rId12" Type="http://schemas.openxmlformats.org/officeDocument/2006/relationships/tags" Target="../tags/tag423.xml"/><Relationship Id="rId2" Type="http://schemas.openxmlformats.org/officeDocument/2006/relationships/tags" Target="../tags/tag413.xml"/><Relationship Id="rId1" Type="http://schemas.openxmlformats.org/officeDocument/2006/relationships/tags" Target="../tags/tag412.xml"/><Relationship Id="rId6" Type="http://schemas.openxmlformats.org/officeDocument/2006/relationships/tags" Target="../tags/tag417.xml"/><Relationship Id="rId11" Type="http://schemas.openxmlformats.org/officeDocument/2006/relationships/tags" Target="../tags/tag422.xml"/><Relationship Id="rId5" Type="http://schemas.openxmlformats.org/officeDocument/2006/relationships/tags" Target="../tags/tag416.xml"/><Relationship Id="rId15" Type="http://schemas.openxmlformats.org/officeDocument/2006/relationships/notesSlide" Target="../notesSlides/notesSlide33.xml"/><Relationship Id="rId10" Type="http://schemas.openxmlformats.org/officeDocument/2006/relationships/tags" Target="../tags/tag421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26.xml"/><Relationship Id="rId1" Type="http://schemas.openxmlformats.org/officeDocument/2006/relationships/tags" Target="../tags/tag425.xml"/><Relationship Id="rId4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2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2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22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3" Type="http://schemas.openxmlformats.org/officeDocument/2006/relationships/tags" Target="../tags/tag38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" Type="http://schemas.openxmlformats.org/officeDocument/2006/relationships/tags" Target="../tags/tag83.xml"/><Relationship Id="rId21" Type="http://schemas.openxmlformats.org/officeDocument/2006/relationships/tags" Target="../tags/tag101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notesSlide" Target="../notesSlides/notesSlide9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slideLayout" Target="../slideLayouts/slideLayout7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2636838"/>
            <a:ext cx="5087938" cy="1219200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>
                <a:latin typeface="+mj-lt"/>
                <a:ea typeface="+mj-ea"/>
              </a:rPr>
              <a:t>请在此输入您的标题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362200" y="3857625"/>
            <a:ext cx="4249738" cy="135890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</a:rPr>
              <a:t>请在此输入您的副标题</a:t>
            </a:r>
          </a:p>
        </p:txBody>
      </p:sp>
      <p:sp>
        <p:nvSpPr>
          <p:cNvPr id="4" name="Text Box 5" descr="#wm#_10_01_*Z"/>
          <p:cNvSpPr txBox="1">
            <a:spLocks noChangeArrowheads="1"/>
          </p:cNvSpPr>
          <p:nvPr/>
        </p:nvSpPr>
        <p:spPr bwMode="auto">
          <a:xfrm>
            <a:off x="6769100" y="2597151"/>
            <a:ext cx="3361267" cy="132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AU" altLang="en-US" sz="8000" b="1" i="1" dirty="0">
                <a:solidFill>
                  <a:srgbClr val="8FC226"/>
                </a:solidFill>
                <a:ea typeface="黑体" panose="02010609060101010101" pitchFamily="49" charset="-122"/>
              </a:rPr>
              <a:t>20</a:t>
            </a:r>
            <a:r>
              <a:rPr lang="en-US" altLang="en-AU" sz="8000" b="1" i="1" dirty="0">
                <a:solidFill>
                  <a:srgbClr val="8FC226"/>
                </a:solidFill>
                <a:ea typeface="黑体" panose="02010609060101010101" pitchFamily="49" charset="-122"/>
              </a:rPr>
              <a:t>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3"/>
          <p:cNvGrpSpPr/>
          <p:nvPr>
            <p:custDataLst>
              <p:tags r:id="rId2"/>
            </p:custDataLst>
          </p:nvPr>
        </p:nvGrpSpPr>
        <p:grpSpPr bwMode="auto">
          <a:xfrm>
            <a:off x="1329240" y="2392363"/>
            <a:ext cx="576262" cy="708031"/>
            <a:chOff x="0" y="0"/>
            <a:chExt cx="907" cy="1114"/>
          </a:xfrm>
        </p:grpSpPr>
        <p:sp>
          <p:nvSpPr>
            <p:cNvPr id="10244" name="Text Box 10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245" name="Line 11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585" y="317"/>
              <a:ext cx="322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10246" name="Group 6"/>
          <p:cNvGrpSpPr/>
          <p:nvPr>
            <p:custDataLst>
              <p:tags r:id="rId3"/>
            </p:custDataLst>
          </p:nvPr>
        </p:nvGrpSpPr>
        <p:grpSpPr bwMode="auto">
          <a:xfrm>
            <a:off x="6367464" y="2392363"/>
            <a:ext cx="585787" cy="707710"/>
            <a:chOff x="0" y="0"/>
            <a:chExt cx="922" cy="1114"/>
          </a:xfrm>
        </p:grpSpPr>
        <p:sp>
          <p:nvSpPr>
            <p:cNvPr id="10247" name="Text Box 13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0248" name="Line 1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10249" name="Group 9"/>
          <p:cNvGrpSpPr/>
          <p:nvPr>
            <p:custDataLst>
              <p:tags r:id="rId4"/>
            </p:custDataLst>
          </p:nvPr>
        </p:nvGrpSpPr>
        <p:grpSpPr bwMode="auto">
          <a:xfrm>
            <a:off x="1329240" y="3766483"/>
            <a:ext cx="576262" cy="707710"/>
            <a:chOff x="0" y="0"/>
            <a:chExt cx="907" cy="1114"/>
          </a:xfrm>
        </p:grpSpPr>
        <p:sp>
          <p:nvSpPr>
            <p:cNvPr id="10250" name="Text Box 16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0251" name="Line 17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10253" name="Group 13"/>
          <p:cNvGrpSpPr/>
          <p:nvPr>
            <p:custDataLst>
              <p:tags r:id="rId5"/>
            </p:custDataLst>
          </p:nvPr>
        </p:nvGrpSpPr>
        <p:grpSpPr bwMode="auto">
          <a:xfrm>
            <a:off x="6367464" y="3709334"/>
            <a:ext cx="585787" cy="707710"/>
            <a:chOff x="0" y="0"/>
            <a:chExt cx="922" cy="1114"/>
          </a:xfrm>
        </p:grpSpPr>
        <p:sp>
          <p:nvSpPr>
            <p:cNvPr id="10254" name="Text Box 1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55" name="Line 14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10257" name="Group 17"/>
          <p:cNvGrpSpPr/>
          <p:nvPr>
            <p:custDataLst>
              <p:tags r:id="rId6"/>
            </p:custDataLst>
          </p:nvPr>
        </p:nvGrpSpPr>
        <p:grpSpPr bwMode="auto">
          <a:xfrm>
            <a:off x="1329240" y="5112029"/>
            <a:ext cx="576262" cy="707710"/>
            <a:chOff x="0" y="0"/>
            <a:chExt cx="907" cy="1114"/>
          </a:xfrm>
        </p:grpSpPr>
        <p:sp>
          <p:nvSpPr>
            <p:cNvPr id="10258" name="Text Box 16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0259" name="Line 1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10261" name="Group 21"/>
          <p:cNvGrpSpPr/>
          <p:nvPr>
            <p:custDataLst>
              <p:tags r:id="rId7"/>
            </p:custDataLst>
          </p:nvPr>
        </p:nvGrpSpPr>
        <p:grpSpPr bwMode="auto">
          <a:xfrm>
            <a:off x="6367464" y="5054880"/>
            <a:ext cx="585787" cy="707710"/>
            <a:chOff x="0" y="0"/>
            <a:chExt cx="922" cy="1114"/>
          </a:xfrm>
        </p:grpSpPr>
        <p:sp>
          <p:nvSpPr>
            <p:cNvPr id="10262" name="Text Box 1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0263" name="Line 1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10264" name="Text Box 2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68989" y="2949575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8989" y="4317346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78637" y="2949576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78637" y="4317347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78637" y="5672418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68989" y="5672417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grpSp>
        <p:nvGrpSpPr>
          <p:cNvPr id="41" name="组合 40"/>
          <p:cNvGrpSpPr/>
          <p:nvPr>
            <p:custDataLst>
              <p:tags r:id="rId14"/>
            </p:custDataLst>
          </p:nvPr>
        </p:nvGrpSpPr>
        <p:grpSpPr>
          <a:xfrm>
            <a:off x="1292400" y="668338"/>
            <a:ext cx="1341437" cy="1318574"/>
            <a:chOff x="903288" y="668338"/>
            <a:chExt cx="1341437" cy="1318574"/>
          </a:xfrm>
        </p:grpSpPr>
        <p:sp>
          <p:nvSpPr>
            <p:cNvPr id="42" name="Oval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chemeClr val="tx2"/>
                </a:solidFill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43" name="弦形 5"/>
            <p:cNvSpPr/>
            <p:nvPr>
              <p:custDataLst>
                <p:tags r:id="rId23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avLst/>
              <a:gdLst>
                <a:gd name="T0" fmla="*/ 1045534 w 1309043"/>
                <a:gd name="T1" fmla="*/ 1179410 h 1309043"/>
                <a:gd name="T2" fmla="*/ 387739 w 1309043"/>
                <a:gd name="T3" fmla="*/ 1252206 h 1309043"/>
                <a:gd name="T4" fmla="*/ 2701 w 1309043"/>
                <a:gd name="T5" fmla="*/ 713931 h 1309043"/>
                <a:gd name="T6" fmla="*/ 284082 w 1309043"/>
                <a:gd name="T7" fmla="*/ 114916 h 1309043"/>
                <a:gd name="T8" fmla="*/ 1045534 w 1309043"/>
                <a:gd name="T9" fmla="*/ 1179410 h 1309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9043" h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44" name="矩形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29240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b" anchorCtr="1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2" name="文本框 1"/>
          <p:cNvSpPr txBox="1"/>
          <p:nvPr>
            <p:custDataLst>
              <p:tags r:id="rId16"/>
            </p:custDataLst>
          </p:nvPr>
        </p:nvSpPr>
        <p:spPr>
          <a:xfrm>
            <a:off x="6878637" y="3815697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7"/>
            </p:custDataLst>
          </p:nvPr>
        </p:nvSpPr>
        <p:spPr>
          <a:xfrm>
            <a:off x="1868989" y="5178705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8"/>
            </p:custDataLst>
          </p:nvPr>
        </p:nvSpPr>
        <p:spPr>
          <a:xfrm>
            <a:off x="6878637" y="5178706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19"/>
            </p:custDataLst>
          </p:nvPr>
        </p:nvSpPr>
        <p:spPr>
          <a:xfrm>
            <a:off x="1868989" y="2449513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defPPr>
              <a:defRPr lang="zh-CN"/>
            </a:defPPr>
            <a:lvl1pPr marL="34925" indent="-349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20"/>
            </p:custDataLst>
          </p:nvPr>
        </p:nvSpPr>
        <p:spPr>
          <a:xfrm>
            <a:off x="6878637" y="2449514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7" name="文本框 6"/>
          <p:cNvSpPr txBox="1"/>
          <p:nvPr>
            <p:custDataLst>
              <p:tags r:id="rId21"/>
            </p:custDataLst>
          </p:nvPr>
        </p:nvSpPr>
        <p:spPr>
          <a:xfrm>
            <a:off x="1868989" y="3815696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377825" indent="-377825"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+mj-lt"/>
                <a:ea typeface="+mj-ea"/>
              </a:rPr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请在此输入您的标题</a:t>
            </a:r>
            <a:endParaRPr lang="zh-CN" altLang="en-US" dirty="0">
              <a:solidFill>
                <a:schemeClr val="tx1"/>
              </a:solidFill>
              <a:latin typeface="+mj-lt"/>
              <a:ea typeface="+mj-ea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377825" indent="-377825">
              <a:buFont typeface="Wingdings" panose="05000000000000000000" pitchFamily="2" charset="2"/>
              <a:buChar char="l"/>
            </a:pPr>
            <a:r>
              <a:rPr lang="zh-CN" altLang="en-US" sz="200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  <a:endParaRPr lang="zh-CN" altLang="en-US" sz="2000" dirty="0">
              <a:latin typeface="+mn-lt"/>
              <a:ea typeface="+mn-ea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half" idx="2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pPr marL="377825" indent="-377825">
              <a:buFont typeface="Wingdings" panose="05000000000000000000" pitchFamily="2" charset="2"/>
              <a:buChar char="l"/>
            </a:pPr>
            <a:r>
              <a:rPr lang="zh-CN" altLang="en-US" sz="200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  <a:endParaRPr lang="zh-CN" altLang="en-US" sz="2000" dirty="0">
              <a:latin typeface="+mn-lt"/>
              <a:ea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+mj-lt"/>
                <a:ea typeface="+mj-ea"/>
              </a:rPr>
              <a:t>请在此输入您的标题</a:t>
            </a: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idx="1"/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" b="16"/>
          <a:stretch>
            <a:fillRect/>
          </a:stretch>
        </p:blipFill>
        <p:spPr/>
      </p:pic>
      <p:sp>
        <p:nvSpPr>
          <p:cNvPr id="24579" name="Rectangle 3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pPr marL="377825" indent="-377825"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241" y="1436223"/>
            <a:ext cx="7383780" cy="2185416"/>
          </a:xfrm>
          <a:noFill/>
        </p:spPr>
      </p:pic>
      <p:grpSp>
        <p:nvGrpSpPr>
          <p:cNvPr id="28677" name="Group 5"/>
          <p:cNvGrpSpPr/>
          <p:nvPr>
            <p:custDataLst>
              <p:tags r:id="rId3"/>
            </p:custDataLst>
          </p:nvPr>
        </p:nvGrpSpPr>
        <p:grpSpPr bwMode="auto">
          <a:xfrm>
            <a:off x="1764116" y="3674800"/>
            <a:ext cx="603250" cy="707711"/>
            <a:chOff x="0" y="0"/>
            <a:chExt cx="950" cy="1114"/>
          </a:xfrm>
        </p:grpSpPr>
        <p:sp>
          <p:nvSpPr>
            <p:cNvPr id="28678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solidFill>
                    <a:srgbClr val="67841A"/>
                  </a:solidFill>
                  <a:latin typeface="+mn-lt"/>
                  <a:ea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8679" name="Line 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630" y="318"/>
              <a:ext cx="320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28680" name="Group 8"/>
          <p:cNvGrpSpPr/>
          <p:nvPr>
            <p:custDataLst>
              <p:tags r:id="rId4"/>
            </p:custDataLst>
          </p:nvPr>
        </p:nvGrpSpPr>
        <p:grpSpPr bwMode="auto">
          <a:xfrm>
            <a:off x="1764116" y="4678100"/>
            <a:ext cx="615950" cy="701675"/>
            <a:chOff x="0" y="0"/>
            <a:chExt cx="970" cy="1104"/>
          </a:xfrm>
        </p:grpSpPr>
        <p:sp>
          <p:nvSpPr>
            <p:cNvPr id="28681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0" y="0"/>
              <a:ext cx="735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solidFill>
                    <a:srgbClr val="67841A"/>
                  </a:solidFill>
                  <a:latin typeface="+mn-lt"/>
                  <a:ea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8682" name="Line 1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650" y="313"/>
              <a:ext cx="320" cy="577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28684" name="Group 12"/>
          <p:cNvGrpSpPr/>
          <p:nvPr>
            <p:custDataLst>
              <p:tags r:id="rId5"/>
            </p:custDataLst>
          </p:nvPr>
        </p:nvGrpSpPr>
        <p:grpSpPr bwMode="auto">
          <a:xfrm>
            <a:off x="1748241" y="5665525"/>
            <a:ext cx="615950" cy="701675"/>
            <a:chOff x="0" y="0"/>
            <a:chExt cx="970" cy="1104"/>
          </a:xfrm>
        </p:grpSpPr>
        <p:sp>
          <p:nvSpPr>
            <p:cNvPr id="28685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0" y="0"/>
              <a:ext cx="735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solidFill>
                    <a:srgbClr val="67841A"/>
                  </a:solidFill>
                  <a:latin typeface="+mn-lt"/>
                  <a:ea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8686" name="Line 1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650" y="313"/>
              <a:ext cx="320" cy="577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28687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5780" y="4203437"/>
            <a:ext cx="67849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normAutofit/>
          </a:bodyPr>
          <a:lstStyle>
            <a:lvl1pPr marL="193675" indent="-193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0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8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65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22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79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3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94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51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5780" y="5211499"/>
            <a:ext cx="6784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lvl1pPr marL="193675" indent="-193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0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8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65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22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79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3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94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51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5780" y="6198924"/>
            <a:ext cx="6784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lvl1pPr marL="193675" indent="-193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0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8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65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22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79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3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94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51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9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" name="文本框 1"/>
          <p:cNvSpPr txBox="1"/>
          <p:nvPr>
            <p:custDataLst>
              <p:tags r:id="rId10"/>
            </p:custDataLst>
          </p:nvPr>
        </p:nvSpPr>
        <p:spPr>
          <a:xfrm>
            <a:off x="2364192" y="5827450"/>
            <a:ext cx="67849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fontScale="92500" lnSpcReduction="10000"/>
          </a:bodyPr>
          <a:lstStyle>
            <a:defPPr>
              <a:defRPr lang="zh-CN"/>
            </a:defPPr>
            <a:lvl1pPr marL="3175" indent="-3175"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1"/>
            </p:custDataLst>
          </p:nvPr>
        </p:nvSpPr>
        <p:spPr>
          <a:xfrm>
            <a:off x="2364192" y="3844662"/>
            <a:ext cx="67849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fontScale="97500" lnSpcReduction="10000"/>
          </a:bodyPr>
          <a:lstStyle>
            <a:defPPr>
              <a:defRPr lang="zh-CN"/>
            </a:defPPr>
            <a:lvl1pPr marL="12700" indent="-12700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dirty="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2"/>
            </p:custDataLst>
          </p:nvPr>
        </p:nvSpPr>
        <p:spPr>
          <a:xfrm>
            <a:off x="2364192" y="4849550"/>
            <a:ext cx="67849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fontScale="97500" lnSpcReduction="10000"/>
          </a:bodyPr>
          <a:lstStyle>
            <a:defPPr>
              <a:defRPr lang="zh-CN"/>
            </a:defPPr>
            <a:lvl1pPr marL="3175" indent="-3175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请在此输入您的标题</a:t>
            </a:r>
            <a:endParaRPr lang="zh-CN" altLang="en-US" dirty="0"/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476385" y="2031726"/>
            <a:ext cx="3383281" cy="21875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91465" indent="-291465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2"/>
                </a:solidFill>
              </a:rPr>
              <a:t>请在此输入您的文本。请在此输入您的文本。</a:t>
            </a: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6292258" y="4362329"/>
            <a:ext cx="3383280" cy="21875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91465" indent="-291465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2"/>
                </a:solidFill>
              </a:rPr>
              <a:t>请在此输入您的文本。请在此输入您的文本。</a:t>
            </a: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386" y="4362329"/>
            <a:ext cx="3383280" cy="21823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258" y="2031726"/>
            <a:ext cx="3383280" cy="21823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6051433" y="4451538"/>
            <a:ext cx="3383280" cy="21875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91465" indent="-291465">
              <a:buFont typeface="Wingdings" panose="05000000000000000000" pitchFamily="2" charset="2"/>
              <a:buChar char="l"/>
            </a:pPr>
            <a:r>
              <a:rPr lang="zh-CN" altLang="en-US" sz="2000">
                <a:solidFill>
                  <a:schemeClr val="bg2"/>
                </a:solidFill>
              </a:rPr>
              <a:t>请在此输入您的文本。请在此输入您的文本。</a:t>
            </a:r>
            <a:endParaRPr lang="zh-CN" altLang="en-US" sz="2000" dirty="0">
              <a:solidFill>
                <a:schemeClr val="bg2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443" y="1834856"/>
            <a:ext cx="3279648" cy="21823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66" y="4456744"/>
            <a:ext cx="3383280" cy="218236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433" y="1834856"/>
            <a:ext cx="3383280" cy="21823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07" y="2115302"/>
            <a:ext cx="2874539" cy="19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340" y="2115302"/>
            <a:ext cx="2874539" cy="19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236" y="2115302"/>
            <a:ext cx="2874539" cy="19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8132" y="4522512"/>
            <a:ext cx="2877714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lvl1pPr marL="8255" indent="-82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0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8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65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22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79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3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94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51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39061" y="4520924"/>
            <a:ext cx="2877714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lvl1pPr marL="8255" indent="-82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0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8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65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22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79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3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94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51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03165" y="4522512"/>
            <a:ext cx="2877714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lvl1pPr marL="8255" indent="-82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0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8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65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22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79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3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94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51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>
            <p:custDataLst>
              <p:tags r:id="rId8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文本框 1"/>
          <p:cNvSpPr txBox="1"/>
          <p:nvPr>
            <p:custDataLst>
              <p:tags r:id="rId9"/>
            </p:custDataLst>
          </p:nvPr>
        </p:nvSpPr>
        <p:spPr>
          <a:xfrm>
            <a:off x="981307" y="4030387"/>
            <a:ext cx="287453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marL="12700" indent="-12700">
              <a:lnSpc>
                <a:spcPct val="90000"/>
              </a:lnSpc>
              <a:buSzPct val="125000"/>
              <a:buNone/>
              <a:defRPr sz="2000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4342236" y="4031975"/>
            <a:ext cx="287453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marL="12700" indent="-12700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1"/>
            </p:custDataLst>
          </p:nvPr>
        </p:nvSpPr>
        <p:spPr>
          <a:xfrm>
            <a:off x="7706340" y="4031975"/>
            <a:ext cx="287453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marL="12700" indent="-12700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文本框 14"/>
          <p:cNvSpPr txBox="1"/>
          <p:nvPr>
            <p:custDataLst>
              <p:tags r:id="rId3"/>
            </p:custDataLst>
          </p:nvPr>
        </p:nvSpPr>
        <p:spPr>
          <a:xfrm>
            <a:off x="1206000" y="2023945"/>
            <a:ext cx="5148335" cy="45259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805" y="2035095"/>
            <a:ext cx="3273552" cy="218236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805" y="4356594"/>
            <a:ext cx="3279648" cy="218846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等腰三角形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05389" y="4676783"/>
            <a:ext cx="295275" cy="19685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1269" name="同心圆 2"/>
          <p:cNvSpPr/>
          <p:nvPr>
            <p:custDataLst>
              <p:tags r:id="rId3"/>
            </p:custDataLst>
          </p:nvPr>
        </p:nvSpPr>
        <p:spPr bwMode="auto">
          <a:xfrm>
            <a:off x="4343400" y="2984508"/>
            <a:ext cx="1619250" cy="1619250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A</a:t>
            </a:r>
          </a:p>
        </p:txBody>
      </p:sp>
      <p:sp>
        <p:nvSpPr>
          <p:cNvPr id="11270" name="同心圆 29"/>
          <p:cNvSpPr/>
          <p:nvPr>
            <p:custDataLst>
              <p:tags r:id="rId4"/>
            </p:custDataLst>
          </p:nvPr>
        </p:nvSpPr>
        <p:spPr bwMode="auto">
          <a:xfrm>
            <a:off x="5880100" y="2984508"/>
            <a:ext cx="1619250" cy="1619250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B</a:t>
            </a:r>
          </a:p>
        </p:txBody>
      </p:sp>
      <p:sp>
        <p:nvSpPr>
          <p:cNvPr id="11271" name="等腰三角形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0800000">
            <a:off x="6542089" y="2540008"/>
            <a:ext cx="295275" cy="19685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0289" y="1882783"/>
            <a:ext cx="36988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ct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05176" y="5430847"/>
            <a:ext cx="36988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ct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8"/>
            </p:custDataLst>
          </p:nvPr>
        </p:nvSpPr>
        <p:spPr>
          <a:xfrm>
            <a:off x="4840289" y="1403359"/>
            <a:ext cx="3698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defPPr>
              <a:defRPr lang="zh-CN"/>
            </a:defPPr>
            <a:lvl1pPr marL="3175" indent="-3175" algn="ctr">
              <a:lnSpc>
                <a:spcPct val="110000"/>
              </a:lnSpc>
              <a:buSzPct val="125000"/>
              <a:defRPr sz="2000" b="1">
                <a:latin typeface="+mj-lt"/>
                <a:ea typeface="+mj-ea"/>
                <a:cs typeface="+mj-cs"/>
              </a:defRPr>
            </a:lvl1pPr>
            <a:lvl2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2pPr>
            <a:lvl3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3pPr>
            <a:lvl4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4pPr>
            <a:lvl5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9"/>
            </p:custDataLst>
          </p:nvPr>
        </p:nvSpPr>
        <p:spPr>
          <a:xfrm>
            <a:off x="3303589" y="4951422"/>
            <a:ext cx="3698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defPPr>
              <a:defRPr lang="zh-CN"/>
            </a:defPPr>
            <a:lvl1pPr marL="3175" indent="-3175" algn="ctr">
              <a:lnSpc>
                <a:spcPct val="110000"/>
              </a:lnSpc>
              <a:buSzPct val="125000"/>
              <a:defRPr sz="2000" b="1">
                <a:latin typeface="+mj-lt"/>
                <a:ea typeface="+mj-ea"/>
                <a:cs typeface="+mj-cs"/>
              </a:defRPr>
            </a:lvl1pPr>
            <a:lvl2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2pPr>
            <a:lvl3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3pPr>
            <a:lvl4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4pPr>
            <a:lvl5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defRPr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838800" y="363600"/>
            <a:ext cx="10515600" cy="132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4000"/>
              <a:t>请在此输入您的标题</a:t>
            </a:r>
            <a:endParaRPr lang="zh-CN" altLang="en-US" sz="4000" dirty="0"/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838800" y="1825200"/>
            <a:ext cx="10515600" cy="43524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dirty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  <a:endParaRPr lang="zh-CN" altLang="en-US" dirty="0">
              <a:solidFill>
                <a:schemeClr val="bg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等腰三角形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59476" y="4629151"/>
            <a:ext cx="263525" cy="174625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292" name="同心圆 30"/>
          <p:cNvSpPr/>
          <p:nvPr>
            <p:custDataLst>
              <p:tags r:id="rId3"/>
            </p:custDataLst>
          </p:nvPr>
        </p:nvSpPr>
        <p:spPr bwMode="auto">
          <a:xfrm>
            <a:off x="5372101" y="2990851"/>
            <a:ext cx="1438275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noFill/>
          <a:ln w="19050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6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C</a:t>
            </a:r>
          </a:p>
        </p:txBody>
      </p:sp>
      <p:sp>
        <p:nvSpPr>
          <p:cNvPr id="12294" name="等腰三角形 5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5400000">
            <a:off x="4300538" y="2581276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295" name="等腰三角形 5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 flipH="1">
            <a:off x="7563645" y="2582070"/>
            <a:ext cx="263525" cy="176213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297" name="同心圆 2"/>
          <p:cNvSpPr/>
          <p:nvPr>
            <p:custDataLst>
              <p:tags r:id="rId6"/>
            </p:custDataLst>
          </p:nvPr>
        </p:nvSpPr>
        <p:spPr bwMode="auto">
          <a:xfrm>
            <a:off x="4740276" y="1951038"/>
            <a:ext cx="1438275" cy="1439862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noFill/>
          <a:ln w="19050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6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A</a:t>
            </a:r>
          </a:p>
        </p:txBody>
      </p:sp>
      <p:sp>
        <p:nvSpPr>
          <p:cNvPr id="12299" name="同心圆 29"/>
          <p:cNvSpPr/>
          <p:nvPr>
            <p:custDataLst>
              <p:tags r:id="rId7"/>
            </p:custDataLst>
          </p:nvPr>
        </p:nvSpPr>
        <p:spPr bwMode="auto">
          <a:xfrm>
            <a:off x="5988051" y="1951038"/>
            <a:ext cx="1438275" cy="1439862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noFill/>
          <a:ln w="19050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6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B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31950" y="2695576"/>
            <a:ext cx="25733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normAutofit/>
          </a:bodyPr>
          <a:lstStyle/>
          <a:p>
            <a:pPr algn="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97814" y="2695576"/>
            <a:ext cx="25733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06801" y="5403850"/>
            <a:ext cx="496887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normAutofit/>
          </a:bodyPr>
          <a:lstStyle/>
          <a:p>
            <a:pPr algn="ct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1631950" y="2230439"/>
            <a:ext cx="25733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defPPr>
              <a:defRPr lang="zh-CN"/>
            </a:defPPr>
            <a:lvl1pPr marL="11430" indent="-11430" algn="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2"/>
            </p:custDataLst>
          </p:nvPr>
        </p:nvSpPr>
        <p:spPr>
          <a:xfrm>
            <a:off x="7899400" y="2230439"/>
            <a:ext cx="25733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normAutofit/>
          </a:bodyPr>
          <a:lstStyle>
            <a:defPPr>
              <a:defRPr lang="zh-CN"/>
            </a:defPPr>
            <a:lvl1pPr marL="1905" indent="-190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3"/>
            </p:custDataLst>
          </p:nvPr>
        </p:nvSpPr>
        <p:spPr>
          <a:xfrm>
            <a:off x="3606801" y="4938714"/>
            <a:ext cx="49688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>
            <a:normAutofit/>
          </a:bodyPr>
          <a:lstStyle>
            <a:defPPr>
              <a:defRPr lang="zh-CN"/>
            </a:defPPr>
            <a:lvl1pPr marL="3175" indent="-3175" algn="ct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同心圆 30"/>
          <p:cNvSpPr/>
          <p:nvPr>
            <p:custDataLst>
              <p:tags r:id="rId2"/>
            </p:custDataLst>
          </p:nvPr>
        </p:nvSpPr>
        <p:spPr bwMode="auto">
          <a:xfrm>
            <a:off x="4727576" y="3667859"/>
            <a:ext cx="1438275" cy="1439862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C</a:t>
            </a:r>
          </a:p>
        </p:txBody>
      </p:sp>
      <p:sp>
        <p:nvSpPr>
          <p:cNvPr id="13317" name="等腰三角形 5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4211638" y="3058259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318" name="等腰三角形 5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 flipH="1">
            <a:off x="7618413" y="3058259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320" name="同心圆 2"/>
          <p:cNvSpPr/>
          <p:nvPr>
            <p:custDataLst>
              <p:tags r:id="rId5"/>
            </p:custDataLst>
          </p:nvPr>
        </p:nvSpPr>
        <p:spPr bwMode="auto">
          <a:xfrm>
            <a:off x="4727576" y="2428022"/>
            <a:ext cx="1438275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A</a:t>
            </a:r>
          </a:p>
        </p:txBody>
      </p:sp>
      <p:sp>
        <p:nvSpPr>
          <p:cNvPr id="13322" name="同心圆 29"/>
          <p:cNvSpPr/>
          <p:nvPr>
            <p:custDataLst>
              <p:tags r:id="rId6"/>
            </p:custDataLst>
          </p:nvPr>
        </p:nvSpPr>
        <p:spPr bwMode="auto">
          <a:xfrm>
            <a:off x="5929313" y="2428022"/>
            <a:ext cx="1439862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B</a:t>
            </a:r>
          </a:p>
        </p:txBody>
      </p:sp>
      <p:sp>
        <p:nvSpPr>
          <p:cNvPr id="13323" name="同心圆 30"/>
          <p:cNvSpPr/>
          <p:nvPr>
            <p:custDataLst>
              <p:tags r:id="rId7"/>
            </p:custDataLst>
          </p:nvPr>
        </p:nvSpPr>
        <p:spPr bwMode="auto">
          <a:xfrm>
            <a:off x="5930901" y="3667859"/>
            <a:ext cx="1438275" cy="1439862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D</a:t>
            </a:r>
          </a:p>
        </p:txBody>
      </p:sp>
      <p:sp>
        <p:nvSpPr>
          <p:cNvPr id="13327" name="等腰三角形 5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4211638" y="4298097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328" name="等腰三角形 5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 flipH="1">
            <a:off x="7618413" y="4298097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97025" y="3139221"/>
            <a:ext cx="257333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97025" y="4544160"/>
            <a:ext cx="25733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953375" y="3139221"/>
            <a:ext cx="257333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53375" y="4544160"/>
            <a:ext cx="25733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14"/>
            </p:custDataLst>
          </p:nvPr>
        </p:nvSpPr>
        <p:spPr>
          <a:xfrm>
            <a:off x="7953375" y="2675671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defPPr>
              <a:defRPr lang="zh-CN"/>
            </a:defPPr>
            <a:lvl1pPr marL="1905" indent="-190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1597025" y="2675671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11430" indent="-11430" algn="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6"/>
            </p:custDataLst>
          </p:nvPr>
        </p:nvSpPr>
        <p:spPr>
          <a:xfrm>
            <a:off x="1597025" y="4069496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11430" indent="-11430" algn="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17"/>
            </p:custDataLst>
          </p:nvPr>
        </p:nvSpPr>
        <p:spPr>
          <a:xfrm>
            <a:off x="7953375" y="4069496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defPPr>
              <a:defRPr lang="zh-CN"/>
            </a:defPPr>
            <a:lvl1pPr marL="1905" indent="-190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任意多边形 231"/>
          <p:cNvSpPr/>
          <p:nvPr>
            <p:custDataLst>
              <p:tags r:id="rId2"/>
            </p:custDataLst>
          </p:nvPr>
        </p:nvSpPr>
        <p:spPr bwMode="auto">
          <a:xfrm>
            <a:off x="7259639" y="2013683"/>
            <a:ext cx="319087" cy="403225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147 h 21600"/>
              <a:gd name="T4" fmla="*/ 20964 w 21600"/>
              <a:gd name="T5" fmla="*/ 147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147"/>
                </a:lnTo>
                <a:lnTo>
                  <a:pt x="20964" y="147"/>
                </a:lnTo>
                <a:lnTo>
                  <a:pt x="21600" y="0"/>
                </a:lnTo>
              </a:path>
            </a:pathLst>
          </a:custGeom>
          <a:noFill/>
          <a:ln w="9525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4351" name="同心圆 2"/>
          <p:cNvSpPr/>
          <p:nvPr>
            <p:custDataLst>
              <p:tags r:id="rId3"/>
            </p:custDataLst>
          </p:nvPr>
        </p:nvSpPr>
        <p:spPr bwMode="auto">
          <a:xfrm>
            <a:off x="3613151" y="2502633"/>
            <a:ext cx="1439863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A</a:t>
            </a:r>
          </a:p>
        </p:txBody>
      </p:sp>
      <p:sp>
        <p:nvSpPr>
          <p:cNvPr id="14353" name="同心圆 2"/>
          <p:cNvSpPr/>
          <p:nvPr>
            <p:custDataLst>
              <p:tags r:id="rId4"/>
            </p:custDataLst>
          </p:nvPr>
        </p:nvSpPr>
        <p:spPr bwMode="auto">
          <a:xfrm>
            <a:off x="5072063" y="2502633"/>
            <a:ext cx="1439862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B</a:t>
            </a:r>
          </a:p>
        </p:txBody>
      </p:sp>
      <p:sp>
        <p:nvSpPr>
          <p:cNvPr id="14355" name="同心圆 2"/>
          <p:cNvSpPr/>
          <p:nvPr>
            <p:custDataLst>
              <p:tags r:id="rId5"/>
            </p:custDataLst>
          </p:nvPr>
        </p:nvSpPr>
        <p:spPr bwMode="auto">
          <a:xfrm>
            <a:off x="6529388" y="2502633"/>
            <a:ext cx="1439862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C</a:t>
            </a:r>
          </a:p>
        </p:txBody>
      </p:sp>
      <p:sp>
        <p:nvSpPr>
          <p:cNvPr id="14357" name="同心圆 2"/>
          <p:cNvSpPr/>
          <p:nvPr>
            <p:custDataLst>
              <p:tags r:id="rId6"/>
            </p:custDataLst>
          </p:nvPr>
        </p:nvSpPr>
        <p:spPr bwMode="auto">
          <a:xfrm>
            <a:off x="4341813" y="3509108"/>
            <a:ext cx="1439862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D</a:t>
            </a:r>
          </a:p>
        </p:txBody>
      </p:sp>
      <p:sp>
        <p:nvSpPr>
          <p:cNvPr id="14359" name="同心圆 2"/>
          <p:cNvSpPr/>
          <p:nvPr>
            <p:custDataLst>
              <p:tags r:id="rId7"/>
            </p:custDataLst>
          </p:nvPr>
        </p:nvSpPr>
        <p:spPr bwMode="auto">
          <a:xfrm>
            <a:off x="5800726" y="3509108"/>
            <a:ext cx="1439863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E</a:t>
            </a:r>
          </a:p>
        </p:txBody>
      </p:sp>
      <p:sp>
        <p:nvSpPr>
          <p:cNvPr id="14360" name="曲线 530"/>
          <p:cNvSpPr/>
          <p:nvPr>
            <p:custDataLst>
              <p:tags r:id="rId8"/>
            </p:custDataLst>
          </p:nvPr>
        </p:nvSpPr>
        <p:spPr bwMode="auto">
          <a:xfrm>
            <a:off x="3943351" y="5090257"/>
            <a:ext cx="1069975" cy="527050"/>
          </a:xfrm>
          <a:custGeom>
            <a:avLst/>
            <a:gdLst>
              <a:gd name="T0" fmla="*/ 21600 w 21600"/>
              <a:gd name="T1" fmla="*/ 0 h 21600"/>
              <a:gd name="T2" fmla="*/ 21600 w 21600"/>
              <a:gd name="T3" fmla="*/ 21306 h 21600"/>
              <a:gd name="T4" fmla="*/ 0 w 21600"/>
              <a:gd name="T5" fmla="*/ 21600 h 21600"/>
              <a:gd name="T6" fmla="*/ 192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21600" y="21306"/>
                </a:lnTo>
                <a:lnTo>
                  <a:pt x="0" y="21600"/>
                </a:lnTo>
                <a:lnTo>
                  <a:pt x="192" y="21600"/>
                </a:lnTo>
              </a:path>
            </a:pathLst>
          </a:custGeom>
          <a:noFill/>
          <a:ln w="9525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4361" name="曲线 530"/>
          <p:cNvSpPr/>
          <p:nvPr>
            <p:custDataLst>
              <p:tags r:id="rId9"/>
            </p:custDataLst>
          </p:nvPr>
        </p:nvSpPr>
        <p:spPr bwMode="auto">
          <a:xfrm flipH="1">
            <a:off x="6529389" y="5091844"/>
            <a:ext cx="854075" cy="641350"/>
          </a:xfrm>
          <a:custGeom>
            <a:avLst/>
            <a:gdLst>
              <a:gd name="T0" fmla="*/ 21600 w 21600"/>
              <a:gd name="T1" fmla="*/ 0 h 21600"/>
              <a:gd name="T2" fmla="*/ 21600 w 21600"/>
              <a:gd name="T3" fmla="*/ 21306 h 21600"/>
              <a:gd name="T4" fmla="*/ 0 w 21600"/>
              <a:gd name="T5" fmla="*/ 21600 h 21600"/>
              <a:gd name="T6" fmla="*/ 192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21600" y="21306"/>
                </a:lnTo>
                <a:lnTo>
                  <a:pt x="0" y="21600"/>
                </a:lnTo>
                <a:lnTo>
                  <a:pt x="192" y="21600"/>
                </a:lnTo>
              </a:path>
            </a:pathLst>
          </a:custGeom>
          <a:noFill/>
          <a:ln w="9525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4362" name="Line 2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781675" y="1864457"/>
            <a:ext cx="12700" cy="552450"/>
          </a:xfrm>
          <a:prstGeom prst="line">
            <a:avLst/>
          </a:prstGeom>
          <a:noFill/>
          <a:ln w="9525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4363" name="曲线 548"/>
          <p:cNvSpPr/>
          <p:nvPr>
            <p:custDataLst>
              <p:tags r:id="rId11"/>
            </p:custDataLst>
          </p:nvPr>
        </p:nvSpPr>
        <p:spPr bwMode="auto">
          <a:xfrm>
            <a:off x="1876425" y="1465995"/>
            <a:ext cx="1549400" cy="1806575"/>
          </a:xfrm>
          <a:custGeom>
            <a:avLst/>
            <a:gdLst>
              <a:gd name="T0" fmla="*/ 21600 w 21600"/>
              <a:gd name="T1" fmla="*/ 21600 h 21600"/>
              <a:gd name="T2" fmla="*/ 0 w 21600"/>
              <a:gd name="T3" fmla="*/ 21478 h 21600"/>
              <a:gd name="T4" fmla="*/ 0 w 21600"/>
              <a:gd name="T5" fmla="*/ 0 h 21600"/>
              <a:gd name="T6" fmla="*/ 3806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0" y="21478"/>
                </a:lnTo>
                <a:lnTo>
                  <a:pt x="0" y="0"/>
                </a:lnTo>
                <a:lnTo>
                  <a:pt x="3806" y="0"/>
                </a:lnTo>
              </a:path>
            </a:pathLst>
          </a:custGeom>
          <a:noFill/>
          <a:ln w="9525" cap="flat" cmpd="sng">
            <a:solidFill>
              <a:srgbClr val="8FC22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24" name="文本框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86064" y="5736369"/>
            <a:ext cx="25733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文本框 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392864" y="5750657"/>
            <a:ext cx="25733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文本框 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17725" y="1221519"/>
            <a:ext cx="257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文本框 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10125" y="837344"/>
            <a:ext cx="257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文本框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4625" y="1808894"/>
            <a:ext cx="257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17726" y="1591408"/>
            <a:ext cx="25749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10125" y="1208819"/>
            <a:ext cx="2573338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94625" y="2180369"/>
            <a:ext cx="2573338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786064" y="6106258"/>
            <a:ext cx="2573337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392864" y="6122133"/>
            <a:ext cx="2573337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同心圆 30"/>
          <p:cNvSpPr/>
          <p:nvPr>
            <p:custDataLst>
              <p:tags r:id="rId2"/>
            </p:custDataLst>
          </p:nvPr>
        </p:nvSpPr>
        <p:spPr bwMode="auto">
          <a:xfrm>
            <a:off x="4673601" y="3190797"/>
            <a:ext cx="1439863" cy="1439863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C</a:t>
            </a:r>
          </a:p>
        </p:txBody>
      </p:sp>
      <p:sp>
        <p:nvSpPr>
          <p:cNvPr id="15365" name="等腰三角形 5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4227513" y="2565322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66" name="等腰三角形 5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 flipH="1">
            <a:off x="7634288" y="2565322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68" name="同心圆 2"/>
          <p:cNvSpPr/>
          <p:nvPr>
            <p:custDataLst>
              <p:tags r:id="rId5"/>
            </p:custDataLst>
          </p:nvPr>
        </p:nvSpPr>
        <p:spPr bwMode="auto">
          <a:xfrm>
            <a:off x="4673601" y="1935085"/>
            <a:ext cx="1438275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A</a:t>
            </a:r>
          </a:p>
        </p:txBody>
      </p:sp>
      <p:sp>
        <p:nvSpPr>
          <p:cNvPr id="15370" name="同心圆 29"/>
          <p:cNvSpPr/>
          <p:nvPr>
            <p:custDataLst>
              <p:tags r:id="rId6"/>
            </p:custDataLst>
          </p:nvPr>
        </p:nvSpPr>
        <p:spPr bwMode="auto">
          <a:xfrm>
            <a:off x="5948363" y="1935085"/>
            <a:ext cx="1439862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B</a:t>
            </a:r>
          </a:p>
        </p:txBody>
      </p:sp>
      <p:sp>
        <p:nvSpPr>
          <p:cNvPr id="15371" name="同心圆 30"/>
          <p:cNvSpPr/>
          <p:nvPr>
            <p:custDataLst>
              <p:tags r:id="rId7"/>
            </p:custDataLst>
          </p:nvPr>
        </p:nvSpPr>
        <p:spPr bwMode="auto">
          <a:xfrm>
            <a:off x="5948364" y="3174922"/>
            <a:ext cx="1438275" cy="1439863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D</a:t>
            </a:r>
          </a:p>
        </p:txBody>
      </p:sp>
      <p:sp>
        <p:nvSpPr>
          <p:cNvPr id="15375" name="等腰三角形 5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4227513" y="3821034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76" name="等腰三角形 5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 flipH="1">
            <a:off x="7634288" y="3805159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77" name="同心圆 30"/>
          <p:cNvSpPr/>
          <p:nvPr>
            <p:custDataLst>
              <p:tags r:id="rId10"/>
            </p:custDataLst>
          </p:nvPr>
        </p:nvSpPr>
        <p:spPr bwMode="auto">
          <a:xfrm>
            <a:off x="4673601" y="4465560"/>
            <a:ext cx="1438275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E</a:t>
            </a:r>
          </a:p>
        </p:txBody>
      </p:sp>
      <p:sp>
        <p:nvSpPr>
          <p:cNvPr id="15379" name="同心圆 30"/>
          <p:cNvSpPr/>
          <p:nvPr>
            <p:custDataLst>
              <p:tags r:id="rId11"/>
            </p:custDataLst>
          </p:nvPr>
        </p:nvSpPr>
        <p:spPr bwMode="auto">
          <a:xfrm>
            <a:off x="5948363" y="4449685"/>
            <a:ext cx="1439862" cy="1438275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0 w 2133600"/>
              <a:gd name="T11" fmla="*/ 1066800 h 2133600"/>
              <a:gd name="T12" fmla="*/ 1066800 w 2133600"/>
              <a:gd name="T13" fmla="*/ 2133600 h 2133600"/>
              <a:gd name="T14" fmla="*/ 2133600 w 2133600"/>
              <a:gd name="T15" fmla="*/ 1066800 h 2133600"/>
              <a:gd name="T16" fmla="*/ 1066800 w 2133600"/>
              <a:gd name="T17" fmla="*/ 0 h 2133600"/>
              <a:gd name="T18" fmla="*/ 0 w 2133600"/>
              <a:gd name="T19" fmla="*/ 1066800 h 213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r>
              <a:rPr lang="en-US" altLang="zh-CN" sz="6600" dirty="0">
                <a:solidFill>
                  <a:schemeClr val="tx2"/>
                </a:solidFill>
                <a:sym typeface="Arial" panose="020B0604020202020204" pitchFamily="34" charset="0"/>
              </a:rPr>
              <a:t>F</a:t>
            </a:r>
          </a:p>
        </p:txBody>
      </p:sp>
      <p:sp>
        <p:nvSpPr>
          <p:cNvPr id="15383" name="等腰三角形 5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5400000">
            <a:off x="4227513" y="5095797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84" name="等腰三角形 5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6200000" flipH="1">
            <a:off x="7634288" y="5079922"/>
            <a:ext cx="263525" cy="177800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56550" y="2663747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 dirty="0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33" name="Text Box 2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56550" y="3924222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56550" y="5208510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90675" y="5208510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90675" y="3924222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7" name="Text 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90675" y="2663747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pPr algn="r"/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0"/>
            </p:custDataLst>
          </p:nvPr>
        </p:nvSpPr>
        <p:spPr>
          <a:xfrm>
            <a:off x="1590675" y="3471784"/>
            <a:ext cx="25717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11430" indent="-11430" algn="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21"/>
            </p:custDataLst>
          </p:nvPr>
        </p:nvSpPr>
        <p:spPr>
          <a:xfrm>
            <a:off x="7956550" y="3471784"/>
            <a:ext cx="25717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defPPr>
              <a:defRPr lang="zh-CN"/>
            </a:defPPr>
            <a:lvl1pPr marL="1905" indent="-190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22"/>
            </p:custDataLst>
          </p:nvPr>
        </p:nvSpPr>
        <p:spPr>
          <a:xfrm>
            <a:off x="1590675" y="47655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11430" indent="-11430" algn="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23"/>
            </p:custDataLst>
          </p:nvPr>
        </p:nvSpPr>
        <p:spPr>
          <a:xfrm>
            <a:off x="7956550" y="47655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defPPr>
              <a:defRPr lang="zh-CN"/>
            </a:defPPr>
            <a:lvl1pPr marL="1905" indent="-190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24"/>
            </p:custDataLst>
          </p:nvPr>
        </p:nvSpPr>
        <p:spPr>
          <a:xfrm>
            <a:off x="1590675" y="22128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defPPr>
              <a:defRPr lang="zh-CN"/>
            </a:defPPr>
            <a:lvl1pPr marL="11430" indent="-11430" algn="r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7" name="文本框 6"/>
          <p:cNvSpPr txBox="1"/>
          <p:nvPr>
            <p:custDataLst>
              <p:tags r:id="rId25"/>
            </p:custDataLst>
          </p:nvPr>
        </p:nvSpPr>
        <p:spPr>
          <a:xfrm>
            <a:off x="7956550" y="22128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 lnSpcReduction="10000"/>
          </a:bodyPr>
          <a:lstStyle>
            <a:defPPr>
              <a:defRPr lang="zh-CN"/>
            </a:defPPr>
            <a:lvl1pPr marL="1905" indent="-190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/>
          <p:nvPr>
            <p:custDataLst>
              <p:tags r:id="rId2"/>
            </p:custDataLst>
          </p:nvPr>
        </p:nvGrpSpPr>
        <p:grpSpPr bwMode="auto">
          <a:xfrm>
            <a:off x="3068639" y="1501178"/>
            <a:ext cx="6199187" cy="1758950"/>
            <a:chOff x="0" y="0"/>
            <a:chExt cx="9764" cy="2769"/>
          </a:xfrm>
        </p:grpSpPr>
        <p:grpSp>
          <p:nvGrpSpPr>
            <p:cNvPr id="16388" name="Group 4"/>
            <p:cNvGrpSpPr/>
            <p:nvPr/>
          </p:nvGrpSpPr>
          <p:grpSpPr bwMode="auto">
            <a:xfrm>
              <a:off x="0" y="1523"/>
              <a:ext cx="9765" cy="1247"/>
              <a:chOff x="0" y="0"/>
              <a:chExt cx="9765" cy="1247"/>
            </a:xfrm>
          </p:grpSpPr>
          <p:cxnSp>
            <p:nvCxnSpPr>
              <p:cNvPr id="16389" name="AutoShape 20"/>
              <p:cNvCxnSpPr>
                <a:cxnSpLocks noChangeShapeType="1"/>
                <a:endCxn id="16391" idx="0"/>
              </p:cNvCxnSpPr>
              <p:nvPr>
                <p:custDataLst>
                  <p:tags r:id="rId9"/>
                </p:custDataLst>
              </p:nvPr>
            </p:nvCxnSpPr>
            <p:spPr bwMode="auto">
              <a:xfrm>
                <a:off x="0" y="515"/>
                <a:ext cx="9765" cy="0"/>
              </a:xfrm>
              <a:prstGeom prst="straightConnector1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0" name="直接连接符 28"/>
              <p:cNvCxnSpPr>
                <a:cxnSpLocks noChangeShapeType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0" y="512"/>
                <a:ext cx="0" cy="733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1" name="直接连接符 31"/>
              <p:cNvCxnSpPr>
                <a:cxnSpLocks noChangeShapeType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9765" y="515"/>
                <a:ext cx="0" cy="73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2" name="直接连接符 32"/>
              <p:cNvCxnSpPr>
                <a:cxnSpLocks noChangeShapeType="1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4883" y="0"/>
                <a:ext cx="0" cy="512"/>
              </a:xfrm>
              <a:prstGeom prst="line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393" name="矩形 3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96" y="0"/>
              <a:ext cx="5545" cy="1523"/>
            </a:xfrm>
            <a:prstGeom prst="rect">
              <a:avLst/>
            </a:prstGeom>
            <a:noFill/>
            <a:ln w="19050" cmpd="sng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2500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6395" name="矩形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54250" y="3260129"/>
            <a:ext cx="360680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96" name="矩形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97625" y="3260129"/>
            <a:ext cx="358775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505166" y="1591658"/>
            <a:ext cx="3327400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 fontScale="92500"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9pPr>
          </a:lstStyle>
          <a:p>
            <a:r>
              <a:rPr lang="zh-CN" altLang="en-US"/>
              <a:t>请在此输入您的文本</a:t>
            </a: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2254250" y="3669704"/>
            <a:ext cx="360680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6397625" y="3669704"/>
            <a:ext cx="358775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请在此输入您的文本。请在此输入您的文本。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3"/>
          <p:cNvGrpSpPr/>
          <p:nvPr>
            <p:custDataLst>
              <p:tags r:id="rId2"/>
            </p:custDataLst>
          </p:nvPr>
        </p:nvGrpSpPr>
        <p:grpSpPr bwMode="auto">
          <a:xfrm>
            <a:off x="2269740" y="1340882"/>
            <a:ext cx="7652521" cy="1746250"/>
            <a:chOff x="0" y="0"/>
            <a:chExt cx="9764" cy="2748"/>
          </a:xfrm>
        </p:grpSpPr>
        <p:grpSp>
          <p:nvGrpSpPr>
            <p:cNvPr id="17412" name="Group 4"/>
            <p:cNvGrpSpPr/>
            <p:nvPr/>
          </p:nvGrpSpPr>
          <p:grpSpPr bwMode="auto">
            <a:xfrm>
              <a:off x="0" y="1502"/>
              <a:ext cx="9765" cy="1247"/>
              <a:chOff x="0" y="0"/>
              <a:chExt cx="9765" cy="1247"/>
            </a:xfrm>
          </p:grpSpPr>
          <p:cxnSp>
            <p:nvCxnSpPr>
              <p:cNvPr id="17413" name="AutoShape 20"/>
              <p:cNvCxnSpPr>
                <a:cxnSpLocks noChangeShapeType="1"/>
                <a:endCxn id="17416" idx="0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0" y="515"/>
                <a:ext cx="9765" cy="0"/>
              </a:xfrm>
              <a:prstGeom prst="straightConnector1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4" name="直接连接符 28"/>
              <p:cNvCxnSpPr>
                <a:cxnSpLocks noChangeShapeType="1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0" y="512"/>
                <a:ext cx="0" cy="733"/>
              </a:xfrm>
              <a:prstGeom prst="line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5" name="直接连接符 29"/>
              <p:cNvCxnSpPr>
                <a:cxnSpLocks noChangeShapeType="1"/>
              </p:cNvCxnSpPr>
              <p:nvPr>
                <p:custDataLst>
                  <p:tags r:id="rId13"/>
                </p:custDataLst>
              </p:nvPr>
            </p:nvCxnSpPr>
            <p:spPr bwMode="auto">
              <a:xfrm>
                <a:off x="4965" y="512"/>
                <a:ext cx="0" cy="733"/>
              </a:xfrm>
              <a:prstGeom prst="line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6" name="直接连接符 31"/>
              <p:cNvCxnSpPr>
                <a:cxnSpLocks noChangeShapeType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9765" y="515"/>
                <a:ext cx="0" cy="732"/>
              </a:xfrm>
              <a:prstGeom prst="line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7" name="直接连接符 32"/>
              <p:cNvCxnSpPr>
                <a:cxnSpLocks noChangeShapeType="1"/>
              </p:cNvCxnSpPr>
              <p:nvPr>
                <p:custDataLst>
                  <p:tags r:id="rId15"/>
                </p:custDataLst>
              </p:nvPr>
            </p:nvCxnSpPr>
            <p:spPr bwMode="auto">
              <a:xfrm>
                <a:off x="4965" y="0"/>
                <a:ext cx="0" cy="512"/>
              </a:xfrm>
              <a:prstGeom prst="line">
                <a:avLst/>
              </a:prstGeom>
              <a:noFill/>
              <a:ln w="12700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418" name="矩形 3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07" y="0"/>
              <a:ext cx="5545" cy="1523"/>
            </a:xfrm>
            <a:prstGeom prst="rect">
              <a:avLst/>
            </a:prstGeom>
            <a:noFill/>
            <a:ln w="19050" cmpd="sng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2500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»"/>
                <a:defRPr>
                  <a:solidFill>
                    <a:schemeClr val="bg2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7423" name="矩形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1354" y="3087133"/>
            <a:ext cx="3009913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在此编辑标题</a:t>
            </a:r>
          </a:p>
        </p:txBody>
      </p:sp>
      <p:sp>
        <p:nvSpPr>
          <p:cNvPr id="17424" name="矩形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55540" y="3087133"/>
            <a:ext cx="3009913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在此编辑标题</a:t>
            </a:r>
          </a:p>
        </p:txBody>
      </p:sp>
      <p:sp>
        <p:nvSpPr>
          <p:cNvPr id="17425" name="矩形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424568" y="3087133"/>
            <a:ext cx="3009914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在此编辑标题</a:t>
            </a:r>
          </a:p>
        </p:txBody>
      </p:sp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4069492" y="1426324"/>
            <a:ext cx="4201297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9pPr>
          </a:lstStyle>
          <a:p>
            <a:r>
              <a:rPr lang="zh-CN" altLang="en-US" dirty="0"/>
              <a:t>请在此输入您的文本</a:t>
            </a: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8434107" y="3498296"/>
            <a:ext cx="3009913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8"/>
            </p:custDataLst>
          </p:nvPr>
        </p:nvSpPr>
        <p:spPr>
          <a:xfrm>
            <a:off x="761352" y="3498296"/>
            <a:ext cx="3009914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请在此输入您的文本。请在此输入您的文本。</a:t>
            </a:r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4659515" y="3498296"/>
            <a:ext cx="3009913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请在此输入您的文本。请在此输入您的文本。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3"/>
          <p:cNvGrpSpPr/>
          <p:nvPr>
            <p:custDataLst>
              <p:tags r:id="rId2"/>
            </p:custDataLst>
          </p:nvPr>
        </p:nvGrpSpPr>
        <p:grpSpPr bwMode="auto">
          <a:xfrm>
            <a:off x="1874108" y="1344657"/>
            <a:ext cx="8443784" cy="1758950"/>
            <a:chOff x="0" y="0"/>
            <a:chExt cx="9764" cy="2769"/>
          </a:xfrm>
        </p:grpSpPr>
        <p:sp>
          <p:nvSpPr>
            <p:cNvPr id="18436" name="矩形 3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78" y="0"/>
              <a:ext cx="5545" cy="1523"/>
            </a:xfrm>
            <a:prstGeom prst="rect">
              <a:avLst/>
            </a:prstGeom>
            <a:noFill/>
            <a:ln w="19050" cap="flat" cmpd="sng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>
                <a:solidFill>
                  <a:schemeClr val="bg1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grpSp>
          <p:nvGrpSpPr>
            <p:cNvPr id="18437" name="Group 5"/>
            <p:cNvGrpSpPr/>
            <p:nvPr/>
          </p:nvGrpSpPr>
          <p:grpSpPr bwMode="auto">
            <a:xfrm>
              <a:off x="0" y="1523"/>
              <a:ext cx="9765" cy="1247"/>
              <a:chOff x="0" y="0"/>
              <a:chExt cx="9765" cy="1247"/>
            </a:xfrm>
          </p:grpSpPr>
          <p:cxnSp>
            <p:nvCxnSpPr>
              <p:cNvPr id="18438" name="AutoShape 6"/>
              <p:cNvCxnSpPr>
                <a:cxnSpLocks noChangeShapeType="1"/>
                <a:endCxn id="18442" idx="0"/>
              </p:cNvCxnSpPr>
              <p:nvPr>
                <p:custDataLst>
                  <p:tags r:id="rId13"/>
                </p:custDataLst>
              </p:nvPr>
            </p:nvCxnSpPr>
            <p:spPr bwMode="auto">
              <a:xfrm>
                <a:off x="0" y="515"/>
                <a:ext cx="9765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39" name="直接连接符 28"/>
              <p:cNvCxnSpPr>
                <a:cxnSpLocks noChangeShapeType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0" y="512"/>
                <a:ext cx="0" cy="733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0" name="直接连接符 29"/>
              <p:cNvCxnSpPr>
                <a:cxnSpLocks noChangeShapeType="1"/>
              </p:cNvCxnSpPr>
              <p:nvPr>
                <p:custDataLst>
                  <p:tags r:id="rId15"/>
                </p:custDataLst>
              </p:nvPr>
            </p:nvCxnSpPr>
            <p:spPr bwMode="auto">
              <a:xfrm>
                <a:off x="3185" y="512"/>
                <a:ext cx="0" cy="733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1" name="直接连接符 30"/>
              <p:cNvCxnSpPr>
                <a:cxnSpLocks noChangeShapeType="1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6868" y="512"/>
                <a:ext cx="0" cy="733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2" name="直接连接符 31"/>
              <p:cNvCxnSpPr>
                <a:cxnSpLocks noChangeShapeType="1"/>
              </p:cNvCxnSpPr>
              <p:nvPr>
                <p:custDataLst>
                  <p:tags r:id="rId17"/>
                </p:custDataLst>
              </p:nvPr>
            </p:nvCxnSpPr>
            <p:spPr bwMode="auto">
              <a:xfrm>
                <a:off x="9765" y="515"/>
                <a:ext cx="0" cy="73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3" name="直接连接符 32"/>
              <p:cNvCxnSpPr>
                <a:cxnSpLocks noChangeShapeType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4951" y="0"/>
                <a:ext cx="0" cy="51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0" name="矩形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0398" y="3102971"/>
            <a:ext cx="22567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22" name="矩形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85971" y="3103608"/>
            <a:ext cx="2256766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23" name="矩形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1661" y="3103608"/>
            <a:ext cx="22567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24" name="矩形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90083" y="3103608"/>
            <a:ext cx="2254451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9194845" y="3492546"/>
            <a:ext cx="224750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3489145" y="3495721"/>
            <a:ext cx="224750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737224" y="3495084"/>
            <a:ext cx="2247507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5" name="文本框 4"/>
          <p:cNvSpPr txBox="1"/>
          <p:nvPr>
            <p:custDataLst>
              <p:tags r:id="rId10"/>
            </p:custDataLst>
          </p:nvPr>
        </p:nvSpPr>
        <p:spPr>
          <a:xfrm>
            <a:off x="6679601" y="3495721"/>
            <a:ext cx="2247507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8255" indent="-8255" algn="just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6" name="文本框 5"/>
          <p:cNvSpPr txBox="1"/>
          <p:nvPr>
            <p:custDataLst>
              <p:tags r:id="rId11"/>
            </p:custDataLst>
          </p:nvPr>
        </p:nvSpPr>
        <p:spPr>
          <a:xfrm>
            <a:off x="3833428" y="1429096"/>
            <a:ext cx="4648200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9pPr>
          </a:lstStyle>
          <a:p>
            <a:r>
              <a:rPr lang="zh-CN" altLang="en-US" dirty="0"/>
              <a:t>请在此输入您的文本</a:t>
            </a: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/>
          <p:nvPr>
            <p:custDataLst>
              <p:tags r:id="rId2"/>
            </p:custDataLst>
          </p:nvPr>
        </p:nvGrpSpPr>
        <p:grpSpPr bwMode="auto">
          <a:xfrm>
            <a:off x="1815286" y="1616506"/>
            <a:ext cx="8561429" cy="1758950"/>
            <a:chOff x="0" y="0"/>
            <a:chExt cx="11538" cy="2769"/>
          </a:xfrm>
        </p:grpSpPr>
        <p:sp>
          <p:nvSpPr>
            <p:cNvPr id="19460" name="矩形 3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966" y="0"/>
              <a:ext cx="5545" cy="1523"/>
            </a:xfrm>
            <a:prstGeom prst="rect">
              <a:avLst/>
            </a:prstGeom>
            <a:noFill/>
            <a:ln w="19050" cap="flat" cmpd="sng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>
                <a:solidFill>
                  <a:schemeClr val="bg1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grpSp>
          <p:nvGrpSpPr>
            <p:cNvPr id="19461" name="Group 5"/>
            <p:cNvGrpSpPr/>
            <p:nvPr/>
          </p:nvGrpSpPr>
          <p:grpSpPr bwMode="auto">
            <a:xfrm>
              <a:off x="0" y="1523"/>
              <a:ext cx="11538" cy="1247"/>
              <a:chOff x="0" y="0"/>
              <a:chExt cx="11538" cy="1247"/>
            </a:xfrm>
          </p:grpSpPr>
          <p:cxnSp>
            <p:nvCxnSpPr>
              <p:cNvPr id="19462" name="AutoShape 6"/>
              <p:cNvCxnSpPr>
                <a:cxnSpLocks noChangeShapeType="1"/>
                <a:endCxn id="19466" idx="0"/>
              </p:cNvCxnSpPr>
              <p:nvPr>
                <p:custDataLst>
                  <p:tags r:id="rId15"/>
                </p:custDataLst>
              </p:nvPr>
            </p:nvCxnSpPr>
            <p:spPr bwMode="auto">
              <a:xfrm>
                <a:off x="0" y="515"/>
                <a:ext cx="11538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3" name="直接连接符 28"/>
              <p:cNvCxnSpPr>
                <a:cxnSpLocks noChangeShapeType="1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0" y="512"/>
                <a:ext cx="0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4" name="直接连接符 29"/>
              <p:cNvCxnSpPr>
                <a:cxnSpLocks noChangeShapeType="1"/>
              </p:cNvCxnSpPr>
              <p:nvPr>
                <p:custDataLst>
                  <p:tags r:id="rId17"/>
                </p:custDataLst>
              </p:nvPr>
            </p:nvCxnSpPr>
            <p:spPr bwMode="auto">
              <a:xfrm>
                <a:off x="2995" y="512"/>
                <a:ext cx="3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5" name="直接连接符 30"/>
              <p:cNvCxnSpPr>
                <a:cxnSpLocks noChangeShapeType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8481" y="512"/>
                <a:ext cx="0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6" name="直接连接符 31"/>
              <p:cNvCxnSpPr>
                <a:cxnSpLocks noChangeShapeType="1"/>
              </p:cNvCxnSpPr>
              <p:nvPr>
                <p:custDataLst>
                  <p:tags r:id="rId19"/>
                </p:custDataLst>
              </p:nvPr>
            </p:nvCxnSpPr>
            <p:spPr bwMode="auto">
              <a:xfrm>
                <a:off x="11538" y="515"/>
                <a:ext cx="0" cy="73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9467" name="Line 11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738" y="0"/>
                <a:ext cx="1" cy="122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normAutofit fontScale="25000" lnSpcReduction="20000"/>
              </a:bodyPr>
              <a:lstStyle/>
              <a:p>
                <a:endParaRPr lang="zh-CN" altLang="en-US"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4110681" y="1700945"/>
            <a:ext cx="3937687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9pPr>
          </a:lstStyle>
          <a:p>
            <a:r>
              <a:rPr lang="zh-CN" altLang="en-US" dirty="0"/>
              <a:t>请在此输入您的文本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5173875" y="3764318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3144064" y="3764318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908302" y="3765905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908302" y="3375457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编辑标题</a:t>
            </a:r>
          </a:p>
        </p:txBody>
      </p:sp>
      <p:sp>
        <p:nvSpPr>
          <p:cNvPr id="7" name="文本框 6"/>
          <p:cNvSpPr txBox="1"/>
          <p:nvPr>
            <p:custDataLst>
              <p:tags r:id="rId8"/>
            </p:custDataLst>
          </p:nvPr>
        </p:nvSpPr>
        <p:spPr>
          <a:xfrm>
            <a:off x="3144064" y="3375457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编辑标题</a:t>
            </a:r>
          </a:p>
        </p:txBody>
      </p:sp>
      <p:sp>
        <p:nvSpPr>
          <p:cNvPr id="8" name="文本框 7"/>
          <p:cNvSpPr txBox="1"/>
          <p:nvPr>
            <p:custDataLst>
              <p:tags r:id="rId9"/>
            </p:custDataLst>
          </p:nvPr>
        </p:nvSpPr>
        <p:spPr>
          <a:xfrm>
            <a:off x="5173875" y="3375457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编辑标题</a:t>
            </a:r>
          </a:p>
        </p:txBody>
      </p:sp>
      <p:sp>
        <p:nvSpPr>
          <p:cNvPr id="9" name="文本框 8"/>
          <p:cNvSpPr txBox="1"/>
          <p:nvPr>
            <p:custDataLst>
              <p:tags r:id="rId10"/>
            </p:custDataLst>
          </p:nvPr>
        </p:nvSpPr>
        <p:spPr>
          <a:xfrm>
            <a:off x="9480641" y="3748443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10" name="文本框 9"/>
          <p:cNvSpPr txBox="1"/>
          <p:nvPr>
            <p:custDataLst>
              <p:tags r:id="rId11"/>
            </p:custDataLst>
          </p:nvPr>
        </p:nvSpPr>
        <p:spPr>
          <a:xfrm>
            <a:off x="7211930" y="3748443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请在此输入您的文本。</a:t>
            </a:r>
          </a:p>
        </p:txBody>
      </p:sp>
      <p:sp>
        <p:nvSpPr>
          <p:cNvPr id="11" name="文本框 10"/>
          <p:cNvSpPr txBox="1"/>
          <p:nvPr>
            <p:custDataLst>
              <p:tags r:id="rId12"/>
            </p:custDataLst>
          </p:nvPr>
        </p:nvSpPr>
        <p:spPr>
          <a:xfrm>
            <a:off x="7211930" y="3359582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编辑标题</a:t>
            </a:r>
          </a:p>
        </p:txBody>
      </p:sp>
      <p:sp>
        <p:nvSpPr>
          <p:cNvPr id="12" name="文本框 11"/>
          <p:cNvSpPr txBox="1"/>
          <p:nvPr>
            <p:custDataLst>
              <p:tags r:id="rId13"/>
            </p:custDataLst>
          </p:nvPr>
        </p:nvSpPr>
        <p:spPr>
          <a:xfrm>
            <a:off x="9480641" y="3359582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defRPr>
                <a:ea typeface="宋体" panose="02010600030101010101" pitchFamily="2" charset="-122"/>
              </a:defRPr>
            </a:lvl2pPr>
            <a:lvl3pPr marL="1143000" indent="-228600">
              <a:defRPr>
                <a:ea typeface="宋体" panose="02010600030101010101" pitchFamily="2" charset="-122"/>
              </a:defRPr>
            </a:lvl3pPr>
            <a:lvl4pPr marL="1600200" indent="-228600">
              <a:defRPr>
                <a:ea typeface="宋体" panose="02010600030101010101" pitchFamily="2" charset="-122"/>
              </a:defRPr>
            </a:lvl4pPr>
            <a:lvl5pPr marL="2057400" indent="-228600">
              <a:defRPr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编辑标题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oup 3"/>
          <p:cNvGrpSpPr/>
          <p:nvPr>
            <p:custDataLst>
              <p:tags r:id="rId2"/>
            </p:custDataLst>
          </p:nvPr>
        </p:nvGrpSpPr>
        <p:grpSpPr bwMode="auto">
          <a:xfrm>
            <a:off x="1798381" y="1550602"/>
            <a:ext cx="8595239" cy="1758950"/>
            <a:chOff x="0" y="0"/>
            <a:chExt cx="11584" cy="2771"/>
          </a:xfrm>
        </p:grpSpPr>
        <p:sp>
          <p:nvSpPr>
            <p:cNvPr id="20484" name="矩形 3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093" y="0"/>
              <a:ext cx="5545" cy="1523"/>
            </a:xfrm>
            <a:prstGeom prst="rect">
              <a:avLst/>
            </a:prstGeom>
            <a:noFill/>
            <a:ln w="19050" cap="flat" cmpd="sng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>
                <a:solidFill>
                  <a:schemeClr val="bg1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grpSp>
          <p:nvGrpSpPr>
            <p:cNvPr id="20485" name="Group 5"/>
            <p:cNvGrpSpPr/>
            <p:nvPr/>
          </p:nvGrpSpPr>
          <p:grpSpPr bwMode="auto">
            <a:xfrm>
              <a:off x="0" y="1523"/>
              <a:ext cx="11585" cy="1249"/>
              <a:chOff x="0" y="0"/>
              <a:chExt cx="11585" cy="1249"/>
            </a:xfrm>
          </p:grpSpPr>
          <p:cxnSp>
            <p:nvCxnSpPr>
              <p:cNvPr id="20486" name="AutoShape 6"/>
              <p:cNvCxnSpPr>
                <a:cxnSpLocks noChangeShapeType="1"/>
                <a:stCxn id="20487" idx="0"/>
              </p:cNvCxnSpPr>
              <p:nvPr>
                <p:custDataLst>
                  <p:tags r:id="rId17"/>
                </p:custDataLst>
              </p:nvPr>
            </p:nvCxnSpPr>
            <p:spPr bwMode="auto">
              <a:xfrm>
                <a:off x="0" y="515"/>
                <a:ext cx="11585" cy="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87" name="直接连接符 28"/>
              <p:cNvCxnSpPr>
                <a:cxnSpLocks noChangeShapeType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0" y="515"/>
                <a:ext cx="0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88" name="直接连接符 29"/>
              <p:cNvCxnSpPr>
                <a:cxnSpLocks noChangeShapeType="1"/>
              </p:cNvCxnSpPr>
              <p:nvPr>
                <p:custDataLst>
                  <p:tags r:id="rId19"/>
                </p:custDataLst>
              </p:nvPr>
            </p:nvCxnSpPr>
            <p:spPr bwMode="auto">
              <a:xfrm>
                <a:off x="2419" y="515"/>
                <a:ext cx="3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89" name="直接连接符 30"/>
              <p:cNvCxnSpPr>
                <a:cxnSpLocks noChangeShapeType="1"/>
              </p:cNvCxnSpPr>
              <p:nvPr>
                <p:custDataLst>
                  <p:tags r:id="rId20"/>
                </p:custDataLst>
              </p:nvPr>
            </p:nvCxnSpPr>
            <p:spPr bwMode="auto">
              <a:xfrm>
                <a:off x="9153" y="515"/>
                <a:ext cx="0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0" name="直接连接符 31"/>
              <p:cNvCxnSpPr>
                <a:cxnSpLocks noChangeShapeType="1"/>
              </p:cNvCxnSpPr>
              <p:nvPr>
                <p:custDataLst>
                  <p:tags r:id="rId21"/>
                </p:custDataLst>
              </p:nvPr>
            </p:nvCxnSpPr>
            <p:spPr bwMode="auto">
              <a:xfrm>
                <a:off x="11585" y="515"/>
                <a:ext cx="0" cy="73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1" name="直接连接符 32"/>
              <p:cNvCxnSpPr>
                <a:cxnSpLocks noChangeShapeType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5866" y="0"/>
                <a:ext cx="0" cy="512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2" name="直接连接符 29"/>
              <p:cNvCxnSpPr>
                <a:cxnSpLocks noChangeShapeType="1"/>
              </p:cNvCxnSpPr>
              <p:nvPr>
                <p:custDataLst>
                  <p:tags r:id="rId23"/>
                </p:custDataLst>
              </p:nvPr>
            </p:nvCxnSpPr>
            <p:spPr bwMode="auto">
              <a:xfrm>
                <a:off x="4666" y="515"/>
                <a:ext cx="3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3" name="直接连接符 29"/>
              <p:cNvCxnSpPr>
                <a:cxnSpLocks noChangeShapeType="1"/>
              </p:cNvCxnSpPr>
              <p:nvPr>
                <p:custDataLst>
                  <p:tags r:id="rId24"/>
                </p:custDataLst>
              </p:nvPr>
            </p:nvCxnSpPr>
            <p:spPr bwMode="auto">
              <a:xfrm>
                <a:off x="6909" y="515"/>
                <a:ext cx="3" cy="735"/>
              </a:xfrm>
              <a:prstGeom prst="line">
                <a:avLst/>
              </a:prstGeom>
              <a:noFill/>
              <a:ln w="12700" cap="flat" cmpd="sng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6" name="矩形 1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43026" y="3688889"/>
            <a:ext cx="156166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28" name="矩形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81724" y="3688889"/>
            <a:ext cx="1559777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29" name="矩形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02360" y="3688889"/>
            <a:ext cx="1561665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0" name="矩形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07673" y="3688889"/>
            <a:ext cx="156166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1" name="矩形 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07673" y="3293678"/>
            <a:ext cx="1561666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32" name="矩形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5535" y="3293678"/>
            <a:ext cx="15616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33" name="矩形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88074" y="3293678"/>
            <a:ext cx="1559777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34" name="矩形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50962" y="3293678"/>
            <a:ext cx="15616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35" name="矩形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617079" y="3688889"/>
            <a:ext cx="156166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6" name="矩形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805914" y="3688889"/>
            <a:ext cx="1561665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36195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7" name="矩形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813853" y="3293678"/>
            <a:ext cx="1559777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38" name="矩形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617079" y="3293678"/>
            <a:ext cx="1561666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编辑标题</a:t>
            </a:r>
          </a:p>
        </p:txBody>
      </p:sp>
      <p:sp>
        <p:nvSpPr>
          <p:cNvPr id="2" name="文本框 1"/>
          <p:cNvSpPr txBox="1"/>
          <p:nvPr>
            <p:custDataLst>
              <p:tags r:id="rId15"/>
            </p:custDataLst>
          </p:nvPr>
        </p:nvSpPr>
        <p:spPr>
          <a:xfrm>
            <a:off x="4176584" y="1635041"/>
            <a:ext cx="3954162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rgbClr val="6F8A1B"/>
                </a:solidFill>
              </a:defRPr>
            </a:lvl9pPr>
          </a:lstStyle>
          <a:p>
            <a:r>
              <a:rPr lang="zh-CN" altLang="en-US" dirty="0"/>
              <a:t>请在此输入您的文本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上弧形箭头 1"/>
          <p:cNvSpPr/>
          <p:nvPr>
            <p:custDataLst>
              <p:tags r:id="rId2"/>
            </p:custDataLst>
          </p:nvPr>
        </p:nvSpPr>
        <p:spPr bwMode="auto">
          <a:xfrm rot="18145693">
            <a:off x="5537995" y="3402595"/>
            <a:ext cx="796925" cy="884237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29700" name="椭圆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23038" y="3684376"/>
            <a:ext cx="1871662" cy="1871663"/>
          </a:xfrm>
          <a:prstGeom prst="ellipse">
            <a:avLst/>
          </a:prstGeom>
          <a:noFill/>
          <a:ln w="158750" cmpd="sng">
            <a:solidFill>
              <a:srgbClr val="8FC22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29702" name="椭圆 2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71863" y="3684376"/>
            <a:ext cx="1871662" cy="1871663"/>
          </a:xfrm>
          <a:prstGeom prst="ellipse">
            <a:avLst/>
          </a:prstGeom>
          <a:noFill/>
          <a:ln w="158750" cmpd="sng">
            <a:solidFill>
              <a:srgbClr val="8FC22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29704" name="文本框 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6000" y="1745395"/>
            <a:ext cx="9453762" cy="94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marL="12700" indent="-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739726" y="363600"/>
            <a:ext cx="10614074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4000"/>
              <a:t>请在此输入您的标题</a:t>
            </a:r>
            <a:endParaRPr lang="zh-CN" altLang="en-US" sz="4000" dirty="0"/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739726" y="1756533"/>
            <a:ext cx="5180400" cy="435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6172200" y="1756533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dirty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  <a:endParaRPr lang="zh-CN" altLang="en-US" dirty="0">
              <a:solidFill>
                <a:schemeClr val="bg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上弧形箭头 1"/>
          <p:cNvSpPr/>
          <p:nvPr>
            <p:custDataLst>
              <p:tags r:id="rId2"/>
            </p:custDataLst>
          </p:nvPr>
        </p:nvSpPr>
        <p:spPr bwMode="auto">
          <a:xfrm rot="18145693">
            <a:off x="4447956" y="3624462"/>
            <a:ext cx="815359" cy="903560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0724" name="上弧形箭头 1"/>
          <p:cNvSpPr/>
          <p:nvPr>
            <p:custDataLst>
              <p:tags r:id="rId3"/>
            </p:custDataLst>
          </p:nvPr>
        </p:nvSpPr>
        <p:spPr bwMode="auto">
          <a:xfrm rot="18145693">
            <a:off x="7359292" y="3623634"/>
            <a:ext cx="813400" cy="903560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0725" name="椭圆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40351" y="3826103"/>
            <a:ext cx="1940399" cy="1940399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30727" name="椭圆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1669" y="3836989"/>
            <a:ext cx="1940399" cy="1940399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30729" name="椭圆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188416" y="3836989"/>
            <a:ext cx="1940399" cy="1940399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30732" name="文本框 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marL="12700" indent="-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上弧形箭头 1"/>
          <p:cNvSpPr/>
          <p:nvPr>
            <p:custDataLst>
              <p:tags r:id="rId2"/>
            </p:custDataLst>
          </p:nvPr>
        </p:nvSpPr>
        <p:spPr bwMode="auto">
          <a:xfrm rot="18145693">
            <a:off x="3134787" y="3689880"/>
            <a:ext cx="776272" cy="860243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1748" name="上弧形箭头 1"/>
          <p:cNvSpPr/>
          <p:nvPr>
            <p:custDataLst>
              <p:tags r:id="rId3"/>
            </p:custDataLst>
          </p:nvPr>
        </p:nvSpPr>
        <p:spPr bwMode="auto">
          <a:xfrm rot="18145693">
            <a:off x="5847341" y="3690667"/>
            <a:ext cx="774406" cy="860243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1749" name="上弧形箭头 1"/>
          <p:cNvSpPr/>
          <p:nvPr>
            <p:custDataLst>
              <p:tags r:id="rId4"/>
            </p:custDataLst>
          </p:nvPr>
        </p:nvSpPr>
        <p:spPr bwMode="auto">
          <a:xfrm rot="18145693">
            <a:off x="8596864" y="3689525"/>
            <a:ext cx="774406" cy="858377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1750" name="椭圆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25322" y="3977033"/>
            <a:ext cx="1847377" cy="1847377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31752" name="椭圆 2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053" y="3977032"/>
            <a:ext cx="1847377" cy="1847377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1754" name="椭圆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31591" y="3977035"/>
            <a:ext cx="1847377" cy="1847377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1756" name="椭圆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364320" y="3977034"/>
            <a:ext cx="1847377" cy="1847377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1759" name="文本框 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marL="12700" indent="-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请在此输入您的文本。请在此输入您的文本。请在此输入您的文本。请在此输入您的文本。请在此输入您的文本。请在此输入您的文本。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上弧形箭头 1"/>
          <p:cNvSpPr/>
          <p:nvPr>
            <p:custDataLst>
              <p:tags r:id="rId2"/>
            </p:custDataLst>
          </p:nvPr>
        </p:nvSpPr>
        <p:spPr bwMode="auto">
          <a:xfrm rot="18145693">
            <a:off x="4495982" y="2704240"/>
            <a:ext cx="660400" cy="730250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2772" name="上弧形箭头 1"/>
          <p:cNvSpPr/>
          <p:nvPr>
            <p:custDataLst>
              <p:tags r:id="rId3"/>
            </p:custDataLst>
          </p:nvPr>
        </p:nvSpPr>
        <p:spPr bwMode="auto">
          <a:xfrm rot="18145693">
            <a:off x="6997595" y="2691279"/>
            <a:ext cx="658813" cy="730250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2773" name="椭圆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91126" y="2849274"/>
            <a:ext cx="1749939" cy="1749939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2775" name="椭圆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63439" y="2849274"/>
            <a:ext cx="1749939" cy="1749939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2777" name="椭圆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4960" y="2849274"/>
            <a:ext cx="1749939" cy="1749939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2780" name="上弧形箭头 1"/>
          <p:cNvSpPr/>
          <p:nvPr>
            <p:custDataLst>
              <p:tags r:id="rId7"/>
            </p:custDataLst>
          </p:nvPr>
        </p:nvSpPr>
        <p:spPr bwMode="auto">
          <a:xfrm rot="18145693">
            <a:off x="5805490" y="4750206"/>
            <a:ext cx="660400" cy="731838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32781" name="椭圆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27373" y="4932238"/>
            <a:ext cx="1749939" cy="1749939"/>
          </a:xfrm>
          <a:prstGeom prst="ellipse">
            <a:avLst/>
          </a:prstGeom>
          <a:solidFill>
            <a:schemeClr val="bg1"/>
          </a:solidFill>
          <a:ln w="1587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2783" name="椭圆 2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94065" y="4932238"/>
            <a:ext cx="1749939" cy="1749939"/>
          </a:xfrm>
          <a:prstGeom prst="ellipse">
            <a:avLst/>
          </a:prstGeom>
          <a:solidFill>
            <a:schemeClr val="bg1"/>
          </a:solidFill>
          <a:ln w="1587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2785" name="文本框 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marL="12700" indent="-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6" name="文本框 15"/>
          <p:cNvSpPr txBox="1"/>
          <p:nvPr>
            <p:custDataLst>
              <p:tags r:id="rId11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上弧形箭头 1"/>
          <p:cNvSpPr/>
          <p:nvPr>
            <p:custDataLst>
              <p:tags r:id="rId2"/>
            </p:custDataLst>
          </p:nvPr>
        </p:nvSpPr>
        <p:spPr bwMode="auto">
          <a:xfrm rot="18145693">
            <a:off x="4515497" y="2645880"/>
            <a:ext cx="660400" cy="730250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3796" name="上弧形箭头 1"/>
          <p:cNvSpPr/>
          <p:nvPr>
            <p:custDataLst>
              <p:tags r:id="rId3"/>
            </p:custDataLst>
          </p:nvPr>
        </p:nvSpPr>
        <p:spPr bwMode="auto">
          <a:xfrm rot="18145693">
            <a:off x="7118628" y="2638146"/>
            <a:ext cx="658813" cy="730250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3797" name="椭圆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91126" y="2812329"/>
            <a:ext cx="1789540" cy="1789540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3799" name="椭圆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19011" y="2812329"/>
            <a:ext cx="1789540" cy="1789540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3801" name="椭圆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5576" y="2812329"/>
            <a:ext cx="1789540" cy="1789540"/>
          </a:xfrm>
          <a:prstGeom prst="ellipse">
            <a:avLst/>
          </a:prstGeom>
          <a:solidFill>
            <a:schemeClr val="bg1"/>
          </a:solidFill>
          <a:ln w="158750" cmpd="sng">
            <a:solidFill>
              <a:srgbClr val="8FC226"/>
            </a:solidFill>
            <a:round/>
          </a:ln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3804" name="上弧形箭头 1"/>
          <p:cNvSpPr/>
          <p:nvPr>
            <p:custDataLst>
              <p:tags r:id="rId7"/>
            </p:custDataLst>
          </p:nvPr>
        </p:nvSpPr>
        <p:spPr bwMode="auto">
          <a:xfrm rot="18145693">
            <a:off x="4458344" y="4734336"/>
            <a:ext cx="660400" cy="731837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3805" name="上弧形箭头 1"/>
          <p:cNvSpPr/>
          <p:nvPr>
            <p:custDataLst>
              <p:tags r:id="rId8"/>
            </p:custDataLst>
          </p:nvPr>
        </p:nvSpPr>
        <p:spPr bwMode="auto">
          <a:xfrm rot="18145693">
            <a:off x="7131265" y="4734336"/>
            <a:ext cx="660400" cy="731837"/>
          </a:xfrm>
          <a:custGeom>
            <a:avLst/>
            <a:gdLst>
              <a:gd name="T0" fmla="*/ 0 w 2071099"/>
              <a:gd name="T1" fmla="*/ 0 h 2016224"/>
              <a:gd name="T2" fmla="*/ 534057 w 2071099"/>
              <a:gd name="T3" fmla="*/ 0 h 2016224"/>
              <a:gd name="T4" fmla="*/ 1834072 w 2071099"/>
              <a:gd name="T5" fmla="*/ 1512168 h 2016224"/>
              <a:gd name="T6" fmla="*/ 2071099 w 2071099"/>
              <a:gd name="T7" fmla="*/ 1512168 h 2016224"/>
              <a:gd name="T8" fmla="*/ 1609678 w 2071099"/>
              <a:gd name="T9" fmla="*/ 2016224 h 2016224"/>
              <a:gd name="T10" fmla="*/ 1062987 w 2071099"/>
              <a:gd name="T11" fmla="*/ 1512168 h 2016224"/>
              <a:gd name="T12" fmla="*/ 1300015 w 2071099"/>
              <a:gd name="T13" fmla="*/ 1512168 h 2016224"/>
              <a:gd name="T14" fmla="*/ 0 w 2071099"/>
              <a:gd name="T15" fmla="*/ 0 h 2016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1099" h="2016224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3806" name="椭圆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3664" y="4924600"/>
            <a:ext cx="1789540" cy="1789540"/>
          </a:xfrm>
          <a:prstGeom prst="ellipse">
            <a:avLst/>
          </a:prstGeom>
          <a:solidFill>
            <a:schemeClr val="bg1"/>
          </a:solidFill>
          <a:ln w="1587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3808" name="椭圆 2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01549" y="4924600"/>
            <a:ext cx="1789540" cy="1789540"/>
          </a:xfrm>
          <a:prstGeom prst="ellipse">
            <a:avLst/>
          </a:prstGeom>
          <a:solidFill>
            <a:schemeClr val="bg1"/>
          </a:solidFill>
          <a:ln w="1587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3810" name="椭圆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8114" y="4924600"/>
            <a:ext cx="1789540" cy="1789540"/>
          </a:xfrm>
          <a:prstGeom prst="ellipse">
            <a:avLst/>
          </a:prstGeom>
          <a:solidFill>
            <a:schemeClr val="bg1"/>
          </a:solidFill>
          <a:ln w="158750" cap="flat" cmpd="sng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33812" name="文本框 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marL="12700" indent="-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5" name="文本框 14"/>
          <p:cNvSpPr txBox="1"/>
          <p:nvPr>
            <p:custDataLst>
              <p:tags r:id="rId13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200" dirty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>
                <a:latin typeface="+mj-lt"/>
                <a:ea typeface="+mj-ea"/>
              </a:rPr>
              <a:t>THANKS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838200" y="457200"/>
            <a:ext cx="4165349" cy="160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>
              <a:defRPr sz="3200"/>
            </a:lvl1pPr>
          </a:lstStyle>
          <a:p>
            <a:r>
              <a:rPr lang="zh-CN" altLang="en-US"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838200" y="2059200"/>
            <a:ext cx="4165349" cy="38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lvl="0" indent="0">
              <a:buNone/>
              <a:defRPr sz="2000"/>
            </a:lvl1pPr>
            <a:lvl2pPr indent="0">
              <a:buNone/>
            </a:lvl2pPr>
            <a:lvl3pPr indent="0">
              <a:buNone/>
              <a:defRPr sz="1600"/>
            </a:lvl3pPr>
            <a:lvl4pPr indent="0">
              <a:buNone/>
              <a:defRPr sz="1400"/>
            </a:lvl4pPr>
            <a:lvl5pPr indent="0">
              <a:buNone/>
              <a:defRPr sz="1400"/>
            </a:lvl5pPr>
            <a:lvl6pPr indent="0">
              <a:buNone/>
              <a:defRPr sz="1400"/>
            </a:lvl6pPr>
            <a:lvl7pPr indent="0">
              <a:buNone/>
              <a:defRPr sz="1400"/>
            </a:lvl7pPr>
            <a:lvl8pPr indent="0">
              <a:buNone/>
              <a:defRPr sz="1400"/>
            </a:lvl8pPr>
            <a:lvl9pPr indent="0">
              <a:buNone/>
              <a:defRPr sz="1400"/>
            </a:lvl9pPr>
          </a:lstStyle>
          <a:p>
            <a:r>
              <a:rPr lang="zh-CN" altLang="en-US" dirty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pic>
        <p:nvPicPr>
          <p:cNvPr id="5" name="图片 4"/>
          <p:cNvPicPr preferRelativeResize="0"/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2132"/>
          <a:stretch>
            <a:fillRect/>
          </a:stretch>
        </p:blipFill>
        <p:spPr>
          <a:xfrm>
            <a:off x="5184000" y="464400"/>
            <a:ext cx="6170400" cy="5403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54600" y="297958"/>
            <a:ext cx="9082800" cy="9396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 sz="3600">
                <a:latin typeface="+mj-lt"/>
                <a:ea typeface="+mj-ea"/>
                <a:cs typeface="+mj-cs"/>
              </a:rPr>
              <a:t>请在此输入您的标题</a:t>
            </a:r>
            <a:endParaRPr lang="zh-CN" alt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54600" y="5937696"/>
            <a:ext cx="9082800" cy="59760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</a:rPr>
              <a:t>请在此输入您的文本。请在此输入您的文本。请在此输入您的文本。</a:t>
            </a:r>
            <a:endParaRPr lang="zh-CN" altLang="en-US" sz="1800" dirty="0">
              <a:solidFill>
                <a:schemeClr val="bg2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6" b="16815"/>
          <a:stretch>
            <a:fillRect/>
          </a:stretch>
        </p:blipFill>
        <p:spPr>
          <a:xfrm>
            <a:off x="1554600" y="1237558"/>
            <a:ext cx="9082800" cy="453105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Group 5"/>
          <p:cNvGrpSpPr/>
          <p:nvPr>
            <p:custDataLst>
              <p:tags r:id="rId2"/>
            </p:custDataLst>
          </p:nvPr>
        </p:nvGrpSpPr>
        <p:grpSpPr bwMode="auto">
          <a:xfrm>
            <a:off x="1309626" y="2482851"/>
            <a:ext cx="601663" cy="701675"/>
            <a:chOff x="0" y="0"/>
            <a:chExt cx="947" cy="1104"/>
          </a:xfrm>
        </p:grpSpPr>
        <p:sp>
          <p:nvSpPr>
            <p:cNvPr id="6150" name="Text Box 10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0" y="0"/>
              <a:ext cx="728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dirty="0">
                  <a:latin typeface="+mn-lt"/>
                  <a:ea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6151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625" y="318"/>
              <a:ext cx="323" cy="577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6152" name="Group 8"/>
          <p:cNvGrpSpPr/>
          <p:nvPr>
            <p:custDataLst>
              <p:tags r:id="rId3"/>
            </p:custDataLst>
          </p:nvPr>
        </p:nvGrpSpPr>
        <p:grpSpPr bwMode="auto">
          <a:xfrm>
            <a:off x="1309625" y="3959226"/>
            <a:ext cx="598488" cy="701675"/>
            <a:chOff x="0" y="0"/>
            <a:chExt cx="942" cy="1104"/>
          </a:xfrm>
        </p:grpSpPr>
        <p:sp>
          <p:nvSpPr>
            <p:cNvPr id="6153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0" y="0"/>
              <a:ext cx="728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dirty="0">
                  <a:latin typeface="+mn-lt"/>
                  <a:ea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6154" name="Line 1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620" y="305"/>
              <a:ext cx="323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6155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28204" y="3184525"/>
            <a:ext cx="917071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28204" y="4659314"/>
            <a:ext cx="9170719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sym typeface="Arial" panose="020B0604020202020204" pitchFamily="34" charset="0"/>
              </a:rPr>
              <a:t>请在此输入您的文本。请在此输入您的文本。</a:t>
            </a:r>
            <a:endParaRPr lang="zh-CN" altLang="en-US" dirty="0">
              <a:solidFill>
                <a:schemeClr val="bg2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>
            <p:custDataLst>
              <p:tags r:id="rId6"/>
            </p:custDataLst>
          </p:nvPr>
        </p:nvGrpSpPr>
        <p:grpSpPr>
          <a:xfrm>
            <a:off x="1292164" y="668338"/>
            <a:ext cx="1341437" cy="1318576"/>
            <a:chOff x="903288" y="668338"/>
            <a:chExt cx="1341437" cy="1318576"/>
          </a:xfrm>
        </p:grpSpPr>
        <p:sp>
          <p:nvSpPr>
            <p:cNvPr id="6158" name="Oval 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6159" name="弦形 5"/>
            <p:cNvSpPr/>
            <p:nvPr>
              <p:custDataLst>
                <p:tags r:id="rId11"/>
              </p:custDataLst>
            </p:nvPr>
          </p:nvSpPr>
          <p:spPr bwMode="auto">
            <a:xfrm rot="7500000">
              <a:off x="914561" y="677392"/>
              <a:ext cx="1310634" cy="1308409"/>
            </a:xfrm>
            <a:custGeom>
              <a:avLst/>
              <a:gdLst>
                <a:gd name="T0" fmla="*/ 1045534 w 1309043"/>
                <a:gd name="T1" fmla="*/ 1179410 h 1309043"/>
                <a:gd name="T2" fmla="*/ 387739 w 1309043"/>
                <a:gd name="T3" fmla="*/ 1252206 h 1309043"/>
                <a:gd name="T4" fmla="*/ 2701 w 1309043"/>
                <a:gd name="T5" fmla="*/ 713931 h 1309043"/>
                <a:gd name="T6" fmla="*/ 284082 w 1309043"/>
                <a:gd name="T7" fmla="*/ 114916 h 1309043"/>
                <a:gd name="T8" fmla="*/ 1045534 w 1309043"/>
                <a:gd name="T9" fmla="*/ 1179410 h 1309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9043" h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</p:grpSp>
      <p:sp>
        <p:nvSpPr>
          <p:cNvPr id="6160" name="矩形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37895" y="1053969"/>
            <a:ext cx="1257597" cy="27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b" anchorCtr="1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1912217" y="2530793"/>
            <a:ext cx="9170719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34925" indent="-34925">
              <a:lnSpc>
                <a:spcPct val="110000"/>
              </a:lnSpc>
              <a:buSzPct val="125000"/>
              <a:buNone/>
              <a:defRPr sz="28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1912217" y="4084138"/>
            <a:ext cx="9170719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rm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8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Group 6"/>
          <p:cNvGrpSpPr/>
          <p:nvPr>
            <p:custDataLst>
              <p:tags r:id="rId2"/>
            </p:custDataLst>
          </p:nvPr>
        </p:nvGrpSpPr>
        <p:grpSpPr bwMode="auto">
          <a:xfrm>
            <a:off x="1309624" y="2698751"/>
            <a:ext cx="602298" cy="708031"/>
            <a:chOff x="0" y="0"/>
            <a:chExt cx="948" cy="1114"/>
          </a:xfrm>
        </p:grpSpPr>
        <p:sp>
          <p:nvSpPr>
            <p:cNvPr id="7175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25" y="318"/>
              <a:ext cx="323" cy="577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7177" name="Group 9"/>
          <p:cNvGrpSpPr/>
          <p:nvPr>
            <p:custDataLst>
              <p:tags r:id="rId3"/>
            </p:custDataLst>
          </p:nvPr>
        </p:nvGrpSpPr>
        <p:grpSpPr bwMode="auto">
          <a:xfrm>
            <a:off x="6259400" y="2724151"/>
            <a:ext cx="616586" cy="707711"/>
            <a:chOff x="0" y="0"/>
            <a:chExt cx="970" cy="1114"/>
          </a:xfrm>
        </p:grpSpPr>
        <p:sp>
          <p:nvSpPr>
            <p:cNvPr id="7178" name="Text Box 1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0" y="0"/>
              <a:ext cx="73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7179" name="Line 1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647" y="310"/>
              <a:ext cx="323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7180" name="Group 12"/>
          <p:cNvGrpSpPr/>
          <p:nvPr>
            <p:custDataLst>
              <p:tags r:id="rId4"/>
            </p:custDataLst>
          </p:nvPr>
        </p:nvGrpSpPr>
        <p:grpSpPr bwMode="auto">
          <a:xfrm>
            <a:off x="1309625" y="4271964"/>
            <a:ext cx="599123" cy="708031"/>
            <a:chOff x="0" y="0"/>
            <a:chExt cx="943" cy="1114"/>
          </a:xfrm>
        </p:grpSpPr>
        <p:sp>
          <p:nvSpPr>
            <p:cNvPr id="7181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620" y="308"/>
              <a:ext cx="323" cy="577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80578" y="3342680"/>
            <a:ext cx="440169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38620" y="3327074"/>
            <a:ext cx="440169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50961" y="4893937"/>
            <a:ext cx="4401689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>
            <p:custDataLst>
              <p:tags r:id="rId8"/>
            </p:custDataLst>
          </p:nvPr>
        </p:nvGrpSpPr>
        <p:grpSpPr>
          <a:xfrm>
            <a:off x="1292163" y="668338"/>
            <a:ext cx="1341437" cy="1318574"/>
            <a:chOff x="903288" y="668338"/>
            <a:chExt cx="1341437" cy="1318574"/>
          </a:xfrm>
        </p:grpSpPr>
        <p:sp>
          <p:nvSpPr>
            <p:cNvPr id="7187" name="Oval 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 fontScale="40000" lnSpcReduction="20000"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solidFill>
                    <a:schemeClr val="tx2"/>
                  </a:solidFill>
                  <a:ea typeface="黑体" panose="02010609060101010101" pitchFamily="49" charset="-122"/>
                  <a:sym typeface="Arial" panose="020B0604020202020204" pitchFamily="34" charset="0"/>
                </a:rPr>
                <a:t>请在此输入您的文本。请在此输入您的文本。请在此输入您的文本。请在此输入您的文本。请在此输入您的文本。</a:t>
              </a:r>
            </a:p>
          </p:txBody>
        </p:sp>
        <p:sp>
          <p:nvSpPr>
            <p:cNvPr id="7188" name="弦形 5"/>
            <p:cNvSpPr/>
            <p:nvPr>
              <p:custDataLst>
                <p:tags r:id="rId14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avLst/>
              <a:gdLst>
                <a:gd name="T0" fmla="*/ 1045534 w 1309043"/>
                <a:gd name="T1" fmla="*/ 1179410 h 1309043"/>
                <a:gd name="T2" fmla="*/ 387739 w 1309043"/>
                <a:gd name="T3" fmla="*/ 1252206 h 1309043"/>
                <a:gd name="T4" fmla="*/ 2701 w 1309043"/>
                <a:gd name="T5" fmla="*/ 713931 h 1309043"/>
                <a:gd name="T6" fmla="*/ 284082 w 1309043"/>
                <a:gd name="T7" fmla="*/ 114916 h 1309043"/>
                <a:gd name="T8" fmla="*/ 1045534 w 1309043"/>
                <a:gd name="T9" fmla="*/ 1179410 h 1309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9043" h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7189" name="矩形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31542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b" anchorCtr="1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1780578" y="2838957"/>
            <a:ext cx="440169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34925" indent="-349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 sz="2400" dirty="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1"/>
            </p:custDataLst>
          </p:nvPr>
        </p:nvSpPr>
        <p:spPr>
          <a:xfrm>
            <a:off x="6837866" y="2827339"/>
            <a:ext cx="440168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12"/>
            </p:custDataLst>
          </p:nvPr>
        </p:nvSpPr>
        <p:spPr>
          <a:xfrm>
            <a:off x="1849374" y="4377850"/>
            <a:ext cx="440169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t" anchorCtr="0" compatLnSpc="1">
            <a:no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/>
          <p:nvPr>
            <p:custDataLst>
              <p:tags r:id="rId2"/>
            </p:custDataLst>
          </p:nvPr>
        </p:nvGrpSpPr>
        <p:grpSpPr bwMode="auto">
          <a:xfrm>
            <a:off x="1238185" y="2578101"/>
            <a:ext cx="598487" cy="708031"/>
            <a:chOff x="0" y="0"/>
            <a:chExt cx="942" cy="1114"/>
          </a:xfrm>
        </p:grpSpPr>
        <p:sp>
          <p:nvSpPr>
            <p:cNvPr id="8196" name="Text Box 10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8197" name="Line 1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622" y="318"/>
              <a:ext cx="320" cy="577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8198" name="Group 6"/>
          <p:cNvGrpSpPr/>
          <p:nvPr>
            <p:custDataLst>
              <p:tags r:id="rId3"/>
            </p:custDataLst>
          </p:nvPr>
        </p:nvGrpSpPr>
        <p:grpSpPr bwMode="auto">
          <a:xfrm>
            <a:off x="6656612" y="2720976"/>
            <a:ext cx="616586" cy="707711"/>
            <a:chOff x="0" y="0"/>
            <a:chExt cx="970" cy="1114"/>
          </a:xfrm>
        </p:grpSpPr>
        <p:sp>
          <p:nvSpPr>
            <p:cNvPr id="8199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0" y="0"/>
              <a:ext cx="73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8200" name="Line 1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647" y="310"/>
              <a:ext cx="323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8201" name="Group 9"/>
          <p:cNvGrpSpPr/>
          <p:nvPr>
            <p:custDataLst>
              <p:tags r:id="rId4"/>
            </p:custDataLst>
          </p:nvPr>
        </p:nvGrpSpPr>
        <p:grpSpPr bwMode="auto">
          <a:xfrm>
            <a:off x="1238185" y="4128928"/>
            <a:ext cx="598487" cy="707711"/>
            <a:chOff x="0" y="0"/>
            <a:chExt cx="942" cy="1114"/>
          </a:xfrm>
        </p:grpSpPr>
        <p:sp>
          <p:nvSpPr>
            <p:cNvPr id="8202" name="Text Box 16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03" name="Line 1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622" y="305"/>
              <a:ext cx="320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8205" name="Group 13"/>
          <p:cNvGrpSpPr/>
          <p:nvPr>
            <p:custDataLst>
              <p:tags r:id="rId5"/>
            </p:custDataLst>
          </p:nvPr>
        </p:nvGrpSpPr>
        <p:grpSpPr bwMode="auto">
          <a:xfrm>
            <a:off x="6656612" y="4071778"/>
            <a:ext cx="616586" cy="707711"/>
            <a:chOff x="0" y="0"/>
            <a:chExt cx="970" cy="1114"/>
          </a:xfrm>
        </p:grpSpPr>
        <p:sp>
          <p:nvSpPr>
            <p:cNvPr id="8206" name="Text Box 1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0" y="0"/>
              <a:ext cx="73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8207" name="Line 1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647" y="310"/>
              <a:ext cx="323" cy="580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8208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61450" y="3098801"/>
            <a:ext cx="468485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03333" y="3098801"/>
            <a:ext cx="468485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61450" y="4606766"/>
            <a:ext cx="468485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03333" y="4606766"/>
            <a:ext cx="468485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>
            <p:custDataLst>
              <p:tags r:id="rId10"/>
            </p:custDataLst>
          </p:nvPr>
        </p:nvGrpSpPr>
        <p:grpSpPr>
          <a:xfrm>
            <a:off x="1292160" y="668338"/>
            <a:ext cx="1341437" cy="1318574"/>
            <a:chOff x="903288" y="668338"/>
            <a:chExt cx="1341437" cy="1318574"/>
          </a:xfrm>
        </p:grpSpPr>
        <p:sp>
          <p:nvSpPr>
            <p:cNvPr id="28" name="Oval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chemeClr val="tx2"/>
                </a:solidFill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9" name="弦形 5"/>
            <p:cNvSpPr/>
            <p:nvPr>
              <p:custDataLst>
                <p:tags r:id="rId17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avLst/>
              <a:gdLst>
                <a:gd name="T0" fmla="*/ 1045534 w 1309043"/>
                <a:gd name="T1" fmla="*/ 1179410 h 1309043"/>
                <a:gd name="T2" fmla="*/ 387739 w 1309043"/>
                <a:gd name="T3" fmla="*/ 1252206 h 1309043"/>
                <a:gd name="T4" fmla="*/ 2701 w 1309043"/>
                <a:gd name="T5" fmla="*/ 713931 h 1309043"/>
                <a:gd name="T6" fmla="*/ 284082 w 1309043"/>
                <a:gd name="T7" fmla="*/ 114916 h 1309043"/>
                <a:gd name="T8" fmla="*/ 1045534 w 1309043"/>
                <a:gd name="T9" fmla="*/ 1179410 h 1309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9043" h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30" name="矩形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31539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b" anchorCtr="1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文本框 2"/>
          <p:cNvSpPr txBox="1"/>
          <p:nvPr>
            <p:custDataLst>
              <p:tags r:id="rId12"/>
            </p:custDataLst>
          </p:nvPr>
        </p:nvSpPr>
        <p:spPr>
          <a:xfrm>
            <a:off x="7261450" y="4147978"/>
            <a:ext cx="468485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3"/>
            </p:custDataLst>
          </p:nvPr>
        </p:nvSpPr>
        <p:spPr>
          <a:xfrm>
            <a:off x="1803333" y="4147978"/>
            <a:ext cx="4684851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14"/>
            </p:custDataLst>
          </p:nvPr>
        </p:nvSpPr>
        <p:spPr>
          <a:xfrm>
            <a:off x="1803333" y="2581276"/>
            <a:ext cx="468485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34925" indent="-349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15"/>
            </p:custDataLst>
          </p:nvPr>
        </p:nvSpPr>
        <p:spPr>
          <a:xfrm>
            <a:off x="7261450" y="2581276"/>
            <a:ext cx="468485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/>
          <p:nvPr>
            <p:custDataLst>
              <p:tags r:id="rId2"/>
            </p:custDataLst>
          </p:nvPr>
        </p:nvGrpSpPr>
        <p:grpSpPr bwMode="auto">
          <a:xfrm>
            <a:off x="1292400" y="2449514"/>
            <a:ext cx="576262" cy="708031"/>
            <a:chOff x="0" y="0"/>
            <a:chExt cx="907" cy="1114"/>
          </a:xfrm>
        </p:grpSpPr>
        <p:sp>
          <p:nvSpPr>
            <p:cNvPr id="9220" name="Text Box 1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9221" name="Line 1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585" y="317"/>
              <a:ext cx="322" cy="580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9222" name="Group 6"/>
          <p:cNvGrpSpPr/>
          <p:nvPr>
            <p:custDataLst>
              <p:tags r:id="rId3"/>
            </p:custDataLst>
          </p:nvPr>
        </p:nvGrpSpPr>
        <p:grpSpPr bwMode="auto">
          <a:xfrm>
            <a:off x="6367464" y="2392363"/>
            <a:ext cx="585787" cy="707710"/>
            <a:chOff x="0" y="0"/>
            <a:chExt cx="922" cy="1114"/>
          </a:xfrm>
        </p:grpSpPr>
        <p:sp>
          <p:nvSpPr>
            <p:cNvPr id="9223" name="Text Box 13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9224" name="Line 1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9225" name="Group 9"/>
          <p:cNvGrpSpPr/>
          <p:nvPr>
            <p:custDataLst>
              <p:tags r:id="rId4"/>
            </p:custDataLst>
          </p:nvPr>
        </p:nvGrpSpPr>
        <p:grpSpPr bwMode="auto">
          <a:xfrm>
            <a:off x="1292400" y="3792102"/>
            <a:ext cx="576262" cy="707710"/>
            <a:chOff x="0" y="0"/>
            <a:chExt cx="907" cy="1114"/>
          </a:xfrm>
        </p:grpSpPr>
        <p:sp>
          <p:nvSpPr>
            <p:cNvPr id="9226" name="Text Box 1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27" name="Line 1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w="9525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9229" name="Group 13"/>
          <p:cNvGrpSpPr/>
          <p:nvPr>
            <p:custDataLst>
              <p:tags r:id="rId5"/>
            </p:custDataLst>
          </p:nvPr>
        </p:nvGrpSpPr>
        <p:grpSpPr bwMode="auto">
          <a:xfrm>
            <a:off x="6367464" y="3677802"/>
            <a:ext cx="585787" cy="707710"/>
            <a:chOff x="0" y="0"/>
            <a:chExt cx="922" cy="1114"/>
          </a:xfrm>
        </p:grpSpPr>
        <p:sp>
          <p:nvSpPr>
            <p:cNvPr id="9230" name="Text Box 1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9231" name="Line 1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9233" name="Group 17"/>
          <p:cNvGrpSpPr/>
          <p:nvPr>
            <p:custDataLst>
              <p:tags r:id="rId6"/>
            </p:custDataLst>
          </p:nvPr>
        </p:nvGrpSpPr>
        <p:grpSpPr bwMode="auto">
          <a:xfrm>
            <a:off x="1292400" y="5106116"/>
            <a:ext cx="576262" cy="707710"/>
            <a:chOff x="0" y="0"/>
            <a:chExt cx="907" cy="1114"/>
          </a:xfrm>
        </p:grpSpPr>
        <p:sp>
          <p:nvSpPr>
            <p:cNvPr id="9234" name="Text Box 16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>
                  <a:latin typeface="+mn-lt"/>
                  <a:ea typeface="+mn-ea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9235" name="Line 1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w="9525" cap="flat" cmpd="sng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9236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2149" y="3006726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 dirty="0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32149" y="4342965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78637" y="2949576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78637" y="4285815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32149" y="5666504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rmAutofit/>
          </a:bodyPr>
          <a:lstStyle/>
          <a:p>
            <a:r>
              <a:rPr lang="zh-CN" altLang="en-US">
                <a:solidFill>
                  <a:schemeClr val="bg2"/>
                </a:solidFill>
                <a:sym typeface="Arial" panose="020B0604020202020204" pitchFamily="34" charset="0"/>
              </a:rPr>
              <a:t>请在此输入您的文本。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>
            <p:custDataLst>
              <p:tags r:id="rId12"/>
            </p:custDataLst>
          </p:nvPr>
        </p:nvGrpSpPr>
        <p:grpSpPr>
          <a:xfrm>
            <a:off x="1292400" y="668338"/>
            <a:ext cx="1341437" cy="1318574"/>
            <a:chOff x="903288" y="668338"/>
            <a:chExt cx="1341437" cy="1318574"/>
          </a:xfrm>
        </p:grpSpPr>
        <p:sp>
          <p:nvSpPr>
            <p:cNvPr id="33" name="Oval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chemeClr val="tx2"/>
                </a:solidFill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4" name="弦形 5"/>
            <p:cNvSpPr/>
            <p:nvPr>
              <p:custDataLst>
                <p:tags r:id="rId20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avLst/>
              <a:gdLst>
                <a:gd name="T0" fmla="*/ 1045534 w 1309043"/>
                <a:gd name="T1" fmla="*/ 1179410 h 1309043"/>
                <a:gd name="T2" fmla="*/ 387739 w 1309043"/>
                <a:gd name="T3" fmla="*/ 1252206 h 1309043"/>
                <a:gd name="T4" fmla="*/ 2701 w 1309043"/>
                <a:gd name="T5" fmla="*/ 713931 h 1309043"/>
                <a:gd name="T6" fmla="*/ 284082 w 1309043"/>
                <a:gd name="T7" fmla="*/ 114916 h 1309043"/>
                <a:gd name="T8" fmla="*/ 1045534 w 1309043"/>
                <a:gd name="T9" fmla="*/ 1179410 h 1309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9043" h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35" name="矩形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29243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b" anchorCtr="1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2" name="文本框 1"/>
          <p:cNvSpPr txBox="1"/>
          <p:nvPr>
            <p:custDataLst>
              <p:tags r:id="rId14"/>
            </p:custDataLst>
          </p:nvPr>
        </p:nvSpPr>
        <p:spPr>
          <a:xfrm>
            <a:off x="6878637" y="3784165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1832149" y="5172792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6"/>
            </p:custDataLst>
          </p:nvPr>
        </p:nvSpPr>
        <p:spPr>
          <a:xfrm>
            <a:off x="1832149" y="2506664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defPPr>
              <a:defRPr lang="zh-CN"/>
            </a:defPPr>
            <a:lvl1pPr marL="34925" indent="-349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17"/>
            </p:custDataLst>
          </p:nvPr>
        </p:nvSpPr>
        <p:spPr>
          <a:xfrm>
            <a:off x="6878637" y="2449514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9525" indent="-952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18"/>
            </p:custDataLst>
          </p:nvPr>
        </p:nvSpPr>
        <p:spPr>
          <a:xfrm>
            <a:off x="1832149" y="3841315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>
            <a:noAutofit/>
          </a:bodyPr>
          <a:lstStyle>
            <a:defPPr>
              <a:defRPr lang="zh-CN"/>
            </a:defPPr>
            <a:lvl1pPr marL="3175" indent="-3175">
              <a:lnSpc>
                <a:spcPct val="110000"/>
              </a:lnSpc>
              <a:buSzPct val="125000"/>
              <a:buNone/>
              <a:defRPr sz="2000" b="1"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lang="zh-CN" altLang="en-US" sz="2400"/>
              <a:t>请在此输入您的标题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NDEX" val="2"/>
  <p:tag name="KSO_WM_UNIT_CLEAR" val="1"/>
  <p:tag name="KSO_WM_UNIT_LAYERLEVEL" val="1"/>
  <p:tag name="KSO_WM_BEAUTIFY_FLAG" val="#wm#"/>
  <p:tag name="KSO_WM_UNIT_TYPE" val="i"/>
  <p:tag name="KSO_WM_UNIT_ID" val="284*i*1"/>
  <p:tag name="KSO_WM_TEMPLATE_CATEGORY" val="custom"/>
  <p:tag name="KSO_WM_TEMPLATE_INDEX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3*a*1"/>
  <p:tag name="KSO_WM_UNIT_CLEAR" val="1"/>
  <p:tag name="KSO_WM_UNIT_LAYERLEVEL" val="1"/>
  <p:tag name="KSO_WM_UNIT_VALUE" val="44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34"/>
  <p:tag name="KSO_WM_TEMPLATE_CATEGORY" val="custom"/>
  <p:tag name="KSO_WM_TEMPLATE_INDEX" val="160010"/>
  <p:tag name="KSO_WM_UNIT_INDEX" val="3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9"/>
  <p:tag name="KSO_WM_UNIT_CLEAR" val="1"/>
  <p:tag name="KSO_WM_UNIT_LAYERLEVEL" val="1_1"/>
  <p:tag name="KSO_WM_UNIT_ID" val="custom160010_9*l_i*1_9"/>
  <p:tag name="KSO_WM_DIAGRAM_GROUP_CODE" val="l1-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0"/>
  <p:tag name="KSO_WM_UNIT_CLEAR" val="1"/>
  <p:tag name="KSO_WM_UNIT_LAYERLEVEL" val="1_1"/>
  <p:tag name="KSO_WM_UNIT_ID" val="custom160010_9*l_i*1_10"/>
  <p:tag name="KSO_WM_DIAGRAM_GROUP_CODE" val="l1-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7"/>
  <p:tag name="KSO_WM_UNIT_CLEAR" val="1"/>
  <p:tag name="KSO_WM_UNIT_LAYERLEVEL" val="1_1"/>
  <p:tag name="KSO_WM_UNIT_ID" val="custom160010_9*l_i*1_7"/>
  <p:tag name="KSO_WM_DIAGRAM_GROUP_CODE" val="l1-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8"/>
  <p:tag name="KSO_WM_UNIT_CLEAR" val="1"/>
  <p:tag name="KSO_WM_UNIT_LAYERLEVEL" val="1_1"/>
  <p:tag name="KSO_WM_UNIT_ID" val="custom160010_9*l_i*1_8"/>
  <p:tag name="KSO_WM_DIAGRAM_GROUP_CODE" val="l1-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9*l_i*1_5"/>
  <p:tag name="KSO_WM_DIAGRAM_GROUP_CODE" val="l1-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9*l_i*1_6"/>
  <p:tag name="KSO_WM_DIAGRAM_GROUP_CODE" val="l1-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9*l_i*1_3"/>
  <p:tag name="KSO_WM_DIAGRAM_GROUP_CODE" val="l1-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9*l_i*1_4"/>
  <p:tag name="KSO_WM_DIAGRAM_GROUP_CODE" val="l1-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9*l_i*1_1"/>
  <p:tag name="KSO_WM_DIAGRAM_GROUP_CODE" val="l1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3*f*1"/>
  <p:tag name="KSO_WM_UNIT_CLEAR" val="1"/>
  <p:tag name="KSO_WM_UNIT_LAYERLEVEL" val="1"/>
  <p:tag name="KSO_WM_UNIT_VALUE" val="208"/>
  <p:tag name="KSO_WM_UNIT_HIGHLIGHT" val="0"/>
  <p:tag name="KSO_WM_UNIT_COMPATIBLE" val="0"/>
  <p:tag name="KSO_WM_UNIT_PRESET_TEXT_INDEX" val="6"/>
  <p:tag name="KSO_WM_UNIT_PRESET_TEXT_LEN" val="5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9*l_i*1_2"/>
  <p:tag name="KSO_WM_DIAGRAM_GROUP_CODE" val="l1-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0"/>
  <p:tag name="KSO_WM_SLIDE_INDEX" val="10"/>
  <p:tag name="KSO_WM_SLIDE_LAYOUT" val="l_a"/>
  <p:tag name="KSO_WM_SLIDE_LAYOUT_CNT" val="1_1"/>
  <p:tag name="KSO_WM_BEAUTIFY_FLAG" val="#wm#"/>
  <p:tag name="KSO_WM_SLIDE_ITEM_CNT" val="6"/>
  <p:tag name="KSO_WM_SLIDE_TYPE" val="contents"/>
  <p:tag name="KSO_WM_TEMPLATE_CATEGORY" val="custom"/>
  <p:tag name="KSO_WM_TEMPLATE_INDEX" val="160010"/>
  <p:tag name="KSO_WM_TAG_VERSION" val="1.0"/>
  <p:tag name="KSO_WM_DIAGRAM_GROUP_CODE" val="l1-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0"/>
  <p:tag name="KSO_WM_TEMPLATE_CATEGORY" val="custom"/>
  <p:tag name="KSO_WM_TEMPLATE_INDEX" val="160010"/>
  <p:tag name="KSO_WM_UNIT_INDEX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5"/>
  <p:tag name="KSO_WM_TEMPLATE_CATEGORY" val="custom"/>
  <p:tag name="KSO_WM_TEMPLATE_INDEX" val="160010"/>
  <p:tag name="KSO_WM_UNIT_INDEX" val="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10"/>
  <p:tag name="KSO_WM_TEMPLATE_CATEGORY" val="custom"/>
  <p:tag name="KSO_WM_TEMPLATE_INDEX" val="160010"/>
  <p:tag name="KSO_WM_UNIT_INDEX" val="1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15"/>
  <p:tag name="KSO_WM_TEMPLATE_CATEGORY" val="custom"/>
  <p:tag name="KSO_WM_TEMPLATE_INDEX" val="160010"/>
  <p:tag name="KSO_WM_UNIT_INDEX" val="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20"/>
  <p:tag name="KSO_WM_TEMPLATE_CATEGORY" val="custom"/>
  <p:tag name="KSO_WM_TEMPLATE_INDEX" val="160010"/>
  <p:tag name="KSO_WM_UNIT_INDEX" val="2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25"/>
  <p:tag name="KSO_WM_TEMPLATE_CATEGORY" val="custom"/>
  <p:tag name="KSO_WM_TEMPLATE_INDEX" val="160010"/>
  <p:tag name="KSO_WM_UNIT_INDEX" val="2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10*l_h_f*1_1_1"/>
  <p:tag name="KSO_WM_UNIT_PRESET_TEXT_LEN" val="10"/>
  <p:tag name="KSO_WM_UNIT_PRESET_TEXT_INDEX" val="2"/>
  <p:tag name="KSO_WM_DIAGRAM_GROUP_CODE" val="l1-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10*l_h_f*1_3_1"/>
  <p:tag name="KSO_WM_UNIT_PRESET_TEXT_LEN" val="10"/>
  <p:tag name="KSO_WM_UNIT_PRESET_TEXT_INDEX" val="2"/>
  <p:tag name="KSO_WM_DIAGRAM_GROUP_CODE" val="l1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2"/>
  <p:tag name="KSO_WM_UNIT_ID" val="custom160010_3*f*2"/>
  <p:tag name="KSO_WM_UNIT_CLEAR" val="1"/>
  <p:tag name="KSO_WM_UNIT_LAYERLEVEL" val="1"/>
  <p:tag name="KSO_WM_UNIT_VALUE" val="208"/>
  <p:tag name="KSO_WM_UNIT_HIGHLIGHT" val="0"/>
  <p:tag name="KSO_WM_UNIT_COMPATIBLE" val="0"/>
  <p:tag name="KSO_WM_UNIT_PRESET_TEXT_INDEX" val="6"/>
  <p:tag name="KSO_WM_UNIT_PRESET_TEXT_LEN" val="5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10*l_h_f*1_2_1"/>
  <p:tag name="KSO_WM_UNIT_PRESET_TEXT_LEN" val="10"/>
  <p:tag name="KSO_WM_UNIT_PRESET_TEXT_INDEX" val="2"/>
  <p:tag name="KSO_WM_DIAGRAM_GROUP_CODE" val="l1-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4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10*l_h_f*1_4_1"/>
  <p:tag name="KSO_WM_UNIT_PRESET_TEXT_LEN" val="10"/>
  <p:tag name="KSO_WM_UNIT_PRESET_TEXT_INDEX" val="2"/>
  <p:tag name="KSO_WM_DIAGRAM_GROUP_CODE" val="l1-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6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10*l_h_f*1_6_1"/>
  <p:tag name="KSO_WM_UNIT_PRESET_TEXT_LEN" val="10"/>
  <p:tag name="KSO_WM_UNIT_PRESET_TEXT_INDEX" val="2"/>
  <p:tag name="KSO_WM_DIAGRAM_GROUP_CODE" val="l1-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5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10*l_h_f*1_5_1"/>
  <p:tag name="KSO_WM_UNIT_PRESET_TEXT_LEN" val="10"/>
  <p:tag name="KSO_WM_UNIT_PRESET_TEXT_INDEX" val="2"/>
  <p:tag name="KSO_WM_DIAGRAM_GROUP_CODE" val="l1-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36"/>
  <p:tag name="KSO_WM_TEMPLATE_CATEGORY" val="custom"/>
  <p:tag name="KSO_WM_TEMPLATE_INDEX" val="160010"/>
  <p:tag name="KSO_WM_UNIT_INDEX" val="3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ISCONTENTSTITLE" val="1"/>
  <p:tag name="KSO_WM_UNIT_VALUE" val="5"/>
  <p:tag name="KSO_WM_UNIT_HIGHLIGHT" val="0"/>
  <p:tag name="KSO_WM_UNIT_COMPATIBLE" val="1"/>
  <p:tag name="KSO_WM_UNIT_ID" val="custom160010_10*a*1"/>
  <p:tag name="KSO_WM_UNIT_BIND_DECORATION_IDS" val="custom160010_10*i*39"/>
  <p:tag name="KSO_WM_UNIT_PRESET_TEXT" val="CONTENT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4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10*l_h_a*1_4_1"/>
  <p:tag name="KSO_WM_UNIT_PRESET_TEXT_INDEX" val="0"/>
  <p:tag name="KSO_WM_UNIT_PRESET_TEXT_LEN" val="9"/>
  <p:tag name="KSO_WM_DIAGRAM_GROUP_CODE" val="l1-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5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10*l_h_a*1_5_1"/>
  <p:tag name="KSO_WM_UNIT_PRESET_TEXT_INDEX" val="0"/>
  <p:tag name="KSO_WM_UNIT_PRESET_TEXT_LEN" val="9"/>
  <p:tag name="KSO_WM_DIAGRAM_GROUP_CODE" val="l1-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6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10*l_h_a*1_6_1"/>
  <p:tag name="KSO_WM_UNIT_PRESET_TEXT_INDEX" val="0"/>
  <p:tag name="KSO_WM_UNIT_PRESET_TEXT_LEN" val="9"/>
  <p:tag name="KSO_WM_DIAGRAM_GROUP_CODE" val="l1-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10*l_h_a*1_1_1"/>
  <p:tag name="KSO_WM_UNIT_PRESET_TEXT_INDEX" val="0"/>
  <p:tag name="KSO_WM_UNIT_PRESET_TEXT_LEN" val="9"/>
  <p:tag name="KSO_WM_DIAGRAM_GROUP_CODE" val="l1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10"/>
  <p:tag name="KSO_WM_TAG_VERSION" val="1.0"/>
  <p:tag name="KSO_WM_SLIDE_ID" val="custom160010_4"/>
  <p:tag name="KSO_WM_SLIDE_INDEX" val="4"/>
  <p:tag name="KSO_WM_SLIDE_ITEM_CNT" val="2"/>
  <p:tag name="KSO_WM_SLIDE_LAYOUT" val="a_f_d"/>
  <p:tag name="KSO_WM_SLIDE_LAYOUT_CNT" val="1_1_1"/>
  <p:tag name="KSO_WM_SLIDE_TYPE" val="text"/>
  <p:tag name="KSO_WM_BEAUTIFY_FLAG" val="#wm#"/>
  <p:tag name="KSO_WM_SLIDE_POSITION" val="66*37"/>
  <p:tag name="KSO_WM_SLIDE_SIZE" val="828*42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10*l_h_a*1_2_1"/>
  <p:tag name="KSO_WM_UNIT_PRESET_TEXT_INDEX" val="0"/>
  <p:tag name="KSO_WM_UNIT_PRESET_TEXT_LEN" val="9"/>
  <p:tag name="KSO_WM_DIAGRAM_GROUP_CODE" val="l1-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10*l_h_a*1_3_1"/>
  <p:tag name="KSO_WM_UNIT_PRESET_TEXT_INDEX" val="0"/>
  <p:tag name="KSO_WM_UNIT_PRESET_TEXT_LEN" val="9"/>
  <p:tag name="KSO_WM_DIAGRAM_GROUP_CODE" val="l1-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39"/>
  <p:tag name="KSO_WM_TEMPLATE_CATEGORY" val="custom"/>
  <p:tag name="KSO_WM_TEMPLATE_INDEX" val="160010"/>
  <p:tag name="KSO_WM_UNIT_INDEX" val="3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0*i*40"/>
  <p:tag name="KSO_WM_TEMPLATE_CATEGORY" val="custom"/>
  <p:tag name="KSO_WM_TEMPLATE_INDEX" val="160010"/>
  <p:tag name="KSO_WM_UNIT_INDEX" val="4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1"/>
  <p:tag name="KSO_WM_UNIT_CLEAR" val="1"/>
  <p:tag name="KSO_WM_UNIT_LAYERLEVEL" val="1_1"/>
  <p:tag name="KSO_WM_UNIT_ID" val="custom160010_10*l_i*1_11"/>
  <p:tag name="KSO_WM_DIAGRAM_GROUP_CODE" val="l1-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2"/>
  <p:tag name="KSO_WM_UNIT_CLEAR" val="1"/>
  <p:tag name="KSO_WM_UNIT_LAYERLEVEL" val="1_1"/>
  <p:tag name="KSO_WM_UNIT_ID" val="custom160010_10*l_i*1_12"/>
  <p:tag name="KSO_WM_DIAGRAM_GROUP_CODE" val="l1-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9"/>
  <p:tag name="KSO_WM_UNIT_CLEAR" val="1"/>
  <p:tag name="KSO_WM_UNIT_LAYERLEVEL" val="1_1"/>
  <p:tag name="KSO_WM_UNIT_ID" val="custom160010_10*l_i*1_9"/>
  <p:tag name="KSO_WM_DIAGRAM_GROUP_CODE" val="l1-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0"/>
  <p:tag name="KSO_WM_UNIT_CLEAR" val="1"/>
  <p:tag name="KSO_WM_UNIT_LAYERLEVEL" val="1_1"/>
  <p:tag name="KSO_WM_UNIT_ID" val="custom160010_10*l_i*1_10"/>
  <p:tag name="KSO_WM_DIAGRAM_GROUP_CODE" val="l1-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7"/>
  <p:tag name="KSO_WM_UNIT_CLEAR" val="1"/>
  <p:tag name="KSO_WM_UNIT_LAYERLEVEL" val="1_1"/>
  <p:tag name="KSO_WM_UNIT_ID" val="custom160010_10*l_i*1_7"/>
  <p:tag name="KSO_WM_DIAGRAM_GROUP_CODE" val="l1-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8"/>
  <p:tag name="KSO_WM_UNIT_CLEAR" val="1"/>
  <p:tag name="KSO_WM_UNIT_LAYERLEVEL" val="1_1"/>
  <p:tag name="KSO_WM_UNIT_ID" val="custom160010_10*l_i*1_8"/>
  <p:tag name="KSO_WM_DIAGRAM_GROUP_CODE" val="l1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4*a*1"/>
  <p:tag name="KSO_WM_UNIT_CLEAR" val="1"/>
  <p:tag name="KSO_WM_UNIT_LAYERLEVEL" val="1"/>
  <p:tag name="KSO_WM_UNIT_VALUE" val="33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10*l_i*1_5"/>
  <p:tag name="KSO_WM_DIAGRAM_GROUP_CODE" val="l1-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10*l_i*1_6"/>
  <p:tag name="KSO_WM_DIAGRAM_GROUP_CODE" val="l1-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10*l_i*1_3"/>
  <p:tag name="KSO_WM_DIAGRAM_GROUP_CODE" val="l1-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10*l_i*1_4"/>
  <p:tag name="KSO_WM_DIAGRAM_GROUP_CODE" val="l1-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10*l_i*1_1"/>
  <p:tag name="KSO_WM_DIAGRAM_GROUP_CODE" val="l1-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10*l_i*1_2"/>
  <p:tag name="KSO_WM_DIAGRAM_GROUP_CODE" val="l1-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1"/>
  <p:tag name="KSO_WM_SLIDE_INDEX" val="11"/>
  <p:tag name="KSO_WM_SLIDE_LAYOUT" val="a_f"/>
  <p:tag name="KSO_WM_SLIDE_LAYOUT_CNT" val="1_1"/>
  <p:tag name="KSO_WM_SLIDE_TYPE" val="text"/>
  <p:tag name="KSO_WM_BEAUTIFY_FLAG" val="#wm#"/>
  <p:tag name="KSO_WM_SLIDE_POSITION" val="66*167"/>
  <p:tag name="KSO_WM_SLIDE_SIZE" val="828*315"/>
  <p:tag name="KSO_WM_SLIDE_ITEM_CNT" val="1"/>
  <p:tag name="KSO_WM_TEMPLATE_CATEGORY" val="custom"/>
  <p:tag name="KSO_WM_TEMPLATE_INDEX" val="160010"/>
  <p:tag name="KSO_WM_TAG_VERSION" val="1.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588"/>
  <p:tag name="KSO_WM_UNIT_HIGHLIGHT" val="0"/>
  <p:tag name="KSO_WM_UNIT_COMPATIBLE" val="0"/>
  <p:tag name="KSO_WM_UNIT_ID" val="custom160010_11*f*1"/>
  <p:tag name="KSO_WM_UNIT_PRESET_TEXT_LEN" val="50"/>
  <p:tag name="KSO_WM_UNIT_PRESET_TEXT_INDEX" val="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1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2"/>
  <p:tag name="KSO_WM_SLIDE_INDEX" val="12"/>
  <p:tag name="KSO_WM_SLIDE_LAYOUT" val="a_f"/>
  <p:tag name="KSO_WM_SLIDE_LAYOUT_CNT" val="1_2"/>
  <p:tag name="KSO_WM_SLIDE_TYPE" val="text"/>
  <p:tag name="KSO_WM_BEAUTIFY_FLAG" val="#wm#"/>
  <p:tag name="KSO_WM_SLIDE_POSITION" val="66*172"/>
  <p:tag name="KSO_WM_SLIDE_SIZE" val="828*310"/>
  <p:tag name="KSO_WM_SLIDE_ITEM_CNT" val="2"/>
  <p:tag name="KSO_WM_TEMPLATE_CATEGORY" val="custom"/>
  <p:tag name="KSO_WM_TEMPLATE_INDEX" val="160010"/>
  <p:tag name="KSO_WM_TAG_VERSION" val="1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4*f*1"/>
  <p:tag name="KSO_WM_UNIT_CLEAR" val="1"/>
  <p:tag name="KSO_WM_UNIT_LAYERLEVEL" val="1"/>
  <p:tag name="KSO_WM_UNIT_VALUE" val="180"/>
  <p:tag name="KSO_WM_UNIT_HIGHLIGHT" val="0"/>
  <p:tag name="KSO_WM_UNIT_COMPATIBLE" val="0"/>
  <p:tag name="KSO_WM_UNIT_PRESET_TEXT_INDEX" val="6"/>
  <p:tag name="KSO_WM_UNIT_PRESET_TEXT_LEN" val="5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ID" val="custom160010_12*a*1"/>
  <p:tag name="KSO_WM_UNIT_PRESET_TEXT_INDEX" val="0"/>
  <p:tag name="KSO_WM_UNIT_PRESET_TEXT_LEN" val="9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280"/>
  <p:tag name="KSO_WM_UNIT_HIGHLIGHT" val="0"/>
  <p:tag name="KSO_WM_UNIT_COMPATIBLE" val="0"/>
  <p:tag name="KSO_WM_UNIT_ID" val="custom160010_12*f*1"/>
  <p:tag name="KSO_WM_UNIT_PRESET_TEXT_LEN" val="50"/>
  <p:tag name="KSO_WM_UNIT_PRESET_TEXT_INDEX" val="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2"/>
  <p:tag name="KSO_WM_UNIT_CLEAR" val="1"/>
  <p:tag name="KSO_WM_UNIT_LAYERLEVEL" val="1"/>
  <p:tag name="KSO_WM_UNIT_VALUE" val="280"/>
  <p:tag name="KSO_WM_UNIT_HIGHLIGHT" val="0"/>
  <p:tag name="KSO_WM_UNIT_COMPATIBLE" val="0"/>
  <p:tag name="KSO_WM_UNIT_ID" val="custom160010_12*f*2"/>
  <p:tag name="KSO_WM_UNIT_PRESET_TEXT_LEN" val="50"/>
  <p:tag name="KSO_WM_UNIT_PRESET_TEXT_INDEX" val="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3"/>
  <p:tag name="KSO_WM_SLIDE_INDEX" val="13"/>
  <p:tag name="KSO_WM_SLIDE_LAYOUT" val="a_f_d"/>
  <p:tag name="KSO_WM_SLIDE_LAYOUT_CNT" val="1_1_1"/>
  <p:tag name="KSO_WM_SLIDE_TYPE" val="text"/>
  <p:tag name="KSO_WM_BEAUTIFY_FLAG" val="#wm#"/>
  <p:tag name="KSO_WM_SLIDE_POSITION" val="66*125"/>
  <p:tag name="KSO_WM_SLIDE_SIZE" val="798*357"/>
  <p:tag name="KSO_WM_SLIDE_ITEM_CNT" val="2"/>
  <p:tag name="KSO_WM_TEMPLATE_CATEGORY" val="custom"/>
  <p:tag name="KSO_WM_TEMPLATE_INDEX" val="160010"/>
  <p:tag name="KSO_WM_TAG_VERSION" val="1.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3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ID" val="custom160010_13*d*1"/>
  <p:tag name="KSO_WM_UNIT_CLEAR" val="0"/>
  <p:tag name="KSO_WM_UNIT_LAYERLEVEL" val="1"/>
  <p:tag name="KSO_WM_UNIT_VALUE" val="1256*1116"/>
  <p:tag name="KSO_WM_UNIT_HIGHLIGHT" val="0"/>
  <p:tag name="KSO_WM_UNIT_COMPATIBLE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308"/>
  <p:tag name="KSO_WM_UNIT_HIGHLIGHT" val="0"/>
  <p:tag name="KSO_WM_UNIT_COMPATIBLE" val="0"/>
  <p:tag name="KSO_WM_UNIT_ID" val="custom160010_13*f*1"/>
  <p:tag name="KSO_WM_UNIT_PRESET_TEXT_LEN" val="50"/>
  <p:tag name="KSO_WM_UNIT_PRESET_TEXT_INDEX" val="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4"/>
  <p:tag name="KSO_WM_SLIDE_INDEX" val="14"/>
  <p:tag name="KSO_WM_SLIDE_LAYOUT" val="a_l_d"/>
  <p:tag name="KSO_WM_SLIDE_LAYOUT_CNT" val="1_1_1"/>
  <p:tag name="KSO_WM_SLIDE_TYPE" val="text"/>
  <p:tag name="KSO_WM_BEAUTIFY_FLAG" val="#wm#"/>
  <p:tag name="KSO_WM_SLIDE_POSITION" val="138*113"/>
  <p:tag name="KSO_WM_SLIDE_SIZE" val="582*418"/>
  <p:tag name="KSO_WM_SLIDE_ITEM_CNT" val="4"/>
  <p:tag name="KSO_WM_TEMPLATE_CATEGORY" val="custom"/>
  <p:tag name="KSO_WM_TEMPLATE_INDEX" val="160010"/>
  <p:tag name="KSO_WM_TAG_VERSION" val="1.0"/>
  <p:tag name="KSO_WM_DIAGRAM_GROUP_CODE" val="l1-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CLEAR" val="0"/>
  <p:tag name="KSO_WM_UNIT_LAYERLEVEL" val="1"/>
  <p:tag name="KSO_WM_UNIT_VALUE" val="607*2049"/>
  <p:tag name="KSO_WM_UNIT_HIGHLIGHT" val="0"/>
  <p:tag name="KSO_WM_UNIT_COMPATIBLE" val="0"/>
  <p:tag name="KSO_WM_UNIT_ID" val="custom160010_14*d*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4*i*1"/>
  <p:tag name="KSO_WM_TEMPLATE_CATEGORY" val="custom"/>
  <p:tag name="KSO_WM_TEMPLATE_INDEX" val="160010"/>
  <p:tag name="KSO_WM_UNIT_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ID" val="custom160010_4*d*1"/>
  <p:tag name="KSO_WM_UNIT_CLEAR" val="0"/>
  <p:tag name="KSO_WM_UNIT_LAYERLEVEL" val="1"/>
  <p:tag name="KSO_WM_UNIT_VALUE" val="1500*1713"/>
  <p:tag name="KSO_WM_UNIT_HIGHLIGHT" val="0"/>
  <p:tag name="KSO_WM_UNIT_COMPATIBLE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4*i*6"/>
  <p:tag name="KSO_WM_TEMPLATE_CATEGORY" val="custom"/>
  <p:tag name="KSO_WM_TEMPLATE_INDEX" val="160010"/>
  <p:tag name="KSO_WM_UNIT_INDEX" val="6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14*i*11"/>
  <p:tag name="KSO_WM_TEMPLATE_CATEGORY" val="custom"/>
  <p:tag name="KSO_WM_TEMPLATE_INDEX" val="160010"/>
  <p:tag name="KSO_WM_UNIT_INDEX" val="1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28"/>
  <p:tag name="KSO_WM_UNIT_HIGHLIGHT" val="0"/>
  <p:tag name="KSO_WM_UNIT_COMPATIBLE" val="0"/>
  <p:tag name="KSO_WM_UNIT_ID" val="custom160010_14*l_h_f*1_1_1"/>
  <p:tag name="KSO_WM_UNIT_PRESET_TEXT_LEN" val="20"/>
  <p:tag name="KSO_WM_UNIT_PRESET_TEXT_INDEX" val="2"/>
  <p:tag name="KSO_WM_DIAGRAM_GROUP_CODE" val="l1-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28"/>
  <p:tag name="KSO_WM_UNIT_HIGHLIGHT" val="0"/>
  <p:tag name="KSO_WM_UNIT_COMPATIBLE" val="0"/>
  <p:tag name="KSO_WM_UNIT_ID" val="custom160010_14*l_h_f*1_2_1"/>
  <p:tag name="KSO_WM_UNIT_PRESET_TEXT_LEN" val="20"/>
  <p:tag name="KSO_WM_UNIT_PRESET_TEXT_INDEX" val="2"/>
  <p:tag name="KSO_WM_DIAGRAM_GROUP_CODE" val="l1-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28"/>
  <p:tag name="KSO_WM_UNIT_HIGHLIGHT" val="0"/>
  <p:tag name="KSO_WM_UNIT_COMPATIBLE" val="0"/>
  <p:tag name="KSO_WM_UNIT_ID" val="custom160010_14*l_h_f*1_3_1"/>
  <p:tag name="KSO_WM_UNIT_PRESET_TEXT_LEN" val="20"/>
  <p:tag name="KSO_WM_UNIT_PRESET_TEXT_INDEX" val="2"/>
  <p:tag name="KSO_WM_DIAGRAM_GROUP_CODE" val="l1-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4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28"/>
  <p:tag name="KSO_WM_UNIT_HIGHLIGHT" val="0"/>
  <p:tag name="KSO_WM_UNIT_COMPATIBLE" val="0"/>
  <p:tag name="KSO_WM_UNIT_ID" val="custom160010_14*l_h_a*1_3_1"/>
  <p:tag name="KSO_WM_UNIT_PRESET_TEXT_INDEX" val="0"/>
  <p:tag name="KSO_WM_UNIT_PRESET_TEXT_LEN" val="9"/>
  <p:tag name="KSO_WM_DIAGRAM_GROUP_CODE" val="l1-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28"/>
  <p:tag name="KSO_WM_UNIT_HIGHLIGHT" val="0"/>
  <p:tag name="KSO_WM_UNIT_COMPATIBLE" val="0"/>
  <p:tag name="KSO_WM_UNIT_ID" val="custom160010_14*l_h_a*1_1_1"/>
  <p:tag name="KSO_WM_UNIT_PRESET_TEXT_INDEX" val="0"/>
  <p:tag name="KSO_WM_UNIT_PRESET_TEXT_LEN" val="9"/>
  <p:tag name="KSO_WM_DIAGRAM_GROUP_CODE" val="l1-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28"/>
  <p:tag name="KSO_WM_UNIT_HIGHLIGHT" val="0"/>
  <p:tag name="KSO_WM_UNIT_COMPATIBLE" val="0"/>
  <p:tag name="KSO_WM_UNIT_ID" val="custom160010_14*l_h_a*1_2_1"/>
  <p:tag name="KSO_WM_UNIT_PRESET_TEXT_INDEX" val="0"/>
  <p:tag name="KSO_WM_UNIT_PRESET_TEXT_LEN" val="9"/>
  <p:tag name="KSO_WM_DIAGRAM_GROUP_CODE" val="l1-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14*l_i*1_5"/>
  <p:tag name="KSO_WM_DIAGRAM_GROUP_CODE" val="l1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10"/>
  <p:tag name="KSO_WM_TAG_VERSION" val="1.0"/>
  <p:tag name="KSO_WM_SLIDE_ID" val="custom160010_5"/>
  <p:tag name="KSO_WM_SLIDE_INDEX" val="5"/>
  <p:tag name="KSO_WM_SLIDE_ITEM_CNT" val="2"/>
  <p:tag name="KSO_WM_SLIDE_LAYOUT" val="a_f_d"/>
  <p:tag name="KSO_WM_SLIDE_LAYOUT_CNT" val="1_1_1"/>
  <p:tag name="KSO_WM_SLIDE_TYPE" val="text"/>
  <p:tag name="KSO_WM_BEAUTIFY_FLAG" val="#wm#"/>
  <p:tag name="KSO_WM_SLIDE_POSITION" val="122*97"/>
  <p:tag name="KSO_WM_SLIDE_SIZE" val="715*418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14*l_i*1_6"/>
  <p:tag name="KSO_WM_DIAGRAM_GROUP_CODE" val="l1-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14*l_i*1_3"/>
  <p:tag name="KSO_WM_DIAGRAM_GROUP_CODE" val="l1-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14*l_i*1_4"/>
  <p:tag name="KSO_WM_DIAGRAM_GROUP_CODE" val="l1-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14*l_i*1_1"/>
  <p:tag name="KSO_WM_DIAGRAM_GROUP_CODE" val="l1-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14*l_i*1_2"/>
  <p:tag name="KSO_WM_DIAGRAM_GROUP_CODE" val="l1-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5"/>
  <p:tag name="KSO_WM_SLIDE_INDEX" val="15"/>
  <p:tag name="KSO_WM_SLIDE_LAYOUT" val="a_f_d"/>
  <p:tag name="KSO_WM_SLIDE_LAYOUT_CNT" val="1_2_2"/>
  <p:tag name="KSO_WM_SLIDE_TYPE" val="text"/>
  <p:tag name="KSO_WM_BEAUTIFY_FLAG" val="#wm#"/>
  <p:tag name="KSO_WM_SLIDE_POSITION" val="195*160"/>
  <p:tag name="KSO_WM_SLIDE_SIZE" val="566*355"/>
  <p:tag name="KSO_WM_SLIDE_ITEM_CNT" val="4"/>
  <p:tag name="KSO_WM_TEMPLATE_CATEGORY" val="custom"/>
  <p:tag name="KSO_WM_TEMPLATE_INDEX" val="160010"/>
  <p:tag name="KSO_WM_TAG_VERSION" val="1.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5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15*f*1"/>
  <p:tag name="KSO_WM_UNIT_CLEAR" val="1"/>
  <p:tag name="KSO_WM_UNIT_LAYERLEVEL" val="1"/>
  <p:tag name="KSO_WM_UNIT_VALUE" val="84"/>
  <p:tag name="KSO_WM_UNIT_HIGHLIGHT" val="0"/>
  <p:tag name="KSO_WM_UNIT_COMPATIBLE" val="0"/>
  <p:tag name="KSO_WM_UNIT_PRESET_TEXT_INDEX" val="6"/>
  <p:tag name="KSO_WM_UNIT_PRESET_TEXT_LEN" val="2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2"/>
  <p:tag name="KSO_WM_UNIT_ID" val="custom160010_15*f*2"/>
  <p:tag name="KSO_WM_UNIT_CLEAR" val="1"/>
  <p:tag name="KSO_WM_UNIT_LAYERLEVEL" val="1"/>
  <p:tag name="KSO_WM_UNIT_VALUE" val="84"/>
  <p:tag name="KSO_WM_UNIT_HIGHLIGHT" val="0"/>
  <p:tag name="KSO_WM_UNIT_COMPATIBLE" val="0"/>
  <p:tag name="KSO_WM_UNIT_PRESET_TEXT_INDEX" val="6"/>
  <p:tag name="KSO_WM_UNIT_PRESET_TEXT_LEN" val="2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2"/>
  <p:tag name="KSO_WM_UNIT_ID" val="custom160010_15*d*2"/>
  <p:tag name="KSO_WM_UNIT_CLEAR" val="0"/>
  <p:tag name="KSO_WM_UNIT_LAYERLEVEL" val="1"/>
  <p:tag name="KSO_WM_UNIT_VALUE" val="606*939"/>
  <p:tag name="KSO_WM_UNIT_HIGHLIGHT" val="0"/>
  <p:tag name="KSO_WM_UNIT_COMPATIBL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5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ID" val="custom160010_15*d*1"/>
  <p:tag name="KSO_WM_UNIT_CLEAR" val="0"/>
  <p:tag name="KSO_WM_UNIT_LAYERLEVEL" val="1"/>
  <p:tag name="KSO_WM_UNIT_VALUE" val="606*939"/>
  <p:tag name="KSO_WM_UNIT_HIGHLIGHT" val="0"/>
  <p:tag name="KSO_WM_UNIT_COMPATIBLE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6"/>
  <p:tag name="KSO_WM_SLIDE_INDEX" val="16"/>
  <p:tag name="KSO_WM_SLIDE_LAYOUT" val="a_f_d"/>
  <p:tag name="KSO_WM_SLIDE_LAYOUT_CNT" val="1_1_3"/>
  <p:tag name="KSO_WM_SLIDE_TYPE" val="text"/>
  <p:tag name="KSO_WM_BEAUTIFY_FLAG" val="#wm#"/>
  <p:tag name="KSO_WM_SLIDE_POSITION" val="180*144"/>
  <p:tag name="KSO_WM_SLIDE_SIZE" val="562*379"/>
  <p:tag name="KSO_WM_SLIDE_ITEM_CNT" val="4"/>
  <p:tag name="KSO_WM_TEMPLATE_CATEGORY" val="custom"/>
  <p:tag name="KSO_WM_TEMPLATE_INDEX" val="160010"/>
  <p:tag name="KSO_WM_TAG_VERSION" val="1.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6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16*f*1"/>
  <p:tag name="KSO_WM_UNIT_CLEAR" val="1"/>
  <p:tag name="KSO_WM_UNIT_LAYERLEVEL" val="1"/>
  <p:tag name="KSO_WM_UNIT_VALUE" val="84"/>
  <p:tag name="KSO_WM_UNIT_HIGHLIGHT" val="0"/>
  <p:tag name="KSO_WM_UNIT_COMPATIBLE" val="0"/>
  <p:tag name="KSO_WM_UNIT_PRESET_TEXT_INDEX" val="6"/>
  <p:tag name="KSO_WM_UNIT_PRESET_TEXT_LEN" val="2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ID" val="custom160010_16*d*1"/>
  <p:tag name="KSO_WM_UNIT_CLEAR" val="0"/>
  <p:tag name="KSO_WM_UNIT_LAYERLEVEL" val="1"/>
  <p:tag name="KSO_WM_UNIT_VALUE" val="606*910"/>
  <p:tag name="KSO_WM_UNIT_HIGHLIGHT" val="0"/>
  <p:tag name="KSO_WM_UNIT_COMPATIBLE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3"/>
  <p:tag name="KSO_WM_UNIT_ID" val="custom160010_16*d*3"/>
  <p:tag name="KSO_WM_UNIT_CLEAR" val="0"/>
  <p:tag name="KSO_WM_UNIT_LAYERLEVEL" val="1"/>
  <p:tag name="KSO_WM_UNIT_VALUE" val="606*939"/>
  <p:tag name="KSO_WM_UNIT_HIGHLIGHT" val="0"/>
  <p:tag name="KSO_WM_UNIT_COMPATIBLE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2"/>
  <p:tag name="KSO_WM_UNIT_ID" val="custom160010_16*d*2"/>
  <p:tag name="KSO_WM_UNIT_CLEAR" val="0"/>
  <p:tag name="KSO_WM_UNIT_LAYERLEVEL" val="1"/>
  <p:tag name="KSO_WM_UNIT_VALUE" val="606*939"/>
  <p:tag name="KSO_WM_UNIT_HIGHLIGHT" val="0"/>
  <p:tag name="KSO_WM_UNIT_COMPATIBLE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7"/>
  <p:tag name="KSO_WM_SLIDE_INDEX" val="17"/>
  <p:tag name="KSO_WM_SLIDE_LAYOUT" val="a_l"/>
  <p:tag name="KSO_WM_SLIDE_LAYOUT_CNT" val="1_1"/>
  <p:tag name="KSO_WM_SLIDE_TYPE" val="text"/>
  <p:tag name="KSO_WM_BEAUTIFY_FLAG" val="#wm#"/>
  <p:tag name="KSO_WM_SLIDE_POSITION" val="77*167"/>
  <p:tag name="KSO_WM_SLIDE_SIZE" val="757*352"/>
  <p:tag name="KSO_WM_SLIDE_ITEM_CNT" val="3"/>
  <p:tag name="KSO_WM_TEMPLATE_CATEGORY" val="custom"/>
  <p:tag name="KSO_WM_TEMPLATE_INDEX" val="160010"/>
  <p:tag name="KSO_WM_TAG_VERSION" val="1.0"/>
  <p:tag name="KSO_WM_DIAGRAM_GROUP_CODE" val="l1-3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d"/>
  <p:tag name="KSO_WM_UNIT_INDEX" val="1_1_1"/>
  <p:tag name="KSO_WM_UNIT_CLEAR" val="0"/>
  <p:tag name="KSO_WM_UNIT_LAYERLEVEL" val="1_1_1"/>
  <p:tag name="KSO_WM_UNIT_VALUE" val="532*798"/>
  <p:tag name="KSO_WM_UNIT_HIGHLIGHT" val="0"/>
  <p:tag name="KSO_WM_UNIT_COMPATIBLE" val="0"/>
  <p:tag name="KSO_WM_UNIT_ID" val="custom160010_17*l_h_d*1_1_1"/>
  <p:tag name="KSO_WM_DIAGRAM_GROUP_CODE" val="l1-3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d"/>
  <p:tag name="KSO_WM_UNIT_INDEX" val="1_3_1"/>
  <p:tag name="KSO_WM_UNIT_CLEAR" val="0"/>
  <p:tag name="KSO_WM_UNIT_LAYERLEVEL" val="1_1_1"/>
  <p:tag name="KSO_WM_UNIT_VALUE" val="532*798"/>
  <p:tag name="KSO_WM_UNIT_HIGHLIGHT" val="0"/>
  <p:tag name="KSO_WM_UNIT_COMPATIBLE" val="0"/>
  <p:tag name="KSO_WM_UNIT_ID" val="custom160010_17*l_h_d*1_3_1"/>
  <p:tag name="KSO_WM_DIAGRAM_GROUP_CODE" val="l1-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5*f*1"/>
  <p:tag name="KSO_WM_UNIT_CLEAR" val="1"/>
  <p:tag name="KSO_WM_UNIT_LAYERLEVEL" val="1"/>
  <p:tag name="KSO_WM_UNIT_VALUE" val="76"/>
  <p:tag name="KSO_WM_UNIT_HIGHLIGHT" val="0"/>
  <p:tag name="KSO_WM_UNIT_COMPATIBLE" val="0"/>
  <p:tag name="KSO_WM_UNIT_PRESET_TEXT_INDEX" val="6"/>
  <p:tag name="KSO_WM_UNIT_PRESET_TEXT_LEN" val="3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d"/>
  <p:tag name="KSO_WM_UNIT_INDEX" val="1_2_1"/>
  <p:tag name="KSO_WM_UNIT_CLEAR" val="0"/>
  <p:tag name="KSO_WM_UNIT_LAYERLEVEL" val="1_1_1"/>
  <p:tag name="KSO_WM_UNIT_VALUE" val="532*798"/>
  <p:tag name="KSO_WM_UNIT_HIGHLIGHT" val="0"/>
  <p:tag name="KSO_WM_UNIT_COMPATIBLE" val="0"/>
  <p:tag name="KSO_WM_UNIT_ID" val="custom160010_17*l_h_d*1_2_1"/>
  <p:tag name="KSO_WM_DIAGRAM_GROUP_CODE" val="l1-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77"/>
  <p:tag name="KSO_WM_UNIT_HIGHLIGHT" val="0"/>
  <p:tag name="KSO_WM_UNIT_COMPATIBLE" val="0"/>
  <p:tag name="KSO_WM_UNIT_ID" val="custom160010_17*l_h_f*1_1_1"/>
  <p:tag name="KSO_WM_UNIT_PRESET_TEXT_LEN" val="20"/>
  <p:tag name="KSO_WM_UNIT_PRESET_TEXT_INDEX" val="2"/>
  <p:tag name="KSO_WM_DIAGRAM_GROUP_CODE" val="l1-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77"/>
  <p:tag name="KSO_WM_UNIT_HIGHLIGHT" val="0"/>
  <p:tag name="KSO_WM_UNIT_COMPATIBLE" val="0"/>
  <p:tag name="KSO_WM_UNIT_ID" val="custom160010_17*l_h_f*1_2_1"/>
  <p:tag name="KSO_WM_UNIT_PRESET_TEXT_LEN" val="20"/>
  <p:tag name="KSO_WM_UNIT_PRESET_TEXT_INDEX" val="2"/>
  <p:tag name="KSO_WM_DIAGRAM_GROUP_CODE" val="l1-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77"/>
  <p:tag name="KSO_WM_UNIT_HIGHLIGHT" val="0"/>
  <p:tag name="KSO_WM_UNIT_COMPATIBLE" val="0"/>
  <p:tag name="KSO_WM_UNIT_ID" val="custom160010_17*l_h_f*1_3_1"/>
  <p:tag name="KSO_WM_UNIT_PRESET_TEXT_LEN" val="20"/>
  <p:tag name="KSO_WM_UNIT_PRESET_TEXT_INDEX" val="2"/>
  <p:tag name="KSO_WM_DIAGRAM_GROUP_CODE" val="l1-3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7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1"/>
  <p:tag name="KSO_WM_UNIT_HIGHLIGHT" val="0"/>
  <p:tag name="KSO_WM_UNIT_COMPATIBLE" val="1"/>
  <p:tag name="KSO_WM_UNIT_ID" val="custom160010_17*l_h_a*1_1_1"/>
  <p:tag name="KSO_WM_UNIT_PRESET_TEXT_INDEX" val="0"/>
  <p:tag name="KSO_WM_UNIT_PRESET_TEXT_LEN" val="9"/>
  <p:tag name="KSO_WM_DIAGRAM_GROUP_CODE" val="l1-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1"/>
  <p:tag name="KSO_WM_UNIT_HIGHLIGHT" val="0"/>
  <p:tag name="KSO_WM_UNIT_COMPATIBLE" val="1"/>
  <p:tag name="KSO_WM_UNIT_ID" val="custom160010_17*l_h_a*1_2_1"/>
  <p:tag name="KSO_WM_UNIT_PRESET_TEXT_INDEX" val="0"/>
  <p:tag name="KSO_WM_UNIT_PRESET_TEXT_LEN" val="9"/>
  <p:tag name="KSO_WM_DIAGRAM_GROUP_CODE" val="l1-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1"/>
  <p:tag name="KSO_WM_UNIT_HIGHLIGHT" val="0"/>
  <p:tag name="KSO_WM_UNIT_COMPATIBLE" val="1"/>
  <p:tag name="KSO_WM_UNIT_ID" val="custom160010_17*l_h_a*1_3_1"/>
  <p:tag name="KSO_WM_UNIT_PRESET_TEXT_INDEX" val="0"/>
  <p:tag name="KSO_WM_UNIT_PRESET_TEXT_LEN" val="9"/>
  <p:tag name="KSO_WM_DIAGRAM_GROUP_CODE" val="l1-3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8"/>
  <p:tag name="KSO_WM_SLIDE_INDEX" val="18"/>
  <p:tag name="KSO_WM_SLIDE_LAYOUT" val="a_f_d"/>
  <p:tag name="KSO_WM_SLIDE_LAYOUT_CNT" val="1_1_2"/>
  <p:tag name="KSO_WM_SLIDE_TYPE" val="text"/>
  <p:tag name="KSO_WM_BEAUTIFY_FLAG" val="#wm#"/>
  <p:tag name="KSO_WM_SLIDE_POSITION" val="95*159"/>
  <p:tag name="KSO_WM_SLIDE_SIZE" val="680*356"/>
  <p:tag name="KSO_WM_SLIDE_ITEM_CNT" val="3"/>
  <p:tag name="KSO_WM_TEMPLATE_CATEGORY" val="custom"/>
  <p:tag name="KSO_WM_TEMPLATE_INDEX" val="160010"/>
  <p:tag name="KSO_WM_TAG_VERSION" val="1.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18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NDEX" val="1"/>
  <p:tag name="KSO_WM_UNIT_CLEAR" val="1"/>
  <p:tag name="KSO_WM_UNIT_LAYERLEVEL" val="1"/>
  <p:tag name="KSO_WM_BEAUTIFY_FLAG" val="#wm#"/>
  <p:tag name="KSO_WM_UNIT_TYPE" val="i"/>
  <p:tag name="KSO_WM_UNIT_ID" val="284*i*2"/>
  <p:tag name="KSO_WM_TEMPLATE_CATEGORY" val="custom"/>
  <p:tag name="KSO_WM_TEMPLATE_INDEX" val="1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ID" val="custom160010_5*d*1"/>
  <p:tag name="KSO_WM_UNIT_CLEAR" val="0"/>
  <p:tag name="KSO_WM_UNIT_LAYERLEVEL" val="1"/>
  <p:tag name="KSO_WM_UNIT_VALUE" val="1258*2521"/>
  <p:tag name="KSO_WM_UNIT_HIGHLIGHT" val="0"/>
  <p:tag name="KSO_WM_UNIT_COMPATIBLE" val="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18*f*1"/>
  <p:tag name="KSO_WM_UNIT_CLEAR" val="1"/>
  <p:tag name="KSO_WM_UNIT_LAYERLEVEL" val="1"/>
  <p:tag name="KSO_WM_UNIT_VALUE" val="266"/>
  <p:tag name="KSO_WM_UNIT_HIGHLIGHT" val="0"/>
  <p:tag name="KSO_WM_UNIT_COMPATIBLE" val="0"/>
  <p:tag name="KSO_WM_UNIT_PRESET_TEXT_INDEX" val="6"/>
  <p:tag name="KSO_WM_UNIT_PRESET_TEXT_LEN" val="5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1"/>
  <p:tag name="KSO_WM_UNIT_ID" val="custom160010_18*d*1"/>
  <p:tag name="KSO_WM_UNIT_CLEAR" val="0"/>
  <p:tag name="KSO_WM_UNIT_LAYERLEVEL" val="1"/>
  <p:tag name="KSO_WM_UNIT_VALUE" val="606*909"/>
  <p:tag name="KSO_WM_UNIT_HIGHLIGHT" val="0"/>
  <p:tag name="KSO_WM_UNIT_COMPATIBLE" val="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d"/>
  <p:tag name="KSO_WM_UNIT_INDEX" val="2"/>
  <p:tag name="KSO_WM_UNIT_ID" val="custom160010_18*d*2"/>
  <p:tag name="KSO_WM_UNIT_CLEAR" val="0"/>
  <p:tag name="KSO_WM_UNIT_LAYERLEVEL" val="1"/>
  <p:tag name="KSO_WM_UNIT_VALUE" val="607*910"/>
  <p:tag name="KSO_WM_UNIT_HIGHLIGHT" val="0"/>
  <p:tag name="KSO_WM_UNIT_COMPATIBLE" val="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19"/>
  <p:tag name="KSO_WM_SLIDE_INDEX" val="19"/>
  <p:tag name="KSO_WM_SLIDE_LAYOUT" val="l"/>
  <p:tag name="KSO_WM_SLIDE_LAYOUT_CNT" val="1"/>
  <p:tag name="KSO_WM_SLIDE_TYPE" val="text"/>
  <p:tag name="KSO_WM_BEAUTIFY_FLAG" val="#wm#"/>
  <p:tag name="KSO_WM_SLIDE_POSITION" val="260*111"/>
  <p:tag name="KSO_WM_SLIDE_SIZE" val="412*369"/>
  <p:tag name="KSO_WM_SLIDE_ITEM_CNT" val="2"/>
  <p:tag name="KSO_WM_TEMPLATE_CATEGORY" val="custom"/>
  <p:tag name="KSO_WM_TEMPLATE_INDEX" val="160010"/>
  <p:tag name="KSO_WM_TAG_VERSION" val="1.0"/>
  <p:tag name="KSO_WM_DIAGRAM_GROUP_CODE" val="l1-4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19*l_i*1_1"/>
  <p:tag name="KSO_WM_DIAGRAM_GROUP_CODE" val="l1-4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19*l_i*1_2"/>
  <p:tag name="KSO_WM_DIAGRAM_GROUP_CODE" val="l1-4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19*l_i*1_3"/>
  <p:tag name="KSO_WM_DIAGRAM_GROUP_CODE" val="l1-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19*l_i*1_4"/>
  <p:tag name="KSO_WM_DIAGRAM_GROUP_CODE" val="l1-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15"/>
  <p:tag name="KSO_WM_UNIT_HIGHLIGHT" val="0"/>
  <p:tag name="KSO_WM_UNIT_COMPATIBLE" val="0"/>
  <p:tag name="KSO_WM_UNIT_ID" val="custom160010_19*l_h_f*1_2_1"/>
  <p:tag name="KSO_WM_UNIT_PRESET_TEXT_LEN" val="10"/>
  <p:tag name="KSO_WM_UNIT_PRESET_TEXT_INDEX" val="2"/>
  <p:tag name="KSO_WM_DIAGRAM_GROUP_CODE" val="l1-4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30"/>
  <p:tag name="KSO_WM_UNIT_HIGHLIGHT" val="0"/>
  <p:tag name="KSO_WM_UNIT_COMPATIBLE" val="0"/>
  <p:tag name="KSO_WM_UNIT_ID" val="custom160010_19*l_h_f*1_1_1"/>
  <p:tag name="KSO_WM_UNIT_PRESET_TEXT_LEN" val="10"/>
  <p:tag name="KSO_WM_UNIT_PRESET_TEXT_INDEX" val="2"/>
  <p:tag name="KSO_WM_DIAGRAM_GROUP_CODE" val="l1-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6"/>
  <p:tag name="KSO_WM_SLIDE_INDEX" val="6"/>
  <p:tag name="KSO_WM_SLIDE_LAYOUT" val="l_a"/>
  <p:tag name="KSO_WM_SLIDE_LAYOUT_CNT" val="1_1"/>
  <p:tag name="KSO_WM_BEAUTIFY_FLAG" val="#wm#"/>
  <p:tag name="KSO_WM_SLIDE_ITEM_CNT" val="2"/>
  <p:tag name="KSO_WM_SLIDE_TYPE" val="contents"/>
  <p:tag name="KSO_WM_TEMPLATE_CATEGORY" val="custom"/>
  <p:tag name="KSO_WM_TEMPLATE_INDEX" val="160010"/>
  <p:tag name="KSO_WM_TAG_VERSION" val="1.0"/>
  <p:tag name="KSO_WM_DIAGRAM_GROUP_CODE" val="l1-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5"/>
  <p:tag name="KSO_WM_UNIT_HIGHLIGHT" val="0"/>
  <p:tag name="KSO_WM_UNIT_COMPATIBLE" val="0"/>
  <p:tag name="KSO_WM_UNIT_ID" val="custom160010_19*l_h_a*1_2_1"/>
  <p:tag name="KSO_WM_UNIT_PRESET_TEXT_INDEX" val="0"/>
  <p:tag name="KSO_WM_UNIT_PRESET_TEXT_LEN" val="9"/>
  <p:tag name="KSO_WM_DIAGRAM_GROUP_CODE" val="l1-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5"/>
  <p:tag name="KSO_WM_UNIT_HIGHLIGHT" val="0"/>
  <p:tag name="KSO_WM_UNIT_COMPATIBLE" val="0"/>
  <p:tag name="KSO_WM_UNIT_ID" val="custom160010_19*l_h_a*1_1_1"/>
  <p:tag name="KSO_WM_UNIT_PRESET_TEXT_INDEX" val="0"/>
  <p:tag name="KSO_WM_UNIT_PRESET_TEXT_LEN" val="9"/>
  <p:tag name="KSO_WM_DIAGRAM_GROUP_CODE" val="l1-4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0"/>
  <p:tag name="KSO_WM_SLIDE_INDEX" val="20"/>
  <p:tag name="KSO_WM_SLIDE_LAYOUT" val="l"/>
  <p:tag name="KSO_WM_SLIDE_LAYOUT_CNT" val="1"/>
  <p:tag name="KSO_WM_SLIDE_TYPE" val="text"/>
  <p:tag name="KSO_WM_BEAUTIFY_FLAG" val="#wm#"/>
  <p:tag name="KSO_WM_SLIDE_POSITION" val="128*154"/>
  <p:tag name="KSO_WM_SLIDE_SIZE" val="697*329"/>
  <p:tag name="KSO_WM_SLIDE_ITEM_CNT" val="3"/>
  <p:tag name="KSO_WM_TEMPLATE_CATEGORY" val="custom"/>
  <p:tag name="KSO_WM_TEMPLATE_INDEX" val="160010"/>
  <p:tag name="KSO_WM_TAG_VERSION" val="1.0"/>
  <p:tag name="KSO_WM_DIAGRAM_GROUP_CODE" val="l1-4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20*l_i*1_1"/>
  <p:tag name="KSO_WM_DIAGRAM_GROUP_CODE" val="l1-4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20*l_i*1_2"/>
  <p:tag name="KSO_WM_DIAGRAM_GROUP_CODE" val="l1-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20*l_i*1_3"/>
  <p:tag name="KSO_WM_DIAGRAM_GROUP_CODE" val="l1-4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20*l_i*1_4"/>
  <p:tag name="KSO_WM_DIAGRAM_GROUP_CODE" val="l1-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20*l_i*1_5"/>
  <p:tag name="KSO_WM_DIAGRAM_GROUP_CODE" val="l1-4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20*l_i*1_6"/>
  <p:tag name="KSO_WM_DIAGRAM_GROUP_CODE" val="l1-4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0*l_h_f*1_1_1"/>
  <p:tag name="KSO_WM_UNIT_PRESET_TEXT_LEN" val="10"/>
  <p:tag name="KSO_WM_UNIT_PRESET_TEXT_INDEX" val="2"/>
  <p:tag name="KSO_WM_DIAGRAM_GROUP_CODE" val="l1-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6*i*0"/>
  <p:tag name="KSO_WM_TEMPLATE_CATEGORY" val="custom"/>
  <p:tag name="KSO_WM_TEMPLATE_INDEX" val="160010"/>
  <p:tag name="KSO_WM_UNIT_INDEX" val="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0*l_h_f*1_2_1"/>
  <p:tag name="KSO_WM_UNIT_PRESET_TEXT_LEN" val="10"/>
  <p:tag name="KSO_WM_UNIT_PRESET_TEXT_INDEX" val="2"/>
  <p:tag name="KSO_WM_DIAGRAM_GROUP_CODE" val="l1-4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20*l_h_f*1_3_1"/>
  <p:tag name="KSO_WM_UNIT_PRESET_TEXT_LEN" val="10"/>
  <p:tag name="KSO_WM_UNIT_PRESET_TEXT_INDEX" val="2"/>
  <p:tag name="KSO_WM_DIAGRAM_GROUP_CODE" val="l1-4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0*l_h_a*1_1_1"/>
  <p:tag name="KSO_WM_UNIT_PRESET_TEXT_INDEX" val="0"/>
  <p:tag name="KSO_WM_UNIT_PRESET_TEXT_LEN" val="9"/>
  <p:tag name="KSO_WM_DIAGRAM_GROUP_CODE" val="l1-4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0*l_h_a*1_2_1"/>
  <p:tag name="KSO_WM_UNIT_PRESET_TEXT_INDEX" val="0"/>
  <p:tag name="KSO_WM_UNIT_PRESET_TEXT_LEN" val="9"/>
  <p:tag name="KSO_WM_DIAGRAM_GROUP_CODE" val="l1-4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0*l_h_a*1_3_1"/>
  <p:tag name="KSO_WM_UNIT_PRESET_TEXT_INDEX" val="0"/>
  <p:tag name="KSO_WM_UNIT_PRESET_TEXT_LEN" val="9"/>
  <p:tag name="KSO_WM_DIAGRAM_GROUP_CODE" val="l1-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1"/>
  <p:tag name="KSO_WM_SLIDE_INDEX" val="21"/>
  <p:tag name="KSO_WM_SLIDE_LAYOUT" val="l"/>
  <p:tag name="KSO_WM_SLIDE_LAYOUT_CNT" val="1"/>
  <p:tag name="KSO_WM_SLIDE_TYPE" val="text"/>
  <p:tag name="KSO_WM_BEAUTIFY_FLAG" val="#wm#"/>
  <p:tag name="KSO_WM_SLIDE_POSITION" val="126*191"/>
  <p:tag name="KSO_WM_SLIDE_SIZE" val="703*224"/>
  <p:tag name="KSO_WM_SLIDE_ITEM_CNT" val="4"/>
  <p:tag name="KSO_WM_TEMPLATE_CATEGORY" val="custom"/>
  <p:tag name="KSO_WM_TEMPLATE_INDEX" val="160010"/>
  <p:tag name="KSO_WM_TAG_VERSION" val="1.0"/>
  <p:tag name="KSO_WM_DIAGRAM_GROUP_CODE" val="l1-4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21*l_i*1_1"/>
  <p:tag name="KSO_WM_DIAGRAM_GROUP_CODE" val="l1-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21*l_i*1_2"/>
  <p:tag name="KSO_WM_DIAGRAM_GROUP_CODE" val="l1-4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21*l_i*1_3"/>
  <p:tag name="KSO_WM_DIAGRAM_GROUP_CODE" val="l1-4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21*l_i*1_4"/>
  <p:tag name="KSO_WM_DIAGRAM_GROUP_CODE" val="l1-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6*i*5"/>
  <p:tag name="KSO_WM_TEMPLATE_CATEGORY" val="custom"/>
  <p:tag name="KSO_WM_TEMPLATE_INDEX" val="160010"/>
  <p:tag name="KSO_WM_UNIT_INDEX" val="5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21*l_i*1_5"/>
  <p:tag name="KSO_WM_DIAGRAM_GROUP_CODE" val="l1-4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21*l_i*1_6"/>
  <p:tag name="KSO_WM_DIAGRAM_GROUP_CODE" val="l1-4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7"/>
  <p:tag name="KSO_WM_UNIT_CLEAR" val="1"/>
  <p:tag name="KSO_WM_UNIT_LAYERLEVEL" val="1_1"/>
  <p:tag name="KSO_WM_UNIT_ID" val="custom160010_21*l_i*1_7"/>
  <p:tag name="KSO_WM_DIAGRAM_GROUP_CODE" val="l1-4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8"/>
  <p:tag name="KSO_WM_UNIT_CLEAR" val="1"/>
  <p:tag name="KSO_WM_UNIT_LAYERLEVEL" val="1_1"/>
  <p:tag name="KSO_WM_UNIT_ID" val="custom160010_21*l_i*1_8"/>
  <p:tag name="KSO_WM_DIAGRAM_GROUP_CODE" val="l1-4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1*l_h_f*1_1_1"/>
  <p:tag name="KSO_WM_UNIT_PRESET_TEXT_LEN" val="10"/>
  <p:tag name="KSO_WM_UNIT_PRESET_TEXT_INDEX" val="2"/>
  <p:tag name="KSO_WM_DIAGRAM_GROUP_CODE" val="l1-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1*l_h_f*1_3_1"/>
  <p:tag name="KSO_WM_UNIT_PRESET_TEXT_LEN" val="10"/>
  <p:tag name="KSO_WM_UNIT_PRESET_TEXT_INDEX" val="2"/>
  <p:tag name="KSO_WM_DIAGRAM_GROUP_CODE" val="l1-4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1*l_h_f*1_2_1"/>
  <p:tag name="KSO_WM_UNIT_PRESET_TEXT_LEN" val="10"/>
  <p:tag name="KSO_WM_UNIT_PRESET_TEXT_INDEX" val="2"/>
  <p:tag name="KSO_WM_DIAGRAM_GROUP_CODE" val="l1-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4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1*l_h_f*1_4_1"/>
  <p:tag name="KSO_WM_UNIT_PRESET_TEXT_LEN" val="10"/>
  <p:tag name="KSO_WM_UNIT_PRESET_TEXT_INDEX" val="2"/>
  <p:tag name="KSO_WM_DIAGRAM_GROUP_CODE" val="l1-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1*l_h_a*1_2_1"/>
  <p:tag name="KSO_WM_UNIT_PRESET_TEXT_INDEX" val="0"/>
  <p:tag name="KSO_WM_UNIT_PRESET_TEXT_LEN" val="9"/>
  <p:tag name="KSO_WM_DIAGRAM_GROUP_CODE" val="l1-4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1*l_h_a*1_1_1"/>
  <p:tag name="KSO_WM_UNIT_PRESET_TEXT_INDEX" val="0"/>
  <p:tag name="KSO_WM_UNIT_PRESET_TEXT_LEN" val="9"/>
  <p:tag name="KSO_WM_DIAGRAM_GROUP_CODE" val="l1-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78"/>
  <p:tag name="KSO_WM_UNIT_HIGHLIGHT" val="0"/>
  <p:tag name="KSO_WM_UNIT_COMPATIBLE" val="0"/>
  <p:tag name="KSO_WM_UNIT_ID" val="custom160010_6*l_h_f*1_1_1"/>
  <p:tag name="KSO_WM_UNIT_PRESET_TEXT_LEN" val="20"/>
  <p:tag name="KSO_WM_UNIT_PRESET_TEXT_INDEX" val="2"/>
  <p:tag name="KSO_WM_DIAGRAM_GROUP_CODE" val="l1-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1*l_h_a*1_3_1"/>
  <p:tag name="KSO_WM_UNIT_PRESET_TEXT_INDEX" val="0"/>
  <p:tag name="KSO_WM_UNIT_PRESET_TEXT_LEN" val="9"/>
  <p:tag name="KSO_WM_DIAGRAM_GROUP_CODE" val="l1-4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4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1*l_h_a*1_4_1"/>
  <p:tag name="KSO_WM_UNIT_PRESET_TEXT_INDEX" val="0"/>
  <p:tag name="KSO_WM_UNIT_PRESET_TEXT_LEN" val="9"/>
  <p:tag name="KSO_WM_DIAGRAM_GROUP_CODE" val="l1-4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2"/>
  <p:tag name="KSO_WM_SLIDE_INDEX" val="22"/>
  <p:tag name="KSO_WM_SLIDE_LAYOUT" val="l"/>
  <p:tag name="KSO_WM_SLIDE_LAYOUT_CNT" val="1"/>
  <p:tag name="KSO_WM_SLIDE_TYPE" val="text"/>
  <p:tag name="KSO_WM_BEAUTIFY_FLAG" val="#wm#"/>
  <p:tag name="KSO_WM_SLIDE_POSITION" val="148*66"/>
  <p:tag name="KSO_WM_SLIDE_SIZE" val="669*468"/>
  <p:tag name="KSO_WM_SLIDE_ITEM_CNT" val="5"/>
  <p:tag name="KSO_WM_TEMPLATE_CATEGORY" val="custom"/>
  <p:tag name="KSO_WM_TEMPLATE_INDEX" val="160010"/>
  <p:tag name="KSO_WM_TAG_VERSION" val="1.0"/>
  <p:tag name="KSO_WM_DIAGRAM_GROUP_CODE" val="l1-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22*l_i*1_1"/>
  <p:tag name="KSO_WM_DIAGRAM_GROUP_CODE" val="l1-4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22*l_i*1_2"/>
  <p:tag name="KSO_WM_DIAGRAM_GROUP_CODE" val="l1-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22*l_i*1_3"/>
  <p:tag name="KSO_WM_DIAGRAM_GROUP_CODE" val="l1-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22*l_i*1_4"/>
  <p:tag name="KSO_WM_DIAGRAM_GROUP_CODE" val="l1-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22*l_i*1_5"/>
  <p:tag name="KSO_WM_DIAGRAM_GROUP_CODE" val="l1-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22*l_i*1_6"/>
  <p:tag name="KSO_WM_DIAGRAM_GROUP_CODE" val="l1-4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7"/>
  <p:tag name="KSO_WM_UNIT_CLEAR" val="1"/>
  <p:tag name="KSO_WM_UNIT_LAYERLEVEL" val="1_1"/>
  <p:tag name="KSO_WM_UNIT_ID" val="custom160010_22*l_i*1_7"/>
  <p:tag name="KSO_WM_DIAGRAM_GROUP_CODE" val="l1-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78"/>
  <p:tag name="KSO_WM_UNIT_HIGHLIGHT" val="0"/>
  <p:tag name="KSO_WM_UNIT_COMPATIBLE" val="0"/>
  <p:tag name="KSO_WM_UNIT_ID" val="custom160010_6*l_h_f*1_2_1"/>
  <p:tag name="KSO_WM_UNIT_PRESET_TEXT_LEN" val="20"/>
  <p:tag name="KSO_WM_UNIT_PRESET_TEXT_INDEX" val="2"/>
  <p:tag name="KSO_WM_DIAGRAM_GROUP_CODE" val="l1-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8"/>
  <p:tag name="KSO_WM_UNIT_CLEAR" val="1"/>
  <p:tag name="KSO_WM_UNIT_LAYERLEVEL" val="1_1"/>
  <p:tag name="KSO_WM_UNIT_ID" val="custom160010_22*l_i*1_8"/>
  <p:tag name="KSO_WM_DIAGRAM_GROUP_CODE" val="l1-4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9"/>
  <p:tag name="KSO_WM_UNIT_CLEAR" val="1"/>
  <p:tag name="KSO_WM_UNIT_LAYERLEVEL" val="1_1"/>
  <p:tag name="KSO_WM_UNIT_ID" val="custom160010_22*l_i*1_9"/>
  <p:tag name="KSO_WM_DIAGRAM_GROUP_CODE" val="l1-4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0"/>
  <p:tag name="KSO_WM_UNIT_CLEAR" val="1"/>
  <p:tag name="KSO_WM_UNIT_LAYERLEVEL" val="1_1"/>
  <p:tag name="KSO_WM_UNIT_ID" val="custom160010_22*l_i*1_10"/>
  <p:tag name="KSO_WM_DIAGRAM_GROUP_CODE" val="l1-4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4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2*l_h_a*1_4_1"/>
  <p:tag name="KSO_WM_UNIT_PRESET_TEXT_INDEX" val="0"/>
  <p:tag name="KSO_WM_UNIT_PRESET_TEXT_LEN" val="9"/>
  <p:tag name="KSO_WM_DIAGRAM_GROUP_CODE" val="l1-4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5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2*l_h_a*1_5_1"/>
  <p:tag name="KSO_WM_UNIT_PRESET_TEXT_INDEX" val="0"/>
  <p:tag name="KSO_WM_UNIT_PRESET_TEXT_LEN" val="9"/>
  <p:tag name="KSO_WM_DIAGRAM_GROUP_CODE" val="l1-4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2*l_h_a*1_1_1"/>
  <p:tag name="KSO_WM_UNIT_PRESET_TEXT_INDEX" val="0"/>
  <p:tag name="KSO_WM_UNIT_PRESET_TEXT_LEN" val="9"/>
  <p:tag name="KSO_WM_DIAGRAM_GROUP_CODE" val="l1-4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2*l_h_a*1_2_1"/>
  <p:tag name="KSO_WM_UNIT_PRESET_TEXT_INDEX" val="0"/>
  <p:tag name="KSO_WM_UNIT_PRESET_TEXT_LEN" val="9"/>
  <p:tag name="KSO_WM_DIAGRAM_GROUP_CODE" val="l1-4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2*l_h_a*1_3_1"/>
  <p:tag name="KSO_WM_UNIT_PRESET_TEXT_INDEX" val="0"/>
  <p:tag name="KSO_WM_UNIT_PRESET_TEXT_LEN" val="9"/>
  <p:tag name="KSO_WM_DIAGRAM_GROUP_CODE" val="l1-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2*l_h_f*1_1_1"/>
  <p:tag name="KSO_WM_UNIT_PRESET_TEXT_LEN" val="10"/>
  <p:tag name="KSO_WM_UNIT_PRESET_TEXT_INDEX" val="2"/>
  <p:tag name="KSO_WM_DIAGRAM_GROUP_CODE" val="l1-4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2*l_h_f*1_2_1"/>
  <p:tag name="KSO_WM_UNIT_PRESET_TEXT_LEN" val="10"/>
  <p:tag name="KSO_WM_UNIT_PRESET_TEXT_INDEX" val="2"/>
  <p:tag name="KSO_WM_DIAGRAM_GROUP_CODE" val="l1-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6*i*12"/>
  <p:tag name="KSO_WM_TEMPLATE_CATEGORY" val="custom"/>
  <p:tag name="KSO_WM_TEMPLATE_INDEX" val="160010"/>
  <p:tag name="KSO_WM_UNIT_INDEX" val="12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2*l_h_f*1_3_1"/>
  <p:tag name="KSO_WM_UNIT_PRESET_TEXT_LEN" val="10"/>
  <p:tag name="KSO_WM_UNIT_PRESET_TEXT_INDEX" val="2"/>
  <p:tag name="KSO_WM_DIAGRAM_GROUP_CODE" val="l1-4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4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2*l_h_f*1_4_1"/>
  <p:tag name="KSO_WM_UNIT_PRESET_TEXT_LEN" val="10"/>
  <p:tag name="KSO_WM_UNIT_PRESET_TEXT_INDEX" val="2"/>
  <p:tag name="KSO_WM_DIAGRAM_GROUP_CODE" val="l1-4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5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2*l_h_f*1_5_1"/>
  <p:tag name="KSO_WM_UNIT_PRESET_TEXT_LEN" val="10"/>
  <p:tag name="KSO_WM_UNIT_PRESET_TEXT_INDEX" val="2"/>
  <p:tag name="KSO_WM_DIAGRAM_GROUP_CODE" val="l1-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3"/>
  <p:tag name="KSO_WM_SLIDE_INDEX" val="23"/>
  <p:tag name="KSO_WM_SLIDE_LAYOUT" val="l"/>
  <p:tag name="KSO_WM_SLIDE_LAYOUT_CNT" val="1"/>
  <p:tag name="KSO_WM_SLIDE_TYPE" val="text"/>
  <p:tag name="KSO_WM_BEAUTIFY_FLAG" val="#wm#"/>
  <p:tag name="KSO_WM_SLIDE_POSITION" val="125*152"/>
  <p:tag name="KSO_WM_SLIDE_SIZE" val="703*313"/>
  <p:tag name="KSO_WM_SLIDE_ITEM_CNT" val="6"/>
  <p:tag name="KSO_WM_TEMPLATE_CATEGORY" val="custom"/>
  <p:tag name="KSO_WM_TEMPLATE_INDEX" val="160010"/>
  <p:tag name="KSO_WM_TAG_VERSION" val="1.0"/>
  <p:tag name="KSO_WM_DIAGRAM_GROUP_CODE" val="l1-4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23*l_i*1_1"/>
  <p:tag name="KSO_WM_DIAGRAM_GROUP_CODE" val="l1-4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23*l_i*1_2"/>
  <p:tag name="KSO_WM_DIAGRAM_GROUP_CODE" val="l1-4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23*l_i*1_3"/>
  <p:tag name="KSO_WM_DIAGRAM_GROUP_CODE" val="l1-4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23*l_i*1_4"/>
  <p:tag name="KSO_WM_DIAGRAM_GROUP_CODE" val="l1-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23*l_i*1_5"/>
  <p:tag name="KSO_WM_DIAGRAM_GROUP_CODE" val="l1-4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23*l_i*1_6"/>
  <p:tag name="KSO_WM_DIAGRAM_GROUP_CODE" val="l1-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ISCONTENTSTITLE" val="1"/>
  <p:tag name="KSO_WM_UNIT_VALUE" val="5"/>
  <p:tag name="KSO_WM_UNIT_HIGHLIGHT" val="0"/>
  <p:tag name="KSO_WM_UNIT_COMPATIBLE" val="1"/>
  <p:tag name="KSO_WM_UNIT_ID" val="custom160010_6*a*1"/>
  <p:tag name="KSO_WM_UNIT_BIND_DECORATION_IDS" val="custom160010_6*i*15"/>
  <p:tag name="KSO_WM_UNIT_PRESET_TEXT" val="CONTENTS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7"/>
  <p:tag name="KSO_WM_UNIT_CLEAR" val="1"/>
  <p:tag name="KSO_WM_UNIT_LAYERLEVEL" val="1_1"/>
  <p:tag name="KSO_WM_UNIT_ID" val="custom160010_23*l_i*1_7"/>
  <p:tag name="KSO_WM_DIAGRAM_GROUP_CODE" val="l1-4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8"/>
  <p:tag name="KSO_WM_UNIT_CLEAR" val="1"/>
  <p:tag name="KSO_WM_UNIT_LAYERLEVEL" val="1_1"/>
  <p:tag name="KSO_WM_UNIT_ID" val="custom160010_23*l_i*1_8"/>
  <p:tag name="KSO_WM_DIAGRAM_GROUP_CODE" val="l1-4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9"/>
  <p:tag name="KSO_WM_UNIT_CLEAR" val="1"/>
  <p:tag name="KSO_WM_UNIT_LAYERLEVEL" val="1_1"/>
  <p:tag name="KSO_WM_UNIT_ID" val="custom160010_23*l_i*1_9"/>
  <p:tag name="KSO_WM_DIAGRAM_GROUP_CODE" val="l1-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0"/>
  <p:tag name="KSO_WM_UNIT_CLEAR" val="1"/>
  <p:tag name="KSO_WM_UNIT_LAYERLEVEL" val="1_1"/>
  <p:tag name="KSO_WM_UNIT_ID" val="custom160010_23*l_i*1_10"/>
  <p:tag name="KSO_WM_DIAGRAM_GROUP_CODE" val="l1-4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1"/>
  <p:tag name="KSO_WM_UNIT_CLEAR" val="1"/>
  <p:tag name="KSO_WM_UNIT_LAYERLEVEL" val="1_1"/>
  <p:tag name="KSO_WM_UNIT_ID" val="custom160010_23*l_i*1_11"/>
  <p:tag name="KSO_WM_DIAGRAM_GROUP_CODE" val="l1-4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2"/>
  <p:tag name="KSO_WM_UNIT_CLEAR" val="1"/>
  <p:tag name="KSO_WM_UNIT_LAYERLEVEL" val="1_1"/>
  <p:tag name="KSO_WM_UNIT_ID" val="custom160010_23*l_i*1_12"/>
  <p:tag name="KSO_WM_DIAGRAM_GROUP_CODE" val="l1-4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3*l_h_f*1_2_1"/>
  <p:tag name="KSO_WM_UNIT_PRESET_TEXT_LEN" val="10"/>
  <p:tag name="KSO_WM_UNIT_PRESET_TEXT_INDEX" val="2"/>
  <p:tag name="KSO_WM_DIAGRAM_GROUP_CODE" val="l1-4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4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3*l_h_f*1_4_1"/>
  <p:tag name="KSO_WM_UNIT_PRESET_TEXT_LEN" val="10"/>
  <p:tag name="KSO_WM_UNIT_PRESET_TEXT_INDEX" val="2"/>
  <p:tag name="KSO_WM_DIAGRAM_GROUP_CODE" val="l1-4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6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3*l_h_f*1_6_1"/>
  <p:tag name="KSO_WM_UNIT_PRESET_TEXT_LEN" val="10"/>
  <p:tag name="KSO_WM_UNIT_PRESET_TEXT_INDEX" val="2"/>
  <p:tag name="KSO_WM_DIAGRAM_GROUP_CODE" val="l1-4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5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3*l_h_f*1_5_1"/>
  <p:tag name="KSO_WM_UNIT_PRESET_TEXT_LEN" val="10"/>
  <p:tag name="KSO_WM_UNIT_PRESET_TEXT_INDEX" val="2"/>
  <p:tag name="KSO_WM_DIAGRAM_GROUP_CODE" val="l1-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29"/>
  <p:tag name="KSO_WM_UNIT_HIGHLIGHT" val="0"/>
  <p:tag name="KSO_WM_UNIT_COMPATIBLE" val="0"/>
  <p:tag name="KSO_WM_UNIT_ID" val="custom160010_6*l_h_a*1_1_1"/>
  <p:tag name="KSO_WM_UNIT_PRESET_TEXT_INDEX" val="0"/>
  <p:tag name="KSO_WM_UNIT_PRESET_TEXT_LEN" val="9"/>
  <p:tag name="KSO_WM_DIAGRAM_GROUP_CODE" val="l1-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3*l_h_f*1_3_1"/>
  <p:tag name="KSO_WM_UNIT_PRESET_TEXT_LEN" val="10"/>
  <p:tag name="KSO_WM_UNIT_PRESET_TEXT_INDEX" val="2"/>
  <p:tag name="KSO_WM_DIAGRAM_GROUP_CODE" val="l1-4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20"/>
  <p:tag name="KSO_WM_UNIT_HIGHLIGHT" val="0"/>
  <p:tag name="KSO_WM_UNIT_COMPATIBLE" val="0"/>
  <p:tag name="KSO_WM_UNIT_ID" val="custom160010_23*l_h_f*1_1_1"/>
  <p:tag name="KSO_WM_UNIT_PRESET_TEXT_LEN" val="10"/>
  <p:tag name="KSO_WM_UNIT_PRESET_TEXT_INDEX" val="2"/>
  <p:tag name="KSO_WM_DIAGRAM_GROUP_CODE" val="l1-4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3*l_h_a*1_3_1"/>
  <p:tag name="KSO_WM_UNIT_PRESET_TEXT_INDEX" val="0"/>
  <p:tag name="KSO_WM_UNIT_PRESET_TEXT_LEN" val="9"/>
  <p:tag name="KSO_WM_DIAGRAM_GROUP_CODE" val="l1-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4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3*l_h_a*1_4_1"/>
  <p:tag name="KSO_WM_UNIT_PRESET_TEXT_INDEX" val="0"/>
  <p:tag name="KSO_WM_UNIT_PRESET_TEXT_LEN" val="9"/>
  <p:tag name="KSO_WM_DIAGRAM_GROUP_CODE" val="l1-4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5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3*l_h_a*1_5_1"/>
  <p:tag name="KSO_WM_UNIT_PRESET_TEXT_INDEX" val="0"/>
  <p:tag name="KSO_WM_UNIT_PRESET_TEXT_LEN" val="9"/>
  <p:tag name="KSO_WM_DIAGRAM_GROUP_CODE" val="l1-4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6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3*l_h_a*1_6_1"/>
  <p:tag name="KSO_WM_UNIT_PRESET_TEXT_INDEX" val="0"/>
  <p:tag name="KSO_WM_UNIT_PRESET_TEXT_LEN" val="9"/>
  <p:tag name="KSO_WM_DIAGRAM_GROUP_CODE" val="l1-4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3*l_h_a*1_1_1"/>
  <p:tag name="KSO_WM_UNIT_PRESET_TEXT_INDEX" val="0"/>
  <p:tag name="KSO_WM_UNIT_PRESET_TEXT_LEN" val="9"/>
  <p:tag name="KSO_WM_DIAGRAM_GROUP_CODE" val="l1-4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0"/>
  <p:tag name="KSO_WM_UNIT_HIGHLIGHT" val="0"/>
  <p:tag name="KSO_WM_UNIT_COMPATIBLE" val="0"/>
  <p:tag name="KSO_WM_UNIT_ID" val="custom160010_23*l_h_a*1_2_1"/>
  <p:tag name="KSO_WM_UNIT_PRESET_TEXT_INDEX" val="0"/>
  <p:tag name="KSO_WM_UNIT_PRESET_TEXT_LEN" val="9"/>
  <p:tag name="KSO_WM_DIAGRAM_GROUP_CODE" val="l1-4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4"/>
  <p:tag name="KSO_WM_SLIDE_INDEX" val="24"/>
  <p:tag name="KSO_WM_SLIDE_LAYOUT" val="p"/>
  <p:tag name="KSO_WM_SLIDE_LAYOUT_CNT" val="1"/>
  <p:tag name="KSO_WM_SLIDE_TYPE" val="text"/>
  <p:tag name="KSO_WM_BEAUTIFY_FLAG" val="#wm#"/>
  <p:tag name="KSO_WM_SLIDE_POSITION" val="178*118"/>
  <p:tag name="KSO_WM_SLIDE_SIZE" val="608*363"/>
  <p:tag name="KSO_WM_SLIDE_ITEM_CNT" val="3"/>
  <p:tag name="KSO_WM_TEMPLATE_CATEGORY" val="custom"/>
  <p:tag name="KSO_WM_TEMPLATE_INDEX" val="160010"/>
  <p:tag name="KSO_WM_TAG_VERSION" val="1.0"/>
  <p:tag name="KSO_WM_DIAGRAM_GROUP_CODE" val="p1-1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24*i*0"/>
  <p:tag name="KSO_WM_TEMPLATE_CATEGORY" val="custom"/>
  <p:tag name="KSO_WM_TEMPLATE_INDEX" val="160010"/>
  <p:tag name="KSO_WM_UNIT_INDEX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29"/>
  <p:tag name="KSO_WM_UNIT_HIGHLIGHT" val="0"/>
  <p:tag name="KSO_WM_UNIT_COMPATIBLE" val="0"/>
  <p:tag name="KSO_WM_UNIT_ID" val="custom160010_6*l_h_a*1_2_1"/>
  <p:tag name="KSO_WM_UNIT_PRESET_TEXT_INDEX" val="0"/>
  <p:tag name="KSO_WM_UNIT_PRESET_TEXT_LEN" val="9"/>
  <p:tag name="KSO_WM_DIAGRAM_GROUP_CODE" val="l1-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1"/>
  <p:tag name="KSO_WM_UNIT_CLEAR" val="1"/>
  <p:tag name="KSO_WM_UNIT_LAYERLEVEL" val="1_1_1"/>
  <p:tag name="KSO_WM_UNIT_VALUE" val="14"/>
  <p:tag name="KSO_WM_UNIT_HIGHLIGHT" val="0"/>
  <p:tag name="KSO_WM_UNIT_COMPATIBLE" val="0"/>
  <p:tag name="KSO_WM_UNIT_ID" val="custom160010_24*p_h_a*1_2_1"/>
  <p:tag name="KSO_WM_UNIT_PRESET_TEXT_INDEX" val="0"/>
  <p:tag name="KSO_WM_UNIT_PRESET_TEXT_LEN" val="9"/>
  <p:tag name="KSO_WM_DIAGRAM_GROUP_CODE" val="p1-1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2"/>
  <p:tag name="KSO_WM_UNIT_CLEAR" val="1"/>
  <p:tag name="KSO_WM_UNIT_LAYERLEVEL" val="1_1_1"/>
  <p:tag name="KSO_WM_UNIT_VALUE" val="14"/>
  <p:tag name="KSO_WM_UNIT_HIGHLIGHT" val="0"/>
  <p:tag name="KSO_WM_UNIT_COMPATIBLE" val="0"/>
  <p:tag name="KSO_WM_UNIT_ID" val="custom160010_24*p_h_a*1_2_2"/>
  <p:tag name="KSO_WM_UNIT_PRESET_TEXT_INDEX" val="0"/>
  <p:tag name="KSO_WM_UNIT_PRESET_TEXT_LEN" val="9"/>
  <p:tag name="KSO_WM_DIAGRAM_GROUP_CODE" val="p1-1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1_1"/>
  <p:tag name="KSO_WM_UNIT_ID" val="custom160010_24*p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2"/>
  <p:tag name="KSO_WM_UNIT_PRESET_TEXT_LEN" val="9"/>
  <p:tag name="KSO_WM_DIAGRAM_GROUP_CODE" val="p1-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1"/>
  <p:tag name="KSO_WM_UNIT_CLEAR" val="1"/>
  <p:tag name="KSO_WM_UNIT_LAYERLEVEL" val="1_1_1"/>
  <p:tag name="KSO_WM_UNIT_VALUE" val="98"/>
  <p:tag name="KSO_WM_UNIT_HIGHLIGHT" val="0"/>
  <p:tag name="KSO_WM_UNIT_COMPATIBLE" val="0"/>
  <p:tag name="KSO_WM_UNIT_ID" val="custom160010_24*p_h_f*1_2_1"/>
  <p:tag name="KSO_WM_UNIT_PRESET_TEXT_LEN" val="20"/>
  <p:tag name="KSO_WM_UNIT_PRESET_TEXT_INDEX" val="2"/>
  <p:tag name="KSO_WM_DIAGRAM_GROUP_CODE" val="p1-1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2"/>
  <p:tag name="KSO_WM_UNIT_CLEAR" val="1"/>
  <p:tag name="KSO_WM_UNIT_LAYERLEVEL" val="1_1_1"/>
  <p:tag name="KSO_WM_UNIT_VALUE" val="98"/>
  <p:tag name="KSO_WM_UNIT_HIGHLIGHT" val="0"/>
  <p:tag name="KSO_WM_UNIT_COMPATIBLE" val="0"/>
  <p:tag name="KSO_WM_UNIT_ID" val="custom160010_24*p_h_f*1_2_2"/>
  <p:tag name="KSO_WM_UNIT_PRESET_TEXT_LEN" val="20"/>
  <p:tag name="KSO_WM_UNIT_PRESET_TEXT_INDEX" val="2"/>
  <p:tag name="KSO_WM_DIAGRAM_GROUP_CODE" val="p1-1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5"/>
  <p:tag name="KSO_WM_UNIT_CLEAR" val="1"/>
  <p:tag name="KSO_WM_UNIT_LAYERLEVEL" val="1_1"/>
  <p:tag name="KSO_WM_UNIT_ID" val="custom160010_24*p_i*1_5"/>
  <p:tag name="KSO_WM_DIAGRAM_GROUP_CODE" val="p1-1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1"/>
  <p:tag name="KSO_WM_UNIT_CLEAR" val="1"/>
  <p:tag name="KSO_WM_UNIT_LAYERLEVEL" val="1_1"/>
  <p:tag name="KSO_WM_UNIT_ID" val="custom160010_24*p_i*1_1"/>
  <p:tag name="KSO_WM_DIAGRAM_GROUP_CODE" val="p1-1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2"/>
  <p:tag name="KSO_WM_UNIT_CLEAR" val="1"/>
  <p:tag name="KSO_WM_UNIT_LAYERLEVEL" val="1_1"/>
  <p:tag name="KSO_WM_UNIT_ID" val="custom160010_24*p_i*1_2"/>
  <p:tag name="KSO_WM_DIAGRAM_GROUP_CODE" val="p1-1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3"/>
  <p:tag name="KSO_WM_UNIT_CLEAR" val="1"/>
  <p:tag name="KSO_WM_UNIT_LAYERLEVEL" val="1_1"/>
  <p:tag name="KSO_WM_UNIT_ID" val="custom160010_24*p_i*1_3"/>
  <p:tag name="KSO_WM_DIAGRAM_GROUP_CODE" val="p1-1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4"/>
  <p:tag name="KSO_WM_UNIT_CLEAR" val="1"/>
  <p:tag name="KSO_WM_UNIT_LAYERLEVEL" val="1_1"/>
  <p:tag name="KSO_WM_UNIT_ID" val="custom160010_24*p_i*1_4"/>
  <p:tag name="KSO_WM_DIAGRAM_GROUP_CODE" val="p1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8、14、16、17、21、25、31、34"/>
  <p:tag name="KSO_WM_SLIDE_ID" val="custom160010_1"/>
  <p:tag name="KSO_WM_SLIDE_INDEX" val="1"/>
  <p:tag name="KSO_WM_SLIDE_LAYOUT" val="a_b"/>
  <p:tag name="KSO_WM_SLIDE_LAYOUT_CNT" val="1_1"/>
  <p:tag name="KSO_WM_SLIDE_TYPE" val="title"/>
  <p:tag name="KSO_WM_BEAUTIFY_FLAG" val="#wm#"/>
  <p:tag name="KSO_WM_SLIDE_ITEM_CNT" val="2"/>
  <p:tag name="KSO_WM_TEMPLATE_CATEGORY" val="custom"/>
  <p:tag name="KSO_WM_TEMPLATE_INDEX" val="160010"/>
  <p:tag name="KSO_WM_TAG_VERSION" val="1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6*i*15"/>
  <p:tag name="KSO_WM_TEMPLATE_CATEGORY" val="custom"/>
  <p:tag name="KSO_WM_TEMPLATE_INDEX" val="160010"/>
  <p:tag name="KSO_WM_UNIT_INDEX" val="15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5"/>
  <p:tag name="KSO_WM_SLIDE_INDEX" val="25"/>
  <p:tag name="KSO_WM_SLIDE_LAYOUT" val="p"/>
  <p:tag name="KSO_WM_SLIDE_LAYOUT_CNT" val="1"/>
  <p:tag name="KSO_WM_SLIDE_TYPE" val="text"/>
  <p:tag name="KSO_WM_BEAUTIFY_FLAG" val="#wm#"/>
  <p:tag name="KSO_WM_SLIDE_POSITION" val="60*106"/>
  <p:tag name="KSO_WM_SLIDE_SIZE" val="841*361"/>
  <p:tag name="KSO_WM_SLIDE_ITEM_CNT" val="4"/>
  <p:tag name="KSO_WM_TEMPLATE_CATEGORY" val="custom"/>
  <p:tag name="KSO_WM_TEMPLATE_INDEX" val="160010"/>
  <p:tag name="KSO_WM_TAG_VERSION" val="1.0"/>
  <p:tag name="KSO_WM_DIAGRAM_GROUP_CODE" val="p1-1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25*i*0"/>
  <p:tag name="KSO_WM_TEMPLATE_CATEGORY" val="custom"/>
  <p:tag name="KSO_WM_TEMPLATE_INDEX" val="160010"/>
  <p:tag name="KSO_WM_UNIT_INDEX" val="0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1"/>
  <p:tag name="KSO_WM_UNIT_CLEAR" val="1"/>
  <p:tag name="KSO_WM_UNIT_LAYERLEVEL" val="1_1_1"/>
  <p:tag name="KSO_WM_UNIT_VALUE" val="12"/>
  <p:tag name="KSO_WM_UNIT_HIGHLIGHT" val="0"/>
  <p:tag name="KSO_WM_UNIT_COMPATIBLE" val="0"/>
  <p:tag name="KSO_WM_UNIT_ID" val="custom160010_25*p_h_a*1_2_1"/>
  <p:tag name="KSO_WM_DIAGRAM_GROUP_CODE" val="p1-1"/>
  <p:tag name="KSO_WM_UNIT_PRESET_TEXT" val="在此编辑标题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2"/>
  <p:tag name="KSO_WM_UNIT_CLEAR" val="1"/>
  <p:tag name="KSO_WM_UNIT_LAYERLEVEL" val="1_1_1"/>
  <p:tag name="KSO_WM_UNIT_VALUE" val="12"/>
  <p:tag name="KSO_WM_UNIT_HIGHLIGHT" val="0"/>
  <p:tag name="KSO_WM_UNIT_COMPATIBLE" val="0"/>
  <p:tag name="KSO_WM_UNIT_ID" val="custom160010_25*p_h_a*1_2_2"/>
  <p:tag name="KSO_WM_DIAGRAM_GROUP_CODE" val="p1-1"/>
  <p:tag name="KSO_WM_UNIT_PRESET_TEXT" val="在此编辑标题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3"/>
  <p:tag name="KSO_WM_UNIT_CLEAR" val="1"/>
  <p:tag name="KSO_WM_UNIT_LAYERLEVEL" val="1_1_1"/>
  <p:tag name="KSO_WM_UNIT_VALUE" val="12"/>
  <p:tag name="KSO_WM_UNIT_HIGHLIGHT" val="0"/>
  <p:tag name="KSO_WM_UNIT_COMPATIBLE" val="0"/>
  <p:tag name="KSO_WM_UNIT_ID" val="custom160010_25*p_h_a*1_2_3"/>
  <p:tag name="KSO_WM_DIAGRAM_GROUP_CODE" val="p1-1"/>
  <p:tag name="KSO_WM_UNIT_PRESET_TEXT" val="在此编辑标题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1_1"/>
  <p:tag name="KSO_WM_UNIT_ID" val="custom160010_25*p_h_f*1_1_1"/>
  <p:tag name="KSO_WM_UNIT_CLEAR" val="1"/>
  <p:tag name="KSO_WM_UNIT_LAYERLEVEL" val="1_1_1"/>
  <p:tag name="KSO_WM_UNIT_VALUE" val="11"/>
  <p:tag name="KSO_WM_UNIT_HIGHLIGHT" val="0"/>
  <p:tag name="KSO_WM_UNIT_COMPATIBLE" val="0"/>
  <p:tag name="KSO_WM_UNIT_PRESET_TEXT_INDEX" val="2"/>
  <p:tag name="KSO_WM_UNIT_PRESET_TEXT_LEN" val="9"/>
  <p:tag name="KSO_WM_DIAGRAM_GROUP_CODE" val="p1-1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3"/>
  <p:tag name="KSO_WM_UNIT_CLEAR" val="1"/>
  <p:tag name="KSO_WM_UNIT_LAYERLEVEL" val="1_1_1"/>
  <p:tag name="KSO_WM_UNIT_VALUE" val="84"/>
  <p:tag name="KSO_WM_UNIT_HIGHLIGHT" val="0"/>
  <p:tag name="KSO_WM_UNIT_COMPATIBLE" val="0"/>
  <p:tag name="KSO_WM_UNIT_ID" val="custom160010_25*p_h_f*1_2_3"/>
  <p:tag name="KSO_WM_UNIT_PRESET_TEXT_LEN" val="20"/>
  <p:tag name="KSO_WM_UNIT_PRESET_TEXT_INDEX" val="2"/>
  <p:tag name="KSO_WM_DIAGRAM_GROUP_CODE" val="p1-1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1"/>
  <p:tag name="KSO_WM_UNIT_CLEAR" val="1"/>
  <p:tag name="KSO_WM_UNIT_LAYERLEVEL" val="1_1_1"/>
  <p:tag name="KSO_WM_UNIT_VALUE" val="84"/>
  <p:tag name="KSO_WM_UNIT_HIGHLIGHT" val="0"/>
  <p:tag name="KSO_WM_UNIT_COMPATIBLE" val="0"/>
  <p:tag name="KSO_WM_UNIT_ID" val="custom160010_25*p_h_f*1_2_1"/>
  <p:tag name="KSO_WM_UNIT_PRESET_TEXT_LEN" val="20"/>
  <p:tag name="KSO_WM_UNIT_PRESET_TEXT_INDEX" val="2"/>
  <p:tag name="KSO_WM_DIAGRAM_GROUP_CODE" val="p1-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2"/>
  <p:tag name="KSO_WM_UNIT_CLEAR" val="1"/>
  <p:tag name="KSO_WM_UNIT_LAYERLEVEL" val="1_1_1"/>
  <p:tag name="KSO_WM_UNIT_VALUE" val="84"/>
  <p:tag name="KSO_WM_UNIT_HIGHLIGHT" val="0"/>
  <p:tag name="KSO_WM_UNIT_COMPATIBLE" val="0"/>
  <p:tag name="KSO_WM_UNIT_ID" val="custom160010_25*p_h_f*1_2_2"/>
  <p:tag name="KSO_WM_UNIT_PRESET_TEXT_LEN" val="20"/>
  <p:tag name="KSO_WM_UNIT_PRESET_TEXT_INDEX" val="2"/>
  <p:tag name="KSO_WM_DIAGRAM_GROUP_CODE" val="p1-1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6"/>
  <p:tag name="KSO_WM_UNIT_CLEAR" val="1"/>
  <p:tag name="KSO_WM_UNIT_LAYERLEVEL" val="1_1"/>
  <p:tag name="KSO_WM_UNIT_ID" val="custom160010_25*p_i*1_6"/>
  <p:tag name="KSO_WM_DIAGRAM_GROUP_CODE" val="p1-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6*i*16"/>
  <p:tag name="KSO_WM_TEMPLATE_CATEGORY" val="custom"/>
  <p:tag name="KSO_WM_TEMPLATE_INDEX" val="160010"/>
  <p:tag name="KSO_WM_UNIT_INDEX" val="16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1"/>
  <p:tag name="KSO_WM_UNIT_CLEAR" val="1"/>
  <p:tag name="KSO_WM_UNIT_LAYERLEVEL" val="1_1"/>
  <p:tag name="KSO_WM_UNIT_ID" val="custom160010_25*p_i*1_1"/>
  <p:tag name="KSO_WM_DIAGRAM_GROUP_CODE" val="p1-1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2"/>
  <p:tag name="KSO_WM_UNIT_CLEAR" val="1"/>
  <p:tag name="KSO_WM_UNIT_LAYERLEVEL" val="1_1"/>
  <p:tag name="KSO_WM_UNIT_ID" val="custom160010_25*p_i*1_2"/>
  <p:tag name="KSO_WM_DIAGRAM_GROUP_CODE" val="p1-1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3"/>
  <p:tag name="KSO_WM_UNIT_CLEAR" val="1"/>
  <p:tag name="KSO_WM_UNIT_LAYERLEVEL" val="1_1"/>
  <p:tag name="KSO_WM_UNIT_ID" val="custom160010_25*p_i*1_3"/>
  <p:tag name="KSO_WM_DIAGRAM_GROUP_CODE" val="p1-1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4"/>
  <p:tag name="KSO_WM_UNIT_CLEAR" val="1"/>
  <p:tag name="KSO_WM_UNIT_LAYERLEVEL" val="1_1"/>
  <p:tag name="KSO_WM_UNIT_ID" val="custom160010_25*p_i*1_4"/>
  <p:tag name="KSO_WM_DIAGRAM_GROUP_CODE" val="p1-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5"/>
  <p:tag name="KSO_WM_UNIT_CLEAR" val="1"/>
  <p:tag name="KSO_WM_UNIT_LAYERLEVEL" val="1_1"/>
  <p:tag name="KSO_WM_UNIT_ID" val="custom160010_25*p_i*1_5"/>
  <p:tag name="KSO_WM_DIAGRAM_GROUP_CODE" val="p1-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6"/>
  <p:tag name="KSO_WM_SLIDE_INDEX" val="26"/>
  <p:tag name="KSO_WM_SLIDE_LAYOUT" val="p"/>
  <p:tag name="KSO_WM_SLIDE_LAYOUT_CNT" val="1"/>
  <p:tag name="KSO_WM_SLIDE_TYPE" val="text"/>
  <p:tag name="KSO_WM_BEAUTIFY_FLAG" val="#wm#"/>
  <p:tag name="KSO_WM_SLIDE_POSITION" val="58*106"/>
  <p:tag name="KSO_WM_SLIDE_SIZE" val="844*361"/>
  <p:tag name="KSO_WM_SLIDE_ITEM_CNT" val="5"/>
  <p:tag name="KSO_WM_TEMPLATE_CATEGORY" val="custom"/>
  <p:tag name="KSO_WM_TEMPLATE_INDEX" val="160010"/>
  <p:tag name="KSO_WM_TAG_VERSION" val="1.0"/>
  <p:tag name="KSO_WM_DIAGRAM_GROUP_CODE" val="p1-1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26*i*0"/>
  <p:tag name="KSO_WM_TEMPLATE_CATEGORY" val="custom"/>
  <p:tag name="KSO_WM_TEMPLATE_INDEX" val="160010"/>
  <p:tag name="KSO_WM_UNIT_INDEX" val="0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1"/>
  <p:tag name="KSO_WM_UNIT_CLEAR" val="1"/>
  <p:tag name="KSO_WM_UNIT_LAYERLEVEL" val="1_1_1"/>
  <p:tag name="KSO_WM_UNIT_VALUE" val="9"/>
  <p:tag name="KSO_WM_UNIT_HIGHLIGHT" val="0"/>
  <p:tag name="KSO_WM_UNIT_COMPATIBLE" val="0"/>
  <p:tag name="KSO_WM_UNIT_ID" val="custom160010_26*p_h_a*1_2_1"/>
  <p:tag name="KSO_WM_DIAGRAM_GROUP_CODE" val="p1-1"/>
  <p:tag name="KSO_WM_UNIT_PRESET_TEXT" val="编辑标题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2"/>
  <p:tag name="KSO_WM_UNIT_CLEAR" val="1"/>
  <p:tag name="KSO_WM_UNIT_LAYERLEVEL" val="1_1_1"/>
  <p:tag name="KSO_WM_UNIT_VALUE" val="9"/>
  <p:tag name="KSO_WM_UNIT_HIGHLIGHT" val="0"/>
  <p:tag name="KSO_WM_UNIT_COMPATIBLE" val="0"/>
  <p:tag name="KSO_WM_UNIT_ID" val="custom160010_26*p_h_a*1_2_2"/>
  <p:tag name="KSO_WM_DIAGRAM_GROUP_CODE" val="p1-1"/>
  <p:tag name="KSO_WM_UNIT_PRESET_TEXT" val="编辑标题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3"/>
  <p:tag name="KSO_WM_UNIT_CLEAR" val="1"/>
  <p:tag name="KSO_WM_UNIT_LAYERLEVEL" val="1_1_1"/>
  <p:tag name="KSO_WM_UNIT_VALUE" val="9"/>
  <p:tag name="KSO_WM_UNIT_HIGHLIGHT" val="0"/>
  <p:tag name="KSO_WM_UNIT_COMPATIBLE" val="0"/>
  <p:tag name="KSO_WM_UNIT_ID" val="custom160010_26*p_h_a*1_2_3"/>
  <p:tag name="KSO_WM_DIAGRAM_GROUP_CODE" val="p1-1"/>
  <p:tag name="KSO_WM_UNIT_PRESET_TEXT" val="编辑标题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6*l_i*1_3"/>
  <p:tag name="KSO_WM_DIAGRAM_GROUP_CODE" val="l1-1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4"/>
  <p:tag name="KSO_WM_UNIT_CLEAR" val="1"/>
  <p:tag name="KSO_WM_UNIT_LAYERLEVEL" val="1_1_1"/>
  <p:tag name="KSO_WM_UNIT_VALUE" val="9"/>
  <p:tag name="KSO_WM_UNIT_HIGHLIGHT" val="0"/>
  <p:tag name="KSO_WM_UNIT_COMPATIBLE" val="0"/>
  <p:tag name="KSO_WM_UNIT_ID" val="custom160010_26*p_h_a*1_2_4"/>
  <p:tag name="KSO_WM_DIAGRAM_GROUP_CODE" val="p1-1"/>
  <p:tag name="KSO_WM_UNIT_PRESET_TEXT" val="编辑标题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4"/>
  <p:tag name="KSO_WM_UNIT_CLEAR" val="1"/>
  <p:tag name="KSO_WM_UNIT_LAYERLEVEL" val="1_1_1"/>
  <p:tag name="KSO_WM_UNIT_VALUE" val="63"/>
  <p:tag name="KSO_WM_UNIT_HIGHLIGHT" val="0"/>
  <p:tag name="KSO_WM_UNIT_COMPATIBLE" val="0"/>
  <p:tag name="KSO_WM_UNIT_ID" val="custom160010_26*p_h_f*1_2_4"/>
  <p:tag name="KSO_WM_UNIT_PRESET_TEXT_INDEX" val="2"/>
  <p:tag name="KSO_WM_UNIT_PRESET_TEXT_LEN" val="10"/>
  <p:tag name="KSO_WM_DIAGRAM_GROUP_CODE" val="p1-1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2"/>
  <p:tag name="KSO_WM_UNIT_CLEAR" val="1"/>
  <p:tag name="KSO_WM_UNIT_LAYERLEVEL" val="1_1_1"/>
  <p:tag name="KSO_WM_UNIT_VALUE" val="63"/>
  <p:tag name="KSO_WM_UNIT_HIGHLIGHT" val="0"/>
  <p:tag name="KSO_WM_UNIT_COMPATIBLE" val="0"/>
  <p:tag name="KSO_WM_UNIT_ID" val="custom160010_26*p_h_f*1_2_2"/>
  <p:tag name="KSO_WM_UNIT_PRESET_TEXT_INDEX" val="2"/>
  <p:tag name="KSO_WM_UNIT_PRESET_TEXT_LEN" val="10"/>
  <p:tag name="KSO_WM_DIAGRAM_GROUP_CODE" val="p1-1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1"/>
  <p:tag name="KSO_WM_UNIT_CLEAR" val="1"/>
  <p:tag name="KSO_WM_UNIT_LAYERLEVEL" val="1_1_1"/>
  <p:tag name="KSO_WM_UNIT_VALUE" val="63"/>
  <p:tag name="KSO_WM_UNIT_HIGHLIGHT" val="0"/>
  <p:tag name="KSO_WM_UNIT_COMPATIBLE" val="0"/>
  <p:tag name="KSO_WM_UNIT_ID" val="custom160010_26*p_h_f*1_2_1"/>
  <p:tag name="KSO_WM_UNIT_PRESET_TEXT_INDEX" val="2"/>
  <p:tag name="KSO_WM_UNIT_PRESET_TEXT_LEN" val="10"/>
  <p:tag name="KSO_WM_DIAGRAM_GROUP_CODE" val="p1-1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3"/>
  <p:tag name="KSO_WM_UNIT_CLEAR" val="1"/>
  <p:tag name="KSO_WM_UNIT_LAYERLEVEL" val="1_1_1"/>
  <p:tag name="KSO_WM_UNIT_VALUE" val="63"/>
  <p:tag name="KSO_WM_UNIT_HIGHLIGHT" val="0"/>
  <p:tag name="KSO_WM_UNIT_COMPATIBLE" val="0"/>
  <p:tag name="KSO_WM_UNIT_ID" val="custom160010_26*p_h_f*1_2_3"/>
  <p:tag name="KSO_WM_UNIT_PRESET_TEXT_INDEX" val="2"/>
  <p:tag name="KSO_WM_UNIT_PRESET_TEXT_LEN" val="10"/>
  <p:tag name="KSO_WM_DIAGRAM_GROUP_CODE" val="p1-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1_1"/>
  <p:tag name="KSO_WM_UNIT_ID" val="custom160010_26*p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2"/>
  <p:tag name="KSO_WM_UNIT_PRESET_TEXT_LEN" val="9"/>
  <p:tag name="KSO_WM_DIAGRAM_GROUP_CODE" val="p1-1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1"/>
  <p:tag name="KSO_WM_UNIT_CLEAR" val="1"/>
  <p:tag name="KSO_WM_UNIT_LAYERLEVEL" val="1_1"/>
  <p:tag name="KSO_WM_UNIT_ID" val="custom160010_26*p_i*1_1"/>
  <p:tag name="KSO_WM_DIAGRAM_GROUP_CODE" val="p1-1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2"/>
  <p:tag name="KSO_WM_UNIT_CLEAR" val="1"/>
  <p:tag name="KSO_WM_UNIT_LAYERLEVEL" val="1_1"/>
  <p:tag name="KSO_WM_UNIT_ID" val="custom160010_26*p_i*1_2"/>
  <p:tag name="KSO_WM_DIAGRAM_GROUP_CODE" val="p1-1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3"/>
  <p:tag name="KSO_WM_UNIT_CLEAR" val="1"/>
  <p:tag name="KSO_WM_UNIT_LAYERLEVEL" val="1_1"/>
  <p:tag name="KSO_WM_UNIT_ID" val="custom160010_26*p_i*1_3"/>
  <p:tag name="KSO_WM_DIAGRAM_GROUP_CODE" val="p1-1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4"/>
  <p:tag name="KSO_WM_UNIT_CLEAR" val="1"/>
  <p:tag name="KSO_WM_UNIT_LAYERLEVEL" val="1_1"/>
  <p:tag name="KSO_WM_UNIT_ID" val="custom160010_26*p_i*1_4"/>
  <p:tag name="KSO_WM_DIAGRAM_GROUP_CODE" val="p1-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6*l_i*1_4"/>
  <p:tag name="KSO_WM_DIAGRAM_GROUP_CODE" val="l1-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5"/>
  <p:tag name="KSO_WM_UNIT_CLEAR" val="1"/>
  <p:tag name="KSO_WM_UNIT_LAYERLEVEL" val="1_1"/>
  <p:tag name="KSO_WM_UNIT_ID" val="custom160010_26*p_i*1_5"/>
  <p:tag name="KSO_WM_DIAGRAM_GROUP_CODE" val="p1-1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6"/>
  <p:tag name="KSO_WM_UNIT_CLEAR" val="1"/>
  <p:tag name="KSO_WM_UNIT_LAYERLEVEL" val="1_1"/>
  <p:tag name="KSO_WM_UNIT_ID" val="custom160010_26*p_i*1_6"/>
  <p:tag name="KSO_WM_DIAGRAM_GROUP_CODE" val="p1-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7"/>
  <p:tag name="KSO_WM_UNIT_CLEAR" val="1"/>
  <p:tag name="KSO_WM_UNIT_LAYERLEVEL" val="1_1"/>
  <p:tag name="KSO_WM_UNIT_ID" val="custom160010_26*p_i*1_7"/>
  <p:tag name="KSO_WM_DIAGRAM_GROUP_CODE" val="p1-1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7"/>
  <p:tag name="KSO_WM_SLIDE_INDEX" val="27"/>
  <p:tag name="KSO_WM_SLIDE_LAYOUT" val="p"/>
  <p:tag name="KSO_WM_SLIDE_LAYOUT_CNT" val="1"/>
  <p:tag name="KSO_WM_SLIDE_TYPE" val="text"/>
  <p:tag name="KSO_WM_BEAUTIFY_FLAG" val="#wm#"/>
  <p:tag name="KSO_WM_SLIDE_POSITION" val="72*127"/>
  <p:tag name="KSO_WM_SLIDE_SIZE" val="816*362"/>
  <p:tag name="KSO_WM_SLIDE_ITEM_CNT" val="6"/>
  <p:tag name="KSO_WM_TEMPLATE_CATEGORY" val="custom"/>
  <p:tag name="KSO_WM_TEMPLATE_INDEX" val="160010"/>
  <p:tag name="KSO_WM_TAG_VERSION" val="1.0"/>
  <p:tag name="KSO_WM_DIAGRAM_GROUP_CODE" val="p1-1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27*i*0"/>
  <p:tag name="KSO_WM_TEMPLATE_CATEGORY" val="custom"/>
  <p:tag name="KSO_WM_TEMPLATE_INDEX" val="160010"/>
  <p:tag name="KSO_WM_UNIT_INDEX" val="0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1_1"/>
  <p:tag name="KSO_WM_UNIT_ID" val="custom160010_27*p_h_f*1_1_1"/>
  <p:tag name="KSO_WM_UNIT_CLEAR" val="1"/>
  <p:tag name="KSO_WM_UNIT_LAYERLEVEL" val="1_1_1"/>
  <p:tag name="KSO_WM_UNIT_VALUE" val="10"/>
  <p:tag name="KSO_WM_UNIT_HIGHLIGHT" val="0"/>
  <p:tag name="KSO_WM_UNIT_COMPATIBLE" val="0"/>
  <p:tag name="KSO_WM_UNIT_PRESET_TEXT_INDEX" val="2"/>
  <p:tag name="KSO_WM_UNIT_PRESET_TEXT_LEN" val="9"/>
  <p:tag name="KSO_WM_DIAGRAM_GROUP_CODE" val="p1-1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3"/>
  <p:tag name="KSO_WM_UNIT_CLEAR" val="1"/>
  <p:tag name="KSO_WM_UNIT_LAYERLEVEL" val="1_1_1"/>
  <p:tag name="KSO_WM_UNIT_VALUE" val="56"/>
  <p:tag name="KSO_WM_UNIT_HIGHLIGHT" val="0"/>
  <p:tag name="KSO_WM_UNIT_COMPATIBLE" val="0"/>
  <p:tag name="KSO_WM_UNIT_ID" val="custom160010_27*p_h_f*1_2_3"/>
  <p:tag name="KSO_WM_UNIT_PRESET_TEXT_LEN" val="10"/>
  <p:tag name="KSO_WM_UNIT_PRESET_TEXT_INDEX" val="2"/>
  <p:tag name="KSO_WM_DIAGRAM_GROUP_CODE" val="p1-1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2"/>
  <p:tag name="KSO_WM_UNIT_CLEAR" val="1"/>
  <p:tag name="KSO_WM_UNIT_LAYERLEVEL" val="1_1_1"/>
  <p:tag name="KSO_WM_UNIT_VALUE" val="56"/>
  <p:tag name="KSO_WM_UNIT_HIGHLIGHT" val="0"/>
  <p:tag name="KSO_WM_UNIT_COMPATIBLE" val="0"/>
  <p:tag name="KSO_WM_UNIT_ID" val="custom160010_27*p_h_f*1_2_2"/>
  <p:tag name="KSO_WM_UNIT_PRESET_TEXT_LEN" val="10"/>
  <p:tag name="KSO_WM_UNIT_PRESET_TEXT_INDEX" val="2"/>
  <p:tag name="KSO_WM_DIAGRAM_GROUP_CODE" val="p1-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1"/>
  <p:tag name="KSO_WM_UNIT_CLEAR" val="1"/>
  <p:tag name="KSO_WM_UNIT_LAYERLEVEL" val="1_1_1"/>
  <p:tag name="KSO_WM_UNIT_VALUE" val="56"/>
  <p:tag name="KSO_WM_UNIT_HIGHLIGHT" val="0"/>
  <p:tag name="KSO_WM_UNIT_COMPATIBLE" val="0"/>
  <p:tag name="KSO_WM_UNIT_ID" val="custom160010_27*p_h_f*1_2_1"/>
  <p:tag name="KSO_WM_UNIT_PRESET_TEXT_LEN" val="10"/>
  <p:tag name="KSO_WM_UNIT_PRESET_TEXT_INDEX" val="2"/>
  <p:tag name="KSO_WM_DIAGRAM_GROUP_CODE" val="p1-1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1"/>
  <p:tag name="KSO_WM_UNIT_CLEAR" val="1"/>
  <p:tag name="KSO_WM_UNIT_LAYERLEVEL" val="1_1_1"/>
  <p:tag name="KSO_WM_UNIT_VALUE" val="7"/>
  <p:tag name="KSO_WM_UNIT_HIGHLIGHT" val="0"/>
  <p:tag name="KSO_WM_UNIT_COMPATIBLE" val="0"/>
  <p:tag name="KSO_WM_UNIT_ID" val="custom160010_27*p_h_a*1_2_1"/>
  <p:tag name="KSO_WM_DIAGRAM_GROUP_CODE" val="p1-1"/>
  <p:tag name="KSO_WM_UNIT_PRESET_TEXT" val="编辑标题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6*l_i*1_1"/>
  <p:tag name="KSO_WM_DIAGRAM_GROUP_CODE" val="l1-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2"/>
  <p:tag name="KSO_WM_UNIT_CLEAR" val="1"/>
  <p:tag name="KSO_WM_UNIT_LAYERLEVEL" val="1_1_1"/>
  <p:tag name="KSO_WM_UNIT_VALUE" val="7"/>
  <p:tag name="KSO_WM_UNIT_HIGHLIGHT" val="0"/>
  <p:tag name="KSO_WM_UNIT_COMPATIBLE" val="0"/>
  <p:tag name="KSO_WM_UNIT_ID" val="custom160010_27*p_h_a*1_2_2"/>
  <p:tag name="KSO_WM_DIAGRAM_GROUP_CODE" val="p1-1"/>
  <p:tag name="KSO_WM_UNIT_PRESET_TEXT" val="编辑标题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3"/>
  <p:tag name="KSO_WM_UNIT_CLEAR" val="1"/>
  <p:tag name="KSO_WM_UNIT_LAYERLEVEL" val="1_1_1"/>
  <p:tag name="KSO_WM_UNIT_VALUE" val="7"/>
  <p:tag name="KSO_WM_UNIT_HIGHLIGHT" val="0"/>
  <p:tag name="KSO_WM_UNIT_COMPATIBLE" val="0"/>
  <p:tag name="KSO_WM_UNIT_ID" val="custom160010_27*p_h_a*1_2_3"/>
  <p:tag name="KSO_WM_DIAGRAM_GROUP_CODE" val="p1-1"/>
  <p:tag name="KSO_WM_UNIT_PRESET_TEXT" val="编辑标题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5"/>
  <p:tag name="KSO_WM_UNIT_CLEAR" val="1"/>
  <p:tag name="KSO_WM_UNIT_LAYERLEVEL" val="1_1_1"/>
  <p:tag name="KSO_WM_UNIT_VALUE" val="56"/>
  <p:tag name="KSO_WM_UNIT_HIGHLIGHT" val="0"/>
  <p:tag name="KSO_WM_UNIT_COMPATIBLE" val="0"/>
  <p:tag name="KSO_WM_UNIT_ID" val="custom160010_27*p_h_f*1_2_5"/>
  <p:tag name="KSO_WM_UNIT_PRESET_TEXT_LEN" val="10"/>
  <p:tag name="KSO_WM_UNIT_PRESET_TEXT_INDEX" val="2"/>
  <p:tag name="KSO_WM_DIAGRAM_GROUP_CODE" val="p1-1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4"/>
  <p:tag name="KSO_WM_UNIT_CLEAR" val="1"/>
  <p:tag name="KSO_WM_UNIT_LAYERLEVEL" val="1_1_1"/>
  <p:tag name="KSO_WM_UNIT_VALUE" val="56"/>
  <p:tag name="KSO_WM_UNIT_HIGHLIGHT" val="0"/>
  <p:tag name="KSO_WM_UNIT_COMPATIBLE" val="0"/>
  <p:tag name="KSO_WM_UNIT_ID" val="custom160010_27*p_h_f*1_2_4"/>
  <p:tag name="KSO_WM_UNIT_PRESET_TEXT_LEN" val="10"/>
  <p:tag name="KSO_WM_UNIT_PRESET_TEXT_INDEX" val="2"/>
  <p:tag name="KSO_WM_DIAGRAM_GROUP_CODE" val="p1-1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4"/>
  <p:tag name="KSO_WM_UNIT_CLEAR" val="1"/>
  <p:tag name="KSO_WM_UNIT_LAYERLEVEL" val="1_1_1"/>
  <p:tag name="KSO_WM_UNIT_VALUE" val="7"/>
  <p:tag name="KSO_WM_UNIT_HIGHLIGHT" val="0"/>
  <p:tag name="KSO_WM_UNIT_COMPATIBLE" val="0"/>
  <p:tag name="KSO_WM_UNIT_ID" val="custom160010_27*p_h_a*1_2_4"/>
  <p:tag name="KSO_WM_DIAGRAM_GROUP_CODE" val="p1-1"/>
  <p:tag name="KSO_WM_UNIT_PRESET_TEXT" val="编辑标题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5"/>
  <p:tag name="KSO_WM_UNIT_CLEAR" val="1"/>
  <p:tag name="KSO_WM_UNIT_LAYERLEVEL" val="1_1_1"/>
  <p:tag name="KSO_WM_UNIT_VALUE" val="7"/>
  <p:tag name="KSO_WM_UNIT_HIGHLIGHT" val="0"/>
  <p:tag name="KSO_WM_UNIT_COMPATIBLE" val="0"/>
  <p:tag name="KSO_WM_UNIT_ID" val="custom160010_27*p_h_a*1_2_5"/>
  <p:tag name="KSO_WM_DIAGRAM_GROUP_CODE" val="p1-1"/>
  <p:tag name="KSO_WM_UNIT_PRESET_TEXT" val="编辑标题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1"/>
  <p:tag name="KSO_WM_UNIT_CLEAR" val="1"/>
  <p:tag name="KSO_WM_UNIT_LAYERLEVEL" val="1_1"/>
  <p:tag name="KSO_WM_UNIT_ID" val="custom160010_27*p_i*1_1"/>
  <p:tag name="KSO_WM_DIAGRAM_GROUP_CODE" val="p1-1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2"/>
  <p:tag name="KSO_WM_UNIT_CLEAR" val="1"/>
  <p:tag name="KSO_WM_UNIT_LAYERLEVEL" val="1_1"/>
  <p:tag name="KSO_WM_UNIT_ID" val="custom160010_27*p_i*1_2"/>
  <p:tag name="KSO_WM_DIAGRAM_GROUP_CODE" val="p1-1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3"/>
  <p:tag name="KSO_WM_UNIT_CLEAR" val="1"/>
  <p:tag name="KSO_WM_UNIT_LAYERLEVEL" val="1_1"/>
  <p:tag name="KSO_WM_UNIT_ID" val="custom160010_27*p_i*1_3"/>
  <p:tag name="KSO_WM_DIAGRAM_GROUP_CODE" val="p1-1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4"/>
  <p:tag name="KSO_WM_UNIT_CLEAR" val="1"/>
  <p:tag name="KSO_WM_UNIT_LAYERLEVEL" val="1_1"/>
  <p:tag name="KSO_WM_UNIT_ID" val="custom160010_27*p_i*1_4"/>
  <p:tag name="KSO_WM_DIAGRAM_GROUP_CODE" val="p1-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6*l_i*1_2"/>
  <p:tag name="KSO_WM_DIAGRAM_GROUP_CODE" val="l1-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5"/>
  <p:tag name="KSO_WM_UNIT_CLEAR" val="1"/>
  <p:tag name="KSO_WM_UNIT_LAYERLEVEL" val="1_1"/>
  <p:tag name="KSO_WM_UNIT_ID" val="custom160010_27*p_i*1_5"/>
  <p:tag name="KSO_WM_DIAGRAM_GROUP_CODE" val="p1-1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6"/>
  <p:tag name="KSO_WM_UNIT_CLEAR" val="1"/>
  <p:tag name="KSO_WM_UNIT_LAYERLEVEL" val="1_1"/>
  <p:tag name="KSO_WM_UNIT_ID" val="custom160010_27*p_i*1_6"/>
  <p:tag name="KSO_WM_DIAGRAM_GROUP_CODE" val="p1-1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7"/>
  <p:tag name="KSO_WM_UNIT_CLEAR" val="1"/>
  <p:tag name="KSO_WM_UNIT_LAYERLEVEL" val="1_1"/>
  <p:tag name="KSO_WM_UNIT_ID" val="custom160010_27*p_i*1_7"/>
  <p:tag name="KSO_WM_DIAGRAM_GROUP_CODE" val="p1-1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8"/>
  <p:tag name="KSO_WM_SLIDE_INDEX" val="28"/>
  <p:tag name="KSO_WM_SLIDE_LAYOUT" val="p"/>
  <p:tag name="KSO_WM_SLIDE_LAYOUT_CNT" val="1"/>
  <p:tag name="KSO_WM_SLIDE_TYPE" val="text"/>
  <p:tag name="KSO_WM_BEAUTIFY_FLAG" val="#wm#"/>
  <p:tag name="KSO_WM_SLIDE_POSITION" val="79*122"/>
  <p:tag name="KSO_WM_SLIDE_SIZE" val="801*360"/>
  <p:tag name="KSO_WM_SLIDE_ITEM_CNT" val="7"/>
  <p:tag name="KSO_WM_TEMPLATE_CATEGORY" val="custom"/>
  <p:tag name="KSO_WM_TEMPLATE_INDEX" val="160010"/>
  <p:tag name="KSO_WM_TAG_VERSION" val="1.0"/>
  <p:tag name="KSO_WM_DIAGRAM_GROUP_CODE" val="p1-1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28*i*0"/>
  <p:tag name="KSO_WM_TEMPLATE_CATEGORY" val="custom"/>
  <p:tag name="KSO_WM_TEMPLATE_INDEX" val="160010"/>
  <p:tag name="KSO_WM_UNIT_INDEX" val="0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4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28*p_h_f*1_2_4"/>
  <p:tag name="KSO_WM_UNIT_PRESET_TEXT_LEN" val="10"/>
  <p:tag name="KSO_WM_UNIT_PRESET_TEXT_INDEX" val="2"/>
  <p:tag name="KSO_WM_DIAGRAM_GROUP_CODE" val="p1-1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3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28*p_h_f*1_2_3"/>
  <p:tag name="KSO_WM_UNIT_PRESET_TEXT_LEN" val="10"/>
  <p:tag name="KSO_WM_UNIT_PRESET_TEXT_INDEX" val="2"/>
  <p:tag name="KSO_WM_DIAGRAM_GROUP_CODE" val="p1-1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2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28*p_h_f*1_2_2"/>
  <p:tag name="KSO_WM_UNIT_PRESET_TEXT_LEN" val="10"/>
  <p:tag name="KSO_WM_UNIT_PRESET_TEXT_INDEX" val="2"/>
  <p:tag name="KSO_WM_DIAGRAM_GROUP_CODE" val="p1-1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1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28*p_h_f*1_2_1"/>
  <p:tag name="KSO_WM_UNIT_PRESET_TEXT_LEN" val="10"/>
  <p:tag name="KSO_WM_UNIT_PRESET_TEXT_INDEX" val="2"/>
  <p:tag name="KSO_WM_DIAGRAM_GROUP_CODE" val="p1-1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1"/>
  <p:tag name="KSO_WM_UNIT_CLEAR" val="1"/>
  <p:tag name="KSO_WM_UNIT_LAYERLEVEL" val="1_1_1"/>
  <p:tag name="KSO_WM_UNIT_VALUE" val="6"/>
  <p:tag name="KSO_WM_UNIT_HIGHLIGHT" val="0"/>
  <p:tag name="KSO_WM_UNIT_COMPATIBLE" val="0"/>
  <p:tag name="KSO_WM_UNIT_ID" val="custom160010_28*p_h_a*1_2_1"/>
  <p:tag name="KSO_WM_DIAGRAM_GROUP_CODE" val="p1-1"/>
  <p:tag name="KSO_WM_UNIT_PRESET_TEXT" val="编辑标题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7"/>
  <p:tag name="KSO_WM_SLIDE_INDEX" val="7"/>
  <p:tag name="KSO_WM_SLIDE_LAYOUT" val="l_a"/>
  <p:tag name="KSO_WM_SLIDE_LAYOUT_CNT" val="1_1"/>
  <p:tag name="KSO_WM_BEAUTIFY_FLAG" val="#wm#"/>
  <p:tag name="KSO_WM_SLIDE_ITEM_CNT" val="3"/>
  <p:tag name="KSO_WM_SLIDE_TYPE" val="contents"/>
  <p:tag name="KSO_WM_TEMPLATE_CATEGORY" val="custom"/>
  <p:tag name="KSO_WM_TEMPLATE_INDEX" val="160010"/>
  <p:tag name="KSO_WM_TAG_VERSION" val="1.0"/>
  <p:tag name="KSO_WM_DIAGRAM_GROUP_CODE" val="l1-1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2"/>
  <p:tag name="KSO_WM_UNIT_CLEAR" val="1"/>
  <p:tag name="KSO_WM_UNIT_LAYERLEVEL" val="1_1_1"/>
  <p:tag name="KSO_WM_UNIT_VALUE" val="6"/>
  <p:tag name="KSO_WM_UNIT_HIGHLIGHT" val="0"/>
  <p:tag name="KSO_WM_UNIT_COMPATIBLE" val="0"/>
  <p:tag name="KSO_WM_UNIT_ID" val="custom160010_28*p_h_a*1_2_2"/>
  <p:tag name="KSO_WM_DIAGRAM_GROUP_CODE" val="p1-1"/>
  <p:tag name="KSO_WM_UNIT_PRESET_TEXT" val="编辑标题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3"/>
  <p:tag name="KSO_WM_UNIT_CLEAR" val="1"/>
  <p:tag name="KSO_WM_UNIT_LAYERLEVEL" val="1_1_1"/>
  <p:tag name="KSO_WM_UNIT_VALUE" val="6"/>
  <p:tag name="KSO_WM_UNIT_HIGHLIGHT" val="0"/>
  <p:tag name="KSO_WM_UNIT_COMPATIBLE" val="0"/>
  <p:tag name="KSO_WM_UNIT_ID" val="custom160010_28*p_h_a*1_2_3"/>
  <p:tag name="KSO_WM_DIAGRAM_GROUP_CODE" val="p1-1"/>
  <p:tag name="KSO_WM_UNIT_PRESET_TEXT" val="编辑标题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4"/>
  <p:tag name="KSO_WM_UNIT_CLEAR" val="1"/>
  <p:tag name="KSO_WM_UNIT_LAYERLEVEL" val="1_1_1"/>
  <p:tag name="KSO_WM_UNIT_VALUE" val="6"/>
  <p:tag name="KSO_WM_UNIT_HIGHLIGHT" val="0"/>
  <p:tag name="KSO_WM_UNIT_COMPATIBLE" val="0"/>
  <p:tag name="KSO_WM_UNIT_ID" val="custom160010_28*p_h_a*1_2_4"/>
  <p:tag name="KSO_WM_DIAGRAM_GROUP_CODE" val="p1-1"/>
  <p:tag name="KSO_WM_UNIT_PRESET_TEXT" val="编辑标题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6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28*p_h_f*1_2_6"/>
  <p:tag name="KSO_WM_UNIT_PRESET_TEXT_LEN" val="10"/>
  <p:tag name="KSO_WM_UNIT_PRESET_TEXT_INDEX" val="2"/>
  <p:tag name="KSO_WM_DIAGRAM_GROUP_CODE" val="p1-1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2_5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28*p_h_f*1_2_5"/>
  <p:tag name="KSO_WM_UNIT_PRESET_TEXT_LEN" val="10"/>
  <p:tag name="KSO_WM_UNIT_PRESET_TEXT_INDEX" val="2"/>
  <p:tag name="KSO_WM_DIAGRAM_GROUP_CODE" val="p1-1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5"/>
  <p:tag name="KSO_WM_UNIT_CLEAR" val="1"/>
  <p:tag name="KSO_WM_UNIT_LAYERLEVEL" val="1_1_1"/>
  <p:tag name="KSO_WM_UNIT_VALUE" val="6"/>
  <p:tag name="KSO_WM_UNIT_HIGHLIGHT" val="0"/>
  <p:tag name="KSO_WM_UNIT_COMPATIBLE" val="0"/>
  <p:tag name="KSO_WM_UNIT_ID" val="custom160010_28*p_h_a*1_2_5"/>
  <p:tag name="KSO_WM_DIAGRAM_GROUP_CODE" val="p1-1"/>
  <p:tag name="KSO_WM_UNIT_PRESET_TEXT" val="编辑标题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a"/>
  <p:tag name="KSO_WM_UNIT_INDEX" val="1_2_6"/>
  <p:tag name="KSO_WM_UNIT_CLEAR" val="1"/>
  <p:tag name="KSO_WM_UNIT_LAYERLEVEL" val="1_1_1"/>
  <p:tag name="KSO_WM_UNIT_VALUE" val="6"/>
  <p:tag name="KSO_WM_UNIT_HIGHLIGHT" val="0"/>
  <p:tag name="KSO_WM_UNIT_COMPATIBLE" val="0"/>
  <p:tag name="KSO_WM_UNIT_ID" val="custom160010_28*p_h_a*1_2_6"/>
  <p:tag name="KSO_WM_DIAGRAM_GROUP_CODE" val="p1-1"/>
  <p:tag name="KSO_WM_UNIT_PRESET_TEXT" val="编辑标题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h_f"/>
  <p:tag name="KSO_WM_UNIT_INDEX" val="1_1_1"/>
  <p:tag name="KSO_WM_UNIT_ID" val="custom160010_28*p_h_f*1_1_1"/>
  <p:tag name="KSO_WM_UNIT_CLEAR" val="1"/>
  <p:tag name="KSO_WM_UNIT_LAYERLEVEL" val="1_1_1"/>
  <p:tag name="KSO_WM_UNIT_VALUE" val="10"/>
  <p:tag name="KSO_WM_UNIT_HIGHLIGHT" val="0"/>
  <p:tag name="KSO_WM_UNIT_COMPATIBLE" val="0"/>
  <p:tag name="KSO_WM_UNIT_PRESET_TEXT_INDEX" val="2"/>
  <p:tag name="KSO_WM_UNIT_PRESET_TEXT_LEN" val="9"/>
  <p:tag name="KSO_WM_DIAGRAM_GROUP_CODE" val="p1-1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1"/>
  <p:tag name="KSO_WM_UNIT_CLEAR" val="1"/>
  <p:tag name="KSO_WM_UNIT_LAYERLEVEL" val="1_1"/>
  <p:tag name="KSO_WM_UNIT_ID" val="custom160010_28*p_i*1_1"/>
  <p:tag name="KSO_WM_DIAGRAM_GROUP_CODE" val="p1-1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2"/>
  <p:tag name="KSO_WM_UNIT_CLEAR" val="1"/>
  <p:tag name="KSO_WM_UNIT_LAYERLEVEL" val="1_1"/>
  <p:tag name="KSO_WM_UNIT_ID" val="custom160010_28*p_i*1_2"/>
  <p:tag name="KSO_WM_DIAGRAM_GROUP_CODE" val="p1-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7*i*0"/>
  <p:tag name="KSO_WM_TEMPLATE_CATEGORY" val="custom"/>
  <p:tag name="KSO_WM_TEMPLATE_INDEX" val="160010"/>
  <p:tag name="KSO_WM_UNIT_INDEX" val="0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3"/>
  <p:tag name="KSO_WM_UNIT_CLEAR" val="1"/>
  <p:tag name="KSO_WM_UNIT_LAYERLEVEL" val="1_1"/>
  <p:tag name="KSO_WM_UNIT_ID" val="custom160010_28*p_i*1_3"/>
  <p:tag name="KSO_WM_DIAGRAM_GROUP_CODE" val="p1-1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4"/>
  <p:tag name="KSO_WM_UNIT_CLEAR" val="1"/>
  <p:tag name="KSO_WM_UNIT_LAYERLEVEL" val="1_1"/>
  <p:tag name="KSO_WM_UNIT_ID" val="custom160010_28*p_i*1_4"/>
  <p:tag name="KSO_WM_DIAGRAM_GROUP_CODE" val="p1-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5"/>
  <p:tag name="KSO_WM_UNIT_CLEAR" val="1"/>
  <p:tag name="KSO_WM_UNIT_LAYERLEVEL" val="1_1"/>
  <p:tag name="KSO_WM_UNIT_ID" val="custom160010_28*p_i*1_5"/>
  <p:tag name="KSO_WM_DIAGRAM_GROUP_CODE" val="p1-1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6"/>
  <p:tag name="KSO_WM_UNIT_CLEAR" val="1"/>
  <p:tag name="KSO_WM_UNIT_LAYERLEVEL" val="1_1"/>
  <p:tag name="KSO_WM_UNIT_ID" val="custom160010_28*p_i*1_6"/>
  <p:tag name="KSO_WM_DIAGRAM_GROUP_CODE" val="p1-1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7"/>
  <p:tag name="KSO_WM_UNIT_CLEAR" val="1"/>
  <p:tag name="KSO_WM_UNIT_LAYERLEVEL" val="1_1"/>
  <p:tag name="KSO_WM_UNIT_ID" val="custom160010_28*p_i*1_7"/>
  <p:tag name="KSO_WM_DIAGRAM_GROUP_CODE" val="p1-1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8"/>
  <p:tag name="KSO_WM_UNIT_CLEAR" val="1"/>
  <p:tag name="KSO_WM_UNIT_LAYERLEVEL" val="1_1"/>
  <p:tag name="KSO_WM_UNIT_ID" val="custom160010_28*p_i*1_8"/>
  <p:tag name="KSO_WM_DIAGRAM_GROUP_CODE" val="p1-1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p_i"/>
  <p:tag name="KSO_WM_UNIT_INDEX" val="1_9"/>
  <p:tag name="KSO_WM_UNIT_CLEAR" val="1"/>
  <p:tag name="KSO_WM_UNIT_LAYERLEVEL" val="1_1"/>
  <p:tag name="KSO_WM_UNIT_ID" val="custom160010_28*p_i*1_9"/>
  <p:tag name="KSO_WM_DIAGRAM_GROUP_CODE" val="p1-1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29"/>
  <p:tag name="KSO_WM_SLIDE_INDEX" val="29"/>
  <p:tag name="KSO_WM_SLIDE_LAYOUT" val="a_f_m"/>
  <p:tag name="KSO_WM_SLIDE_LAYOUT_CNT" val="1_1_1"/>
  <p:tag name="KSO_WM_SLIDE_TYPE" val="text"/>
  <p:tag name="KSO_WM_BEAUTIFY_FLAG" val="#wm#"/>
  <p:tag name="KSO_WM_SLIDE_POSITION" val="95*137"/>
  <p:tag name="KSO_WM_SLIDE_SIZE" val="744*300"/>
  <p:tag name="KSO_WM_SLIDE_ITEM_CNT" val="3"/>
  <p:tag name="KSO_WM_TEMPLATE_CATEGORY" val="custom"/>
  <p:tag name="KSO_WM_TEMPLATE_INDEX" val="160010"/>
  <p:tag name="KSO_WM_TAG_VERSION" val="1.0"/>
  <p:tag name="KSO_WM_DIAGRAM_GROUP_CODE" val="m1-1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1"/>
  <p:tag name="KSO_WM_UNIT_CLEAR" val="1"/>
  <p:tag name="KSO_WM_UNIT_LAYERLEVEL" val="1_1"/>
  <p:tag name="KSO_WM_UNIT_ID" val="custom160010_29*m_i*1_1"/>
  <p:tag name="KSO_WM_DIAGRAM_GROUP_CODE" val="m1-1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2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29*m_h_f*1_2_1"/>
  <p:tag name="KSO_WM_UNIT_PRESET_TEXT_LEN" val="10"/>
  <p:tag name="KSO_WM_UNIT_PRESET_TEXT_INDEX" val="2"/>
  <p:tag name="KSO_WM_DIAGRAM_GROUP_CODE" val="m1-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7*i*5"/>
  <p:tag name="KSO_WM_TEMPLATE_CATEGORY" val="custom"/>
  <p:tag name="KSO_WM_TEMPLATE_INDEX" val="160010"/>
  <p:tag name="KSO_WM_UNIT_INDEX" val="5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1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29*m_h_f*1_1_1"/>
  <p:tag name="KSO_WM_UNIT_PRESET_TEXT_LEN" val="10"/>
  <p:tag name="KSO_WM_UNIT_PRESET_TEXT_INDEX" val="2"/>
  <p:tag name="KSO_WM_DIAGRAM_GROUP_CODE" val="m1-1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120"/>
  <p:tag name="KSO_WM_UNIT_HIGHLIGHT" val="0"/>
  <p:tag name="KSO_WM_UNIT_COMPATIBLE" val="0"/>
  <p:tag name="KSO_WM_UNIT_ID" val="custom160010_29*f*1"/>
  <p:tag name="KSO_WM_UNIT_PRESET_TEXT_LEN" val="60"/>
  <p:tag name="KSO_WM_UNIT_PRESET_TEXT_INDEX" val="2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29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30"/>
  <p:tag name="KSO_WM_SLIDE_INDEX" val="30"/>
  <p:tag name="KSO_WM_SLIDE_LAYOUT" val="a_f_m"/>
  <p:tag name="KSO_WM_SLIDE_LAYOUT_CNT" val="1_1_1"/>
  <p:tag name="KSO_WM_SLIDE_TYPE" val="text"/>
  <p:tag name="KSO_WM_BEAUTIFY_FLAG" val="#wm#"/>
  <p:tag name="KSO_WM_SLIDE_POSITION" val="95*137"/>
  <p:tag name="KSO_WM_SLIDE_SIZE" val="744*318"/>
  <p:tag name="KSO_WM_SLIDE_ITEM_CNT" val="4"/>
  <p:tag name="KSO_WM_TEMPLATE_CATEGORY" val="custom"/>
  <p:tag name="KSO_WM_TEMPLATE_INDEX" val="160010"/>
  <p:tag name="KSO_WM_TAG_VERSION" val="1.0"/>
  <p:tag name="KSO_WM_DIAGRAM_GROUP_CODE" val="m1-1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1"/>
  <p:tag name="KSO_WM_UNIT_CLEAR" val="1"/>
  <p:tag name="KSO_WM_UNIT_LAYERLEVEL" val="1_1"/>
  <p:tag name="KSO_WM_UNIT_ID" val="custom160010_30*m_i*1_1"/>
  <p:tag name="KSO_WM_DIAGRAM_GROUP_CODE" val="m1-1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2"/>
  <p:tag name="KSO_WM_UNIT_CLEAR" val="1"/>
  <p:tag name="KSO_WM_UNIT_LAYERLEVEL" val="1_1"/>
  <p:tag name="KSO_WM_UNIT_ID" val="custom160010_30*m_i*1_2"/>
  <p:tag name="KSO_WM_DIAGRAM_GROUP_CODE" val="m1-1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2_1"/>
  <p:tag name="KSO_WM_UNIT_CLEAR" val="1"/>
  <p:tag name="KSO_WM_UNIT_LAYERLEVEL" val="1_1_1"/>
  <p:tag name="KSO_WM_UNIT_VALUE" val="48"/>
  <p:tag name="KSO_WM_UNIT_HIGHLIGHT" val="0"/>
  <p:tag name="KSO_WM_UNIT_COMPATIBLE" val="0"/>
  <p:tag name="KSO_WM_UNIT_ID" val="custom160010_30*m_h_f*1_2_1"/>
  <p:tag name="KSO_WM_UNIT_PRESET_TEXT_INDEX" val="2"/>
  <p:tag name="KSO_WM_UNIT_PRESET_TEXT_LEN" val="10"/>
  <p:tag name="KSO_WM_DIAGRAM_GROUP_CODE" val="m1-1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1_1"/>
  <p:tag name="KSO_WM_UNIT_CLEAR" val="1"/>
  <p:tag name="KSO_WM_UNIT_LAYERLEVEL" val="1_1_1"/>
  <p:tag name="KSO_WM_UNIT_VALUE" val="56"/>
  <p:tag name="KSO_WM_UNIT_HIGHLIGHT" val="0"/>
  <p:tag name="KSO_WM_UNIT_COMPATIBLE" val="0"/>
  <p:tag name="KSO_WM_UNIT_ID" val="custom160010_30*m_h_f*1_1_1"/>
  <p:tag name="KSO_WM_UNIT_PRESET_TEXT_INDEX" val="2"/>
  <p:tag name="KSO_WM_UNIT_PRESET_TEXT_LEN" val="10"/>
  <p:tag name="KSO_WM_DIAGRAM_GROUP_CODE" val="m1-1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3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30*m_h_f*1_3_1"/>
  <p:tag name="KSO_WM_UNIT_PRESET_TEXT_INDEX" val="2"/>
  <p:tag name="KSO_WM_UNIT_PRESET_TEXT_LEN" val="10"/>
  <p:tag name="KSO_WM_DIAGRAM_GROUP_CODE" val="m1-1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120"/>
  <p:tag name="KSO_WM_UNIT_HIGHLIGHT" val="0"/>
  <p:tag name="KSO_WM_UNIT_COMPATIBLE" val="0"/>
  <p:tag name="KSO_WM_UNIT_ID" val="custom160010_30*f*1"/>
  <p:tag name="KSO_WM_UNIT_PRESET_TEXT_LEN" val="60"/>
  <p:tag name="KSO_WM_UNIT_PRESET_TEXT_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7*i*10"/>
  <p:tag name="KSO_WM_TEMPLATE_CATEGORY" val="custom"/>
  <p:tag name="KSO_WM_TEMPLATE_INDEX" val="160010"/>
  <p:tag name="KSO_WM_UNIT_INDEX" val="10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30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31"/>
  <p:tag name="KSO_WM_SLIDE_INDEX" val="31"/>
  <p:tag name="KSO_WM_SLIDE_LAYOUT" val="a_f_m"/>
  <p:tag name="KSO_WM_SLIDE_LAYOUT_CNT" val="1_1_1"/>
  <p:tag name="KSO_WM_SLIDE_TYPE" val="text"/>
  <p:tag name="KSO_WM_BEAUTIFY_FLAG" val="#wm#"/>
  <p:tag name="KSO_WM_SLIDE_POSITION" val="95*137"/>
  <p:tag name="KSO_WM_SLIDE_SIZE" val="787*321"/>
  <p:tag name="KSO_WM_SLIDE_ITEM_CNT" val="5"/>
  <p:tag name="KSO_WM_TEMPLATE_CATEGORY" val="custom"/>
  <p:tag name="KSO_WM_TEMPLATE_INDEX" val="160010"/>
  <p:tag name="KSO_WM_TAG_VERSION" val="1.0"/>
  <p:tag name="KSO_WM_DIAGRAM_GROUP_CODE" val="m1-1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1"/>
  <p:tag name="KSO_WM_UNIT_CLEAR" val="1"/>
  <p:tag name="KSO_WM_UNIT_LAYERLEVEL" val="1_1"/>
  <p:tag name="KSO_WM_UNIT_ID" val="custom160010_31*m_i*1_1"/>
  <p:tag name="KSO_WM_DIAGRAM_GROUP_CODE" val="m1-1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2"/>
  <p:tag name="KSO_WM_UNIT_CLEAR" val="1"/>
  <p:tag name="KSO_WM_UNIT_LAYERLEVEL" val="1_1"/>
  <p:tag name="KSO_WM_UNIT_ID" val="custom160010_31*m_i*1_2"/>
  <p:tag name="KSO_WM_DIAGRAM_GROUP_CODE" val="m1-1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3"/>
  <p:tag name="KSO_WM_UNIT_CLEAR" val="1"/>
  <p:tag name="KSO_WM_UNIT_LAYERLEVEL" val="1_1"/>
  <p:tag name="KSO_WM_UNIT_ID" val="custom160010_31*m_i*1_3"/>
  <p:tag name="KSO_WM_DIAGRAM_GROUP_CODE" val="m1-1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2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31*m_h_f*1_2_1"/>
  <p:tag name="KSO_WM_UNIT_PRESET_TEXT_INDEX" val="2"/>
  <p:tag name="KSO_WM_UNIT_PRESET_TEXT_LEN" val="10"/>
  <p:tag name="KSO_WM_DIAGRAM_GROUP_CODE" val="m1-1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1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31*m_h_f*1_1_1"/>
  <p:tag name="KSO_WM_UNIT_PRESET_TEXT_INDEX" val="2"/>
  <p:tag name="KSO_WM_UNIT_PRESET_TEXT_LEN" val="10"/>
  <p:tag name="KSO_WM_DIAGRAM_GROUP_CODE" val="m1-1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3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31*m_h_f*1_3_1"/>
  <p:tag name="KSO_WM_UNIT_PRESET_TEXT_INDEX" val="2"/>
  <p:tag name="KSO_WM_UNIT_PRESET_TEXT_LEN" val="10"/>
  <p:tag name="KSO_WM_DIAGRAM_GROUP_CODE" val="m1-1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4_1"/>
  <p:tag name="KSO_WM_UNIT_CLEAR" val="1"/>
  <p:tag name="KSO_WM_UNIT_LAYERLEVEL" val="1_1_1"/>
  <p:tag name="KSO_WM_UNIT_VALUE" val="40"/>
  <p:tag name="KSO_WM_UNIT_HIGHLIGHT" val="0"/>
  <p:tag name="KSO_WM_UNIT_COMPATIBLE" val="0"/>
  <p:tag name="KSO_WM_UNIT_ID" val="custom160010_31*m_h_f*1_4_1"/>
  <p:tag name="KSO_WM_UNIT_PRESET_TEXT_INDEX" val="2"/>
  <p:tag name="KSO_WM_UNIT_PRESET_TEXT_LEN" val="10"/>
  <p:tag name="KSO_WM_DIAGRAM_GROUP_CODE" val="m1-1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120"/>
  <p:tag name="KSO_WM_UNIT_HIGHLIGHT" val="0"/>
  <p:tag name="KSO_WM_UNIT_COMPATIBLE" val="0"/>
  <p:tag name="KSO_WM_UNIT_ID" val="custom160010_31*f*1"/>
  <p:tag name="KSO_WM_UNIT_PRESET_TEXT_LEN" val="60"/>
  <p:tag name="KSO_WM_UNIT_PRESET_TEXT_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ID" val="custom160010_1*a*1"/>
  <p:tag name="KSO_WM_UNIT_PRESET_TEXT_INDEX" val="0"/>
  <p:tag name="KSO_WM_UNIT_PRESET_TEXT_LEN" val="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ID" val="custom160010_7*l_h_f*1_1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LEN" val="10"/>
  <p:tag name="KSO_WM_UNIT_PRESET_TEXT_INDEX" val="2"/>
  <p:tag name="KSO_WM_DIAGRAM_GROUP_CODE" val="l1-1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31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32"/>
  <p:tag name="KSO_WM_SLIDE_INDEX" val="32"/>
  <p:tag name="KSO_WM_SLIDE_LAYOUT" val="a_f_m"/>
  <p:tag name="KSO_WM_SLIDE_LAYOUT_CNT" val="1_1_1"/>
  <p:tag name="KSO_WM_SLIDE_TYPE" val="text"/>
  <p:tag name="KSO_WM_BEAUTIFY_FLAG" val="#wm#"/>
  <p:tag name="KSO_WM_SLIDE_POSITION" val="95*137"/>
  <p:tag name="KSO_WM_SLIDE_SIZE" val="744*389"/>
  <p:tag name="KSO_WM_SLIDE_ITEM_CNT" val="6"/>
  <p:tag name="KSO_WM_TEMPLATE_CATEGORY" val="custom"/>
  <p:tag name="KSO_WM_TEMPLATE_INDEX" val="160010"/>
  <p:tag name="KSO_WM_TAG_VERSION" val="1.0"/>
  <p:tag name="KSO_WM_DIAGRAM_GROUP_CODE" val="m1-1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1"/>
  <p:tag name="KSO_WM_UNIT_CLEAR" val="1"/>
  <p:tag name="KSO_WM_UNIT_LAYERLEVEL" val="1_1"/>
  <p:tag name="KSO_WM_UNIT_ID" val="custom160010_32*m_i*1_1"/>
  <p:tag name="KSO_WM_DIAGRAM_GROUP_CODE" val="m1-1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2"/>
  <p:tag name="KSO_WM_UNIT_CLEAR" val="1"/>
  <p:tag name="KSO_WM_UNIT_LAYERLEVEL" val="1_1"/>
  <p:tag name="KSO_WM_UNIT_ID" val="custom160010_32*m_i*1_2"/>
  <p:tag name="KSO_WM_DIAGRAM_GROUP_CODE" val="m1-1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2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2*m_h_f*1_2_1"/>
  <p:tag name="KSO_WM_UNIT_PRESET_TEXT_INDEX" val="2"/>
  <p:tag name="KSO_WM_UNIT_PRESET_TEXT_LEN" val="10"/>
  <p:tag name="KSO_WM_DIAGRAM_GROUP_CODE" val="m1-1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1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2*m_h_f*1_1_1"/>
  <p:tag name="KSO_WM_UNIT_PRESET_TEXT_INDEX" val="2"/>
  <p:tag name="KSO_WM_UNIT_PRESET_TEXT_LEN" val="10"/>
  <p:tag name="KSO_WM_DIAGRAM_GROUP_CODE" val="m1-1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3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2*m_h_f*1_3_1"/>
  <p:tag name="KSO_WM_UNIT_PRESET_TEXT_INDEX" val="2"/>
  <p:tag name="KSO_WM_UNIT_PRESET_TEXT_LEN" val="10"/>
  <p:tag name="KSO_WM_DIAGRAM_GROUP_CODE" val="m1-1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3"/>
  <p:tag name="KSO_WM_UNIT_CLEAR" val="1"/>
  <p:tag name="KSO_WM_UNIT_LAYERLEVEL" val="1_1"/>
  <p:tag name="KSO_WM_UNIT_ID" val="custom160010_32*m_i*1_3"/>
  <p:tag name="KSO_WM_DIAGRAM_GROUP_CODE" val="m1-1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5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2*m_h_f*1_5_1"/>
  <p:tag name="KSO_WM_UNIT_PRESET_TEXT_INDEX" val="2"/>
  <p:tag name="KSO_WM_UNIT_PRESET_TEXT_LEN" val="10"/>
  <p:tag name="KSO_WM_DIAGRAM_GROUP_CODE" val="m1-1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4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2*m_h_f*1_4_1"/>
  <p:tag name="KSO_WM_UNIT_PRESET_TEXT_INDEX" val="2"/>
  <p:tag name="KSO_WM_UNIT_PRESET_TEXT_LEN" val="10"/>
  <p:tag name="KSO_WM_DIAGRAM_GROUP_CODE" val="m1-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ID" val="custom160010_7*l_h_f*1_2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LEN" val="10"/>
  <p:tag name="KSO_WM_UNIT_PRESET_TEXT_INDEX" val="2"/>
  <p:tag name="KSO_WM_DIAGRAM_GROUP_CODE" val="l1-1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120"/>
  <p:tag name="KSO_WM_UNIT_HIGHLIGHT" val="0"/>
  <p:tag name="KSO_WM_UNIT_COMPATIBLE" val="0"/>
  <p:tag name="KSO_WM_UNIT_ID" val="custom160010_32*f*1"/>
  <p:tag name="KSO_WM_UNIT_PRESET_TEXT_LEN" val="60"/>
  <p:tag name="KSO_WM_UNIT_PRESET_TEXT_INDEX" val="2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32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33"/>
  <p:tag name="KSO_WM_SLIDE_INDEX" val="33"/>
  <p:tag name="KSO_WM_SLIDE_LAYOUT" val="a_f_m"/>
  <p:tag name="KSO_WM_SLIDE_LAYOUT_CNT" val="1_1_1"/>
  <p:tag name="KSO_WM_SLIDE_TYPE" val="text"/>
  <p:tag name="KSO_WM_BEAUTIFY_FLAG" val="#wm#"/>
  <p:tag name="KSO_WM_SLIDE_POSITION" val="95*137"/>
  <p:tag name="KSO_WM_SLIDE_SIZE" val="744*392"/>
  <p:tag name="KSO_WM_SLIDE_ITEM_CNT" val="7"/>
  <p:tag name="KSO_WM_TEMPLATE_CATEGORY" val="custom"/>
  <p:tag name="KSO_WM_TEMPLATE_INDEX" val="160010"/>
  <p:tag name="KSO_WM_TAG_VERSION" val="1.0"/>
  <p:tag name="KSO_WM_DIAGRAM_GROUP_CODE" val="m1-1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1"/>
  <p:tag name="KSO_WM_UNIT_CLEAR" val="1"/>
  <p:tag name="KSO_WM_UNIT_LAYERLEVEL" val="1_1"/>
  <p:tag name="KSO_WM_UNIT_ID" val="custom160010_33*m_i*1_1"/>
  <p:tag name="KSO_WM_DIAGRAM_GROUP_CODE" val="m1-1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2"/>
  <p:tag name="KSO_WM_UNIT_CLEAR" val="1"/>
  <p:tag name="KSO_WM_UNIT_LAYERLEVEL" val="1_1"/>
  <p:tag name="KSO_WM_UNIT_ID" val="custom160010_33*m_i*1_2"/>
  <p:tag name="KSO_WM_DIAGRAM_GROUP_CODE" val="m1-1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2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3*m_h_f*1_2_1"/>
  <p:tag name="KSO_WM_UNIT_PRESET_TEXT_INDEX" val="2"/>
  <p:tag name="KSO_WM_UNIT_PRESET_TEXT_LEN" val="10"/>
  <p:tag name="KSO_WM_DIAGRAM_GROUP_CODE" val="m1-1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1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3*m_h_f*1_1_1"/>
  <p:tag name="KSO_WM_UNIT_PRESET_TEXT_INDEX" val="2"/>
  <p:tag name="KSO_WM_UNIT_PRESET_TEXT_LEN" val="10"/>
  <p:tag name="KSO_WM_DIAGRAM_GROUP_CODE" val="m1-1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3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3*m_h_f*1_3_1"/>
  <p:tag name="KSO_WM_UNIT_PRESET_TEXT_INDEX" val="2"/>
  <p:tag name="KSO_WM_UNIT_PRESET_TEXT_LEN" val="10"/>
  <p:tag name="KSO_WM_DIAGRAM_GROUP_CODE" val="m1-1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3"/>
  <p:tag name="KSO_WM_UNIT_CLEAR" val="1"/>
  <p:tag name="KSO_WM_UNIT_LAYERLEVEL" val="1_1"/>
  <p:tag name="KSO_WM_UNIT_ID" val="custom160010_33*m_i*1_3"/>
  <p:tag name="KSO_WM_DIAGRAM_GROUP_CODE" val="m1-1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i"/>
  <p:tag name="KSO_WM_UNIT_INDEX" val="1_4"/>
  <p:tag name="KSO_WM_UNIT_CLEAR" val="1"/>
  <p:tag name="KSO_WM_UNIT_LAYERLEVEL" val="1_1"/>
  <p:tag name="KSO_WM_UNIT_ID" val="custom160010_33*m_i*1_4"/>
  <p:tag name="KSO_WM_DIAGRAM_GROUP_CODE" val="m1-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ID" val="custom160010_7*l_h_f*1_3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LEN" val="10"/>
  <p:tag name="KSO_WM_UNIT_PRESET_TEXT_INDEX" val="2"/>
  <p:tag name="KSO_WM_DIAGRAM_GROUP_CODE" val="l1-1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5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3*m_h_f*1_5_1"/>
  <p:tag name="KSO_WM_UNIT_PRESET_TEXT_INDEX" val="2"/>
  <p:tag name="KSO_WM_UNIT_PRESET_TEXT_LEN" val="10"/>
  <p:tag name="KSO_WM_DIAGRAM_GROUP_CODE" val="m1-1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4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3*m_h_f*1_4_1"/>
  <p:tag name="KSO_WM_UNIT_PRESET_TEXT_INDEX" val="2"/>
  <p:tag name="KSO_WM_UNIT_PRESET_TEXT_LEN" val="10"/>
  <p:tag name="KSO_WM_DIAGRAM_GROUP_CODE" val="m1-1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m_h_f"/>
  <p:tag name="KSO_WM_UNIT_INDEX" val="1_6_1"/>
  <p:tag name="KSO_WM_UNIT_CLEAR" val="1"/>
  <p:tag name="KSO_WM_UNIT_LAYERLEVEL" val="1_1_1"/>
  <p:tag name="KSO_WM_UNIT_VALUE" val="35"/>
  <p:tag name="KSO_WM_UNIT_HIGHLIGHT" val="0"/>
  <p:tag name="KSO_WM_UNIT_COMPATIBLE" val="0"/>
  <p:tag name="KSO_WM_UNIT_ID" val="custom160010_33*m_h_f*1_6_1"/>
  <p:tag name="KSO_WM_UNIT_PRESET_TEXT_INDEX" val="2"/>
  <p:tag name="KSO_WM_UNIT_PRESET_TEXT_LEN" val="10"/>
  <p:tag name="KSO_WM_DIAGRAM_GROUP_CODE" val="m1-1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CLEAR" val="1"/>
  <p:tag name="KSO_WM_UNIT_LAYERLEVEL" val="1"/>
  <p:tag name="KSO_WM_UNIT_VALUE" val="120"/>
  <p:tag name="KSO_WM_UNIT_HIGHLIGHT" val="0"/>
  <p:tag name="KSO_WM_UNIT_COMPATIBLE" val="0"/>
  <p:tag name="KSO_WM_UNIT_ID" val="custom160010_33*f*1"/>
  <p:tag name="KSO_WM_UNIT_PRESET_TEXT_LEN" val="60"/>
  <p:tag name="KSO_WM_UNIT_PRESET_TEXT_INDEX" val="2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33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34"/>
  <p:tag name="KSO_WM_SLIDE_INDEX" val="34"/>
  <p:tag name="KSO_WM_SLIDE_LAYOUT" val="a"/>
  <p:tag name="KSO_WM_SLIDE_LAYOUT_CNT" val="1"/>
  <p:tag name="KSO_WM_SLIDE_TYPE" val="endPage"/>
  <p:tag name="KSO_WM_BEAUTIFY_FLAG" val="#wm#"/>
  <p:tag name="KSO_WM_SLIDE_ITEM_CNT" val="1"/>
  <p:tag name="KSO_WM_TEMPLATE_CATEGORY" val="custom"/>
  <p:tag name="KSO_WM_TEMPLATE_INDEX" val="160010"/>
  <p:tag name="KSO_WM_TAG_VERSION" val="1.0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34*a*1"/>
  <p:tag name="KSO_WM_UNIT_CLEAR" val="1"/>
  <p:tag name="KSO_WM_UNIT_LAYERLEVEL" val="1"/>
  <p:tag name="KSO_WM_UNIT_VALUE" val="17"/>
  <p:tag name="KSO_WM_UNIT_ISCONTENTSTITLE" val="0"/>
  <p:tag name="KSO_WM_UNIT_HIGHLIGHT" val="0"/>
  <p:tag name="KSO_WM_UNIT_COMPATIBLE" val="0"/>
  <p:tag name="KSO_WM_UNIT_PRESET_TEXT" val="THANK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7*i*18"/>
  <p:tag name="KSO_WM_TEMPLATE_CATEGORY" val="custom"/>
  <p:tag name="KSO_WM_TEMPLATE_INDEX" val="160010"/>
  <p:tag name="KSO_WM_UNIT_INDEX" val="1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ISCONTENTSTITLE" val="1"/>
  <p:tag name="KSO_WM_UNIT_VALUE" val="5"/>
  <p:tag name="KSO_WM_UNIT_HIGHLIGHT" val="0"/>
  <p:tag name="KSO_WM_UNIT_COMPATIBLE" val="1"/>
  <p:tag name="KSO_WM_UNIT_ID" val="custom160010_7*a*1"/>
  <p:tag name="KSO_WM_UNIT_BIND_DECORATION_IDS" val="custom160010_7*i*21"/>
  <p:tag name="KSO_WM_UNIT_PRESET_TEXT" val="CONTENT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ID" val="custom160010_7*l_h_a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0"/>
  <p:tag name="KSO_WM_UNIT_PRESET_TEXT_LEN" val="9"/>
  <p:tag name="KSO_WM_DIAGRAM_GROUP_CODE" val="l1-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ID" val="custom160010_7*l_h_a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0"/>
  <p:tag name="KSO_WM_UNIT_PRESET_TEXT_LEN" val="9"/>
  <p:tag name="KSO_WM_DIAGRAM_GROUP_CODE" val="l1-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ID" val="custom160010_7*l_h_a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0"/>
  <p:tag name="KSO_WM_UNIT_PRESET_TEXT_LEN" val="9"/>
  <p:tag name="KSO_WM_DIAGRAM_GROUP_CODE" val="l1-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7*i*21"/>
  <p:tag name="KSO_WM_TEMPLATE_CATEGORY" val="custom"/>
  <p:tag name="KSO_WM_TEMPLATE_INDEX" val="160010"/>
  <p:tag name="KSO_WM_UNIT_INDEX" val="2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7*i*22"/>
  <p:tag name="KSO_WM_TEMPLATE_CATEGORY" val="custom"/>
  <p:tag name="KSO_WM_TEMPLATE_INDEX" val="160010"/>
  <p:tag name="KSO_WM_UNIT_INDEX" val="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b"/>
  <p:tag name="KSO_WM_UNIT_INDEX" val="1"/>
  <p:tag name="KSO_WM_UNIT_CLEAR" val="1"/>
  <p:tag name="KSO_WM_UNIT_LAYERLEVEL" val="1"/>
  <p:tag name="KSO_WM_UNIT_VALUE" val="48"/>
  <p:tag name="KSO_WM_UNIT_ISCONTENTSTITLE" val="0"/>
  <p:tag name="KSO_WM_UNIT_HIGHLIGHT" val="0"/>
  <p:tag name="KSO_WM_UNIT_COMPATIBLE" val="0"/>
  <p:tag name="KSO_WM_UNIT_ID" val="custom160010_1*b*1"/>
  <p:tag name="KSO_WM_UNIT_PRESET_TEXT_INDEX" val="1"/>
  <p:tag name="KSO_WM_UNIT_PRESET_TEXT_LEN" val="1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ID" val="custom160010_7*l_i*1_5"/>
  <p:tag name="KSO_WM_UNIT_CLEAR" val="1"/>
  <p:tag name="KSO_WM_UNIT_LAYERLEVEL" val="1_1"/>
  <p:tag name="KSO_WM_DIAGRAM_GROUP_CODE" val="l1-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ID" val="custom160010_7*l_i*1_6"/>
  <p:tag name="KSO_WM_UNIT_CLEAR" val="1"/>
  <p:tag name="KSO_WM_UNIT_LAYERLEVEL" val="1_1"/>
  <p:tag name="KSO_WM_DIAGRAM_GROUP_CODE" val="l1-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ID" val="custom160010_7*l_i*1_3"/>
  <p:tag name="KSO_WM_UNIT_CLEAR" val="1"/>
  <p:tag name="KSO_WM_UNIT_LAYERLEVEL" val="1_1"/>
  <p:tag name="KSO_WM_DIAGRAM_GROUP_CODE" val="l1-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ID" val="custom160010_7*l_i*1_4"/>
  <p:tag name="KSO_WM_UNIT_CLEAR" val="1"/>
  <p:tag name="KSO_WM_UNIT_LAYERLEVEL" val="1_1"/>
  <p:tag name="KSO_WM_DIAGRAM_GROUP_CODE" val="l1-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ID" val="custom160010_7*l_i*1_1"/>
  <p:tag name="KSO_WM_UNIT_CLEAR" val="1"/>
  <p:tag name="KSO_WM_UNIT_LAYERLEVEL" val="1_1"/>
  <p:tag name="KSO_WM_DIAGRAM_GROUP_CODE" val="l1-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ID" val="custom160010_7*l_i*1_2"/>
  <p:tag name="KSO_WM_UNIT_CLEAR" val="1"/>
  <p:tag name="KSO_WM_UNIT_LAYERLEVEL" val="1_1"/>
  <p:tag name="KSO_WM_DIAGRAM_GROUP_CODE" val="l1-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8"/>
  <p:tag name="KSO_WM_SLIDE_INDEX" val="8"/>
  <p:tag name="KSO_WM_SLIDE_LAYOUT" val="l_a"/>
  <p:tag name="KSO_WM_SLIDE_LAYOUT_CNT" val="1_1"/>
  <p:tag name="KSO_WM_BEAUTIFY_FLAG" val="#wm#"/>
  <p:tag name="KSO_WM_SLIDE_ITEM_CNT" val="4"/>
  <p:tag name="KSO_WM_SLIDE_TYPE" val="contents"/>
  <p:tag name="KSO_WM_TEMPLATE_CATEGORY" val="custom"/>
  <p:tag name="KSO_WM_TEMPLATE_INDEX" val="160010"/>
  <p:tag name="KSO_WM_TAG_VERSION" val="1.0"/>
  <p:tag name="KSO_WM_DIAGRAM_GROUP_CODE" val="l1-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0"/>
  <p:tag name="KSO_WM_TEMPLATE_CATEGORY" val="custom"/>
  <p:tag name="KSO_WM_TEMPLATE_INDEX" val="160010"/>
  <p:tag name="KSO_WM_UNIT_INDEX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5"/>
  <p:tag name="KSO_WM_TEMPLATE_CATEGORY" val="custom"/>
  <p:tag name="KSO_WM_TEMPLATE_INDEX" val="160010"/>
  <p:tag name="KSO_WM_UNIT_INDEX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10"/>
  <p:tag name="KSO_WM_TEMPLATE_CATEGORY" val="custom"/>
  <p:tag name="KSO_WM_TEMPLATE_INDEX" val="160010"/>
  <p:tag name="KSO_WM_UNIT_INDEX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10"/>
  <p:tag name="KSO_WM_TAG_VERSION" val="1.0"/>
  <p:tag name="KSO_WM_SLIDE_ID" val="custom16001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15"/>
  <p:tag name="KSO_WM_TEMPLATE_CATEGORY" val="custom"/>
  <p:tag name="KSO_WM_TEMPLATE_INDEX" val="160010"/>
  <p:tag name="KSO_WM_UNIT_INDEX" val="1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38"/>
  <p:tag name="KSO_WM_UNIT_HIGHLIGHT" val="0"/>
  <p:tag name="KSO_WM_UNIT_COMPATIBLE" val="0"/>
  <p:tag name="KSO_WM_UNIT_ID" val="custom160010_8*l_h_f*1_2_1"/>
  <p:tag name="KSO_WM_UNIT_PRESET_TEXT_LEN" val="10"/>
  <p:tag name="KSO_WM_UNIT_PRESET_TEXT_INDEX" val="2"/>
  <p:tag name="KSO_WM_DIAGRAM_GROUP_CODE" val="l1-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38"/>
  <p:tag name="KSO_WM_UNIT_HIGHLIGHT" val="0"/>
  <p:tag name="KSO_WM_UNIT_COMPATIBLE" val="0"/>
  <p:tag name="KSO_WM_UNIT_ID" val="custom160010_8*l_h_f*1_1_1"/>
  <p:tag name="KSO_WM_UNIT_PRESET_TEXT_LEN" val="10"/>
  <p:tag name="KSO_WM_UNIT_PRESET_TEXT_INDEX" val="2"/>
  <p:tag name="KSO_WM_DIAGRAM_GROUP_CODE" val="l1-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4_1"/>
  <p:tag name="KSO_WM_UNIT_CLEAR" val="1"/>
  <p:tag name="KSO_WM_UNIT_LAYERLEVEL" val="1_1_1"/>
  <p:tag name="KSO_WM_UNIT_VALUE" val="38"/>
  <p:tag name="KSO_WM_UNIT_HIGHLIGHT" val="0"/>
  <p:tag name="KSO_WM_UNIT_COMPATIBLE" val="0"/>
  <p:tag name="KSO_WM_UNIT_ID" val="custom160010_8*l_h_f*1_4_1"/>
  <p:tag name="KSO_WM_UNIT_PRESET_TEXT_LEN" val="10"/>
  <p:tag name="KSO_WM_UNIT_PRESET_TEXT_INDEX" val="2"/>
  <p:tag name="KSO_WM_DIAGRAM_GROUP_CODE" val="l1-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38"/>
  <p:tag name="KSO_WM_UNIT_HIGHLIGHT" val="0"/>
  <p:tag name="KSO_WM_UNIT_COMPATIBLE" val="0"/>
  <p:tag name="KSO_WM_UNIT_ID" val="custom160010_8*l_h_f*1_3_1"/>
  <p:tag name="KSO_WM_UNIT_PRESET_TEXT_LEN" val="10"/>
  <p:tag name="KSO_WM_UNIT_PRESET_TEXT_INDEX" val="2"/>
  <p:tag name="KSO_WM_DIAGRAM_GROUP_CODE" val="l1-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24"/>
  <p:tag name="KSO_WM_TEMPLATE_CATEGORY" val="custom"/>
  <p:tag name="KSO_WM_TEMPLATE_INDEX" val="160010"/>
  <p:tag name="KSO_WM_UNIT_INDEX" val="2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ISCONTENTSTITLE" val="1"/>
  <p:tag name="KSO_WM_UNIT_VALUE" val="5"/>
  <p:tag name="KSO_WM_UNIT_HIGHLIGHT" val="0"/>
  <p:tag name="KSO_WM_UNIT_COMPATIBLE" val="1"/>
  <p:tag name="KSO_WM_UNIT_ID" val="custom160010_8*a*1"/>
  <p:tag name="KSO_WM_UNIT_BIND_DECORATION_IDS" val="custom160010_8*i*27"/>
  <p:tag name="KSO_WM_UNIT_PRESET_TEXT" val="CONTENT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4_1"/>
  <p:tag name="KSO_WM_UNIT_CLEAR" val="1"/>
  <p:tag name="KSO_WM_UNIT_LAYERLEVEL" val="1_1_1"/>
  <p:tag name="KSO_WM_UNIT_VALUE" val="17"/>
  <p:tag name="KSO_WM_UNIT_HIGHLIGHT" val="0"/>
  <p:tag name="KSO_WM_UNIT_COMPATIBLE" val="0"/>
  <p:tag name="KSO_WM_UNIT_ID" val="custom160010_8*l_h_a*1_4_1"/>
  <p:tag name="KSO_WM_UNIT_PRESET_TEXT_INDEX" val="0"/>
  <p:tag name="KSO_WM_UNIT_PRESET_TEXT_LEN" val="9"/>
  <p:tag name="KSO_WM_DIAGRAM_GROUP_CODE" val="l1-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7"/>
  <p:tag name="KSO_WM_UNIT_HIGHLIGHT" val="0"/>
  <p:tag name="KSO_WM_UNIT_COMPATIBLE" val="0"/>
  <p:tag name="KSO_WM_UNIT_ID" val="custom160010_8*l_h_a*1_3_1"/>
  <p:tag name="KSO_WM_UNIT_PRESET_TEXT_INDEX" val="0"/>
  <p:tag name="KSO_WM_UNIT_PRESET_TEXT_LEN" val="9"/>
  <p:tag name="KSO_WM_DIAGRAM_GROUP_CODE" val="l1-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7"/>
  <p:tag name="KSO_WM_UNIT_HIGHLIGHT" val="0"/>
  <p:tag name="KSO_WM_UNIT_COMPATIBLE" val="0"/>
  <p:tag name="KSO_WM_UNIT_ID" val="custom160010_8*l_h_a*1_1_1"/>
  <p:tag name="KSO_WM_UNIT_PRESET_TEXT_INDEX" val="0"/>
  <p:tag name="KSO_WM_UNIT_PRESET_TEXT_LEN" val="9"/>
  <p:tag name="KSO_WM_DIAGRAM_GROUP_CODE" val="l1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ID" val="custom160010_2*a*1"/>
  <p:tag name="KSO_WM_UNIT_CLEAR" val="1"/>
  <p:tag name="KSO_WM_UNIT_LAYERLEVEL" val="1"/>
  <p:tag name="KSO_WM_UNIT_VALUE" val="44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7"/>
  <p:tag name="KSO_WM_UNIT_HIGHLIGHT" val="0"/>
  <p:tag name="KSO_WM_UNIT_COMPATIBLE" val="0"/>
  <p:tag name="KSO_WM_UNIT_ID" val="custom160010_8*l_h_a*1_2_1"/>
  <p:tag name="KSO_WM_UNIT_PRESET_TEXT_INDEX" val="0"/>
  <p:tag name="KSO_WM_UNIT_PRESET_TEXT_LEN" val="9"/>
  <p:tag name="KSO_WM_DIAGRAM_GROUP_CODE" val="l1-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27"/>
  <p:tag name="KSO_WM_TEMPLATE_CATEGORY" val="custom"/>
  <p:tag name="KSO_WM_TEMPLATE_INDEX" val="160010"/>
  <p:tag name="KSO_WM_UNIT_INDEX" val="2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8*i*28"/>
  <p:tag name="KSO_WM_TEMPLATE_CATEGORY" val="custom"/>
  <p:tag name="KSO_WM_TEMPLATE_INDEX" val="160010"/>
  <p:tag name="KSO_WM_UNIT_INDEX" val="2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7"/>
  <p:tag name="KSO_WM_UNIT_CLEAR" val="1"/>
  <p:tag name="KSO_WM_UNIT_LAYERLEVEL" val="1_1"/>
  <p:tag name="KSO_WM_UNIT_ID" val="custom160010_8*l_i*1_7"/>
  <p:tag name="KSO_WM_DIAGRAM_GROUP_CODE" val="l1-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8"/>
  <p:tag name="KSO_WM_UNIT_CLEAR" val="1"/>
  <p:tag name="KSO_WM_UNIT_LAYERLEVEL" val="1_1"/>
  <p:tag name="KSO_WM_UNIT_ID" val="custom160010_8*l_i*1_8"/>
  <p:tag name="KSO_WM_DIAGRAM_GROUP_CODE" val="l1-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5"/>
  <p:tag name="KSO_WM_UNIT_CLEAR" val="1"/>
  <p:tag name="KSO_WM_UNIT_LAYERLEVEL" val="1_1"/>
  <p:tag name="KSO_WM_UNIT_ID" val="custom160010_8*l_i*1_5"/>
  <p:tag name="KSO_WM_DIAGRAM_GROUP_CODE" val="l1-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6"/>
  <p:tag name="KSO_WM_UNIT_CLEAR" val="1"/>
  <p:tag name="KSO_WM_UNIT_LAYERLEVEL" val="1_1"/>
  <p:tag name="KSO_WM_UNIT_ID" val="custom160010_8*l_i*1_6"/>
  <p:tag name="KSO_WM_DIAGRAM_GROUP_CODE" val="l1-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3"/>
  <p:tag name="KSO_WM_UNIT_CLEAR" val="1"/>
  <p:tag name="KSO_WM_UNIT_LAYERLEVEL" val="1_1"/>
  <p:tag name="KSO_WM_UNIT_ID" val="custom160010_8*l_i*1_3"/>
  <p:tag name="KSO_WM_DIAGRAM_GROUP_CODE" val="l1-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4"/>
  <p:tag name="KSO_WM_UNIT_CLEAR" val="1"/>
  <p:tag name="KSO_WM_UNIT_LAYERLEVEL" val="1_1"/>
  <p:tag name="KSO_WM_UNIT_ID" val="custom160010_8*l_i*1_4"/>
  <p:tag name="KSO_WM_DIAGRAM_GROUP_CODE" val="l1-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1"/>
  <p:tag name="KSO_WM_UNIT_CLEAR" val="1"/>
  <p:tag name="KSO_WM_UNIT_LAYERLEVEL" val="1_1"/>
  <p:tag name="KSO_WM_UNIT_ID" val="custom160010_8*l_i*1_1"/>
  <p:tag name="KSO_WM_DIAGRAM_GROUP_CODE" val="l1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f"/>
  <p:tag name="KSO_WM_UNIT_INDEX" val="1"/>
  <p:tag name="KSO_WM_UNIT_ID" val="custom160010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6"/>
  <p:tag name="KSO_WM_UNIT_PRESET_TEXT_LEN" val="5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i"/>
  <p:tag name="KSO_WM_UNIT_INDEX" val="1_2"/>
  <p:tag name="KSO_WM_UNIT_CLEAR" val="1"/>
  <p:tag name="KSO_WM_UNIT_LAYERLEVEL" val="1_1"/>
  <p:tag name="KSO_WM_UNIT_ID" val="custom160010_8*l_i*1_2"/>
  <p:tag name="KSO_WM_DIAGRAM_GROUP_CODE" val="l1-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160010_9"/>
  <p:tag name="KSO_WM_SLIDE_INDEX" val="9"/>
  <p:tag name="KSO_WM_SLIDE_LAYOUT" val="l_a"/>
  <p:tag name="KSO_WM_SLIDE_LAYOUT_CNT" val="1_1"/>
  <p:tag name="KSO_WM_BEAUTIFY_FLAG" val="#wm#"/>
  <p:tag name="KSO_WM_SLIDE_ITEM_CNT" val="5"/>
  <p:tag name="KSO_WM_SLIDE_TYPE" val="contents"/>
  <p:tag name="KSO_WM_TEMPLATE_CATEGORY" val="custom"/>
  <p:tag name="KSO_WM_TEMPLATE_INDEX" val="160010"/>
  <p:tag name="KSO_WM_TAG_VERSION" val="1.0"/>
  <p:tag name="KSO_WM_DIAGRAM_GROUP_CODE" val="l1-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0"/>
  <p:tag name="KSO_WM_TEMPLATE_CATEGORY" val="custom"/>
  <p:tag name="KSO_WM_TEMPLATE_INDEX" val="160010"/>
  <p:tag name="KSO_WM_UNIT_INDEX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5"/>
  <p:tag name="KSO_WM_TEMPLATE_CATEGORY" val="custom"/>
  <p:tag name="KSO_WM_TEMPLATE_INDEX" val="160010"/>
  <p:tag name="KSO_WM_UNIT_INDEX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10"/>
  <p:tag name="KSO_WM_TEMPLATE_CATEGORY" val="custom"/>
  <p:tag name="KSO_WM_TEMPLATE_INDEX" val="160010"/>
  <p:tag name="KSO_WM_UNIT_INDEX" val="1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15"/>
  <p:tag name="KSO_WM_TEMPLATE_CATEGORY" val="custom"/>
  <p:tag name="KSO_WM_TEMPLATE_INDEX" val="160010"/>
  <p:tag name="KSO_WM_UNIT_INDEX" val="1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20"/>
  <p:tag name="KSO_WM_TEMPLATE_CATEGORY" val="custom"/>
  <p:tag name="KSO_WM_TEMPLATE_INDEX" val="160010"/>
  <p:tag name="KSO_WM_UNIT_INDEX" val="2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1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9*l_h_f*1_1_1"/>
  <p:tag name="KSO_WM_UNIT_PRESET_TEXT_LEN" val="10"/>
  <p:tag name="KSO_WM_UNIT_PRESET_TEXT_INDEX" val="2"/>
  <p:tag name="KSO_WM_DIAGRAM_GROUP_CODE" val="l1-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3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9*l_h_f*1_3_1"/>
  <p:tag name="KSO_WM_UNIT_PRESET_TEXT_LEN" val="10"/>
  <p:tag name="KSO_WM_UNIT_PRESET_TEXT_INDEX" val="2"/>
  <p:tag name="KSO_WM_DIAGRAM_GROUP_CODE" val="l1-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2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9*l_h_f*1_2_1"/>
  <p:tag name="KSO_WM_UNIT_PRESET_TEXT_LEN" val="10"/>
  <p:tag name="KSO_WM_UNIT_PRESET_TEXT_INDEX" val="2"/>
  <p:tag name="KSO_WM_DIAGRAM_GROUP_CODE" val="l1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10"/>
  <p:tag name="KSO_WM_TAG_VERSION" val="1.0"/>
  <p:tag name="KSO_WM_SLIDE_ID" val="custom160010_3"/>
  <p:tag name="KSO_WM_SLIDE_INDEX" val="3"/>
  <p:tag name="KSO_WM_SLIDE_ITEM_CNT" val="2"/>
  <p:tag name="KSO_WM_SLIDE_LAYOUT" val="a_f"/>
  <p:tag name="KSO_WM_SLIDE_LAYOUT_CNT" val="1_2"/>
  <p:tag name="KSO_WM_SLIDE_TYPE" val="text"/>
  <p:tag name="KSO_WM_BEAUTIFY_FLAG" val="#wm#"/>
  <p:tag name="KSO_WM_SLIDE_POSITION" val="58*138"/>
  <p:tag name="KSO_WM_SLIDE_SIZE" val="836*34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4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9*l_h_f*1_4_1"/>
  <p:tag name="KSO_WM_UNIT_PRESET_TEXT_LEN" val="10"/>
  <p:tag name="KSO_WM_UNIT_PRESET_TEXT_INDEX" val="2"/>
  <p:tag name="KSO_WM_DIAGRAM_GROUP_CODE" val="l1-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f"/>
  <p:tag name="KSO_WM_UNIT_INDEX" val="1_5_1"/>
  <p:tag name="KSO_WM_UNIT_CLEAR" val="1"/>
  <p:tag name="KSO_WM_UNIT_LAYERLEVEL" val="1_1_1"/>
  <p:tag name="KSO_WM_UNIT_VALUE" val="36"/>
  <p:tag name="KSO_WM_UNIT_HIGHLIGHT" val="0"/>
  <p:tag name="KSO_WM_UNIT_COMPATIBLE" val="0"/>
  <p:tag name="KSO_WM_UNIT_ID" val="custom160010_9*l_h_f*1_5_1"/>
  <p:tag name="KSO_WM_UNIT_PRESET_TEXT_LEN" val="10"/>
  <p:tag name="KSO_WM_UNIT_PRESET_TEXT_INDEX" val="2"/>
  <p:tag name="KSO_WM_DIAGRAM_GROUP_CODE" val="l1-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30"/>
  <p:tag name="KSO_WM_TEMPLATE_CATEGORY" val="custom"/>
  <p:tag name="KSO_WM_TEMPLATE_INDEX" val="160010"/>
  <p:tag name="KSO_WM_UNIT_INDEX" val="3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a"/>
  <p:tag name="KSO_WM_UNIT_INDEX" val="1"/>
  <p:tag name="KSO_WM_UNIT_CLEAR" val="1"/>
  <p:tag name="KSO_WM_UNIT_LAYERLEVEL" val="1"/>
  <p:tag name="KSO_WM_UNIT_ISCONTENTSTITLE" val="1"/>
  <p:tag name="KSO_WM_UNIT_VALUE" val="5"/>
  <p:tag name="KSO_WM_UNIT_HIGHLIGHT" val="0"/>
  <p:tag name="KSO_WM_UNIT_COMPATIBLE" val="1"/>
  <p:tag name="KSO_WM_UNIT_ID" val="custom160010_9*a*1"/>
  <p:tag name="KSO_WM_UNIT_BIND_DECORATION_IDS" val="custom160010_9*i*33"/>
  <p:tag name="KSO_WM_UNIT_PRESET_TEXT" val="CONTENT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4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9*l_h_a*1_4_1"/>
  <p:tag name="KSO_WM_UNIT_PRESET_TEXT_INDEX" val="0"/>
  <p:tag name="KSO_WM_UNIT_PRESET_TEXT_LEN" val="9"/>
  <p:tag name="KSO_WM_DIAGRAM_GROUP_CODE" val="l1-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5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9*l_h_a*1_5_1"/>
  <p:tag name="KSO_WM_UNIT_PRESET_TEXT_INDEX" val="0"/>
  <p:tag name="KSO_WM_UNIT_PRESET_TEXT_LEN" val="9"/>
  <p:tag name="KSO_WM_DIAGRAM_GROUP_CODE" val="l1-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1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9*l_h_a*1_1_1"/>
  <p:tag name="KSO_WM_UNIT_PRESET_TEXT_INDEX" val="0"/>
  <p:tag name="KSO_WM_UNIT_PRESET_TEXT_LEN" val="9"/>
  <p:tag name="KSO_WM_DIAGRAM_GROUP_CODE" val="l1-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2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9*l_h_a*1_2_1"/>
  <p:tag name="KSO_WM_UNIT_PRESET_TEXT_INDEX" val="0"/>
  <p:tag name="KSO_WM_UNIT_PRESET_TEXT_LEN" val="9"/>
  <p:tag name="KSO_WM_DIAGRAM_GROUP_CODE" val="l1-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10"/>
  <p:tag name="KSO_WM_UNIT_TYPE" val="l_h_a"/>
  <p:tag name="KSO_WM_UNIT_INDEX" val="1_3_1"/>
  <p:tag name="KSO_WM_UNIT_CLEAR" val="1"/>
  <p:tag name="KSO_WM_UNIT_LAYERLEVEL" val="1_1_1"/>
  <p:tag name="KSO_WM_UNIT_VALUE" val="16"/>
  <p:tag name="KSO_WM_UNIT_HIGHLIGHT" val="0"/>
  <p:tag name="KSO_WM_UNIT_COMPATIBLE" val="0"/>
  <p:tag name="KSO_WM_UNIT_ID" val="custom160010_9*l_h_a*1_3_1"/>
  <p:tag name="KSO_WM_UNIT_PRESET_TEXT_INDEX" val="0"/>
  <p:tag name="KSO_WM_UNIT_PRESET_TEXT_LEN" val="9"/>
  <p:tag name="KSO_WM_DIAGRAM_GROUP_CODE" val="l1-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010_9*i*33"/>
  <p:tag name="KSO_WM_TEMPLATE_CATEGORY" val="custom"/>
  <p:tag name="KSO_WM_TEMPLATE_INDEX" val="160010"/>
  <p:tag name="KSO_WM_UNIT_INDEX" val="33"/>
</p:tagLst>
</file>

<file path=ppt/theme/theme1.xml><?xml version="1.0" encoding="utf-8"?>
<a:theme xmlns:a="http://schemas.openxmlformats.org/drawingml/2006/main" name="默认设计模板">
  <a:themeElements>
    <a:clrScheme name="PPT10">
      <a:dk1>
        <a:srgbClr val="67841A"/>
      </a:dk1>
      <a:lt1>
        <a:srgbClr val="FFFFFF"/>
      </a:lt1>
      <a:dk2>
        <a:srgbClr val="8FC226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1872</Words>
  <Application>Microsoft Office PowerPoint</Application>
  <PresentationFormat>宽屏</PresentationFormat>
  <Paragraphs>279</Paragraphs>
  <Slides>34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默认设计模板</vt:lpstr>
      <vt:lpstr>请在此输入您的标题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请在此输入您的标题</vt:lpstr>
      <vt:lpstr>请在此输入您的标题</vt:lpstr>
      <vt:lpstr>请在此输入您的标题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请在此输入您的标题</dc:title>
  <dc:creator>优品PPT</dc:creator>
  <cp:keywords>http:/www.ypppt.com</cp:keywords>
  <dc:description>http://www.ypppt.com/</dc:description>
  <cp:lastModifiedBy>天 下</cp:lastModifiedBy>
  <cp:revision>46</cp:revision>
  <dcterms:created xsi:type="dcterms:W3CDTF">2015-12-22T07:32:00Z</dcterms:created>
  <dcterms:modified xsi:type="dcterms:W3CDTF">2021-01-05T05:05:41Z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