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5" r:id="rId4"/>
    <p:sldId id="263" r:id="rId5"/>
    <p:sldId id="264" r:id="rId6"/>
    <p:sldId id="260" r:id="rId7"/>
  </p:sldIdLst>
  <p:sldSz cx="10160000" cy="5715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E4E3E2"/>
    <a:srgbClr val="E8E8E8"/>
    <a:srgbClr val="EAEAEA"/>
    <a:srgbClr val="E50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3" autoAdjust="0"/>
  </p:normalViewPr>
  <p:slideViewPr>
    <p:cSldViewPr>
      <p:cViewPr varScale="1">
        <p:scale>
          <a:sx n="127" d="100"/>
          <a:sy n="127" d="100"/>
        </p:scale>
        <p:origin x="1422" y="114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B29C8-FB31-40C9-9F28-23DDC5B04A5E}" type="doc">
      <dgm:prSet loTypeId="urn:microsoft.com/office/officeart/2005/8/layout/list1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5304D21C-932A-43E3-B600-B6F3D5523E32}">
      <dgm:prSet phldrT="[文本]" custT="1"/>
      <dgm:spPr>
        <a:solidFill>
          <a:srgbClr val="FF6699"/>
        </a:solidFill>
      </dgm:spPr>
      <dgm:t>
        <a:bodyPr/>
        <a:lstStyle/>
        <a:p>
          <a:r>
            <a: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r>
            <a: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、***********</a:t>
          </a:r>
          <a:endParaRPr lang="zh-CN" altLang="en-US" sz="24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B48F6AA-9106-443F-8D7B-1ED53F3023E9}" type="parTrans" cxnId="{52D28378-2B58-4BBD-88D7-84AE00E4B68B}">
      <dgm:prSet/>
      <dgm:spPr/>
      <dgm:t>
        <a:bodyPr/>
        <a:lstStyle/>
        <a:p>
          <a:endParaRPr lang="zh-CN" altLang="en-US"/>
        </a:p>
      </dgm:t>
    </dgm:pt>
    <dgm:pt modelId="{6ADA51A9-8042-4AA1-9492-395A6CFB37A1}" type="sibTrans" cxnId="{52D28378-2B58-4BBD-88D7-84AE00E4B68B}">
      <dgm:prSet/>
      <dgm:spPr/>
      <dgm:t>
        <a:bodyPr/>
        <a:lstStyle/>
        <a:p>
          <a:endParaRPr lang="zh-CN" altLang="en-US"/>
        </a:p>
      </dgm:t>
    </dgm:pt>
    <dgm:pt modelId="{9F7122D5-EBC0-4961-AE6E-41217D4F4283}">
      <dgm:prSet phldrT="[文本]" custT="1"/>
      <dgm:spPr>
        <a:solidFill>
          <a:srgbClr val="FF6699"/>
        </a:solidFill>
      </dgm:spPr>
      <dgm:t>
        <a:bodyPr/>
        <a:lstStyle/>
        <a:p>
          <a:r>
            <a: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2</a:t>
          </a:r>
          <a:r>
            <a: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、***********</a:t>
          </a:r>
          <a:endParaRPr lang="zh-CN" altLang="en-US" sz="24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7D1FE3E-F57A-4881-8FC1-8F65D3215503}" type="parTrans" cxnId="{B78BA1D7-D28A-4331-9ED0-FC69F5E1A31F}">
      <dgm:prSet/>
      <dgm:spPr/>
      <dgm:t>
        <a:bodyPr/>
        <a:lstStyle/>
        <a:p>
          <a:endParaRPr lang="zh-CN" altLang="en-US"/>
        </a:p>
      </dgm:t>
    </dgm:pt>
    <dgm:pt modelId="{EEFEDBAA-A5BD-4CE1-971C-9CF0D2C8115B}" type="sibTrans" cxnId="{B78BA1D7-D28A-4331-9ED0-FC69F5E1A31F}">
      <dgm:prSet/>
      <dgm:spPr/>
      <dgm:t>
        <a:bodyPr/>
        <a:lstStyle/>
        <a:p>
          <a:endParaRPr lang="zh-CN" altLang="en-US"/>
        </a:p>
      </dgm:t>
    </dgm:pt>
    <dgm:pt modelId="{BEBA1DBF-36ED-45AA-BD99-D9735F76BB12}">
      <dgm:prSet phldrT="[文本]" custT="1"/>
      <dgm:spPr>
        <a:solidFill>
          <a:srgbClr val="FF6699"/>
        </a:solidFill>
      </dgm:spPr>
      <dgm:t>
        <a:bodyPr/>
        <a:lstStyle/>
        <a:p>
          <a:r>
            <a: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r>
            <a: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、***********</a:t>
          </a:r>
          <a:endParaRPr lang="zh-CN" altLang="en-US" sz="24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EC22A62-DD59-4AB2-AF05-E613875839D9}" type="parTrans" cxnId="{0EAB8758-2F0C-4BC0-A9E8-19FAB47D6443}">
      <dgm:prSet/>
      <dgm:spPr/>
      <dgm:t>
        <a:bodyPr/>
        <a:lstStyle/>
        <a:p>
          <a:endParaRPr lang="zh-CN" altLang="en-US"/>
        </a:p>
      </dgm:t>
    </dgm:pt>
    <dgm:pt modelId="{0F54716E-15DA-42CC-886D-63A01566B511}" type="sibTrans" cxnId="{0EAB8758-2F0C-4BC0-A9E8-19FAB47D6443}">
      <dgm:prSet/>
      <dgm:spPr/>
      <dgm:t>
        <a:bodyPr/>
        <a:lstStyle/>
        <a:p>
          <a:endParaRPr lang="zh-CN" altLang="en-US"/>
        </a:p>
      </dgm:t>
    </dgm:pt>
    <dgm:pt modelId="{F6CCC96D-2D12-4DED-B6FC-704729BA5BC3}" type="pres">
      <dgm:prSet presAssocID="{678B29C8-FB31-40C9-9F28-23DDC5B04A5E}" presName="linear" presStyleCnt="0">
        <dgm:presLayoutVars>
          <dgm:dir/>
          <dgm:animLvl val="lvl"/>
          <dgm:resizeHandles val="exact"/>
        </dgm:presLayoutVars>
      </dgm:prSet>
      <dgm:spPr/>
    </dgm:pt>
    <dgm:pt modelId="{1C27D461-BF15-4C58-819E-563C2E3112A0}" type="pres">
      <dgm:prSet presAssocID="{5304D21C-932A-43E3-B600-B6F3D5523E32}" presName="parentLin" presStyleCnt="0"/>
      <dgm:spPr/>
    </dgm:pt>
    <dgm:pt modelId="{1469A10F-6055-43DA-91E9-B67EC25F75E3}" type="pres">
      <dgm:prSet presAssocID="{5304D21C-932A-43E3-B600-B6F3D5523E32}" presName="parentLeftMargin" presStyleLbl="node1" presStyleIdx="0" presStyleCnt="3"/>
      <dgm:spPr/>
    </dgm:pt>
    <dgm:pt modelId="{14DBC231-A589-40D0-96B3-9139D2725774}" type="pres">
      <dgm:prSet presAssocID="{5304D21C-932A-43E3-B600-B6F3D5523E32}" presName="parentText" presStyleLbl="node1" presStyleIdx="0" presStyleCnt="3" custScaleX="126445" custScaleY="43816" custLinFactNeighborY="-16501">
        <dgm:presLayoutVars>
          <dgm:chMax val="0"/>
          <dgm:bulletEnabled val="1"/>
        </dgm:presLayoutVars>
      </dgm:prSet>
      <dgm:spPr/>
    </dgm:pt>
    <dgm:pt modelId="{37FFD270-9EC8-40B6-8033-E3C551CA3D6A}" type="pres">
      <dgm:prSet presAssocID="{5304D21C-932A-43E3-B600-B6F3D5523E32}" presName="negativeSpace" presStyleCnt="0"/>
      <dgm:spPr/>
    </dgm:pt>
    <dgm:pt modelId="{2406F8ED-1D4A-496A-BFA4-71A89E5FC6AF}" type="pres">
      <dgm:prSet presAssocID="{5304D21C-932A-43E3-B600-B6F3D5523E32}" presName="childText" presStyleLbl="conFgAcc1" presStyleIdx="0" presStyleCnt="3" custScaleY="49951">
        <dgm:presLayoutVars>
          <dgm:bulletEnabled val="1"/>
        </dgm:presLayoutVars>
      </dgm:prSet>
      <dgm:spPr>
        <a:ln>
          <a:solidFill>
            <a:srgbClr val="FF6699"/>
          </a:solidFill>
        </a:ln>
      </dgm:spPr>
    </dgm:pt>
    <dgm:pt modelId="{C104894B-C53C-41F3-9067-5A82F9F1582B}" type="pres">
      <dgm:prSet presAssocID="{6ADA51A9-8042-4AA1-9492-395A6CFB37A1}" presName="spaceBetweenRectangles" presStyleCnt="0"/>
      <dgm:spPr/>
    </dgm:pt>
    <dgm:pt modelId="{AED3C8C6-D9ED-479A-8837-2047EBE0584B}" type="pres">
      <dgm:prSet presAssocID="{9F7122D5-EBC0-4961-AE6E-41217D4F4283}" presName="parentLin" presStyleCnt="0"/>
      <dgm:spPr/>
    </dgm:pt>
    <dgm:pt modelId="{940A899F-3748-460C-924A-8EADD614B5BB}" type="pres">
      <dgm:prSet presAssocID="{9F7122D5-EBC0-4961-AE6E-41217D4F4283}" presName="parentLeftMargin" presStyleLbl="node1" presStyleIdx="0" presStyleCnt="3"/>
      <dgm:spPr/>
    </dgm:pt>
    <dgm:pt modelId="{7C4A41B2-C59F-4856-B3A8-45F55C9DB5A1}" type="pres">
      <dgm:prSet presAssocID="{9F7122D5-EBC0-4961-AE6E-41217D4F4283}" presName="parentText" presStyleLbl="node1" presStyleIdx="1" presStyleCnt="3" custScaleX="126445" custScaleY="43816" custLinFactNeighborY="-12949">
        <dgm:presLayoutVars>
          <dgm:chMax val="0"/>
          <dgm:bulletEnabled val="1"/>
        </dgm:presLayoutVars>
      </dgm:prSet>
      <dgm:spPr/>
    </dgm:pt>
    <dgm:pt modelId="{20DC27C5-D87F-42D1-A1DC-941E67E076BC}" type="pres">
      <dgm:prSet presAssocID="{9F7122D5-EBC0-4961-AE6E-41217D4F4283}" presName="negativeSpace" presStyleCnt="0"/>
      <dgm:spPr/>
    </dgm:pt>
    <dgm:pt modelId="{9AF3F70A-53CE-40AE-8938-04941E5A98BD}" type="pres">
      <dgm:prSet presAssocID="{9F7122D5-EBC0-4961-AE6E-41217D4F4283}" presName="childText" presStyleLbl="conFgAcc1" presStyleIdx="1" presStyleCnt="3" custScaleY="49951" custLinFactNeighborY="19417">
        <dgm:presLayoutVars>
          <dgm:bulletEnabled val="1"/>
        </dgm:presLayoutVars>
      </dgm:prSet>
      <dgm:spPr>
        <a:ln>
          <a:solidFill>
            <a:srgbClr val="FF6699"/>
          </a:solidFill>
        </a:ln>
      </dgm:spPr>
    </dgm:pt>
    <dgm:pt modelId="{8ECA01D9-6086-448C-9974-64AF9A210E52}" type="pres">
      <dgm:prSet presAssocID="{EEFEDBAA-A5BD-4CE1-971C-9CF0D2C8115B}" presName="spaceBetweenRectangles" presStyleCnt="0"/>
      <dgm:spPr/>
    </dgm:pt>
    <dgm:pt modelId="{E35D12C2-C189-4E09-9893-1BC08F7A607A}" type="pres">
      <dgm:prSet presAssocID="{BEBA1DBF-36ED-45AA-BD99-D9735F76BB12}" presName="parentLin" presStyleCnt="0"/>
      <dgm:spPr/>
    </dgm:pt>
    <dgm:pt modelId="{FD0B33CD-189E-4232-BA96-F56547F6C59A}" type="pres">
      <dgm:prSet presAssocID="{BEBA1DBF-36ED-45AA-BD99-D9735F76BB12}" presName="parentLeftMargin" presStyleLbl="node1" presStyleIdx="1" presStyleCnt="3"/>
      <dgm:spPr/>
    </dgm:pt>
    <dgm:pt modelId="{EB78EF1E-DE25-4BF4-9345-87D967A88B85}" type="pres">
      <dgm:prSet presAssocID="{BEBA1DBF-36ED-45AA-BD99-D9735F76BB12}" presName="parentText" presStyleLbl="node1" presStyleIdx="2" presStyleCnt="3" custScaleX="127053" custScaleY="43816" custLinFactNeighborY="-10084">
        <dgm:presLayoutVars>
          <dgm:chMax val="0"/>
          <dgm:bulletEnabled val="1"/>
        </dgm:presLayoutVars>
      </dgm:prSet>
      <dgm:spPr/>
    </dgm:pt>
    <dgm:pt modelId="{7A23E601-CB5B-4F0E-AE12-6F5DD685AB15}" type="pres">
      <dgm:prSet presAssocID="{BEBA1DBF-36ED-45AA-BD99-D9735F76BB12}" presName="negativeSpace" presStyleCnt="0"/>
      <dgm:spPr/>
    </dgm:pt>
    <dgm:pt modelId="{91CD2365-B493-46A5-A841-31F1BE227CCD}" type="pres">
      <dgm:prSet presAssocID="{BEBA1DBF-36ED-45AA-BD99-D9735F76BB12}" presName="childText" presStyleLbl="conFgAcc1" presStyleIdx="2" presStyleCnt="3" custScaleY="49951" custLinFactNeighborY="12834">
        <dgm:presLayoutVars>
          <dgm:bulletEnabled val="1"/>
        </dgm:presLayoutVars>
      </dgm:prSet>
      <dgm:spPr>
        <a:ln>
          <a:solidFill>
            <a:srgbClr val="FF6699"/>
          </a:solidFill>
        </a:ln>
      </dgm:spPr>
    </dgm:pt>
  </dgm:ptLst>
  <dgm:cxnLst>
    <dgm:cxn modelId="{7634BB16-05D0-4166-96AA-AC561444082F}" type="presOf" srcId="{BEBA1DBF-36ED-45AA-BD99-D9735F76BB12}" destId="{FD0B33CD-189E-4232-BA96-F56547F6C59A}" srcOrd="0" destOrd="0" presId="urn:microsoft.com/office/officeart/2005/8/layout/list1#1"/>
    <dgm:cxn modelId="{E415ED5D-A7D1-4016-8AB4-16D4980EB689}" type="presOf" srcId="{9F7122D5-EBC0-4961-AE6E-41217D4F4283}" destId="{7C4A41B2-C59F-4856-B3A8-45F55C9DB5A1}" srcOrd="1" destOrd="0" presId="urn:microsoft.com/office/officeart/2005/8/layout/list1#1"/>
    <dgm:cxn modelId="{E37D9349-2FC7-46B2-8AC9-61E12640045B}" type="presOf" srcId="{BEBA1DBF-36ED-45AA-BD99-D9735F76BB12}" destId="{EB78EF1E-DE25-4BF4-9345-87D967A88B85}" srcOrd="1" destOrd="0" presId="urn:microsoft.com/office/officeart/2005/8/layout/list1#1"/>
    <dgm:cxn modelId="{DE904D6F-66C8-4C3A-8CE0-518B0D03EB1C}" type="presOf" srcId="{9F7122D5-EBC0-4961-AE6E-41217D4F4283}" destId="{940A899F-3748-460C-924A-8EADD614B5BB}" srcOrd="0" destOrd="0" presId="urn:microsoft.com/office/officeart/2005/8/layout/list1#1"/>
    <dgm:cxn modelId="{52D28378-2B58-4BBD-88D7-84AE00E4B68B}" srcId="{678B29C8-FB31-40C9-9F28-23DDC5B04A5E}" destId="{5304D21C-932A-43E3-B600-B6F3D5523E32}" srcOrd="0" destOrd="0" parTransId="{FB48F6AA-9106-443F-8D7B-1ED53F3023E9}" sibTransId="{6ADA51A9-8042-4AA1-9492-395A6CFB37A1}"/>
    <dgm:cxn modelId="{0EAB8758-2F0C-4BC0-A9E8-19FAB47D6443}" srcId="{678B29C8-FB31-40C9-9F28-23DDC5B04A5E}" destId="{BEBA1DBF-36ED-45AA-BD99-D9735F76BB12}" srcOrd="2" destOrd="0" parTransId="{4EC22A62-DD59-4AB2-AF05-E613875839D9}" sibTransId="{0F54716E-15DA-42CC-886D-63A01566B511}"/>
    <dgm:cxn modelId="{070AB495-ACB4-410C-B051-DB357729CEA5}" type="presOf" srcId="{5304D21C-932A-43E3-B600-B6F3D5523E32}" destId="{14DBC231-A589-40D0-96B3-9139D2725774}" srcOrd="1" destOrd="0" presId="urn:microsoft.com/office/officeart/2005/8/layout/list1#1"/>
    <dgm:cxn modelId="{2E02E6BA-D78C-4711-9A0C-613A57BD5B00}" type="presOf" srcId="{5304D21C-932A-43E3-B600-B6F3D5523E32}" destId="{1469A10F-6055-43DA-91E9-B67EC25F75E3}" srcOrd="0" destOrd="0" presId="urn:microsoft.com/office/officeart/2005/8/layout/list1#1"/>
    <dgm:cxn modelId="{5E0581C2-53AA-4287-91C9-376AB3C8BDC7}" type="presOf" srcId="{678B29C8-FB31-40C9-9F28-23DDC5B04A5E}" destId="{F6CCC96D-2D12-4DED-B6FC-704729BA5BC3}" srcOrd="0" destOrd="0" presId="urn:microsoft.com/office/officeart/2005/8/layout/list1#1"/>
    <dgm:cxn modelId="{B78BA1D7-D28A-4331-9ED0-FC69F5E1A31F}" srcId="{678B29C8-FB31-40C9-9F28-23DDC5B04A5E}" destId="{9F7122D5-EBC0-4961-AE6E-41217D4F4283}" srcOrd="1" destOrd="0" parTransId="{17D1FE3E-F57A-4881-8FC1-8F65D3215503}" sibTransId="{EEFEDBAA-A5BD-4CE1-971C-9CF0D2C8115B}"/>
    <dgm:cxn modelId="{590FDA75-579A-4E9E-9F86-DB24C3E55A20}" type="presParOf" srcId="{F6CCC96D-2D12-4DED-B6FC-704729BA5BC3}" destId="{1C27D461-BF15-4C58-819E-563C2E3112A0}" srcOrd="0" destOrd="0" presId="urn:microsoft.com/office/officeart/2005/8/layout/list1#1"/>
    <dgm:cxn modelId="{288E6F23-582C-4F34-B478-8320F42A2E95}" type="presParOf" srcId="{1C27D461-BF15-4C58-819E-563C2E3112A0}" destId="{1469A10F-6055-43DA-91E9-B67EC25F75E3}" srcOrd="0" destOrd="0" presId="urn:microsoft.com/office/officeart/2005/8/layout/list1#1"/>
    <dgm:cxn modelId="{19465FA2-2890-4FA8-A978-FEDE2C21EDE7}" type="presParOf" srcId="{1C27D461-BF15-4C58-819E-563C2E3112A0}" destId="{14DBC231-A589-40D0-96B3-9139D2725774}" srcOrd="1" destOrd="0" presId="urn:microsoft.com/office/officeart/2005/8/layout/list1#1"/>
    <dgm:cxn modelId="{7BD4C9A4-C43B-4ADE-85CF-E9CC336CBF03}" type="presParOf" srcId="{F6CCC96D-2D12-4DED-B6FC-704729BA5BC3}" destId="{37FFD270-9EC8-40B6-8033-E3C551CA3D6A}" srcOrd="1" destOrd="0" presId="urn:microsoft.com/office/officeart/2005/8/layout/list1#1"/>
    <dgm:cxn modelId="{20E19889-0796-4A27-BD2D-077539C91CE0}" type="presParOf" srcId="{F6CCC96D-2D12-4DED-B6FC-704729BA5BC3}" destId="{2406F8ED-1D4A-496A-BFA4-71A89E5FC6AF}" srcOrd="2" destOrd="0" presId="urn:microsoft.com/office/officeart/2005/8/layout/list1#1"/>
    <dgm:cxn modelId="{7D0A45BA-3F02-4364-A994-8AB1AFD26E2F}" type="presParOf" srcId="{F6CCC96D-2D12-4DED-B6FC-704729BA5BC3}" destId="{C104894B-C53C-41F3-9067-5A82F9F1582B}" srcOrd="3" destOrd="0" presId="urn:microsoft.com/office/officeart/2005/8/layout/list1#1"/>
    <dgm:cxn modelId="{C346E78B-A2E5-4EDE-B22F-D914939EF4BA}" type="presParOf" srcId="{F6CCC96D-2D12-4DED-B6FC-704729BA5BC3}" destId="{AED3C8C6-D9ED-479A-8837-2047EBE0584B}" srcOrd="4" destOrd="0" presId="urn:microsoft.com/office/officeart/2005/8/layout/list1#1"/>
    <dgm:cxn modelId="{CF22D2A8-3A4A-4CF6-A1A7-4DB2303FA463}" type="presParOf" srcId="{AED3C8C6-D9ED-479A-8837-2047EBE0584B}" destId="{940A899F-3748-460C-924A-8EADD614B5BB}" srcOrd="0" destOrd="0" presId="urn:microsoft.com/office/officeart/2005/8/layout/list1#1"/>
    <dgm:cxn modelId="{6E42B440-7A84-481B-8A20-D74041D002E4}" type="presParOf" srcId="{AED3C8C6-D9ED-479A-8837-2047EBE0584B}" destId="{7C4A41B2-C59F-4856-B3A8-45F55C9DB5A1}" srcOrd="1" destOrd="0" presId="urn:microsoft.com/office/officeart/2005/8/layout/list1#1"/>
    <dgm:cxn modelId="{B3D6F5B4-5703-4125-BACE-FE2723869B14}" type="presParOf" srcId="{F6CCC96D-2D12-4DED-B6FC-704729BA5BC3}" destId="{20DC27C5-D87F-42D1-A1DC-941E67E076BC}" srcOrd="5" destOrd="0" presId="urn:microsoft.com/office/officeart/2005/8/layout/list1#1"/>
    <dgm:cxn modelId="{36A342C1-FB69-470E-9E48-3D3798EA39DE}" type="presParOf" srcId="{F6CCC96D-2D12-4DED-B6FC-704729BA5BC3}" destId="{9AF3F70A-53CE-40AE-8938-04941E5A98BD}" srcOrd="6" destOrd="0" presId="urn:microsoft.com/office/officeart/2005/8/layout/list1#1"/>
    <dgm:cxn modelId="{AD3787C2-AE2F-4BBD-8552-540485DD49EA}" type="presParOf" srcId="{F6CCC96D-2D12-4DED-B6FC-704729BA5BC3}" destId="{8ECA01D9-6086-448C-9974-64AF9A210E52}" srcOrd="7" destOrd="0" presId="urn:microsoft.com/office/officeart/2005/8/layout/list1#1"/>
    <dgm:cxn modelId="{23BAE1BB-29B4-4047-8B0C-215EBF4C5821}" type="presParOf" srcId="{F6CCC96D-2D12-4DED-B6FC-704729BA5BC3}" destId="{E35D12C2-C189-4E09-9893-1BC08F7A607A}" srcOrd="8" destOrd="0" presId="urn:microsoft.com/office/officeart/2005/8/layout/list1#1"/>
    <dgm:cxn modelId="{AAA488CE-95F3-4264-BACA-869747A2ACB5}" type="presParOf" srcId="{E35D12C2-C189-4E09-9893-1BC08F7A607A}" destId="{FD0B33CD-189E-4232-BA96-F56547F6C59A}" srcOrd="0" destOrd="0" presId="urn:microsoft.com/office/officeart/2005/8/layout/list1#1"/>
    <dgm:cxn modelId="{1E02458C-6CBD-47F9-BCDB-FAFBB4060A6C}" type="presParOf" srcId="{E35D12C2-C189-4E09-9893-1BC08F7A607A}" destId="{EB78EF1E-DE25-4BF4-9345-87D967A88B85}" srcOrd="1" destOrd="0" presId="urn:microsoft.com/office/officeart/2005/8/layout/list1#1"/>
    <dgm:cxn modelId="{31EF3005-E02D-493A-A1A7-4E43E559E018}" type="presParOf" srcId="{F6CCC96D-2D12-4DED-B6FC-704729BA5BC3}" destId="{7A23E601-CB5B-4F0E-AE12-6F5DD685AB15}" srcOrd="9" destOrd="0" presId="urn:microsoft.com/office/officeart/2005/8/layout/list1#1"/>
    <dgm:cxn modelId="{E882444D-9399-4BFC-ACA1-6E8F6942288E}" type="presParOf" srcId="{F6CCC96D-2D12-4DED-B6FC-704729BA5BC3}" destId="{91CD2365-B493-46A5-A841-31F1BE227CCD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16A23-3C73-4800-9FFD-A1A5224FFE8A}" type="doc">
      <dgm:prSet loTypeId="urn:microsoft.com/office/officeart/2009/layout/CircleArrowProcess#1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zh-CN" altLang="en-US"/>
        </a:p>
      </dgm:t>
    </dgm:pt>
    <dgm:pt modelId="{9111B9D9-CD0B-4E6F-8DE2-9094DFD41B20}">
      <dgm:prSet phldrT="[文本]" custT="1"/>
      <dgm:spPr/>
      <dgm:t>
        <a:bodyPr/>
        <a:lstStyle/>
        <a:p>
          <a:r>
            <a:rPr lang="zh-CN" altLang="en-US" sz="3200" b="1" dirty="0">
              <a:solidFill>
                <a:srgbClr val="FF669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一</a:t>
          </a:r>
        </a:p>
      </dgm:t>
    </dgm:pt>
    <dgm:pt modelId="{8E6BAE7E-E205-4B10-B065-3837FD93A745}" type="parTrans" cxnId="{79BF4D8F-5D95-4B40-9BA5-873125625074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CC09E07-6924-4760-B8A1-0A6640DE87E8}" type="sibTrans" cxnId="{79BF4D8F-5D95-4B40-9BA5-873125625074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8518AE9-91C7-463B-8FD1-0E2F8852D06B}">
      <dgm:prSet phldrT="[文本]" custT="1"/>
      <dgm:spPr/>
      <dgm:t>
        <a:bodyPr/>
        <a:lstStyle/>
        <a:p>
          <a:r>
            <a:rPr lang="zh-CN" altLang="en-US" sz="3200" b="1" dirty="0">
              <a:solidFill>
                <a:srgbClr val="FF669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二</a:t>
          </a:r>
        </a:p>
      </dgm:t>
    </dgm:pt>
    <dgm:pt modelId="{62ACBA50-5394-4DB8-BF2F-149EDDBDAB4F}" type="parTrans" cxnId="{BA5AB3FB-E5B0-4052-8485-00D5DFB2F410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25615B1-E2CE-45AC-ACBC-76140C9A7471}" type="sibTrans" cxnId="{BA5AB3FB-E5B0-4052-8485-00D5DFB2F410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B4D04DE-4CD3-4842-8E09-7EE59ECD6096}">
      <dgm:prSet phldrT="[文本]" custT="1"/>
      <dgm:spPr/>
      <dgm:t>
        <a:bodyPr/>
        <a:lstStyle/>
        <a:p>
          <a:r>
            <a:rPr lang="zh-CN" altLang="en-US" sz="3200" b="1" dirty="0">
              <a:solidFill>
                <a:srgbClr val="FF669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三</a:t>
          </a:r>
        </a:p>
      </dgm:t>
    </dgm:pt>
    <dgm:pt modelId="{FCE11B63-5C76-4901-9A56-52BBBEFDC85B}" type="parTrans" cxnId="{E1D5B7E4-6429-4CC5-9116-2F12A7E54B8B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B0629BD-0FEE-4568-B2AB-65A2712CA64B}" type="sibTrans" cxnId="{E1D5B7E4-6429-4CC5-9116-2F12A7E54B8B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74A0A79-BC8E-42EC-8B5E-BE313DC7F896}" type="pres">
      <dgm:prSet presAssocID="{76516A23-3C73-4800-9FFD-A1A5224FFE8A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0B98C24C-AF24-4662-AA3D-792DA3ACCA52}" type="pres">
      <dgm:prSet presAssocID="{9111B9D9-CD0B-4E6F-8DE2-9094DFD41B20}" presName="Accent1" presStyleCnt="0"/>
      <dgm:spPr/>
    </dgm:pt>
    <dgm:pt modelId="{B106709B-8FD8-42FD-AADE-7683B65F4997}" type="pres">
      <dgm:prSet presAssocID="{9111B9D9-CD0B-4E6F-8DE2-9094DFD41B20}" presName="Accent" presStyleLbl="node1" presStyleIdx="0" presStyleCnt="3"/>
      <dgm:spPr>
        <a:solidFill>
          <a:srgbClr val="FF6699"/>
        </a:solidFill>
      </dgm:spPr>
    </dgm:pt>
    <dgm:pt modelId="{AF9FBEEC-E093-4F0F-9797-B70203C0ABB9}" type="pres">
      <dgm:prSet presAssocID="{9111B9D9-CD0B-4E6F-8DE2-9094DFD41B2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07A56FBC-F0D2-4D9E-AC98-5FECA7D869F7}" type="pres">
      <dgm:prSet presAssocID="{38518AE9-91C7-463B-8FD1-0E2F8852D06B}" presName="Accent2" presStyleCnt="0"/>
      <dgm:spPr/>
    </dgm:pt>
    <dgm:pt modelId="{865DFD4E-E77D-4B8D-A51A-B47CF61F70A9}" type="pres">
      <dgm:prSet presAssocID="{38518AE9-91C7-463B-8FD1-0E2F8852D06B}" presName="Accent" presStyleLbl="node1" presStyleIdx="1" presStyleCnt="3"/>
      <dgm:spPr>
        <a:solidFill>
          <a:srgbClr val="FF6699"/>
        </a:solidFill>
      </dgm:spPr>
    </dgm:pt>
    <dgm:pt modelId="{B06833C4-5432-41C4-A7B0-4BD53C5A6A77}" type="pres">
      <dgm:prSet presAssocID="{38518AE9-91C7-463B-8FD1-0E2F8852D06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B255AA92-B199-46A6-B02C-A953DC25DE75}" type="pres">
      <dgm:prSet presAssocID="{7B4D04DE-4CD3-4842-8E09-7EE59ECD6096}" presName="Accent3" presStyleCnt="0"/>
      <dgm:spPr/>
    </dgm:pt>
    <dgm:pt modelId="{9266C5A4-DB56-4E18-A753-19EB740D7627}" type="pres">
      <dgm:prSet presAssocID="{7B4D04DE-4CD3-4842-8E09-7EE59ECD6096}" presName="Accent" presStyleLbl="node1" presStyleIdx="2" presStyleCnt="3"/>
      <dgm:spPr>
        <a:solidFill>
          <a:srgbClr val="FF6699"/>
        </a:solidFill>
      </dgm:spPr>
    </dgm:pt>
    <dgm:pt modelId="{2DCED617-37B1-4047-A9A3-3823F99994C6}" type="pres">
      <dgm:prSet presAssocID="{7B4D04DE-4CD3-4842-8E09-7EE59ECD609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1471205-5069-4510-90FF-F2E3C0EF19BE}" type="presOf" srcId="{7B4D04DE-4CD3-4842-8E09-7EE59ECD6096}" destId="{2DCED617-37B1-4047-A9A3-3823F99994C6}" srcOrd="0" destOrd="0" presId="urn:microsoft.com/office/officeart/2009/layout/CircleArrowProcess#1"/>
    <dgm:cxn modelId="{EFA19C2E-EE5D-4ED0-9959-F8D67733E664}" type="presOf" srcId="{38518AE9-91C7-463B-8FD1-0E2F8852D06B}" destId="{B06833C4-5432-41C4-A7B0-4BD53C5A6A77}" srcOrd="0" destOrd="0" presId="urn:microsoft.com/office/officeart/2009/layout/CircleArrowProcess#1"/>
    <dgm:cxn modelId="{3AF5104C-C6D9-407B-AFA1-43883E119608}" type="presOf" srcId="{9111B9D9-CD0B-4E6F-8DE2-9094DFD41B20}" destId="{AF9FBEEC-E093-4F0F-9797-B70203C0ABB9}" srcOrd="0" destOrd="0" presId="urn:microsoft.com/office/officeart/2009/layout/CircleArrowProcess#1"/>
    <dgm:cxn modelId="{79BF4D8F-5D95-4B40-9BA5-873125625074}" srcId="{76516A23-3C73-4800-9FFD-A1A5224FFE8A}" destId="{9111B9D9-CD0B-4E6F-8DE2-9094DFD41B20}" srcOrd="0" destOrd="0" parTransId="{8E6BAE7E-E205-4B10-B065-3837FD93A745}" sibTransId="{CCC09E07-6924-4760-B8A1-0A6640DE87E8}"/>
    <dgm:cxn modelId="{385FA8B1-16FC-47B8-9ABC-C3622EFC6522}" type="presOf" srcId="{76516A23-3C73-4800-9FFD-A1A5224FFE8A}" destId="{B74A0A79-BC8E-42EC-8B5E-BE313DC7F896}" srcOrd="0" destOrd="0" presId="urn:microsoft.com/office/officeart/2009/layout/CircleArrowProcess#1"/>
    <dgm:cxn modelId="{E1D5B7E4-6429-4CC5-9116-2F12A7E54B8B}" srcId="{76516A23-3C73-4800-9FFD-A1A5224FFE8A}" destId="{7B4D04DE-4CD3-4842-8E09-7EE59ECD6096}" srcOrd="2" destOrd="0" parTransId="{FCE11B63-5C76-4901-9A56-52BBBEFDC85B}" sibTransId="{CB0629BD-0FEE-4568-B2AB-65A2712CA64B}"/>
    <dgm:cxn modelId="{BA5AB3FB-E5B0-4052-8485-00D5DFB2F410}" srcId="{76516A23-3C73-4800-9FFD-A1A5224FFE8A}" destId="{38518AE9-91C7-463B-8FD1-0E2F8852D06B}" srcOrd="1" destOrd="0" parTransId="{62ACBA50-5394-4DB8-BF2F-149EDDBDAB4F}" sibTransId="{625615B1-E2CE-45AC-ACBC-76140C9A7471}"/>
    <dgm:cxn modelId="{E8AFA5E7-72F0-4377-8206-4DC12DE4D43A}" type="presParOf" srcId="{B74A0A79-BC8E-42EC-8B5E-BE313DC7F896}" destId="{0B98C24C-AF24-4662-AA3D-792DA3ACCA52}" srcOrd="0" destOrd="0" presId="urn:microsoft.com/office/officeart/2009/layout/CircleArrowProcess#1"/>
    <dgm:cxn modelId="{9B012D42-29C9-4223-AFE7-5DE8EB411A24}" type="presParOf" srcId="{0B98C24C-AF24-4662-AA3D-792DA3ACCA52}" destId="{B106709B-8FD8-42FD-AADE-7683B65F4997}" srcOrd="0" destOrd="0" presId="urn:microsoft.com/office/officeart/2009/layout/CircleArrowProcess#1"/>
    <dgm:cxn modelId="{5B0847F7-CA4E-4BEE-BFDE-486D0BF48502}" type="presParOf" srcId="{B74A0A79-BC8E-42EC-8B5E-BE313DC7F896}" destId="{AF9FBEEC-E093-4F0F-9797-B70203C0ABB9}" srcOrd="1" destOrd="0" presId="urn:microsoft.com/office/officeart/2009/layout/CircleArrowProcess#1"/>
    <dgm:cxn modelId="{03621E87-F722-42BA-A322-1303BDDB21C5}" type="presParOf" srcId="{B74A0A79-BC8E-42EC-8B5E-BE313DC7F896}" destId="{07A56FBC-F0D2-4D9E-AC98-5FECA7D869F7}" srcOrd="2" destOrd="0" presId="urn:microsoft.com/office/officeart/2009/layout/CircleArrowProcess#1"/>
    <dgm:cxn modelId="{1151F4E1-C9AA-49D0-BC55-D009A7BD7015}" type="presParOf" srcId="{07A56FBC-F0D2-4D9E-AC98-5FECA7D869F7}" destId="{865DFD4E-E77D-4B8D-A51A-B47CF61F70A9}" srcOrd="0" destOrd="0" presId="urn:microsoft.com/office/officeart/2009/layout/CircleArrowProcess#1"/>
    <dgm:cxn modelId="{4B783619-F144-4ED5-B914-8BACCE47E7F9}" type="presParOf" srcId="{B74A0A79-BC8E-42EC-8B5E-BE313DC7F896}" destId="{B06833C4-5432-41C4-A7B0-4BD53C5A6A77}" srcOrd="3" destOrd="0" presId="urn:microsoft.com/office/officeart/2009/layout/CircleArrowProcess#1"/>
    <dgm:cxn modelId="{76AB8660-EB9C-4A94-A6F8-E3053F0017CE}" type="presParOf" srcId="{B74A0A79-BC8E-42EC-8B5E-BE313DC7F896}" destId="{B255AA92-B199-46A6-B02C-A953DC25DE75}" srcOrd="4" destOrd="0" presId="urn:microsoft.com/office/officeart/2009/layout/CircleArrowProcess#1"/>
    <dgm:cxn modelId="{EFA4C281-351C-4351-8620-95C3C0E76D58}" type="presParOf" srcId="{B255AA92-B199-46A6-B02C-A953DC25DE75}" destId="{9266C5A4-DB56-4E18-A753-19EB740D7627}" srcOrd="0" destOrd="0" presId="urn:microsoft.com/office/officeart/2009/layout/CircleArrowProcess#1"/>
    <dgm:cxn modelId="{5B38FBAE-20B1-4D0C-87C9-2081EDA171F0}" type="presParOf" srcId="{B74A0A79-BC8E-42EC-8B5E-BE313DC7F896}" destId="{2DCED617-37B1-4047-A9A3-3823F99994C6}" srcOrd="5" destOrd="0" presId="urn:microsoft.com/office/officeart/2009/layout/CircleArrowProcess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6F8ED-1D4A-496A-BFA4-71A89E5FC6AF}">
      <dsp:nvSpPr>
        <dsp:cNvPr id="0" name=""/>
        <dsp:cNvSpPr/>
      </dsp:nvSpPr>
      <dsp:spPr>
        <a:xfrm>
          <a:off x="0" y="950036"/>
          <a:ext cx="7728920" cy="81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BC231-A589-40D0-96B3-9139D2725774}">
      <dsp:nvSpPr>
        <dsp:cNvPr id="0" name=""/>
        <dsp:cNvSpPr/>
      </dsp:nvSpPr>
      <dsp:spPr>
        <a:xfrm>
          <a:off x="386446" y="752074"/>
          <a:ext cx="6840983" cy="840741"/>
        </a:xfrm>
        <a:prstGeom prst="roundRect">
          <a:avLst/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94" tIns="0" rIns="2044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1</a:t>
          </a:r>
          <a:r>
            <a:rPr lang="zh-CN" altLang="en-US" sz="2400" b="1" kern="1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、***********</a:t>
          </a:r>
          <a:endParaRPr lang="zh-CN" altLang="en-US" sz="2400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427488" y="793116"/>
        <a:ext cx="6758899" cy="758657"/>
      </dsp:txXfrm>
    </dsp:sp>
    <dsp:sp modelId="{9AF3F70A-53CE-40AE-8938-04941E5A98BD}">
      <dsp:nvSpPr>
        <dsp:cNvPr id="0" name=""/>
        <dsp:cNvSpPr/>
      </dsp:nvSpPr>
      <dsp:spPr>
        <a:xfrm>
          <a:off x="0" y="2068729"/>
          <a:ext cx="7728920" cy="81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A41B2-C59F-4856-B3A8-45F55C9DB5A1}">
      <dsp:nvSpPr>
        <dsp:cNvPr id="0" name=""/>
        <dsp:cNvSpPr/>
      </dsp:nvSpPr>
      <dsp:spPr>
        <a:xfrm>
          <a:off x="386446" y="1870768"/>
          <a:ext cx="6840983" cy="840741"/>
        </a:xfrm>
        <a:prstGeom prst="roundRect">
          <a:avLst/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94" tIns="0" rIns="2044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2</a:t>
          </a:r>
          <a:r>
            <a:rPr lang="zh-CN" altLang="en-US" sz="2400" b="1" kern="1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、***********</a:t>
          </a:r>
          <a:endParaRPr lang="zh-CN" altLang="en-US" sz="2400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427488" y="1911810"/>
        <a:ext cx="6758899" cy="758657"/>
      </dsp:txXfrm>
    </dsp:sp>
    <dsp:sp modelId="{91CD2365-B493-46A5-A841-31F1BE227CCD}">
      <dsp:nvSpPr>
        <dsp:cNvPr id="0" name=""/>
        <dsp:cNvSpPr/>
      </dsp:nvSpPr>
      <dsp:spPr>
        <a:xfrm>
          <a:off x="0" y="3174243"/>
          <a:ext cx="7728920" cy="81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8EF1E-DE25-4BF4-9345-87D967A88B85}">
      <dsp:nvSpPr>
        <dsp:cNvPr id="0" name=""/>
        <dsp:cNvSpPr/>
      </dsp:nvSpPr>
      <dsp:spPr>
        <a:xfrm>
          <a:off x="386446" y="2976281"/>
          <a:ext cx="6873877" cy="840741"/>
        </a:xfrm>
        <a:prstGeom prst="roundRect">
          <a:avLst/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94" tIns="0" rIns="2044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3</a:t>
          </a:r>
          <a:r>
            <a:rPr lang="zh-CN" altLang="en-US" sz="2400" b="1" kern="1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、***********</a:t>
          </a:r>
          <a:endParaRPr lang="zh-CN" altLang="en-US" sz="2400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427488" y="3017323"/>
        <a:ext cx="6791793" cy="758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6709B-8FD8-42FD-AADE-7683B65F4997}">
      <dsp:nvSpPr>
        <dsp:cNvPr id="0" name=""/>
        <dsp:cNvSpPr/>
      </dsp:nvSpPr>
      <dsp:spPr>
        <a:xfrm>
          <a:off x="2441572" y="0"/>
          <a:ext cx="2039630" cy="203994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FBEEC-E093-4F0F-9797-B70203C0ABB9}">
      <dsp:nvSpPr>
        <dsp:cNvPr id="0" name=""/>
        <dsp:cNvSpPr/>
      </dsp:nvSpPr>
      <dsp:spPr>
        <a:xfrm>
          <a:off x="2892398" y="736480"/>
          <a:ext cx="1133383" cy="566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1" kern="1200" dirty="0">
              <a:solidFill>
                <a:srgbClr val="FF6699"/>
              </a:solidFill>
              <a:latin typeface="微软雅黑" pitchFamily="34" charset="-122"/>
              <a:ea typeface="微软雅黑" pitchFamily="34" charset="-122"/>
            </a:rPr>
            <a:t>一</a:t>
          </a:r>
        </a:p>
      </dsp:txBody>
      <dsp:txXfrm>
        <a:off x="2892398" y="736480"/>
        <a:ext cx="1133383" cy="566556"/>
      </dsp:txXfrm>
    </dsp:sp>
    <dsp:sp modelId="{865DFD4E-E77D-4B8D-A51A-B47CF61F70A9}">
      <dsp:nvSpPr>
        <dsp:cNvPr id="0" name=""/>
        <dsp:cNvSpPr/>
      </dsp:nvSpPr>
      <dsp:spPr>
        <a:xfrm>
          <a:off x="1875072" y="1172097"/>
          <a:ext cx="2039630" cy="203994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833C4-5432-41C4-A7B0-4BD53C5A6A77}">
      <dsp:nvSpPr>
        <dsp:cNvPr id="0" name=""/>
        <dsp:cNvSpPr/>
      </dsp:nvSpPr>
      <dsp:spPr>
        <a:xfrm>
          <a:off x="2328196" y="1915357"/>
          <a:ext cx="1133383" cy="566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1" kern="1200" dirty="0">
              <a:solidFill>
                <a:srgbClr val="FF6699"/>
              </a:solidFill>
              <a:latin typeface="微软雅黑" pitchFamily="34" charset="-122"/>
              <a:ea typeface="微软雅黑" pitchFamily="34" charset="-122"/>
            </a:rPr>
            <a:t>二</a:t>
          </a:r>
        </a:p>
      </dsp:txBody>
      <dsp:txXfrm>
        <a:off x="2328196" y="1915357"/>
        <a:ext cx="1133383" cy="566556"/>
      </dsp:txXfrm>
    </dsp:sp>
    <dsp:sp modelId="{9266C5A4-DB56-4E18-A753-19EB740D7627}">
      <dsp:nvSpPr>
        <dsp:cNvPr id="0" name=""/>
        <dsp:cNvSpPr/>
      </dsp:nvSpPr>
      <dsp:spPr>
        <a:xfrm>
          <a:off x="2586740" y="2484456"/>
          <a:ext cx="1752358" cy="175306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ED617-37B1-4047-A9A3-3823F99994C6}">
      <dsp:nvSpPr>
        <dsp:cNvPr id="0" name=""/>
        <dsp:cNvSpPr/>
      </dsp:nvSpPr>
      <dsp:spPr>
        <a:xfrm>
          <a:off x="2895079" y="3095929"/>
          <a:ext cx="1133383" cy="566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1" kern="1200" dirty="0">
              <a:solidFill>
                <a:srgbClr val="FF6699"/>
              </a:solidFill>
              <a:latin typeface="微软雅黑" pitchFamily="34" charset="-122"/>
              <a:ea typeface="微软雅黑" pitchFamily="34" charset="-122"/>
            </a:rPr>
            <a:t>三</a:t>
          </a:r>
        </a:p>
      </dsp:txBody>
      <dsp:txXfrm>
        <a:off x="2895079" y="3095929"/>
        <a:ext cx="1133383" cy="566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#1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0C09D03-6D48-4D82-AA6B-75C298A11B6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769113A-BB27-4C0E-A04E-498689F3536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3825D1-CD00-454D-BEC3-8EA268A108DD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945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40B19A-BEB4-4381-A92E-785FEFF8990E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50B88-2012-4C07-9D84-E3D99D3B6C61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35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02E871-F0FA-42C7-A5D9-AAAD820AEFDE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560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9C5D0F-7679-4AFC-B1E7-7B34D655803B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1AA4-FA8D-4537-863B-810AD46DA7A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E889-2BA3-4FBC-8474-9EF977E39D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5240-E997-4968-9ADA-4C262EC8006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209A-3F40-40FD-9F42-37A7547169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6000" y="190500"/>
            <a:ext cx="2286000" cy="4064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190500"/>
            <a:ext cx="6688667" cy="4064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B60F6-D64C-423F-B9EA-CD4621F5922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EEFE-BC82-40A0-B605-6A234435CB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3426-40BF-4889-9E6C-ECCEF724CC8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F9C9-EEFC-4AC6-BAAD-D84E7380BE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44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1pPr>
            <a:lvl2pPr marL="508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000" indent="0">
              <a:buNone/>
              <a:defRPr sz="1780">
                <a:solidFill>
                  <a:schemeClr val="tx1">
                    <a:tint val="75000"/>
                  </a:schemeClr>
                </a:solidFill>
              </a:defRPr>
            </a:lvl3pPr>
            <a:lvl4pPr marL="1524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4pPr>
            <a:lvl5pPr marL="2032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5pPr>
            <a:lvl6pPr marL="2540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6pPr>
            <a:lvl7pPr marL="3048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7pPr>
            <a:lvl8pPr marL="3556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8pPr>
            <a:lvl9pPr marL="4064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637F-6CCF-4E0A-848D-9E78C914510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1970-BCC6-4A84-83DA-F8CDEAAF93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111250"/>
            <a:ext cx="4487333" cy="3143250"/>
          </a:xfrm>
        </p:spPr>
        <p:txBody>
          <a:bodyPr/>
          <a:lstStyle>
            <a:lvl1pPr>
              <a:defRPr sz="3110"/>
            </a:lvl1pPr>
            <a:lvl2pPr>
              <a:defRPr sz="2665"/>
            </a:lvl2pPr>
            <a:lvl3pPr>
              <a:defRPr sz="222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64667" y="1111250"/>
            <a:ext cx="4487333" cy="3143250"/>
          </a:xfrm>
        </p:spPr>
        <p:txBody>
          <a:bodyPr/>
          <a:lstStyle>
            <a:lvl1pPr>
              <a:defRPr sz="3110"/>
            </a:lvl1pPr>
            <a:lvl2pPr>
              <a:defRPr sz="2665"/>
            </a:lvl2pPr>
            <a:lvl3pPr>
              <a:defRPr sz="222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A429-4536-4AA0-8361-CA65CE01FDD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0018-E94C-427C-8A6B-014FAF9593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8000" indent="0">
              <a:buNone/>
              <a:defRPr sz="2220" b="1"/>
            </a:lvl2pPr>
            <a:lvl3pPr marL="1016000" indent="0">
              <a:buNone/>
              <a:defRPr sz="2000" b="1"/>
            </a:lvl3pPr>
            <a:lvl4pPr marL="1524000" indent="0">
              <a:buNone/>
              <a:defRPr sz="1780" b="1"/>
            </a:lvl4pPr>
            <a:lvl5pPr marL="2032000" indent="0">
              <a:buNone/>
              <a:defRPr sz="1780" b="1"/>
            </a:lvl5pPr>
            <a:lvl6pPr marL="2540000" indent="0">
              <a:buNone/>
              <a:defRPr sz="1780" b="1"/>
            </a:lvl6pPr>
            <a:lvl7pPr marL="3048000" indent="0">
              <a:buNone/>
              <a:defRPr sz="1780" b="1"/>
            </a:lvl7pPr>
            <a:lvl8pPr marL="3556000" indent="0">
              <a:buNone/>
              <a:defRPr sz="1780" b="1"/>
            </a:lvl8pPr>
            <a:lvl9pPr marL="4064000" indent="0">
              <a:buNone/>
              <a:defRPr sz="17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665"/>
            </a:lvl1pPr>
            <a:lvl2pPr>
              <a:defRPr sz="2220"/>
            </a:lvl2pPr>
            <a:lvl3pPr>
              <a:defRPr sz="2000"/>
            </a:lvl3pPr>
            <a:lvl4pPr>
              <a:defRPr sz="1780"/>
            </a:lvl4pPr>
            <a:lvl5pPr>
              <a:defRPr sz="1780"/>
            </a:lvl5pPr>
            <a:lvl6pPr>
              <a:defRPr sz="1780"/>
            </a:lvl6pPr>
            <a:lvl7pPr>
              <a:defRPr sz="1780"/>
            </a:lvl7pPr>
            <a:lvl8pPr>
              <a:defRPr sz="1780"/>
            </a:lvl8pPr>
            <a:lvl9pPr>
              <a:defRPr sz="178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8000" indent="0">
              <a:buNone/>
              <a:defRPr sz="2220" b="1"/>
            </a:lvl2pPr>
            <a:lvl3pPr marL="1016000" indent="0">
              <a:buNone/>
              <a:defRPr sz="2000" b="1"/>
            </a:lvl3pPr>
            <a:lvl4pPr marL="1524000" indent="0">
              <a:buNone/>
              <a:defRPr sz="1780" b="1"/>
            </a:lvl4pPr>
            <a:lvl5pPr marL="2032000" indent="0">
              <a:buNone/>
              <a:defRPr sz="1780" b="1"/>
            </a:lvl5pPr>
            <a:lvl6pPr marL="2540000" indent="0">
              <a:buNone/>
              <a:defRPr sz="1780" b="1"/>
            </a:lvl6pPr>
            <a:lvl7pPr marL="3048000" indent="0">
              <a:buNone/>
              <a:defRPr sz="1780" b="1"/>
            </a:lvl7pPr>
            <a:lvl8pPr marL="3556000" indent="0">
              <a:buNone/>
              <a:defRPr sz="1780" b="1"/>
            </a:lvl8pPr>
            <a:lvl9pPr marL="4064000" indent="0">
              <a:buNone/>
              <a:defRPr sz="17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665"/>
            </a:lvl1pPr>
            <a:lvl2pPr>
              <a:defRPr sz="2220"/>
            </a:lvl2pPr>
            <a:lvl3pPr>
              <a:defRPr sz="2000"/>
            </a:lvl3pPr>
            <a:lvl4pPr>
              <a:defRPr sz="1780"/>
            </a:lvl4pPr>
            <a:lvl5pPr>
              <a:defRPr sz="1780"/>
            </a:lvl5pPr>
            <a:lvl6pPr>
              <a:defRPr sz="1780"/>
            </a:lvl6pPr>
            <a:lvl7pPr>
              <a:defRPr sz="1780"/>
            </a:lvl7pPr>
            <a:lvl8pPr>
              <a:defRPr sz="1780"/>
            </a:lvl8pPr>
            <a:lvl9pPr>
              <a:defRPr sz="178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E129-56B0-448E-B00A-746344534EB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F46F-0454-448D-A929-6ED8C70B9C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35A3-9148-4F40-A79B-0A434318214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898E-19B7-4AFE-8BFD-1B4B866599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E15D-A666-40B8-9554-E1475556A27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06EC-7CC7-4FF9-8183-2D79FAC266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22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555"/>
            </a:lvl1pPr>
            <a:lvl2pPr>
              <a:defRPr sz="3110"/>
            </a:lvl2pPr>
            <a:lvl3pPr>
              <a:defRPr sz="2665"/>
            </a:lvl3pPr>
            <a:lvl4pPr>
              <a:defRPr sz="2220"/>
            </a:lvl4pPr>
            <a:lvl5pPr>
              <a:defRPr sz="2220"/>
            </a:lvl5pPr>
            <a:lvl6pPr>
              <a:defRPr sz="2220"/>
            </a:lvl6pPr>
            <a:lvl7pPr>
              <a:defRPr sz="2220"/>
            </a:lvl7pPr>
            <a:lvl8pPr>
              <a:defRPr sz="2220"/>
            </a:lvl8pPr>
            <a:lvl9pPr>
              <a:defRPr sz="222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555"/>
            </a:lvl1pPr>
            <a:lvl2pPr marL="508000" indent="0">
              <a:buNone/>
              <a:defRPr sz="1335"/>
            </a:lvl2pPr>
            <a:lvl3pPr marL="1016000" indent="0">
              <a:buNone/>
              <a:defRPr sz="1110"/>
            </a:lvl3pPr>
            <a:lvl4pPr marL="1524000" indent="0">
              <a:buNone/>
              <a:defRPr sz="1000"/>
            </a:lvl4pPr>
            <a:lvl5pPr marL="2032000" indent="0">
              <a:buNone/>
              <a:defRPr sz="1000"/>
            </a:lvl5pPr>
            <a:lvl6pPr marL="2540000" indent="0">
              <a:buNone/>
              <a:defRPr sz="1000"/>
            </a:lvl6pPr>
            <a:lvl7pPr marL="3048000" indent="0">
              <a:buNone/>
              <a:defRPr sz="1000"/>
            </a:lvl7pPr>
            <a:lvl8pPr marL="3556000" indent="0">
              <a:buNone/>
              <a:defRPr sz="1000"/>
            </a:lvl8pPr>
            <a:lvl9pPr marL="40640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CFC9-6F30-407E-B023-668B410664A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5EE61-8BBA-4D1B-B4BD-71C9345A41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22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555"/>
            </a:lvl1pPr>
            <a:lvl2pPr marL="508000" indent="0">
              <a:buNone/>
              <a:defRPr sz="3110"/>
            </a:lvl2pPr>
            <a:lvl3pPr marL="1016000" indent="0">
              <a:buNone/>
              <a:defRPr sz="2665"/>
            </a:lvl3pPr>
            <a:lvl4pPr marL="1524000" indent="0">
              <a:buNone/>
              <a:defRPr sz="2220"/>
            </a:lvl4pPr>
            <a:lvl5pPr marL="2032000" indent="0">
              <a:buNone/>
              <a:defRPr sz="2220"/>
            </a:lvl5pPr>
            <a:lvl6pPr marL="2540000" indent="0">
              <a:buNone/>
              <a:defRPr sz="2220"/>
            </a:lvl6pPr>
            <a:lvl7pPr marL="3048000" indent="0">
              <a:buNone/>
              <a:defRPr sz="2220"/>
            </a:lvl7pPr>
            <a:lvl8pPr marL="3556000" indent="0">
              <a:buNone/>
              <a:defRPr sz="2220"/>
            </a:lvl8pPr>
            <a:lvl9pPr marL="4064000" indent="0">
              <a:buNone/>
              <a:defRPr sz="222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555"/>
            </a:lvl1pPr>
            <a:lvl2pPr marL="508000" indent="0">
              <a:buNone/>
              <a:defRPr sz="1335"/>
            </a:lvl2pPr>
            <a:lvl3pPr marL="1016000" indent="0">
              <a:buNone/>
              <a:defRPr sz="1110"/>
            </a:lvl3pPr>
            <a:lvl4pPr marL="1524000" indent="0">
              <a:buNone/>
              <a:defRPr sz="1000"/>
            </a:lvl4pPr>
            <a:lvl5pPr marL="2032000" indent="0">
              <a:buNone/>
              <a:defRPr sz="1000"/>
            </a:lvl5pPr>
            <a:lvl6pPr marL="2540000" indent="0">
              <a:buNone/>
              <a:defRPr sz="1000"/>
            </a:lvl6pPr>
            <a:lvl7pPr marL="3048000" indent="0">
              <a:buNone/>
              <a:defRPr sz="1000"/>
            </a:lvl7pPr>
            <a:lvl8pPr marL="3556000" indent="0">
              <a:buNone/>
              <a:defRPr sz="1000"/>
            </a:lvl8pPr>
            <a:lvl9pPr marL="40640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9075-A370-4012-8FA5-444FD111AEE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355B2-993F-457E-9B5E-AB1888BBCC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508000" y="228600"/>
            <a:ext cx="9144000" cy="952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8000" y="1333500"/>
            <a:ext cx="9144000" cy="3771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08000" y="5297488"/>
            <a:ext cx="2370667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35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777A96-58F1-4AD0-8ADB-73825C4302B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71334" y="5297488"/>
            <a:ext cx="321733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3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81333" y="5297488"/>
            <a:ext cx="2370667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35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6093FE-61AF-4FEE-B60B-AF66802C54B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89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9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89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89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89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508000" algn="ctr" rtl="0" fontAlgn="base">
        <a:spcBef>
          <a:spcPct val="0"/>
        </a:spcBef>
        <a:spcAft>
          <a:spcPct val="0"/>
        </a:spcAft>
        <a:defRPr sz="489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016000" algn="ctr" rtl="0" fontAlgn="base">
        <a:spcBef>
          <a:spcPct val="0"/>
        </a:spcBef>
        <a:spcAft>
          <a:spcPct val="0"/>
        </a:spcAft>
        <a:defRPr sz="489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524000" algn="ctr" rtl="0" fontAlgn="base">
        <a:spcBef>
          <a:spcPct val="0"/>
        </a:spcBef>
        <a:spcAft>
          <a:spcPct val="0"/>
        </a:spcAft>
        <a:defRPr sz="489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032000" algn="ctr" rtl="0" fontAlgn="base">
        <a:spcBef>
          <a:spcPct val="0"/>
        </a:spcBef>
        <a:spcAft>
          <a:spcPct val="0"/>
        </a:spcAft>
        <a:defRPr sz="489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810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10" kern="1200">
          <a:solidFill>
            <a:schemeClr val="tx1"/>
          </a:solidFill>
          <a:latin typeface="+mn-lt"/>
          <a:ea typeface="+mn-ea"/>
          <a:cs typeface="+mn-cs"/>
        </a:defRPr>
      </a:lvl2pPr>
      <a:lvl3pPr marL="1270000" indent="-254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1778000" indent="-254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254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2794000" indent="-254000" algn="l" defTabSz="1016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302000" indent="-254000" algn="l" defTabSz="1016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3810000" indent="-254000" algn="l" defTabSz="1016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318000" indent="-254000" algn="l" defTabSz="1016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8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6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6699">
                <a:lumMod val="80000"/>
              </a:srgbClr>
            </a:gs>
            <a:gs pos="0">
              <a:srgbClr val="FF669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2305404" y="-183444"/>
            <a:ext cx="215194" cy="215194"/>
          </a:xfrm>
          <a:prstGeom prst="ellipse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599973" y="-1382888"/>
            <a:ext cx="2559403" cy="255940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624667" y="1160640"/>
            <a:ext cx="215194" cy="215194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686404" y="1762126"/>
            <a:ext cx="215194" cy="215194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848556" y="456848"/>
            <a:ext cx="799042" cy="800806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62543" y="2885722"/>
            <a:ext cx="321028" cy="319264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476376" y="4787195"/>
            <a:ext cx="800806" cy="79904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717904" y="2217210"/>
            <a:ext cx="213430" cy="215194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862793" y="4767793"/>
            <a:ext cx="215194" cy="215194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434167" y="5185834"/>
            <a:ext cx="158750" cy="160514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41654" y="1007182"/>
            <a:ext cx="2330097" cy="2330097"/>
          </a:xfrm>
          <a:prstGeom prst="ellipse">
            <a:avLst/>
          </a:prstGeom>
          <a:noFill/>
          <a:ln w="38100"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370543" y="2846917"/>
            <a:ext cx="2028472" cy="2028472"/>
          </a:xfrm>
          <a:prstGeom prst="ellipse">
            <a:avLst/>
          </a:prstGeom>
          <a:noFill/>
          <a:ln w="38100"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-1680987" y="-1197681"/>
            <a:ext cx="4109862" cy="7776987"/>
          </a:xfrm>
          <a:custGeom>
            <a:avLst/>
            <a:gdLst/>
            <a:ahLst/>
            <a:cxnLst/>
            <a:rect l="l" t="t" r="r" b="b"/>
            <a:pathLst>
              <a:path w="3698912" h="6998816">
                <a:moveTo>
                  <a:pt x="2918172" y="0"/>
                </a:moveTo>
                <a:cubicBezTo>
                  <a:pt x="3349363" y="0"/>
                  <a:pt x="3698912" y="349549"/>
                  <a:pt x="3698912" y="780740"/>
                </a:cubicBezTo>
                <a:cubicBezTo>
                  <a:pt x="3698912" y="1211931"/>
                  <a:pt x="3349363" y="1561480"/>
                  <a:pt x="2918172" y="1561480"/>
                </a:cubicBezTo>
                <a:cubicBezTo>
                  <a:pt x="2687216" y="1561480"/>
                  <a:pt x="2479682" y="1461197"/>
                  <a:pt x="2338913" y="1299849"/>
                </a:cubicBezTo>
                <a:cubicBezTo>
                  <a:pt x="2318493" y="1754003"/>
                  <a:pt x="1967258" y="2121788"/>
                  <a:pt x="1520373" y="2168937"/>
                </a:cubicBezTo>
                <a:cubicBezTo>
                  <a:pt x="1715370" y="2334409"/>
                  <a:pt x="1836936" y="2581820"/>
                  <a:pt x="1836936" y="2857624"/>
                </a:cubicBezTo>
                <a:cubicBezTo>
                  <a:pt x="1836936" y="3263114"/>
                  <a:pt x="1574169" y="3607231"/>
                  <a:pt x="1209392" y="3728285"/>
                </a:cubicBezTo>
                <a:cubicBezTo>
                  <a:pt x="1244083" y="3723771"/>
                  <a:pt x="1279424" y="3721720"/>
                  <a:pt x="1315244" y="3721720"/>
                </a:cubicBezTo>
                <a:cubicBezTo>
                  <a:pt x="1661706" y="3721720"/>
                  <a:pt x="1963363" y="3913553"/>
                  <a:pt x="2119543" y="4196935"/>
                </a:cubicBezTo>
                <a:cubicBezTo>
                  <a:pt x="2246256" y="4101311"/>
                  <a:pt x="2404212" y="4045928"/>
                  <a:pt x="2575104" y="4045928"/>
                </a:cubicBezTo>
                <a:cubicBezTo>
                  <a:pt x="3002572" y="4045928"/>
                  <a:pt x="3349104" y="4392460"/>
                  <a:pt x="3349104" y="4819928"/>
                </a:cubicBezTo>
                <a:cubicBezTo>
                  <a:pt x="3349104" y="5235097"/>
                  <a:pt x="3022227" y="5573920"/>
                  <a:pt x="2611749" y="5592078"/>
                </a:cubicBezTo>
                <a:cubicBezTo>
                  <a:pt x="2703589" y="5732325"/>
                  <a:pt x="2755404" y="5900286"/>
                  <a:pt x="2755404" y="6080348"/>
                </a:cubicBezTo>
                <a:cubicBezTo>
                  <a:pt x="2755404" y="6587604"/>
                  <a:pt x="2344192" y="6998816"/>
                  <a:pt x="1836936" y="6998816"/>
                </a:cubicBezTo>
                <a:cubicBezTo>
                  <a:pt x="1329680" y="6998816"/>
                  <a:pt x="918468" y="6587604"/>
                  <a:pt x="918468" y="6080348"/>
                </a:cubicBezTo>
                <a:cubicBezTo>
                  <a:pt x="918468" y="5874440"/>
                  <a:pt x="986226" y="5684357"/>
                  <a:pt x="1103182" y="5533065"/>
                </a:cubicBezTo>
                <a:cubicBezTo>
                  <a:pt x="698054" y="5438197"/>
                  <a:pt x="396776" y="5074376"/>
                  <a:pt x="396776" y="4640188"/>
                </a:cubicBezTo>
                <a:cubicBezTo>
                  <a:pt x="396776" y="4234698"/>
                  <a:pt x="659543" y="3890582"/>
                  <a:pt x="1024320" y="3769527"/>
                </a:cubicBezTo>
                <a:cubicBezTo>
                  <a:pt x="989629" y="3774042"/>
                  <a:pt x="954288" y="3776092"/>
                  <a:pt x="918468" y="3776092"/>
                </a:cubicBezTo>
                <a:cubicBezTo>
                  <a:pt x="411212" y="3776092"/>
                  <a:pt x="0" y="3364880"/>
                  <a:pt x="0" y="2857624"/>
                </a:cubicBezTo>
                <a:cubicBezTo>
                  <a:pt x="0" y="2383428"/>
                  <a:pt x="359358" y="1993165"/>
                  <a:pt x="820619" y="1944499"/>
                </a:cubicBezTo>
                <a:cubicBezTo>
                  <a:pt x="625622" y="1779027"/>
                  <a:pt x="504056" y="1531616"/>
                  <a:pt x="504056" y="1255812"/>
                </a:cubicBezTo>
                <a:cubicBezTo>
                  <a:pt x="504056" y="748556"/>
                  <a:pt x="915268" y="337344"/>
                  <a:pt x="1422524" y="337344"/>
                </a:cubicBezTo>
                <a:cubicBezTo>
                  <a:pt x="1716240" y="337344"/>
                  <a:pt x="1977755" y="475213"/>
                  <a:pt x="2142795" y="692186"/>
                </a:cubicBezTo>
                <a:cubicBezTo>
                  <a:pt x="2186395" y="302667"/>
                  <a:pt x="2516938" y="0"/>
                  <a:pt x="291817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64000"/>
                  <a:lumOff val="36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41654" y="2536472"/>
            <a:ext cx="481541" cy="481542"/>
          </a:xfrm>
          <a:prstGeom prst="ellipse">
            <a:avLst/>
          </a:prstGeom>
          <a:solidFill>
            <a:srgbClr val="E4E3E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252487" y="1442861"/>
            <a:ext cx="319263" cy="319264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688042" y="3309056"/>
            <a:ext cx="119944" cy="119944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345972" y="4697237"/>
            <a:ext cx="319264" cy="321028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239795" y="1497350"/>
            <a:ext cx="4976042" cy="9130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143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335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请输入您的标题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99667" y="2778126"/>
            <a:ext cx="3441968" cy="571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11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11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这里建议副标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4E3E2"/>
            </a:gs>
            <a:gs pos="100000">
              <a:schemeClr val="bg1"/>
            </a:gs>
          </a:gsLst>
          <a:lin ang="6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8180917" y="3802944"/>
            <a:ext cx="2561167" cy="2561167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8131529" y="3951112"/>
            <a:ext cx="278694" cy="280459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769931" y="4252737"/>
            <a:ext cx="280458" cy="28045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489472" y="3972278"/>
            <a:ext cx="199320" cy="199320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-1465792" y="950736"/>
            <a:ext cx="2291292" cy="2293056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-72320" y="28223"/>
            <a:ext cx="560918" cy="560917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85071" y="537987"/>
            <a:ext cx="389819" cy="389819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62681" y="-185208"/>
            <a:ext cx="239889" cy="239889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aphicFrame>
        <p:nvGraphicFramePr>
          <p:cNvPr id="2" name="图示 1"/>
          <p:cNvGraphicFramePr/>
          <p:nvPr/>
        </p:nvGraphicFramePr>
        <p:xfrm>
          <a:off x="1079556" y="857278"/>
          <a:ext cx="7728920" cy="4960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矩形 2"/>
          <p:cNvSpPr/>
          <p:nvPr/>
        </p:nvSpPr>
        <p:spPr>
          <a:xfrm>
            <a:off x="1088746" y="76068"/>
            <a:ext cx="2922595" cy="9130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335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课程目标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4E3E2"/>
            </a:gs>
            <a:gs pos="100000">
              <a:schemeClr val="bg1"/>
            </a:gs>
          </a:gsLst>
          <a:lin ang="6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8180917" y="3802944"/>
            <a:ext cx="2561167" cy="2561167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8131529" y="3951112"/>
            <a:ext cx="278694" cy="280459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6699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769931" y="4252737"/>
            <a:ext cx="280458" cy="28045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6699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489472" y="3972278"/>
            <a:ext cx="199320" cy="199320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6699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-1465792" y="950736"/>
            <a:ext cx="2291292" cy="2293056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-72320" y="28223"/>
            <a:ext cx="560918" cy="560917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85071" y="537987"/>
            <a:ext cx="389819" cy="389819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62681" y="-185208"/>
            <a:ext cx="239889" cy="239889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88746" y="76068"/>
            <a:ext cx="2922595" cy="9130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335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课程目录</a:t>
            </a:r>
          </a:p>
        </p:txBody>
      </p:sp>
      <p:graphicFrame>
        <p:nvGraphicFramePr>
          <p:cNvPr id="4" name="图示 3"/>
          <p:cNvGraphicFramePr/>
          <p:nvPr/>
        </p:nvGraphicFramePr>
        <p:xfrm>
          <a:off x="-1196267" y="1097305"/>
          <a:ext cx="6356276" cy="4237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对角圆角矩形 4"/>
          <p:cNvSpPr/>
          <p:nvPr/>
        </p:nvSpPr>
        <p:spPr>
          <a:xfrm>
            <a:off x="3319639" y="1658055"/>
            <a:ext cx="5401028" cy="959556"/>
          </a:xfrm>
          <a:prstGeom prst="round2DiagRect">
            <a:avLst>
              <a:gd name="adj1" fmla="val 40183"/>
              <a:gd name="adj2" fmla="val 0"/>
            </a:avLst>
          </a:prstGeom>
          <a:solidFill>
            <a:schemeClr val="bg1"/>
          </a:solidFill>
          <a:ln w="635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555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***********</a:t>
            </a:r>
            <a:endParaRPr lang="zh-CN" altLang="en-US" sz="3555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对角圆角矩形 14"/>
          <p:cNvSpPr/>
          <p:nvPr/>
        </p:nvSpPr>
        <p:spPr>
          <a:xfrm>
            <a:off x="3319639" y="2804583"/>
            <a:ext cx="5401028" cy="959556"/>
          </a:xfrm>
          <a:prstGeom prst="round2DiagRect">
            <a:avLst>
              <a:gd name="adj1" fmla="val 40183"/>
              <a:gd name="adj2" fmla="val 0"/>
            </a:avLst>
          </a:prstGeom>
          <a:solidFill>
            <a:schemeClr val="bg1"/>
          </a:solidFill>
          <a:ln w="635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555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***********</a:t>
            </a:r>
            <a:endParaRPr lang="zh-CN" altLang="en-US" sz="3555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对角圆角矩形 18"/>
          <p:cNvSpPr/>
          <p:nvPr/>
        </p:nvSpPr>
        <p:spPr>
          <a:xfrm>
            <a:off x="3319639" y="3951111"/>
            <a:ext cx="5401028" cy="961320"/>
          </a:xfrm>
          <a:prstGeom prst="round2DiagRect">
            <a:avLst>
              <a:gd name="adj1" fmla="val 40183"/>
              <a:gd name="adj2" fmla="val 0"/>
            </a:avLst>
          </a:prstGeom>
          <a:solidFill>
            <a:schemeClr val="bg1"/>
          </a:solidFill>
          <a:ln w="635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555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***********</a:t>
            </a:r>
            <a:endParaRPr lang="zh-CN" altLang="en-US" sz="3555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6699">
                <a:lumMod val="80000"/>
              </a:srgbClr>
            </a:gs>
            <a:gs pos="0">
              <a:srgbClr val="FF669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4657225" y="1454116"/>
            <a:ext cx="2691763" cy="8447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9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子目录页</a:t>
            </a:r>
          </a:p>
        </p:txBody>
      </p:sp>
      <p:sp>
        <p:nvSpPr>
          <p:cNvPr id="34" name="椭圆 33"/>
          <p:cNvSpPr/>
          <p:nvPr/>
        </p:nvSpPr>
        <p:spPr>
          <a:xfrm>
            <a:off x="3107973" y="3831167"/>
            <a:ext cx="2691694" cy="2693459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-26459" y="1176515"/>
            <a:ext cx="2240140" cy="2241902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091848" y="3018014"/>
            <a:ext cx="1896180" cy="1896180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053293" y="3056821"/>
            <a:ext cx="827263" cy="827263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880556" y="2811639"/>
            <a:ext cx="412750" cy="412750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53820" y="2883959"/>
            <a:ext cx="306917" cy="306917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053417" y="3404306"/>
            <a:ext cx="201083" cy="199320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936750" y="56444"/>
            <a:ext cx="239889" cy="239889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319389" y="301626"/>
            <a:ext cx="555626" cy="555624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12890" y="3418417"/>
            <a:ext cx="1606903" cy="1605139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1197681" y="4871862"/>
            <a:ext cx="739069" cy="739070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-19403" y="2688167"/>
            <a:ext cx="502709" cy="502709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566334" y="739070"/>
            <a:ext cx="739070" cy="739069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83849" y="3018015"/>
            <a:ext cx="333374" cy="331611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2009071" y="4677833"/>
            <a:ext cx="333374" cy="333376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896182" y="1635126"/>
            <a:ext cx="333374" cy="331611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470959" y="2397126"/>
            <a:ext cx="165806" cy="165806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2333626" y="1409348"/>
            <a:ext cx="165806" cy="165806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2390070" y="1973793"/>
            <a:ext cx="165806" cy="165806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2107848" y="5233459"/>
            <a:ext cx="165806" cy="165806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2545293" y="4838348"/>
            <a:ext cx="165806" cy="165806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5155848" y="4302126"/>
            <a:ext cx="165806" cy="165806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5282848" y="3836459"/>
            <a:ext cx="165806" cy="165806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382889" y="3391959"/>
            <a:ext cx="119944" cy="119944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4E3E2"/>
            </a:gs>
            <a:gs pos="100000">
              <a:schemeClr val="bg1"/>
            </a:gs>
          </a:gsLst>
          <a:lin ang="6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-1250598" y="4443237"/>
            <a:ext cx="1809751" cy="1809750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771945" y="529167"/>
            <a:ext cx="359833" cy="359833"/>
          </a:xfrm>
          <a:prstGeom prst="ellipse">
            <a:avLst/>
          </a:prstGeom>
          <a:solidFill>
            <a:srgbClr val="FF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9584972" y="1051278"/>
            <a:ext cx="776111" cy="774348"/>
          </a:xfrm>
          <a:prstGeom prst="ellipse">
            <a:avLst/>
          </a:prstGeom>
          <a:solidFill>
            <a:srgbClr val="FF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078112" y="5397500"/>
            <a:ext cx="201083" cy="199320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-72320" y="28223"/>
            <a:ext cx="560918" cy="560917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107848" y="5337528"/>
            <a:ext cx="1931458" cy="1931459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091848" y="4335640"/>
            <a:ext cx="389819" cy="391583"/>
          </a:xfrm>
          <a:prstGeom prst="ellipse">
            <a:avLst/>
          </a:prstGeom>
          <a:solidFill>
            <a:srgbClr val="FF6699"/>
          </a:solidFill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62681" y="-185208"/>
            <a:ext cx="239889" cy="239889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372182" y="5046487"/>
            <a:ext cx="2000250" cy="2000250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19800000">
            <a:off x="564445" y="4577292"/>
            <a:ext cx="485070" cy="485069"/>
          </a:xfrm>
          <a:prstGeom prst="ellipse">
            <a:avLst/>
          </a:prstGeom>
          <a:solidFill>
            <a:srgbClr val="FF6699"/>
          </a:solidFill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93890" y="4212167"/>
            <a:ext cx="201083" cy="199320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3046236" y="5545666"/>
            <a:ext cx="959556" cy="959556"/>
          </a:xfrm>
          <a:prstGeom prst="ellipse">
            <a:avLst/>
          </a:prstGeom>
          <a:noFill/>
          <a:ln w="2540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157236" y="5402793"/>
            <a:ext cx="959556" cy="961319"/>
          </a:xfrm>
          <a:prstGeom prst="ellipse">
            <a:avLst/>
          </a:prstGeom>
          <a:noFill/>
          <a:ln w="2540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3654779" y="4762500"/>
            <a:ext cx="201083" cy="199320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3859389" y="4598459"/>
            <a:ext cx="100542" cy="98778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2614083" y="4829528"/>
            <a:ext cx="959556" cy="959556"/>
          </a:xfrm>
          <a:prstGeom prst="ellipse">
            <a:avLst/>
          </a:prstGeom>
          <a:noFill/>
          <a:ln w="2540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 rot="1143864">
            <a:off x="2984500" y="5910793"/>
            <a:ext cx="911931" cy="573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05417" y="4961820"/>
            <a:ext cx="1114778" cy="1114778"/>
          </a:xfrm>
          <a:prstGeom prst="ellipse">
            <a:avLst/>
          </a:prstGeom>
          <a:noFill/>
          <a:ln w="2540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287640" y="5422195"/>
            <a:ext cx="201083" cy="201083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492250" y="5258153"/>
            <a:ext cx="100542" cy="98778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545167" y="5603876"/>
            <a:ext cx="199320" cy="199319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448785" y="2344540"/>
            <a:ext cx="326243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dirty="0">
                <a:ln w="18415" cmpd="sng">
                  <a:solidFill>
                    <a:srgbClr val="FF6699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正文内页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x201i\Desktop\12.01.02模板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00"/>
            <a:ext cx="1016000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椭圆 3"/>
          <p:cNvSpPr/>
          <p:nvPr/>
        </p:nvSpPr>
        <p:spPr>
          <a:xfrm>
            <a:off x="4039306" y="1418167"/>
            <a:ext cx="2240139" cy="2240139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000626" y="3817056"/>
            <a:ext cx="319263" cy="32102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000626" y="3176765"/>
            <a:ext cx="319263" cy="3210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4039306" y="2070805"/>
            <a:ext cx="2240139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6000">
                <a:solidFill>
                  <a:schemeClr val="bg1"/>
                </a:solidFill>
                <a:latin typeface="Agency FB" pitchFamily="34" charset="0"/>
              </a:rPr>
              <a:t>THANKS</a:t>
            </a:r>
            <a:endParaRPr lang="zh-CN" altLang="en-US" sz="600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080001" y="4296834"/>
            <a:ext cx="160514" cy="160514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自定义</PresentationFormat>
  <Paragraphs>21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黑体</vt:lpstr>
      <vt:lpstr>微软雅黑</vt:lpstr>
      <vt:lpstr>Agency FB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35</cp:revision>
  <dcterms:created xsi:type="dcterms:W3CDTF">2012-01-02T15:54:00Z</dcterms:created>
  <dcterms:modified xsi:type="dcterms:W3CDTF">2021-01-05T05:05:42Z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