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2" r:id="rId4"/>
    <p:sldId id="260" r:id="rId5"/>
    <p:sldId id="264" r:id="rId6"/>
    <p:sldId id="261" r:id="rId7"/>
    <p:sldId id="258" r:id="rId8"/>
    <p:sldId id="263" r:id="rId9"/>
    <p:sldId id="259" r:id="rId10"/>
    <p:sldId id="265" r:id="rId11"/>
  </p:sldIdLst>
  <p:sldSz cx="9144000" cy="5143500" type="screen16x9"/>
  <p:notesSz cx="6858000" cy="9144000"/>
  <p:embeddedFontLst>
    <p:embeddedFont>
      <p:font typeface="方正静蕾简体" panose="02000000000000000000" pitchFamily="2" charset="-122"/>
      <p:regular r:id="rId13"/>
    </p:embeddedFont>
    <p:embeddedFont>
      <p:font typeface="方正兰亭超细黑简体" panose="02000000000000000000" pitchFamily="2" charset="-122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>
          <p15:clr>
            <a:srgbClr val="A4A3A4"/>
          </p15:clr>
        </p15:guide>
        <p15:guide id="2" pos="3878">
          <p15:clr>
            <a:srgbClr val="A4A3A4"/>
          </p15:clr>
        </p15:guide>
        <p15:guide id="3" pos="2883">
          <p15:clr>
            <a:srgbClr val="A4A3A4"/>
          </p15:clr>
        </p15:guide>
        <p15:guide id="4" pos="1610">
          <p15:clr>
            <a:srgbClr val="A4A3A4"/>
          </p15:clr>
        </p15:guide>
        <p15:guide id="5" pos="5284">
          <p15:clr>
            <a:srgbClr val="A4A3A4"/>
          </p15:clr>
        </p15:guide>
        <p15:guide id="6" orient="horz" pos="577">
          <p15:clr>
            <a:srgbClr val="A4A3A4"/>
          </p15:clr>
        </p15:guide>
        <p15:guide id="7" orient="horz" pos="2663">
          <p15:clr>
            <a:srgbClr val="A4A3A4"/>
          </p15:clr>
        </p15:guide>
        <p15:guide id="8" pos="4704">
          <p15:clr>
            <a:srgbClr val="A4A3A4"/>
          </p15:clr>
        </p15:guide>
        <p15:guide id="9" pos="10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89DC"/>
    <a:srgbClr val="E9E9E9"/>
    <a:srgbClr val="F9F9F9"/>
    <a:srgbClr val="576776"/>
    <a:srgbClr val="405164"/>
    <a:srgbClr val="4E5F70"/>
    <a:srgbClr val="31465C"/>
    <a:srgbClr val="304559"/>
    <a:srgbClr val="31465B"/>
    <a:srgbClr val="3044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60"/>
  </p:normalViewPr>
  <p:slideViewPr>
    <p:cSldViewPr>
      <p:cViewPr varScale="1">
        <p:scale>
          <a:sx n="141" d="100"/>
          <a:sy n="141" d="100"/>
        </p:scale>
        <p:origin x="672" y="114"/>
      </p:cViewPr>
      <p:guideLst>
        <p:guide orient="horz" pos="1008"/>
        <p:guide pos="3878"/>
        <p:guide pos="2883"/>
        <p:guide pos="1610"/>
        <p:guide pos="5284"/>
        <p:guide orient="horz" pos="577"/>
        <p:guide orient="horz" pos="2663"/>
        <p:guide pos="4704"/>
        <p:guide pos="106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541AA-0105-4884-A03B-A641DF381C0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31B58-237C-4CBD-BC4B-986237FFCF8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31B58-237C-4CBD-BC4B-986237FFCF8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31B58-237C-4CBD-BC4B-986237FFCF8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95000"/>
              <a:lumOff val="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0" y="5506"/>
            <a:ext cx="498091" cy="5143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2567651" y="1373344"/>
            <a:ext cx="4032448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567651" y="3173544"/>
            <a:ext cx="4032448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80098" y="1458445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0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手机使用安全指南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4251545" y="3674871"/>
            <a:ext cx="612000" cy="486000"/>
            <a:chOff x="4188209" y="3153166"/>
            <a:chExt cx="792088" cy="682834"/>
          </a:xfrm>
        </p:grpSpPr>
        <p:sp>
          <p:nvSpPr>
            <p:cNvPr id="18" name="等腰三角形 17"/>
            <p:cNvSpPr/>
            <p:nvPr/>
          </p:nvSpPr>
          <p:spPr>
            <a:xfrm rot="10800000">
              <a:off x="4368756" y="3263785"/>
              <a:ext cx="423969" cy="365490"/>
            </a:xfrm>
            <a:prstGeom prst="triangle">
              <a:avLst/>
            </a:prstGeom>
            <a:solidFill>
              <a:schemeClr val="bg1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等腰三角形 19"/>
            <p:cNvSpPr/>
            <p:nvPr/>
          </p:nvSpPr>
          <p:spPr>
            <a:xfrm rot="10800000">
              <a:off x="4188209" y="3153166"/>
              <a:ext cx="792088" cy="682834"/>
            </a:xfrm>
            <a:prstGeom prst="triangle">
              <a:avLst/>
            </a:prstGeom>
            <a:noFill/>
            <a:ln w="158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3664750" y="762736"/>
            <a:ext cx="1693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Safety Guide</a:t>
            </a:r>
            <a:endParaRPr lang="zh-CN" altLang="en-US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093" y="1131590"/>
            <a:ext cx="1110259" cy="99479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763688" y="2082592"/>
            <a:ext cx="147348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5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小熊同学</a:t>
            </a:r>
            <a:endParaRPr lang="zh-CN" altLang="en-US" sz="2500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5240" y="1466369"/>
            <a:ext cx="3423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谢谢欣赏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6"/>
          <a:stretch>
            <a:fillRect/>
          </a:stretch>
        </p:blipFill>
        <p:spPr bwMode="auto">
          <a:xfrm>
            <a:off x="3862948" y="999449"/>
            <a:ext cx="4597484" cy="296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863496" y="3341610"/>
            <a:ext cx="2880320" cy="610324"/>
          </a:xfrm>
          <a:prstGeom prst="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55576" y="1957938"/>
            <a:ext cx="31683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800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不要把手机放在枕边充电！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50336" y="346210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冬青黑体简体中文 W3" panose="020B0300000000000000" pitchFamily="34" charset="-122"/>
                <a:ea typeface="冬青黑体简体中文 W3" panose="020B0300000000000000" pitchFamily="34" charset="-122"/>
              </a:rPr>
              <a:t>尽量在有人看护时充电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909968" y="2499450"/>
            <a:ext cx="3262432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轻易扫描</a:t>
            </a:r>
            <a:endParaRPr lang="en-US" altLang="zh-CN" sz="3000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000" dirty="0">
                <a:solidFill>
                  <a:srgbClr val="C00000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陌生人发的二维码</a:t>
            </a:r>
          </a:p>
        </p:txBody>
      </p:sp>
      <p:sp>
        <p:nvSpPr>
          <p:cNvPr id="9" name="矩形 8"/>
          <p:cNvSpPr/>
          <p:nvPr/>
        </p:nvSpPr>
        <p:spPr>
          <a:xfrm>
            <a:off x="1292634" y="977941"/>
            <a:ext cx="3153301" cy="3172121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4882534" y="1502909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不要</a:t>
            </a:r>
            <a:endParaRPr lang="en-US" altLang="zh-CN" sz="6000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92634" y="977942"/>
            <a:ext cx="543061" cy="524967"/>
          </a:xfrm>
          <a:custGeom>
            <a:avLst/>
            <a:gdLst/>
            <a:ahLst/>
            <a:cxnLst/>
            <a:rect l="l" t="t" r="r" b="b"/>
            <a:pathLst>
              <a:path w="543061" h="524967">
                <a:moveTo>
                  <a:pt x="0" y="0"/>
                </a:moveTo>
                <a:lnTo>
                  <a:pt x="543061" y="0"/>
                </a:lnTo>
                <a:lnTo>
                  <a:pt x="543061" y="152400"/>
                </a:lnTo>
                <a:lnTo>
                  <a:pt x="152400" y="152400"/>
                </a:lnTo>
                <a:lnTo>
                  <a:pt x="152400" y="524967"/>
                </a:lnTo>
                <a:lnTo>
                  <a:pt x="0" y="524967"/>
                </a:lnTo>
                <a:close/>
              </a:path>
            </a:pathLst>
          </a:cu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3"/>
          <p:cNvSpPr/>
          <p:nvPr/>
        </p:nvSpPr>
        <p:spPr>
          <a:xfrm rot="5400000">
            <a:off x="3911921" y="986989"/>
            <a:ext cx="543061" cy="524967"/>
          </a:xfrm>
          <a:custGeom>
            <a:avLst/>
            <a:gdLst/>
            <a:ahLst/>
            <a:cxnLst/>
            <a:rect l="l" t="t" r="r" b="b"/>
            <a:pathLst>
              <a:path w="543061" h="524967">
                <a:moveTo>
                  <a:pt x="0" y="0"/>
                </a:moveTo>
                <a:lnTo>
                  <a:pt x="543061" y="0"/>
                </a:lnTo>
                <a:lnTo>
                  <a:pt x="543061" y="152400"/>
                </a:lnTo>
                <a:lnTo>
                  <a:pt x="152400" y="152400"/>
                </a:lnTo>
                <a:lnTo>
                  <a:pt x="152400" y="524967"/>
                </a:lnTo>
                <a:lnTo>
                  <a:pt x="0" y="524967"/>
                </a:lnTo>
                <a:close/>
              </a:path>
            </a:pathLst>
          </a:cu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3"/>
          <p:cNvSpPr/>
          <p:nvPr/>
        </p:nvSpPr>
        <p:spPr>
          <a:xfrm rot="16200000">
            <a:off x="1286912" y="3616048"/>
            <a:ext cx="543061" cy="524967"/>
          </a:xfrm>
          <a:custGeom>
            <a:avLst/>
            <a:gdLst/>
            <a:ahLst/>
            <a:cxnLst/>
            <a:rect l="l" t="t" r="r" b="b"/>
            <a:pathLst>
              <a:path w="543061" h="524967">
                <a:moveTo>
                  <a:pt x="0" y="0"/>
                </a:moveTo>
                <a:lnTo>
                  <a:pt x="543061" y="0"/>
                </a:lnTo>
                <a:lnTo>
                  <a:pt x="543061" y="152400"/>
                </a:lnTo>
                <a:lnTo>
                  <a:pt x="152400" y="152400"/>
                </a:lnTo>
                <a:lnTo>
                  <a:pt x="152400" y="524967"/>
                </a:lnTo>
                <a:lnTo>
                  <a:pt x="0" y="524967"/>
                </a:lnTo>
                <a:close/>
              </a:path>
            </a:pathLst>
          </a:cu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3"/>
          <p:cNvSpPr/>
          <p:nvPr/>
        </p:nvSpPr>
        <p:spPr>
          <a:xfrm rot="10800000">
            <a:off x="3902874" y="3625095"/>
            <a:ext cx="543061" cy="524967"/>
          </a:xfrm>
          <a:custGeom>
            <a:avLst/>
            <a:gdLst/>
            <a:ahLst/>
            <a:cxnLst/>
            <a:rect l="l" t="t" r="r" b="b"/>
            <a:pathLst>
              <a:path w="543061" h="524967">
                <a:moveTo>
                  <a:pt x="0" y="0"/>
                </a:moveTo>
                <a:lnTo>
                  <a:pt x="543061" y="0"/>
                </a:lnTo>
                <a:lnTo>
                  <a:pt x="543061" y="152400"/>
                </a:lnTo>
                <a:lnTo>
                  <a:pt x="152400" y="152400"/>
                </a:lnTo>
                <a:lnTo>
                  <a:pt x="152400" y="524967"/>
                </a:lnTo>
                <a:lnTo>
                  <a:pt x="0" y="524967"/>
                </a:lnTo>
                <a:close/>
              </a:path>
            </a:pathLst>
          </a:custGeom>
          <a:solidFill>
            <a:schemeClr val="bg1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59" y="1343025"/>
            <a:ext cx="2457450" cy="24574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4427983" y="299395"/>
            <a:ext cx="4716017" cy="4983259"/>
            <a:chOff x="4499993" y="375485"/>
            <a:chExt cx="4644008" cy="490716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9993" y="375485"/>
              <a:ext cx="4644008" cy="4907169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 rot="18808204">
              <a:off x="5727160" y="999738"/>
              <a:ext cx="304489" cy="866410"/>
            </a:xfrm>
            <a:prstGeom prst="rect">
              <a:avLst/>
            </a:prstGeom>
            <a:solidFill>
              <a:srgbClr val="304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18834242">
              <a:off x="5604940" y="1213342"/>
              <a:ext cx="200726" cy="408203"/>
            </a:xfrm>
            <a:prstGeom prst="rect">
              <a:avLst/>
            </a:prstGeom>
            <a:solidFill>
              <a:srgbClr val="2F43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18928227">
              <a:off x="6191526" y="1567078"/>
              <a:ext cx="211156" cy="408203"/>
            </a:xfrm>
            <a:prstGeom prst="rect">
              <a:avLst/>
            </a:prstGeom>
            <a:solidFill>
              <a:srgbClr val="304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18928227">
              <a:off x="5762227" y="1734598"/>
              <a:ext cx="461750" cy="408203"/>
            </a:xfrm>
            <a:prstGeom prst="rect">
              <a:avLst/>
            </a:prstGeom>
            <a:solidFill>
              <a:srgbClr val="304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 rot="20260610">
              <a:off x="6048825" y="2088653"/>
              <a:ext cx="581790" cy="408203"/>
            </a:xfrm>
            <a:prstGeom prst="rect">
              <a:avLst/>
            </a:prstGeom>
            <a:solidFill>
              <a:srgbClr val="3045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 rot="20260610">
              <a:off x="6169911" y="2741990"/>
              <a:ext cx="382610" cy="119429"/>
            </a:xfrm>
            <a:prstGeom prst="rect">
              <a:avLst/>
            </a:prstGeom>
            <a:solidFill>
              <a:srgbClr val="314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2618936">
              <a:off x="5993911" y="1351468"/>
              <a:ext cx="168465" cy="45719"/>
            </a:xfrm>
            <a:prstGeom prst="rect">
              <a:avLst/>
            </a:prstGeom>
            <a:gradFill flip="none" rotWithShape="1">
              <a:gsLst>
                <a:gs pos="100000">
                  <a:srgbClr val="405164"/>
                </a:gs>
                <a:gs pos="0">
                  <a:srgbClr val="4E5F7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矩形 27"/>
          <p:cNvSpPr/>
          <p:nvPr/>
        </p:nvSpPr>
        <p:spPr>
          <a:xfrm>
            <a:off x="755577" y="2808125"/>
            <a:ext cx="4022106" cy="1707842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39263" y="3130891"/>
            <a:ext cx="39101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手机不要充电充一夜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29534" y="3760873"/>
            <a:ext cx="414679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3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充电器不要长期插在插座上</a:t>
            </a:r>
          </a:p>
        </p:txBody>
      </p:sp>
      <p:grpSp>
        <p:nvGrpSpPr>
          <p:cNvPr id="42" name="组合 41"/>
          <p:cNvGrpSpPr/>
          <p:nvPr/>
        </p:nvGrpSpPr>
        <p:grpSpPr>
          <a:xfrm rot="21326667">
            <a:off x="907033" y="2322292"/>
            <a:ext cx="1017096" cy="695312"/>
            <a:chOff x="971600" y="2348941"/>
            <a:chExt cx="901529" cy="616308"/>
          </a:xfrm>
          <a:noFill/>
        </p:grpSpPr>
        <p:grpSp>
          <p:nvGrpSpPr>
            <p:cNvPr id="29" name="组合 28"/>
            <p:cNvGrpSpPr/>
            <p:nvPr/>
          </p:nvGrpSpPr>
          <p:grpSpPr>
            <a:xfrm rot="20574692">
              <a:off x="971600" y="2348941"/>
              <a:ext cx="504056" cy="400280"/>
              <a:chOff x="4188209" y="3153166"/>
              <a:chExt cx="792088" cy="682834"/>
            </a:xfrm>
            <a:grpFill/>
          </p:grpSpPr>
          <p:sp>
            <p:nvSpPr>
              <p:cNvPr id="30" name="等腰三角形 29"/>
              <p:cNvSpPr/>
              <p:nvPr/>
            </p:nvSpPr>
            <p:spPr>
              <a:xfrm rot="10800000">
                <a:off x="4368756" y="3263785"/>
                <a:ext cx="423969" cy="365490"/>
              </a:xfrm>
              <a:prstGeom prst="triangle">
                <a:avLst/>
              </a:prstGeom>
              <a:grpFill/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等腰三角形 30"/>
              <p:cNvSpPr/>
              <p:nvPr/>
            </p:nvSpPr>
            <p:spPr>
              <a:xfrm rot="10800000">
                <a:off x="4188209" y="3153166"/>
                <a:ext cx="792088" cy="682834"/>
              </a:xfrm>
              <a:prstGeom prst="triangle">
                <a:avLst/>
              </a:prstGeom>
              <a:grpFill/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 rot="1548775">
              <a:off x="1139806" y="2564969"/>
              <a:ext cx="504056" cy="400280"/>
              <a:chOff x="4188209" y="3153166"/>
              <a:chExt cx="792088" cy="682834"/>
            </a:xfrm>
            <a:grpFill/>
          </p:grpSpPr>
          <p:sp>
            <p:nvSpPr>
              <p:cNvPr id="33" name="等腰三角形 32"/>
              <p:cNvSpPr/>
              <p:nvPr/>
            </p:nvSpPr>
            <p:spPr>
              <a:xfrm rot="10800000">
                <a:off x="4368756" y="3263785"/>
                <a:ext cx="423969" cy="365490"/>
              </a:xfrm>
              <a:prstGeom prst="triangle">
                <a:avLst/>
              </a:prstGeom>
              <a:grpFill/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等腰三角形 33"/>
              <p:cNvSpPr/>
              <p:nvPr/>
            </p:nvSpPr>
            <p:spPr>
              <a:xfrm rot="10800000">
                <a:off x="4188209" y="3153166"/>
                <a:ext cx="792088" cy="682834"/>
              </a:xfrm>
              <a:prstGeom prst="triangle">
                <a:avLst/>
              </a:prstGeom>
              <a:grpFill/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 rot="19685949">
              <a:off x="1498565" y="2587335"/>
              <a:ext cx="374564" cy="297448"/>
              <a:chOff x="4188209" y="3153166"/>
              <a:chExt cx="792088" cy="682834"/>
            </a:xfrm>
            <a:grpFill/>
          </p:grpSpPr>
          <p:sp>
            <p:nvSpPr>
              <p:cNvPr id="36" name="等腰三角形 35"/>
              <p:cNvSpPr/>
              <p:nvPr/>
            </p:nvSpPr>
            <p:spPr>
              <a:xfrm rot="10800000">
                <a:off x="4368756" y="3263785"/>
                <a:ext cx="423969" cy="365490"/>
              </a:xfrm>
              <a:prstGeom prst="triangle">
                <a:avLst/>
              </a:prstGeom>
              <a:grpFill/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等腰三角形 36"/>
              <p:cNvSpPr/>
              <p:nvPr/>
            </p:nvSpPr>
            <p:spPr>
              <a:xfrm rot="10800000">
                <a:off x="4188209" y="3153166"/>
                <a:ext cx="792088" cy="682834"/>
              </a:xfrm>
              <a:prstGeom prst="triangle">
                <a:avLst/>
              </a:prstGeom>
              <a:grpFill/>
              <a:ln w="95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72742" y="2960517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不要接打电话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001286" y="483517"/>
            <a:ext cx="3024336" cy="4499335"/>
            <a:chOff x="1043608" y="483518"/>
            <a:chExt cx="3024336" cy="449933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8" y="483518"/>
              <a:ext cx="3024336" cy="4499335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0740" y="1804927"/>
              <a:ext cx="720000" cy="743478"/>
            </a:xfrm>
            <a:prstGeom prst="rect">
              <a:avLst/>
            </a:prstGeom>
            <a:scene3d>
              <a:camera prst="perspectiveHeroicExtremeLeftFacing"/>
              <a:lightRig rig="threePt" dir="t"/>
            </a:scene3d>
          </p:spPr>
        </p:pic>
      </p:grpSp>
      <p:cxnSp>
        <p:nvCxnSpPr>
          <p:cNvPr id="7" name="直接连接符 6"/>
          <p:cNvCxnSpPr/>
          <p:nvPr/>
        </p:nvCxnSpPr>
        <p:spPr>
          <a:xfrm>
            <a:off x="4628690" y="2432954"/>
            <a:ext cx="100811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356882" y="2432954"/>
            <a:ext cx="100811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5139153" y="1491630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手机充电时</a:t>
            </a:r>
            <a:endParaRPr lang="zh-CN" altLang="en-US" sz="2400" dirty="0"/>
          </a:p>
        </p:txBody>
      </p:sp>
      <p:sp>
        <p:nvSpPr>
          <p:cNvPr id="11" name="乘号 10"/>
          <p:cNvSpPr/>
          <p:nvPr/>
        </p:nvSpPr>
        <p:spPr>
          <a:xfrm>
            <a:off x="5735814" y="2160623"/>
            <a:ext cx="530229" cy="556519"/>
          </a:xfrm>
          <a:prstGeom prst="mathMultiply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r="26375"/>
          <a:stretch>
            <a:fillRect/>
          </a:stretch>
        </p:blipFill>
        <p:spPr bwMode="auto">
          <a:xfrm>
            <a:off x="467544" y="483518"/>
            <a:ext cx="4104456" cy="41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139952" y="2499742"/>
            <a:ext cx="4392488" cy="1930467"/>
          </a:xfrm>
          <a:prstGeom prst="rect">
            <a:avLst/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873284" y="2644359"/>
            <a:ext cx="345241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 dirty="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开车接听电话或收发短信会让注意力分散、判断力下降、反应时间延长。</a:t>
            </a:r>
            <a:endParaRPr lang="en-US" altLang="zh-CN" sz="2200" dirty="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016" y="1563638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开车时</a:t>
            </a:r>
            <a:r>
              <a:rPr lang="zh-CN" altLang="en-US" sz="4000" b="1" dirty="0">
                <a:solidFill>
                  <a:srgbClr val="C00000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不要打电话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94426"/>
            <a:ext cx="4327526" cy="4327526"/>
          </a:xfrm>
          <a:prstGeom prst="ellipse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883896" y="1769882"/>
            <a:ext cx="677108" cy="31888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不要接打电话</a:t>
            </a:r>
            <a:r>
              <a:rPr lang="en-US" altLang="zh-CN" sz="3200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 </a:t>
            </a:r>
            <a:endParaRPr lang="zh-CN" altLang="en-US" sz="3200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81220" y="1808900"/>
            <a:ext cx="677108" cy="30243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要摘下手机套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727426" y="746703"/>
            <a:ext cx="273630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充电时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7458328" y="1797052"/>
            <a:ext cx="0" cy="26246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537347" y="1797052"/>
            <a:ext cx="0" cy="26246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"/>
            <a:ext cx="6858000" cy="51435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788024" y="1491630"/>
            <a:ext cx="1368152" cy="1368152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7346">
            <a:off x="4802177" y="1427687"/>
            <a:ext cx="1293462" cy="13356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1193429">
            <a:off x="4744253" y="2701724"/>
            <a:ext cx="2174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小熊同学</a:t>
            </a:r>
          </a:p>
        </p:txBody>
      </p:sp>
      <p:sp>
        <p:nvSpPr>
          <p:cNvPr id="5" name="矩形 4"/>
          <p:cNvSpPr/>
          <p:nvPr/>
        </p:nvSpPr>
        <p:spPr>
          <a:xfrm>
            <a:off x="2282147" y="0"/>
            <a:ext cx="6789845" cy="51426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100000"/>
                  <a:alpha val="43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85309" y="267494"/>
            <a:ext cx="646331" cy="34255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000" b="1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手机 进水怎么办？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850098" y="1291647"/>
            <a:ext cx="1713790" cy="4016407"/>
            <a:chOff x="1619672" y="1291647"/>
            <a:chExt cx="1713790" cy="4016407"/>
          </a:xfrm>
        </p:grpSpPr>
        <p:sp>
          <p:nvSpPr>
            <p:cNvPr id="15" name="TextBox 14"/>
            <p:cNvSpPr txBox="1"/>
            <p:nvPr/>
          </p:nvSpPr>
          <p:spPr>
            <a:xfrm>
              <a:off x="1619672" y="1291647"/>
              <a:ext cx="523220" cy="392255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200" dirty="0">
                  <a:solidFill>
                    <a:srgbClr val="C00000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△</a:t>
              </a:r>
              <a:r>
                <a:rPr lang="en-US" altLang="zh-CN" sz="2200" dirty="0">
                  <a:solidFill>
                    <a:srgbClr val="C00000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 </a:t>
              </a:r>
              <a:r>
                <a:rPr lang="zh-CN" altLang="en-US" sz="2200" dirty="0"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捞出手机，关闭电源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14957" y="1291647"/>
              <a:ext cx="523220" cy="401640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200" dirty="0">
                  <a:solidFill>
                    <a:srgbClr val="C00000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△</a:t>
              </a:r>
              <a:r>
                <a:rPr lang="en-US" altLang="zh-CN" sz="2200" dirty="0">
                  <a:solidFill>
                    <a:srgbClr val="C00000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 </a:t>
              </a:r>
              <a:r>
                <a:rPr lang="zh-CN" altLang="en-US" sz="2200" dirty="0"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取出</a:t>
              </a:r>
              <a:r>
                <a:rPr lang="en-US" altLang="zh-CN" sz="2200" dirty="0"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SIM</a:t>
              </a:r>
              <a:r>
                <a:rPr lang="zh-CN" altLang="en-US" sz="2200" dirty="0"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卡，擦干手机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10242" y="1291647"/>
              <a:ext cx="523220" cy="392255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200" dirty="0">
                  <a:solidFill>
                    <a:srgbClr val="C00000"/>
                  </a:solidFill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△</a:t>
              </a:r>
              <a:r>
                <a:rPr lang="en-US" altLang="zh-CN" sz="2200" dirty="0"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 </a:t>
              </a:r>
              <a:r>
                <a:rPr lang="zh-CN" altLang="en-US" sz="2200" dirty="0">
                  <a:latin typeface="方正兰亭超细黑简体" panose="02000000000000000000" pitchFamily="2" charset="-122"/>
                  <a:ea typeface="方正兰亭超细黑简体" panose="02000000000000000000" pitchFamily="2" charset="-122"/>
                </a:rPr>
                <a:t>放入大米中浸泡一天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46065" y="1371918"/>
              <a:ext cx="305656" cy="24622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altLang="zh-CN" sz="1000" dirty="0">
                  <a:solidFill>
                    <a:srgbClr val="C00000"/>
                  </a:solidFill>
                </a:rPr>
                <a:t>1</a:t>
              </a:r>
              <a:endParaRPr lang="zh-CN" altLang="en-US" sz="1000" dirty="0">
                <a:solidFill>
                  <a:srgbClr val="C0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53797" y="1371918"/>
              <a:ext cx="305656" cy="24622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altLang="zh-CN" sz="1000" dirty="0">
                  <a:solidFill>
                    <a:srgbClr val="C00000"/>
                  </a:solidFill>
                </a:rPr>
                <a:t>2</a:t>
              </a:r>
              <a:endParaRPr lang="zh-CN" altLang="en-US" sz="1000" dirty="0">
                <a:solidFill>
                  <a:srgbClr val="C0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36019" y="1371918"/>
              <a:ext cx="305656" cy="24622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altLang="zh-CN" sz="1000" dirty="0">
                  <a:solidFill>
                    <a:srgbClr val="C00000"/>
                  </a:solidFill>
                </a:rPr>
                <a:t>3</a:t>
              </a:r>
              <a:endParaRPr lang="zh-CN" altLang="en-US" sz="1000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684584" y="0"/>
            <a:ext cx="9828584" cy="5143500"/>
            <a:chOff x="0" y="0"/>
            <a:chExt cx="9828584" cy="51435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715250" cy="514350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7715250" y="0"/>
              <a:ext cx="2113334" cy="5143500"/>
            </a:xfrm>
            <a:prstGeom prst="rect">
              <a:avLst/>
            </a:prstGeom>
            <a:solidFill>
              <a:srgbClr val="FDFD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6876256" y="627534"/>
            <a:ext cx="1661993" cy="43204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800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雷雨天气</a:t>
            </a:r>
            <a:endParaRPr lang="en-US" altLang="zh-CN" sz="4800" dirty="0"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  <a:p>
            <a:r>
              <a:rPr lang="zh-CN" altLang="en-US" sz="4800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尽量</a:t>
            </a:r>
            <a:r>
              <a:rPr lang="zh-CN" altLang="en-US" sz="4800" dirty="0">
                <a:solidFill>
                  <a:srgbClr val="C00000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少用</a:t>
            </a:r>
            <a:r>
              <a:rPr lang="zh-CN" altLang="en-US" sz="4800" dirty="0"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手机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Microsoft Office PowerPoint</Application>
  <PresentationFormat>全屏显示(16:9)</PresentationFormat>
  <Paragraphs>30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Calibri</vt:lpstr>
      <vt:lpstr>方正静蕾简体</vt:lpstr>
      <vt:lpstr>方正兰亭超细黑简体</vt:lpstr>
      <vt:lpstr>冬青黑体简体中文 W3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dc:description>http://www.ypppt.com/</dc:description>
  <cp:lastModifiedBy>天 下</cp:lastModifiedBy>
  <cp:revision>105</cp:revision>
  <dcterms:created xsi:type="dcterms:W3CDTF">2020-03-21T13:18:02Z</dcterms:created>
  <dcterms:modified xsi:type="dcterms:W3CDTF">2021-01-05T05:05:45Z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