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71" r:id="rId3"/>
    <p:sldId id="280" r:id="rId4"/>
    <p:sldId id="279" r:id="rId5"/>
    <p:sldId id="297" r:id="rId6"/>
    <p:sldId id="298" r:id="rId7"/>
    <p:sldId id="287" r:id="rId8"/>
    <p:sldId id="286" r:id="rId9"/>
    <p:sldId id="294" r:id="rId10"/>
    <p:sldId id="281" r:id="rId11"/>
    <p:sldId id="282" r:id="rId12"/>
    <p:sldId id="283" r:id="rId13"/>
    <p:sldId id="278" r:id="rId14"/>
    <p:sldId id="285" r:id="rId15"/>
    <p:sldId id="296" r:id="rId16"/>
    <p:sldId id="289" r:id="rId17"/>
    <p:sldId id="290" r:id="rId18"/>
    <p:sldId id="291" r:id="rId19"/>
    <p:sldId id="295" r:id="rId20"/>
    <p:sldId id="292" r:id="rId21"/>
    <p:sldId id="293" r:id="rId22"/>
    <p:sldId id="277" r:id="rId23"/>
    <p:sldId id="275" r:id="rId24"/>
    <p:sldId id="267" r:id="rId25"/>
    <p:sldId id="263" r:id="rId26"/>
    <p:sldId id="260" r:id="rId27"/>
  </p:sldIdLst>
  <p:sldSz cx="12192000" cy="6858000"/>
  <p:notesSz cx="7104063" cy="10234613"/>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9650"/>
    <a:srgbClr val="FFCC66"/>
    <a:srgbClr val="FDF7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242888" y="1431925"/>
            <a:ext cx="6872287" cy="3865563"/>
          </a:xfrm>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2021/1/5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image" Target="../media/image6.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6.xml.rels><?xml version="1.0" encoding="UTF-8" standalone="yes"?>
<Relationships xmlns="http://schemas.openxmlformats.org/package/2006/relationships"><Relationship Id="rId8" Type="http://schemas.openxmlformats.org/officeDocument/2006/relationships/tags" Target="../tags/tag26.xml"/><Relationship Id="rId13" Type="http://schemas.openxmlformats.org/officeDocument/2006/relationships/slideLayout" Target="../slideLayouts/slideLayout2.xml"/><Relationship Id="rId3" Type="http://schemas.openxmlformats.org/officeDocument/2006/relationships/tags" Target="../tags/tag21.xml"/><Relationship Id="rId7" Type="http://schemas.openxmlformats.org/officeDocument/2006/relationships/tags" Target="../tags/tag25.xml"/><Relationship Id="rId12" Type="http://schemas.openxmlformats.org/officeDocument/2006/relationships/tags" Target="../tags/tag30.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tags" Target="../tags/tag29.xml"/><Relationship Id="rId5" Type="http://schemas.openxmlformats.org/officeDocument/2006/relationships/tags" Target="../tags/tag23.xml"/><Relationship Id="rId15" Type="http://schemas.openxmlformats.org/officeDocument/2006/relationships/image" Target="../media/image6.png"/><Relationship Id="rId10" Type="http://schemas.openxmlformats.org/officeDocument/2006/relationships/tags" Target="../tags/tag28.xml"/><Relationship Id="rId4" Type="http://schemas.openxmlformats.org/officeDocument/2006/relationships/tags" Target="../tags/tag22.xml"/><Relationship Id="rId9" Type="http://schemas.openxmlformats.org/officeDocument/2006/relationships/tags" Target="../tags/tag27.xml"/><Relationship Id="rId1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nvSpPr>
        <p:spPr>
          <a:xfrm>
            <a:off x="7658100" y="1229360"/>
            <a:ext cx="792480" cy="822960"/>
          </a:xfrm>
          <a:prstGeom prst="rect">
            <a:avLst/>
          </a:prstGeom>
          <a:noFill/>
        </p:spPr>
        <p:txBody>
          <a:bodyPr wrap="none" rtlCol="0">
            <a:spAutoFit/>
          </a:bodyPr>
          <a:lstStyle/>
          <a:p>
            <a:r>
              <a:rPr lang="zh-CN" altLang="en-US" sz="4800" dirty="0">
                <a:latin typeface="方正清刻本悦宋简体" panose="02000000000000000000" charset="-122"/>
                <a:ea typeface="方正清刻本悦宋简体" panose="02000000000000000000" charset="-122"/>
              </a:rPr>
              <a:t>中</a:t>
            </a:r>
          </a:p>
        </p:txBody>
      </p:sp>
      <p:sp>
        <p:nvSpPr>
          <p:cNvPr id="7" name="文本框 6"/>
          <p:cNvSpPr txBox="1"/>
          <p:nvPr/>
        </p:nvSpPr>
        <p:spPr>
          <a:xfrm>
            <a:off x="8158480" y="1712595"/>
            <a:ext cx="792480" cy="822960"/>
          </a:xfrm>
          <a:prstGeom prst="rect">
            <a:avLst/>
          </a:prstGeom>
          <a:noFill/>
        </p:spPr>
        <p:txBody>
          <a:bodyPr wrap="none" rtlCol="0">
            <a:spAutoFit/>
          </a:bodyPr>
          <a:lstStyle/>
          <a:p>
            <a:r>
              <a:rPr lang="zh-CN" altLang="en-US" sz="4800">
                <a:latin typeface="方正清刻本悦宋简体" panose="02000000000000000000" charset="-122"/>
                <a:ea typeface="方正清刻本悦宋简体" panose="02000000000000000000" charset="-122"/>
              </a:rPr>
              <a:t>国</a:t>
            </a:r>
          </a:p>
        </p:txBody>
      </p:sp>
      <p:sp>
        <p:nvSpPr>
          <p:cNvPr id="8" name="文本框 7"/>
          <p:cNvSpPr txBox="1"/>
          <p:nvPr/>
        </p:nvSpPr>
        <p:spPr>
          <a:xfrm>
            <a:off x="7048500" y="1849120"/>
            <a:ext cx="1402080" cy="1564005"/>
          </a:xfrm>
          <a:prstGeom prst="rect">
            <a:avLst/>
          </a:prstGeom>
          <a:noFill/>
        </p:spPr>
        <p:txBody>
          <a:bodyPr wrap="none" rtlCol="0">
            <a:spAutoFit/>
          </a:bodyPr>
          <a:lstStyle/>
          <a:p>
            <a:r>
              <a:rPr lang="zh-CN" altLang="en-US" sz="9600" dirty="0">
                <a:solidFill>
                  <a:srgbClr val="00B050"/>
                </a:solidFill>
                <a:latin typeface="方正流行体简体" panose="03000509000000000000" charset="-122"/>
                <a:ea typeface="方正流行体简体" panose="03000509000000000000" charset="-122"/>
              </a:rPr>
              <a:t>荷</a:t>
            </a:r>
          </a:p>
        </p:txBody>
      </p:sp>
      <p:sp>
        <p:nvSpPr>
          <p:cNvPr id="9" name="文本框 8"/>
          <p:cNvSpPr txBox="1"/>
          <p:nvPr/>
        </p:nvSpPr>
        <p:spPr>
          <a:xfrm>
            <a:off x="8243570" y="2535555"/>
            <a:ext cx="792480" cy="822960"/>
          </a:xfrm>
          <a:prstGeom prst="rect">
            <a:avLst/>
          </a:prstGeom>
          <a:noFill/>
        </p:spPr>
        <p:txBody>
          <a:bodyPr wrap="none" rtlCol="0">
            <a:spAutoFit/>
          </a:bodyPr>
          <a:lstStyle/>
          <a:p>
            <a:r>
              <a:rPr lang="zh-CN" altLang="en-US" sz="4800">
                <a:latin typeface="方正清刻本悦宋简体" panose="02000000000000000000" charset="-122"/>
                <a:ea typeface="方正清刻本悦宋简体" panose="02000000000000000000" charset="-122"/>
              </a:rPr>
              <a:t>风</a:t>
            </a:r>
          </a:p>
        </p:txBody>
      </p:sp>
      <p:sp>
        <p:nvSpPr>
          <p:cNvPr id="11" name="椭圆 10"/>
          <p:cNvSpPr/>
          <p:nvPr/>
        </p:nvSpPr>
        <p:spPr>
          <a:xfrm>
            <a:off x="4483735" y="3077210"/>
            <a:ext cx="1308735" cy="130873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659120" y="1601469"/>
            <a:ext cx="1607820" cy="3622675"/>
          </a:xfrm>
          <a:prstGeom prst="rect">
            <a:avLst/>
          </a:prstGeom>
          <a:noFill/>
        </p:spPr>
        <p:txBody>
          <a:bodyPr vert="eaVert" wrap="square" rtlCol="0">
            <a:spAutoFit/>
          </a:bodyPr>
          <a:lstStyle/>
          <a:p>
            <a:pPr>
              <a:lnSpc>
                <a:spcPct val="13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水陆草木之花，可爱者甚蕃。晋陶渊明独爱菊。自李唐来，</a:t>
            </a:r>
          </a:p>
          <a:p>
            <a:pPr>
              <a:lnSpc>
                <a:spcPct val="13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世人盛爱牡丹。予独爱莲之出淤泥而不染，濯清涟而不妖，中通外直，</a:t>
            </a:r>
          </a:p>
          <a:p>
            <a:pPr>
              <a:lnSpc>
                <a:spcPct val="130000"/>
              </a:lnSpc>
            </a:pPr>
            <a:r>
              <a:rPr lang="zh-CN" altLang="en-US" sz="1200" dirty="0">
                <a:solidFill>
                  <a:schemeClr val="tx1">
                    <a:lumMod val="50000"/>
                    <a:lumOff val="50000"/>
                  </a:schemeClr>
                </a:solidFill>
                <a:latin typeface="微软雅黑" panose="020B0503020204020204" charset="-122"/>
                <a:ea typeface="微软雅黑" panose="020B0503020204020204" charset="-122"/>
              </a:rPr>
              <a:t>不蔓不枝，香远益清，亭亭净植，可远观而不可亵玩焉。</a:t>
            </a:r>
          </a:p>
        </p:txBody>
      </p:sp>
      <p:sp>
        <p:nvSpPr>
          <p:cNvPr id="19" name="文本框 18"/>
          <p:cNvSpPr txBox="1"/>
          <p:nvPr/>
        </p:nvSpPr>
        <p:spPr>
          <a:xfrm>
            <a:off x="4709160" y="3320415"/>
            <a:ext cx="868680" cy="914400"/>
          </a:xfrm>
          <a:prstGeom prst="rect">
            <a:avLst/>
          </a:prstGeom>
          <a:noFill/>
        </p:spPr>
        <p:txBody>
          <a:bodyPr wrap="none" rtlCol="0">
            <a:spAutoFit/>
          </a:bodyPr>
          <a:lstStyle/>
          <a:p>
            <a:r>
              <a:rPr lang="zh-CN" altLang="zh-CN" sz="5400">
                <a:solidFill>
                  <a:schemeClr val="bg1"/>
                </a:solidFill>
                <a:latin typeface="方正清刻本悦宋简体" panose="02000000000000000000" charset="-122"/>
                <a:ea typeface="方正清刻本悦宋简体" panose="02000000000000000000" charset="-122"/>
              </a:rPr>
              <a:t>荷</a:t>
            </a:r>
          </a:p>
        </p:txBody>
      </p:sp>
      <p:sp>
        <p:nvSpPr>
          <p:cNvPr id="20" name="矩形 19"/>
          <p:cNvSpPr/>
          <p:nvPr/>
        </p:nvSpPr>
        <p:spPr>
          <a:xfrm rot="16200000">
            <a:off x="8181975" y="2655570"/>
            <a:ext cx="397510" cy="191198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5159375" y="1502410"/>
            <a:ext cx="2498725" cy="3797935"/>
            <a:chOff x="7975" y="2546"/>
            <a:chExt cx="3935" cy="5981"/>
          </a:xfrm>
        </p:grpSpPr>
        <p:grpSp>
          <p:nvGrpSpPr>
            <p:cNvPr id="2" name="组合 1"/>
            <p:cNvGrpSpPr/>
            <p:nvPr/>
          </p:nvGrpSpPr>
          <p:grpSpPr>
            <a:xfrm>
              <a:off x="7975" y="2546"/>
              <a:ext cx="3903" cy="5981"/>
              <a:chOff x="7975" y="2546"/>
              <a:chExt cx="3903" cy="5981"/>
            </a:xfrm>
          </p:grpSpPr>
          <p:sp>
            <p:nvSpPr>
              <p:cNvPr id="17" name="任意多边形 16"/>
              <p:cNvSpPr/>
              <p:nvPr/>
            </p:nvSpPr>
            <p:spPr>
              <a:xfrm>
                <a:off x="7975" y="2546"/>
                <a:ext cx="3778" cy="2324"/>
              </a:xfrm>
              <a:custGeom>
                <a:avLst/>
                <a:gdLst>
                  <a:gd name="connisteX0" fmla="*/ 2063750 w 2063750"/>
                  <a:gd name="connsiteY0" fmla="*/ 0 h 1708150"/>
                  <a:gd name="connisteX1" fmla="*/ 0 w 2063750"/>
                  <a:gd name="connsiteY1" fmla="*/ 0 h 1708150"/>
                  <a:gd name="connisteX2" fmla="*/ 0 w 2063750"/>
                  <a:gd name="connsiteY2" fmla="*/ 1708150 h 1708150"/>
                </a:gdLst>
                <a:ahLst/>
                <a:cxnLst>
                  <a:cxn ang="0">
                    <a:pos x="connisteX0" y="connsiteY0"/>
                  </a:cxn>
                  <a:cxn ang="0">
                    <a:pos x="connisteX1" y="connsiteY1"/>
                  </a:cxn>
                  <a:cxn ang="0">
                    <a:pos x="connisteX2" y="connsiteY2"/>
                  </a:cxn>
                </a:cxnLst>
                <a:rect l="l" t="t" r="r" b="b"/>
                <a:pathLst>
                  <a:path w="2063750" h="1708150">
                    <a:moveTo>
                      <a:pt x="2063750" y="0"/>
                    </a:moveTo>
                    <a:lnTo>
                      <a:pt x="0" y="0"/>
                    </a:lnTo>
                    <a:lnTo>
                      <a:pt x="0" y="1708150"/>
                    </a:lnTo>
                  </a:path>
                </a:pathLst>
              </a:custGeom>
              <a:ln>
                <a:solidFill>
                  <a:srgbClr val="00B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n-US" altLang="zh-CN"/>
                  <a:t> </a:t>
                </a:r>
              </a:p>
            </p:txBody>
          </p:sp>
          <p:sp>
            <p:nvSpPr>
              <p:cNvPr id="18" name="任意多边形 17"/>
              <p:cNvSpPr/>
              <p:nvPr/>
            </p:nvSpPr>
            <p:spPr>
              <a:xfrm>
                <a:off x="7976" y="7225"/>
                <a:ext cx="3902" cy="1302"/>
              </a:xfrm>
              <a:custGeom>
                <a:avLst/>
                <a:gdLst>
                  <a:gd name="connisteX0" fmla="*/ 0 w 2585720"/>
                  <a:gd name="connsiteY0" fmla="*/ 0 h 972820"/>
                  <a:gd name="connisteX1" fmla="*/ 0 w 2585720"/>
                  <a:gd name="connsiteY1" fmla="*/ 972820 h 972820"/>
                  <a:gd name="connisteX2" fmla="*/ 2585720 w 2585720"/>
                  <a:gd name="connsiteY2" fmla="*/ 972820 h 972820"/>
                </a:gdLst>
                <a:ahLst/>
                <a:cxnLst>
                  <a:cxn ang="0">
                    <a:pos x="connisteX0" y="connsiteY0"/>
                  </a:cxn>
                  <a:cxn ang="0">
                    <a:pos x="connisteX1" y="connsiteY1"/>
                  </a:cxn>
                  <a:cxn ang="0">
                    <a:pos x="connisteX2" y="connsiteY2"/>
                  </a:cxn>
                </a:cxnLst>
                <a:rect l="l" t="t" r="r" b="b"/>
                <a:pathLst>
                  <a:path w="2585720" h="972820">
                    <a:moveTo>
                      <a:pt x="0" y="0"/>
                    </a:moveTo>
                    <a:lnTo>
                      <a:pt x="0" y="972820"/>
                    </a:lnTo>
                    <a:lnTo>
                      <a:pt x="2585720" y="972820"/>
                    </a:lnTo>
                  </a:path>
                </a:pathLst>
              </a:custGeom>
              <a:ln>
                <a:solidFill>
                  <a:srgbClr val="00B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grpSp>
        <p:cxnSp>
          <p:nvCxnSpPr>
            <p:cNvPr id="10" name="直接连接符 9"/>
            <p:cNvCxnSpPr/>
            <p:nvPr/>
          </p:nvCxnSpPr>
          <p:spPr>
            <a:xfrm flipV="1">
              <a:off x="11910" y="6613"/>
              <a:ext cx="0" cy="1914"/>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gr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942" y="1616710"/>
            <a:ext cx="5568372" cy="5508649"/>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41029" y="4008755"/>
            <a:ext cx="2546221" cy="31902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 calcmode="lin" valueType="num">
                                      <p:cBhvr>
                                        <p:cTn id="10" dur="500" fill="hold"/>
                                        <p:tgtEl>
                                          <p:spTgt spid="11"/>
                                        </p:tgtEl>
                                        <p:attrNameLst>
                                          <p:attrName>ppt_w</p:attrName>
                                        </p:attrNameLst>
                                      </p:cBhvr>
                                      <p:tavLst>
                                        <p:tav tm="0">
                                          <p:val>
                                            <p:fltVal val="0"/>
                                          </p:val>
                                        </p:tav>
                                        <p:tav tm="100000">
                                          <p:val>
                                            <p:strVal val="#ppt_w"/>
                                          </p:val>
                                        </p:tav>
                                      </p:tavLst>
                                    </p:anim>
                                    <p:anim calcmode="lin" valueType="num">
                                      <p:cBhvr>
                                        <p:cTn id="11" dur="500" fill="hold"/>
                                        <p:tgtEl>
                                          <p:spTgt spid="11"/>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par>
                                <p:cTn id="16" presetID="56" presetClass="entr" presetSubtype="0" fill="hold" grpId="0" nodeType="with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by="(-#ppt_w*2)" calcmode="lin" valueType="num">
                                      <p:cBhvr rctx="PPT">
                                        <p:cTn id="18" dur="500" autoRev="1" fill="hold">
                                          <p:stCondLst>
                                            <p:cond delay="0"/>
                                          </p:stCondLst>
                                        </p:cTn>
                                        <p:tgtEl>
                                          <p:spTgt spid="13"/>
                                        </p:tgtEl>
                                        <p:attrNameLst>
                                          <p:attrName>ppt_w</p:attrName>
                                        </p:attrNameLst>
                                      </p:cBhvr>
                                    </p:anim>
                                    <p:anim by="(#ppt_w*0.50)" calcmode="lin" valueType="num">
                                      <p:cBhvr>
                                        <p:cTn id="19" dur="500" decel="50000" autoRev="1" fill="hold">
                                          <p:stCondLst>
                                            <p:cond delay="0"/>
                                          </p:stCondLst>
                                        </p:cTn>
                                        <p:tgtEl>
                                          <p:spTgt spid="13"/>
                                        </p:tgtEl>
                                        <p:attrNameLst>
                                          <p:attrName>ppt_x</p:attrName>
                                        </p:attrNameLst>
                                      </p:cBhvr>
                                    </p:anim>
                                    <p:anim from="(-#ppt_h/2)" to="(#ppt_y)" calcmode="lin" valueType="num">
                                      <p:cBhvr>
                                        <p:cTn id="20" dur="1000" fill="hold">
                                          <p:stCondLst>
                                            <p:cond delay="0"/>
                                          </p:stCondLst>
                                        </p:cTn>
                                        <p:tgtEl>
                                          <p:spTgt spid="13"/>
                                        </p:tgtEl>
                                        <p:attrNameLst>
                                          <p:attrName>ppt_y</p:attrName>
                                        </p:attrNameLst>
                                      </p:cBhvr>
                                    </p:anim>
                                    <p:animRot by="21600000">
                                      <p:cBhvr>
                                        <p:cTn id="21" dur="1000" fill="hold">
                                          <p:stCondLst>
                                            <p:cond delay="0"/>
                                          </p:stCondLst>
                                        </p:cTn>
                                        <p:tgtEl>
                                          <p:spTgt spid="13"/>
                                        </p:tgtEl>
                                        <p:attrNameLst>
                                          <p:attrName>r</p:attrName>
                                        </p:attrNameLst>
                                      </p:cBhvr>
                                    </p:animRot>
                                  </p:childTnLst>
                                </p:cTn>
                              </p:par>
                              <p:par>
                                <p:cTn id="22" presetID="23" presetClass="entr" presetSubtype="1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childTnLst>
                                </p:cTn>
                              </p:par>
                              <p:par>
                                <p:cTn id="26" presetID="23" presetClass="entr" presetSubtype="16"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childTnLst>
                                </p:cTn>
                              </p:par>
                              <p:par>
                                <p:cTn id="30" presetID="23" presetClass="entr" presetSubtype="16"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childTnLst>
                                </p:cTn>
                              </p:par>
                              <p:par>
                                <p:cTn id="34" presetID="23" presetClass="entr" presetSubtype="16"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childTnLst>
                                </p:cTn>
                              </p:par>
                              <p:par>
                                <p:cTn id="38" presetID="1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500"/>
                                        <p:tgtEl>
                                          <p:spTgt spid="20"/>
                                        </p:tgtEl>
                                        <p:attrNameLst>
                                          <p:attrName>ppt_y</p:attrName>
                                        </p:attrNameLst>
                                      </p:cBhvr>
                                      <p:tavLst>
                                        <p:tav tm="0">
                                          <p:val>
                                            <p:strVal val="#ppt_y+#ppt_h*1.125000"/>
                                          </p:val>
                                        </p:tav>
                                        <p:tav tm="100000">
                                          <p:val>
                                            <p:strVal val="#ppt_y"/>
                                          </p:val>
                                        </p:tav>
                                      </p:tavLst>
                                    </p:anim>
                                    <p:animEffect transition="in" filter="wipe(up)">
                                      <p:cBhvr>
                                        <p:cTn id="41" dur="500"/>
                                        <p:tgtEl>
                                          <p:spTgt spid="20"/>
                                        </p:tgtEl>
                                      </p:cBhvr>
                                    </p:animEffect>
                                  </p:childTnLst>
                                </p:cTn>
                              </p:par>
                              <p:par>
                                <p:cTn id="42" presetID="42" presetClass="entr" presetSubtype="0" fill="hold" nodeType="with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13">
                                            <p:txEl>
                                              <p:pRg st="1" end="1"/>
                                            </p:txEl>
                                          </p:spTgt>
                                        </p:tgtEl>
                                        <p:attrNameLst>
                                          <p:attrName>style.visibility</p:attrName>
                                        </p:attrNameLst>
                                      </p:cBhvr>
                                      <p:to>
                                        <p:strVal val="visible"/>
                                      </p:to>
                                    </p:set>
                                    <p:animEffect transition="in" filter="fade">
                                      <p:cBhvr>
                                        <p:cTn id="49" dur="1000"/>
                                        <p:tgtEl>
                                          <p:spTgt spid="13">
                                            <p:txEl>
                                              <p:pRg st="1" end="1"/>
                                            </p:txEl>
                                          </p:spTgt>
                                        </p:tgtEl>
                                      </p:cBhvr>
                                    </p:animEffect>
                                    <p:anim calcmode="lin" valueType="num">
                                      <p:cBhvr>
                                        <p:cTn id="50"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13">
                                            <p:txEl>
                                              <p:pRg st="1" end="1"/>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13">
                                            <p:txEl>
                                              <p:pRg st="2" end="2"/>
                                            </p:txEl>
                                          </p:spTgt>
                                        </p:tgtEl>
                                        <p:attrNameLst>
                                          <p:attrName>style.visibility</p:attrName>
                                        </p:attrNameLst>
                                      </p:cBhvr>
                                      <p:to>
                                        <p:strVal val="visible"/>
                                      </p:to>
                                    </p:set>
                                    <p:animEffect transition="in" filter="fade">
                                      <p:cBhvr>
                                        <p:cTn id="54" dur="1000"/>
                                        <p:tgtEl>
                                          <p:spTgt spid="13">
                                            <p:txEl>
                                              <p:pRg st="2" end="2"/>
                                            </p:txEl>
                                          </p:spTgt>
                                        </p:tgtEl>
                                      </p:cBhvr>
                                    </p:animEffect>
                                    <p:anim calcmode="lin" valueType="num">
                                      <p:cBhvr>
                                        <p:cTn id="55"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1" grpId="0" bldLvl="0" animBg="1"/>
      <p:bldP spid="13" grpId="0"/>
      <p:bldP spid="19" grpId="0"/>
      <p:bldP spid="20"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组合 6"/>
          <p:cNvGrpSpPr/>
          <p:nvPr/>
        </p:nvGrpSpPr>
        <p:grpSpPr>
          <a:xfrm>
            <a:off x="1590675" y="2266315"/>
            <a:ext cx="6896100" cy="1792605"/>
            <a:chOff x="6511" y="4766"/>
            <a:chExt cx="10860" cy="2823"/>
          </a:xfrm>
        </p:grpSpPr>
        <p:sp>
          <p:nvSpPr>
            <p:cNvPr id="69" name="矩形 68"/>
            <p:cNvSpPr/>
            <p:nvPr/>
          </p:nvSpPr>
          <p:spPr>
            <a:xfrm>
              <a:off x="6511" y="6363"/>
              <a:ext cx="10860" cy="1226"/>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mn-ea"/>
                </a:rPr>
                <a:t>水陆草木之花，可爱者甚蕃。晋陶渊明独爱菊。自李唐来，</a:t>
              </a:r>
            </a:p>
            <a:p>
              <a:pPr algn="ctr">
                <a:lnSpc>
                  <a:spcPct val="130000"/>
                </a:lnSpc>
              </a:pPr>
              <a:r>
                <a:rPr lang="zh-CN" altLang="en-US" sz="1200" dirty="0">
                  <a:solidFill>
                    <a:schemeClr val="bg1">
                      <a:lumMod val="50000"/>
                    </a:schemeClr>
                  </a:solidFill>
                  <a:latin typeface="+mn-ea"/>
                </a:rPr>
                <a:t>世人盛爱牡丹。予独爱莲之出淤泥而不染，濯清涟而不妖，中通外直，不蔓不枝，香远益清，亭亭净植，可远观而不可亵玩焉。</a:t>
              </a:r>
            </a:p>
          </p:txBody>
        </p:sp>
        <p:sp>
          <p:nvSpPr>
            <p:cNvPr id="26" name="矩形 25"/>
            <p:cNvSpPr/>
            <p:nvPr/>
          </p:nvSpPr>
          <p:spPr>
            <a:xfrm>
              <a:off x="8138" y="4766"/>
              <a:ext cx="6970" cy="1169"/>
            </a:xfrm>
            <a:prstGeom prst="rect">
              <a:avLst/>
            </a:prstGeom>
          </p:spPr>
          <p:txBody>
            <a:bodyPr wrap="square">
              <a:spAutoFit/>
            </a:bodyPr>
            <a:lstStyle/>
            <a:p>
              <a:pPr algn="ctr">
                <a:lnSpc>
                  <a:spcPct val="130000"/>
                </a:lnSpc>
              </a:pPr>
              <a:r>
                <a:rPr lang="zh-CN" altLang="en-US" sz="36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grpSp>
      <p:pic>
        <p:nvPicPr>
          <p:cNvPr id="2" name="图片 1" descr="56e8e2aa3b631副本"/>
          <p:cNvPicPr>
            <a:picLocks noChangeAspect="1"/>
          </p:cNvPicPr>
          <p:nvPr/>
        </p:nvPicPr>
        <p:blipFill>
          <a:blip r:embed="rId3"/>
          <a:srcRect l="54986" t="30351" r="12847" b="12704"/>
          <a:stretch>
            <a:fillRect/>
          </a:stretch>
        </p:blipFill>
        <p:spPr>
          <a:xfrm>
            <a:off x="8681085" y="-1290955"/>
            <a:ext cx="3510280" cy="8152765"/>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p:tgtEl>
                                          <p:spTgt spid="7"/>
                                        </p:tgtEl>
                                        <p:attrNameLst>
                                          <p:attrName>ppt_y</p:attrName>
                                        </p:attrNameLst>
                                      </p:cBhvr>
                                      <p:tavLst>
                                        <p:tav tm="0">
                                          <p:val>
                                            <p:strVal val="#ppt_y+#ppt_h*1.125000"/>
                                          </p:val>
                                        </p:tav>
                                        <p:tav tm="100000">
                                          <p:val>
                                            <p:strVal val="#ppt_y"/>
                                          </p:val>
                                        </p:tav>
                                      </p:tavLst>
                                    </p:anim>
                                    <p:animEffect transition="in" filter="wipe(up)">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8169275" y="737235"/>
            <a:ext cx="3290570" cy="1609090"/>
            <a:chOff x="10107" y="143"/>
            <a:chExt cx="7866" cy="3846"/>
          </a:xfrm>
        </p:grpSpPr>
        <p:sp>
          <p:nvSpPr>
            <p:cNvPr id="5" name="右中括号 4"/>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 name="右中括号 5"/>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4" name="矩形 13"/>
          <p:cNvSpPr/>
          <p:nvPr/>
        </p:nvSpPr>
        <p:spPr>
          <a:xfrm>
            <a:off x="8427085" y="792649"/>
            <a:ext cx="2903220" cy="1498680"/>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水陆草木之花，可爱者甚蕃。晋陶渊明独爱菊。自李唐来，</a:t>
            </a:r>
          </a:p>
          <a:p>
            <a:pPr>
              <a:lnSpc>
                <a:spcPct val="130000"/>
              </a:lnSpc>
            </a:pPr>
            <a:r>
              <a:rPr lang="zh-CN" altLang="en-US" sz="1200" dirty="0">
                <a:solidFill>
                  <a:schemeClr val="bg1">
                    <a:lumMod val="50000"/>
                  </a:schemeClr>
                </a:solidFill>
                <a:latin typeface="+mn-ea"/>
              </a:rPr>
              <a:t>世人盛爱牡丹。予独爱莲之出淤泥而不染，濯清涟而不妖，中通外直，不蔓不枝，香远益清，亭亭净植，可远观而不可亵玩焉。</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1720" y="931799"/>
            <a:ext cx="4754880" cy="4584191"/>
          </a:xfrm>
          <a:prstGeom prst="rect">
            <a:avLst/>
          </a:prstGeom>
        </p:spPr>
      </p:pic>
      <p:grpSp>
        <p:nvGrpSpPr>
          <p:cNvPr id="8" name="组合 7"/>
          <p:cNvGrpSpPr/>
          <p:nvPr/>
        </p:nvGrpSpPr>
        <p:grpSpPr>
          <a:xfrm>
            <a:off x="8169275" y="4461510"/>
            <a:ext cx="3290570" cy="1609090"/>
            <a:chOff x="10107" y="143"/>
            <a:chExt cx="7866" cy="3846"/>
          </a:xfrm>
        </p:grpSpPr>
        <p:sp>
          <p:nvSpPr>
            <p:cNvPr id="9" name="右中括号 8"/>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右中括号 9"/>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15" name="矩形 14"/>
          <p:cNvSpPr/>
          <p:nvPr/>
        </p:nvSpPr>
        <p:spPr>
          <a:xfrm>
            <a:off x="8427085" y="4516924"/>
            <a:ext cx="2903220" cy="1498680"/>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水陆草木之花，可爱者甚蕃。晋陶渊明独爱菊。自李唐来，</a:t>
            </a:r>
          </a:p>
          <a:p>
            <a:pPr>
              <a:lnSpc>
                <a:spcPct val="130000"/>
              </a:lnSpc>
            </a:pPr>
            <a:r>
              <a:rPr lang="zh-CN" altLang="en-US" sz="1200" dirty="0">
                <a:solidFill>
                  <a:schemeClr val="bg1">
                    <a:lumMod val="50000"/>
                  </a:schemeClr>
                </a:solidFill>
                <a:latin typeface="+mn-ea"/>
              </a:rPr>
              <a:t>世人盛爱牡丹。予独爱莲之出淤泥而不染，濯清涟而不妖，中通外直，不蔓不枝，香远益清，亭亭净植，可远观而不可亵玩焉。</a:t>
            </a:r>
          </a:p>
        </p:txBody>
      </p:sp>
      <p:sp>
        <p:nvSpPr>
          <p:cNvPr id="17" name="右中括号 16"/>
          <p:cNvSpPr/>
          <p:nvPr/>
        </p:nvSpPr>
        <p:spPr>
          <a:xfrm>
            <a:off x="3729904" y="737235"/>
            <a:ext cx="187411" cy="1609508"/>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8" name="右中括号 17"/>
          <p:cNvSpPr/>
          <p:nvPr/>
        </p:nvSpPr>
        <p:spPr>
          <a:xfrm flipH="1">
            <a:off x="626745" y="737235"/>
            <a:ext cx="187411" cy="1609508"/>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9" name="矩形 18"/>
          <p:cNvSpPr/>
          <p:nvPr/>
        </p:nvSpPr>
        <p:spPr>
          <a:xfrm>
            <a:off x="814156" y="895658"/>
            <a:ext cx="3163570" cy="1292662"/>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水陆草木之花，可爱者甚蕃。晋陶渊明独爱菊。自李唐来，</a:t>
            </a:r>
          </a:p>
          <a:p>
            <a:pPr>
              <a:lnSpc>
                <a:spcPct val="130000"/>
              </a:lnSpc>
            </a:pPr>
            <a:r>
              <a:rPr lang="zh-CN" altLang="en-US" sz="1200" dirty="0">
                <a:solidFill>
                  <a:schemeClr val="bg1">
                    <a:lumMod val="50000"/>
                  </a:schemeClr>
                </a:solidFill>
                <a:latin typeface="+mn-ea"/>
              </a:rPr>
              <a:t>世人盛爱牡丹。予独爱莲之出淤泥而不染，濯清涟而不妖，中通外直，不蔓不枝，香远益清，亭亭净植，可远观而不可亵玩焉。</a:t>
            </a:r>
          </a:p>
        </p:txBody>
      </p:sp>
      <p:grpSp>
        <p:nvGrpSpPr>
          <p:cNvPr id="20" name="组合 19"/>
          <p:cNvGrpSpPr/>
          <p:nvPr/>
        </p:nvGrpSpPr>
        <p:grpSpPr>
          <a:xfrm>
            <a:off x="626745" y="4461510"/>
            <a:ext cx="3290570" cy="1609090"/>
            <a:chOff x="10107" y="143"/>
            <a:chExt cx="7866" cy="3846"/>
          </a:xfrm>
        </p:grpSpPr>
        <p:sp>
          <p:nvSpPr>
            <p:cNvPr id="21" name="右中括号 20"/>
            <p:cNvSpPr/>
            <p:nvPr/>
          </p:nvSpPr>
          <p:spPr>
            <a:xfrm>
              <a:off x="17525"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2" name="右中括号 21"/>
            <p:cNvSpPr/>
            <p:nvPr/>
          </p:nvSpPr>
          <p:spPr>
            <a:xfrm flipH="1">
              <a:off x="10107" y="143"/>
              <a:ext cx="448" cy="3847"/>
            </a:xfrm>
            <a:prstGeom prst="rightBracket">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23" name="矩形 22"/>
          <p:cNvSpPr/>
          <p:nvPr/>
        </p:nvSpPr>
        <p:spPr>
          <a:xfrm>
            <a:off x="855620" y="4516924"/>
            <a:ext cx="2903220" cy="1498680"/>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水陆草木之花，可爱者甚蕃。晋陶渊明独爱菊。自李唐来，</a:t>
            </a:r>
          </a:p>
          <a:p>
            <a:pPr>
              <a:lnSpc>
                <a:spcPct val="130000"/>
              </a:lnSpc>
            </a:pPr>
            <a:r>
              <a:rPr lang="zh-CN" altLang="en-US" sz="1200" dirty="0">
                <a:solidFill>
                  <a:schemeClr val="bg1">
                    <a:lumMod val="50000"/>
                  </a:schemeClr>
                </a:solidFill>
                <a:latin typeface="+mn-ea"/>
              </a:rPr>
              <a:t>世人盛爱牡丹。予独爱莲之出淤泥而不染，濯清涟而不妖，中通外直，不蔓不枝，香远益清，亭亭净植，可远观而不可亵玩焉。</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par>
                                <p:cTn id="9" presetID="1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p:tgtEl>
                                          <p:spTgt spid="13"/>
                                        </p:tgtEl>
                                        <p:attrNameLst>
                                          <p:attrName>ppt_y</p:attrName>
                                        </p:attrNameLst>
                                      </p:cBhvr>
                                      <p:tavLst>
                                        <p:tav tm="0">
                                          <p:val>
                                            <p:strVal val="#ppt_y+#ppt_h*1.125000"/>
                                          </p:val>
                                        </p:tav>
                                        <p:tav tm="100000">
                                          <p:val>
                                            <p:strVal val="#ppt_y"/>
                                          </p:val>
                                        </p:tav>
                                      </p:tavLst>
                                    </p:anim>
                                    <p:animEffect transition="in" filter="wipe(up)">
                                      <p:cBhvr>
                                        <p:cTn id="12" dur="500"/>
                                        <p:tgtEl>
                                          <p:spTgt spid="13"/>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par>
                                <p:cTn id="17" presetID="1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500"/>
                                        <p:tgtEl>
                                          <p:spTgt spid="15"/>
                                        </p:tgtEl>
                                        <p:attrNameLst>
                                          <p:attrName>ppt_y</p:attrName>
                                        </p:attrNameLst>
                                      </p:cBhvr>
                                      <p:tavLst>
                                        <p:tav tm="0">
                                          <p:val>
                                            <p:strVal val="#ppt_y+#ppt_h*1.125000"/>
                                          </p:val>
                                        </p:tav>
                                        <p:tav tm="100000">
                                          <p:val>
                                            <p:strVal val="#ppt_y"/>
                                          </p:val>
                                        </p:tav>
                                      </p:tavLst>
                                    </p:anim>
                                    <p:animEffect transition="in" filter="wipe(up)">
                                      <p:cBhvr>
                                        <p:cTn id="24" dur="500"/>
                                        <p:tgtEl>
                                          <p:spTgt spid="15"/>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p:tgtEl>
                                          <p:spTgt spid="19"/>
                                        </p:tgtEl>
                                        <p:attrNameLst>
                                          <p:attrName>ppt_y</p:attrName>
                                        </p:attrNameLst>
                                      </p:cBhvr>
                                      <p:tavLst>
                                        <p:tav tm="0">
                                          <p:val>
                                            <p:strVal val="#ppt_y+#ppt_h*1.125000"/>
                                          </p:val>
                                        </p:tav>
                                        <p:tav tm="100000">
                                          <p:val>
                                            <p:strVal val="#ppt_y"/>
                                          </p:val>
                                        </p:tav>
                                      </p:tavLst>
                                    </p:anim>
                                    <p:animEffect transition="in" filter="wipe(up)">
                                      <p:cBhvr>
                                        <p:cTn id="28" dur="500"/>
                                        <p:tgtEl>
                                          <p:spTgt spid="19"/>
                                        </p:tgtEl>
                                      </p:cBhvr>
                                    </p:animEffect>
                                  </p:childTnLst>
                                </p:cTn>
                              </p:par>
                              <p:par>
                                <p:cTn id="29" presetID="12" presetClass="entr" presetSubtype="4"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p:tgtEl>
                                          <p:spTgt spid="20"/>
                                        </p:tgtEl>
                                        <p:attrNameLst>
                                          <p:attrName>ppt_y</p:attrName>
                                        </p:attrNameLst>
                                      </p:cBhvr>
                                      <p:tavLst>
                                        <p:tav tm="0">
                                          <p:val>
                                            <p:strVal val="#ppt_y+#ppt_h*1.125000"/>
                                          </p:val>
                                        </p:tav>
                                        <p:tav tm="100000">
                                          <p:val>
                                            <p:strVal val="#ppt_y"/>
                                          </p:val>
                                        </p:tav>
                                      </p:tavLst>
                                    </p:anim>
                                    <p:animEffect transition="in" filter="wipe(up)">
                                      <p:cBhvr>
                                        <p:cTn id="32" dur="500"/>
                                        <p:tgtEl>
                                          <p:spTgt spid="20"/>
                                        </p:tgtEl>
                                      </p:cBhvr>
                                    </p:animEffect>
                                  </p:childTnLst>
                                </p:cTn>
                              </p:par>
                              <p:par>
                                <p:cTn id="33" presetID="1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p:tgtEl>
                                          <p:spTgt spid="23"/>
                                        </p:tgtEl>
                                        <p:attrNameLst>
                                          <p:attrName>ppt_y</p:attrName>
                                        </p:attrNameLst>
                                      </p:cBhvr>
                                      <p:tavLst>
                                        <p:tav tm="0">
                                          <p:val>
                                            <p:strVal val="#ppt_y+#ppt_h*1.125000"/>
                                          </p:val>
                                        </p:tav>
                                        <p:tav tm="100000">
                                          <p:val>
                                            <p:strVal val="#ppt_y"/>
                                          </p:val>
                                        </p:tav>
                                      </p:tavLst>
                                    </p:anim>
                                    <p:animEffect transition="in" filter="wipe(up)">
                                      <p:cBhvr>
                                        <p:cTn id="3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 name="图片 5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2565" y="-680085"/>
            <a:ext cx="5736209" cy="5772785"/>
          </a:xfrm>
          <a:prstGeom prst="rect">
            <a:avLst/>
          </a:prstGeom>
        </p:spPr>
      </p:pic>
      <p:grpSp>
        <p:nvGrpSpPr>
          <p:cNvPr id="7" name="组合 6"/>
          <p:cNvGrpSpPr/>
          <p:nvPr/>
        </p:nvGrpSpPr>
        <p:grpSpPr>
          <a:xfrm>
            <a:off x="3332798" y="4482026"/>
            <a:ext cx="6081395" cy="1590779"/>
            <a:chOff x="8366" y="4501"/>
            <a:chExt cx="9577" cy="3634"/>
          </a:xfrm>
        </p:grpSpPr>
        <p:sp>
          <p:nvSpPr>
            <p:cNvPr id="69" name="矩形 68"/>
            <p:cNvSpPr/>
            <p:nvPr/>
          </p:nvSpPr>
          <p:spPr>
            <a:xfrm>
              <a:off x="8366" y="6357"/>
              <a:ext cx="9577" cy="1778"/>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mn-ea"/>
                </a:rPr>
                <a:t>水陆草木之花，可爱者甚蕃。晋陶渊明独爱菊。自李唐来，</a:t>
              </a:r>
            </a:p>
            <a:p>
              <a:pPr algn="ctr">
                <a:lnSpc>
                  <a:spcPct val="130000"/>
                </a:lnSpc>
              </a:pPr>
              <a:r>
                <a:rPr lang="zh-CN" altLang="en-US" sz="1200" dirty="0">
                  <a:solidFill>
                    <a:schemeClr val="bg1">
                      <a:lumMod val="50000"/>
                    </a:schemeClr>
                  </a:solidFill>
                  <a:latin typeface="+mn-ea"/>
                </a:rPr>
                <a:t>世人盛爱牡丹。予独爱莲之出淤泥而不染，濯清涟而不妖，中通外直，不蔓不枝，香远益清，亭亭净植，可远观而不可亵玩焉。</a:t>
              </a:r>
            </a:p>
          </p:txBody>
        </p:sp>
        <p:sp>
          <p:nvSpPr>
            <p:cNvPr id="4" name="矩形 3"/>
            <p:cNvSpPr/>
            <p:nvPr/>
          </p:nvSpPr>
          <p:spPr>
            <a:xfrm>
              <a:off x="10401" y="4501"/>
              <a:ext cx="4771" cy="1856"/>
            </a:xfrm>
            <a:prstGeom prst="rect">
              <a:avLst/>
            </a:prstGeom>
          </p:spPr>
          <p:txBody>
            <a:bodyPr wrap="square">
              <a:spAutoFit/>
            </a:bodyPr>
            <a:lstStyle/>
            <a:p>
              <a:pPr>
                <a:lnSpc>
                  <a:spcPct val="130000"/>
                </a:lnSpc>
              </a:pPr>
              <a:r>
                <a:rPr lang="zh-CN" altLang="en-US" sz="36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gr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7625398" y="2487295"/>
            <a:ext cx="3027045" cy="725170"/>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8" name="矩形 7"/>
          <p:cNvSpPr/>
          <p:nvPr/>
        </p:nvSpPr>
        <p:spPr>
          <a:xfrm>
            <a:off x="7625715" y="3212465"/>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id="19" name="图片 18" descr="psd2015092228_素材中国-sccnn.com副本"/>
          <p:cNvPicPr>
            <a:picLocks noChangeAspect="1"/>
          </p:cNvPicPr>
          <p:nvPr/>
        </p:nvPicPr>
        <p:blipFill>
          <a:blip r:embed="rId3"/>
          <a:srcRect t="29476" r="1522"/>
          <a:stretch>
            <a:fillRect/>
          </a:stretch>
        </p:blipFill>
        <p:spPr>
          <a:xfrm>
            <a:off x="450215" y="37465"/>
            <a:ext cx="7506970" cy="7716520"/>
          </a:xfrm>
          <a:prstGeom prst="rect">
            <a:avLst/>
          </a:prstGeom>
        </p:spPr>
      </p:pic>
      <p:sp>
        <p:nvSpPr>
          <p:cNvPr id="2" name="椭圆 1"/>
          <p:cNvSpPr/>
          <p:nvPr/>
        </p:nvSpPr>
        <p:spPr>
          <a:xfrm>
            <a:off x="6847840" y="1443355"/>
            <a:ext cx="4458970" cy="445897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329690" y="3036147"/>
            <a:ext cx="3027045" cy="725170"/>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1" name="矩形 10"/>
          <p:cNvSpPr/>
          <p:nvPr/>
        </p:nvSpPr>
        <p:spPr>
          <a:xfrm>
            <a:off x="1329690" y="4003675"/>
            <a:ext cx="2903220" cy="992579"/>
          </a:xfrm>
          <a:prstGeom prst="rect">
            <a:avLst/>
          </a:prstGeom>
        </p:spPr>
        <p:txBody>
          <a:bodyPr wrap="square">
            <a:spAutoFit/>
          </a:bodyPr>
          <a:lstStyle/>
          <a:p>
            <a:pPr>
              <a:lnSpc>
                <a:spcPct val="130000"/>
              </a:lnSpc>
            </a:pPr>
            <a:r>
              <a:rPr lang="zh-CN" altLang="en-US" sz="900" dirty="0">
                <a:solidFill>
                  <a:schemeClr val="bg1">
                    <a:lumMod val="65000"/>
                  </a:schemeClr>
                </a:solidFill>
                <a:latin typeface="+mn-ea"/>
              </a:rPr>
              <a:t>在此输入你的文字内容</a:t>
            </a:r>
            <a:r>
              <a:rPr lang="zh-CN" altLang="en-US" sz="900" dirty="0">
                <a:solidFill>
                  <a:schemeClr val="bg1">
                    <a:lumMod val="65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6" name="矩形 5"/>
          <p:cNvSpPr/>
          <p:nvPr/>
        </p:nvSpPr>
        <p:spPr>
          <a:xfrm>
            <a:off x="4888230" y="3036147"/>
            <a:ext cx="3027045" cy="725170"/>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7" name="矩形 6"/>
          <p:cNvSpPr/>
          <p:nvPr/>
        </p:nvSpPr>
        <p:spPr>
          <a:xfrm>
            <a:off x="4888230" y="4003675"/>
            <a:ext cx="2903220" cy="992579"/>
          </a:xfrm>
          <a:prstGeom prst="rect">
            <a:avLst/>
          </a:prstGeom>
        </p:spPr>
        <p:txBody>
          <a:bodyPr wrap="square">
            <a:spAutoFit/>
          </a:bodyPr>
          <a:lstStyle/>
          <a:p>
            <a:pPr>
              <a:lnSpc>
                <a:spcPct val="130000"/>
              </a:lnSpc>
            </a:pPr>
            <a:r>
              <a:rPr lang="zh-CN" altLang="en-US" sz="900" dirty="0">
                <a:solidFill>
                  <a:schemeClr val="bg1">
                    <a:lumMod val="65000"/>
                  </a:schemeClr>
                </a:solidFill>
                <a:latin typeface="+mn-ea"/>
              </a:rPr>
              <a:t>在此输入你的文字内容</a:t>
            </a:r>
            <a:r>
              <a:rPr lang="zh-CN" altLang="en-US" sz="900" dirty="0">
                <a:solidFill>
                  <a:schemeClr val="bg1">
                    <a:lumMod val="65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8" name="矩形 7"/>
          <p:cNvSpPr/>
          <p:nvPr/>
        </p:nvSpPr>
        <p:spPr>
          <a:xfrm>
            <a:off x="8493760" y="3036147"/>
            <a:ext cx="3027045" cy="725170"/>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9" name="矩形 8"/>
          <p:cNvSpPr/>
          <p:nvPr/>
        </p:nvSpPr>
        <p:spPr>
          <a:xfrm>
            <a:off x="8493760" y="4003675"/>
            <a:ext cx="2903220" cy="992579"/>
          </a:xfrm>
          <a:prstGeom prst="rect">
            <a:avLst/>
          </a:prstGeom>
        </p:spPr>
        <p:txBody>
          <a:bodyPr wrap="square">
            <a:spAutoFit/>
          </a:bodyPr>
          <a:lstStyle/>
          <a:p>
            <a:pPr>
              <a:lnSpc>
                <a:spcPct val="130000"/>
              </a:lnSpc>
            </a:pPr>
            <a:r>
              <a:rPr lang="zh-CN" altLang="en-US" sz="900" dirty="0">
                <a:solidFill>
                  <a:schemeClr val="bg1">
                    <a:lumMod val="65000"/>
                  </a:schemeClr>
                </a:solidFill>
                <a:latin typeface="+mn-ea"/>
              </a:rPr>
              <a:t>在此输入你的文字内容</a:t>
            </a:r>
            <a:r>
              <a:rPr lang="zh-CN" altLang="en-US" sz="900" dirty="0">
                <a:solidFill>
                  <a:schemeClr val="bg1">
                    <a:lumMod val="65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id="4" name="图片 3" descr="55a7369272f84副本"/>
          <p:cNvPicPr>
            <a:picLocks noChangeAspect="1"/>
          </p:cNvPicPr>
          <p:nvPr/>
        </p:nvPicPr>
        <p:blipFill>
          <a:blip r:embed="rId3"/>
          <a:srcRect l="23205" r="54066" b="75930"/>
          <a:stretch>
            <a:fillRect/>
          </a:stretch>
        </p:blipFill>
        <p:spPr>
          <a:xfrm>
            <a:off x="1472565" y="887095"/>
            <a:ext cx="2552700" cy="1981200"/>
          </a:xfrm>
          <a:prstGeom prst="rect">
            <a:avLst/>
          </a:prstGeom>
        </p:spPr>
      </p:pic>
      <p:pic>
        <p:nvPicPr>
          <p:cNvPr id="5" name="图片 4" descr="55a7369272f84副本"/>
          <p:cNvPicPr>
            <a:picLocks noChangeAspect="1"/>
          </p:cNvPicPr>
          <p:nvPr/>
        </p:nvPicPr>
        <p:blipFill>
          <a:blip r:embed="rId3"/>
          <a:srcRect l="72836" t="25945" r="4435" b="49985"/>
          <a:stretch>
            <a:fillRect/>
          </a:stretch>
        </p:blipFill>
        <p:spPr>
          <a:xfrm>
            <a:off x="4888230" y="816610"/>
            <a:ext cx="2552700" cy="1981200"/>
          </a:xfrm>
          <a:prstGeom prst="rect">
            <a:avLst/>
          </a:prstGeom>
        </p:spPr>
      </p:pic>
      <p:pic>
        <p:nvPicPr>
          <p:cNvPr id="12" name="图片 11" descr="55a7369272f84副本"/>
          <p:cNvPicPr>
            <a:picLocks noChangeAspect="1"/>
          </p:cNvPicPr>
          <p:nvPr/>
        </p:nvPicPr>
        <p:blipFill>
          <a:blip r:embed="rId3"/>
          <a:srcRect l="40936" t="54556" r="42515" b="24783"/>
          <a:stretch>
            <a:fillRect/>
          </a:stretch>
        </p:blipFill>
        <p:spPr>
          <a:xfrm>
            <a:off x="8493760" y="780415"/>
            <a:ext cx="2203450" cy="201612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31"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1000" fill="hold"/>
                                        <p:tgtEl>
                                          <p:spTgt spid="10"/>
                                        </p:tgtEl>
                                        <p:attrNameLst>
                                          <p:attrName>ppt_w</p:attrName>
                                        </p:attrNameLst>
                                      </p:cBhvr>
                                      <p:tavLst>
                                        <p:tav tm="0">
                                          <p:val>
                                            <p:fltVal val="0"/>
                                          </p:val>
                                        </p:tav>
                                        <p:tav tm="100000">
                                          <p:val>
                                            <p:strVal val="#ppt_w"/>
                                          </p:val>
                                        </p:tav>
                                      </p:tavLst>
                                    </p:anim>
                                    <p:anim calcmode="lin" valueType="num">
                                      <p:cBhvr>
                                        <p:cTn id="11" dur="1000" fill="hold"/>
                                        <p:tgtEl>
                                          <p:spTgt spid="10"/>
                                        </p:tgtEl>
                                        <p:attrNameLst>
                                          <p:attrName>ppt_h</p:attrName>
                                        </p:attrNameLst>
                                      </p:cBhvr>
                                      <p:tavLst>
                                        <p:tav tm="0">
                                          <p:val>
                                            <p:fltVal val="0"/>
                                          </p:val>
                                        </p:tav>
                                        <p:tav tm="100000">
                                          <p:val>
                                            <p:strVal val="#ppt_h"/>
                                          </p:val>
                                        </p:tav>
                                      </p:tavLst>
                                    </p:anim>
                                    <p:anim calcmode="lin" valueType="num">
                                      <p:cBhvr>
                                        <p:cTn id="12" dur="1000" fill="hold"/>
                                        <p:tgtEl>
                                          <p:spTgt spid="10"/>
                                        </p:tgtEl>
                                        <p:attrNameLst>
                                          <p:attrName>style.rotation</p:attrName>
                                        </p:attrNameLst>
                                      </p:cBhvr>
                                      <p:tavLst>
                                        <p:tav tm="0">
                                          <p:val>
                                            <p:fltVal val="90"/>
                                          </p:val>
                                        </p:tav>
                                        <p:tav tm="100000">
                                          <p:val>
                                            <p:fltVal val="0"/>
                                          </p:val>
                                        </p:tav>
                                      </p:tavLst>
                                    </p:anim>
                                    <p:animEffect transition="in" filter="fade">
                                      <p:cBhvr>
                                        <p:cTn id="13" dur="1000"/>
                                        <p:tgtEl>
                                          <p:spTgt spid="10"/>
                                        </p:tgtEl>
                                      </p:cBhvr>
                                    </p:animEffect>
                                  </p:childTnLst>
                                </p:cTn>
                              </p:par>
                            </p:childTnLst>
                          </p:cTn>
                        </p:par>
                        <p:par>
                          <p:cTn id="14" fill="hold">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2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childTnLst>
                                </p:cTn>
                              </p:par>
                            </p:childTnLst>
                          </p:cTn>
                        </p:par>
                        <p:par>
                          <p:cTn id="34" fill="hold">
                            <p:stCondLst>
                              <p:cond delay="2000"/>
                            </p:stCondLst>
                            <p:childTnLst>
                              <p:par>
                                <p:cTn id="35" presetID="2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down)">
                                      <p:cBhvr>
                                        <p:cTn id="37" dur="500"/>
                                        <p:tgtEl>
                                          <p:spTgt spid="12"/>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ppt_w</p:attrName>
                                        </p:attrNameLst>
                                      </p:cBhvr>
                                      <p:tavLst>
                                        <p:tav tm="0">
                                          <p:val>
                                            <p:fltVal val="0"/>
                                          </p:val>
                                        </p:tav>
                                        <p:tav tm="100000">
                                          <p:val>
                                            <p:strVal val="#ppt_w"/>
                                          </p:val>
                                        </p:tav>
                                      </p:tavLst>
                                    </p:anim>
                                    <p:anim calcmode="lin" valueType="num">
                                      <p:cBhvr>
                                        <p:cTn id="41" dur="1000" fill="hold"/>
                                        <p:tgtEl>
                                          <p:spTgt spid="8"/>
                                        </p:tgtEl>
                                        <p:attrNameLst>
                                          <p:attrName>ppt_h</p:attrName>
                                        </p:attrNameLst>
                                      </p:cBhvr>
                                      <p:tavLst>
                                        <p:tav tm="0">
                                          <p:val>
                                            <p:fltVal val="0"/>
                                          </p:val>
                                        </p:tav>
                                        <p:tav tm="100000">
                                          <p:val>
                                            <p:strVal val="#ppt_h"/>
                                          </p:val>
                                        </p:tav>
                                      </p:tavLst>
                                    </p:anim>
                                    <p:anim calcmode="lin" valueType="num">
                                      <p:cBhvr>
                                        <p:cTn id="42" dur="1000" fill="hold"/>
                                        <p:tgtEl>
                                          <p:spTgt spid="8"/>
                                        </p:tgtEl>
                                        <p:attrNameLst>
                                          <p:attrName>style.rotation</p:attrName>
                                        </p:attrNameLst>
                                      </p:cBhvr>
                                      <p:tavLst>
                                        <p:tav tm="0">
                                          <p:val>
                                            <p:fltVal val="90"/>
                                          </p:val>
                                        </p:tav>
                                        <p:tav tm="100000">
                                          <p:val>
                                            <p:fltVal val="0"/>
                                          </p:val>
                                        </p:tav>
                                      </p:tavLst>
                                    </p:anim>
                                    <p:animEffect transition="in" filter="fade">
                                      <p:cBhvr>
                                        <p:cTn id="43" dur="1000"/>
                                        <p:tgtEl>
                                          <p:spTgt spid="8"/>
                                        </p:tgtEl>
                                      </p:cBhvr>
                                    </p:animEffect>
                                  </p:childTnLst>
                                </p:cTn>
                              </p:par>
                            </p:childTnLst>
                          </p:cTn>
                        </p:par>
                        <p:par>
                          <p:cTn id="44" fill="hold">
                            <p:stCondLst>
                              <p:cond delay="2500"/>
                            </p:stCondLst>
                            <p:childTnLst>
                              <p:par>
                                <p:cTn id="45" presetID="23" presetClass="entr" presetSubtype="16"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3" y="3092559"/>
            <a:ext cx="4530230" cy="3750836"/>
          </a:xfrm>
          <a:prstGeom prst="rect">
            <a:avLst/>
          </a:prstGeom>
        </p:spPr>
      </p:pic>
      <p:pic>
        <p:nvPicPr>
          <p:cNvPr id="3" name="图片 2" descr="f81029c4ad44b53fb1fcc1efa9e00bdad6副本"/>
          <p:cNvPicPr>
            <a:picLocks noChangeAspect="1"/>
          </p:cNvPicPr>
          <p:nvPr/>
        </p:nvPicPr>
        <p:blipFill>
          <a:blip r:embed="rId4"/>
          <a:srcRect l="35840" t="25958" r="40814" b="12088"/>
          <a:stretch>
            <a:fillRect/>
          </a:stretch>
        </p:blipFill>
        <p:spPr>
          <a:xfrm>
            <a:off x="7045325" y="1984375"/>
            <a:ext cx="5170805" cy="485902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722" y="1128520"/>
            <a:ext cx="4114137" cy="3533015"/>
          </a:xfrm>
          <a:prstGeom prst="rect">
            <a:avLst/>
          </a:prstGeom>
        </p:spPr>
      </p:pic>
      <p:grpSp>
        <p:nvGrpSpPr>
          <p:cNvPr id="7" name="组合 6"/>
          <p:cNvGrpSpPr/>
          <p:nvPr/>
        </p:nvGrpSpPr>
        <p:grpSpPr>
          <a:xfrm>
            <a:off x="5338462" y="1984375"/>
            <a:ext cx="2140030" cy="2091209"/>
            <a:chOff x="5338462" y="1984375"/>
            <a:chExt cx="2140030" cy="2091209"/>
          </a:xfrm>
        </p:grpSpPr>
        <p:sp>
          <p:nvSpPr>
            <p:cNvPr id="14" name="椭圆 13"/>
            <p:cNvSpPr/>
            <p:nvPr/>
          </p:nvSpPr>
          <p:spPr>
            <a:xfrm>
              <a:off x="5338462" y="1984375"/>
              <a:ext cx="2140030" cy="2091209"/>
            </a:xfrm>
            <a:prstGeom prst="ellipse">
              <a:avLst/>
            </a:prstGeom>
            <a:solidFill>
              <a:schemeClr val="bg1"/>
            </a:solidFill>
            <a:ln>
              <a:noFill/>
            </a:ln>
            <a:effectLst>
              <a:outerShdw blurRad="431800" dist="76200" dir="2820000" sx="92000" sy="92000" algn="ctr"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等线" panose="02010600030101010101" charset="-122"/>
                <a:ea typeface="等线" panose="02010600030101010101" charset="-122"/>
                <a:cs typeface="+mn-cs"/>
              </a:endParaRPr>
            </a:p>
          </p:txBody>
        </p:sp>
        <p:sp>
          <p:nvSpPr>
            <p:cNvPr id="15" name="文本框 14"/>
            <p:cNvSpPr txBox="1"/>
            <p:nvPr/>
          </p:nvSpPr>
          <p:spPr>
            <a:xfrm>
              <a:off x="5752663" y="2187140"/>
              <a:ext cx="1292662" cy="1685677"/>
            </a:xfrm>
            <a:prstGeom prst="rect">
              <a:avLst/>
            </a:prstGeom>
            <a:noFill/>
          </p:spPr>
          <p:txBody>
            <a:bodyPr vert="eaVert" wrap="square" rtlCol="0">
              <a:spAutoFit/>
            </a:bodyPr>
            <a:lstStyle/>
            <a:p>
              <a:pPr lvl="0" algn="ctr"/>
              <a:r>
                <a:rPr lang="zh-CN" altLang="en-US" sz="7200" dirty="0">
                  <a:solidFill>
                    <a:schemeClr val="tx1">
                      <a:lumMod val="85000"/>
                      <a:lumOff val="15000"/>
                    </a:schemeClr>
                  </a:solidFill>
                  <a:latin typeface="华文行楷" panose="02010800040101010101" pitchFamily="2" charset="-122"/>
                  <a:ea typeface="微软简标宋" pitchFamily="2" charset="-122"/>
                </a:rPr>
                <a:t>叁</a:t>
              </a:r>
              <a:endParaRPr lang="zh-CN" altLang="en-US" sz="6000" dirty="0">
                <a:solidFill>
                  <a:schemeClr val="tx1">
                    <a:lumMod val="85000"/>
                    <a:lumOff val="15000"/>
                  </a:schemeClr>
                </a:solidFill>
                <a:latin typeface="华文行楷" panose="02010800040101010101" pitchFamily="2" charset="-122"/>
                <a:ea typeface="微软简标宋"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p:cNvSpPr/>
          <p:nvPr/>
        </p:nvSpPr>
        <p:spPr>
          <a:xfrm>
            <a:off x="4302760" y="4792980"/>
            <a:ext cx="1612900" cy="1612900"/>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p:cNvSpPr/>
          <p:nvPr/>
        </p:nvSpPr>
        <p:spPr>
          <a:xfrm>
            <a:off x="9197975" y="815975"/>
            <a:ext cx="2181225" cy="2181225"/>
          </a:xfrm>
          <a:prstGeom prs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7"/>
          <p:cNvSpPr/>
          <p:nvPr/>
        </p:nvSpPr>
        <p:spPr>
          <a:xfrm>
            <a:off x="5271770" y="15875"/>
            <a:ext cx="2726690" cy="1761490"/>
          </a:xfrm>
          <a:custGeom>
            <a:avLst/>
            <a:gdLst>
              <a:gd name="connsiteX0" fmla="*/ 0 w 4294"/>
              <a:gd name="connsiteY0" fmla="*/ 2774 h 2774"/>
              <a:gd name="connsiteX1" fmla="*/ 1455 w 4294"/>
              <a:gd name="connsiteY1" fmla="*/ 0 h 2774"/>
              <a:gd name="connsiteX2" fmla="*/ 4294 w 4294"/>
              <a:gd name="connsiteY2" fmla="*/ 0 h 2774"/>
              <a:gd name="connsiteX3" fmla="*/ 3101 w 4294"/>
              <a:gd name="connsiteY3" fmla="*/ 2774 h 2774"/>
              <a:gd name="connsiteX4" fmla="*/ 0 w 4294"/>
              <a:gd name="connsiteY4" fmla="*/ 2774 h 27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4" h="2774">
                <a:moveTo>
                  <a:pt x="0" y="2774"/>
                </a:moveTo>
                <a:lnTo>
                  <a:pt x="1455" y="0"/>
                </a:lnTo>
                <a:lnTo>
                  <a:pt x="4294" y="0"/>
                </a:lnTo>
                <a:lnTo>
                  <a:pt x="3101" y="2774"/>
                </a:lnTo>
                <a:lnTo>
                  <a:pt x="0" y="2774"/>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9" name="直接连接符 8"/>
          <p:cNvCxnSpPr/>
          <p:nvPr/>
        </p:nvCxnSpPr>
        <p:spPr>
          <a:xfrm>
            <a:off x="3059430" y="15875"/>
            <a:ext cx="4032250" cy="6831330"/>
          </a:xfrm>
          <a:prstGeom prst="line">
            <a:avLst/>
          </a:prstGeom>
          <a:ln>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8623618" y="4313555"/>
            <a:ext cx="3027045" cy="725170"/>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1" name="矩形 10"/>
          <p:cNvSpPr/>
          <p:nvPr/>
        </p:nvSpPr>
        <p:spPr>
          <a:xfrm>
            <a:off x="8623935" y="5038725"/>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13" name="矩形 12"/>
          <p:cNvSpPr/>
          <p:nvPr/>
        </p:nvSpPr>
        <p:spPr>
          <a:xfrm>
            <a:off x="5915343" y="2221230"/>
            <a:ext cx="3027045" cy="725170"/>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4" name="矩形 13"/>
          <p:cNvSpPr/>
          <p:nvPr/>
        </p:nvSpPr>
        <p:spPr>
          <a:xfrm>
            <a:off x="5915660" y="2946400"/>
            <a:ext cx="2903220" cy="136715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id="2" name="图片 1" descr="556c1d435b9b4副本"/>
          <p:cNvPicPr>
            <a:picLocks noChangeAspect="1"/>
          </p:cNvPicPr>
          <p:nvPr/>
        </p:nvPicPr>
        <p:blipFill>
          <a:blip r:embed="rId3"/>
          <a:srcRect l="63527" t="50726" r="2739" b="27630"/>
          <a:stretch>
            <a:fillRect/>
          </a:stretch>
        </p:blipFill>
        <p:spPr>
          <a:xfrm>
            <a:off x="-203200" y="815975"/>
            <a:ext cx="4491355" cy="6031230"/>
          </a:xfrm>
          <a:prstGeom prst="rect">
            <a:avLst/>
          </a:prstGeom>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childTnLst>
                                </p:cTn>
                              </p:par>
                              <p:par>
                                <p:cTn id="21" presetID="23" presetClass="entr" presetSubtype="16"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childTnLst>
                                </p:cTn>
                              </p:par>
                              <p:par>
                                <p:cTn id="29" presetID="2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childTnLst>
                                </p:cTn>
                              </p:par>
                              <p:par>
                                <p:cTn id="33" presetID="23" presetClass="entr" presetSubtype="16"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childTnLst>
                                </p:cTn>
                              </p:par>
                              <p:par>
                                <p:cTn id="37" presetID="23" presetClass="entr" presetSubtype="16"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p:cTn id="39" dur="500" fill="hold"/>
                                        <p:tgtEl>
                                          <p:spTgt spid="11"/>
                                        </p:tgtEl>
                                        <p:attrNameLst>
                                          <p:attrName>ppt_w</p:attrName>
                                        </p:attrNameLst>
                                      </p:cBhvr>
                                      <p:tavLst>
                                        <p:tav tm="0">
                                          <p:val>
                                            <p:fltVal val="0"/>
                                          </p:val>
                                        </p:tav>
                                        <p:tav tm="100000">
                                          <p:val>
                                            <p:strVal val="#ppt_w"/>
                                          </p:val>
                                        </p:tav>
                                      </p:tavLst>
                                    </p:anim>
                                    <p:anim calcmode="lin" valueType="num">
                                      <p:cBhvr>
                                        <p:cTn id="40"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6" grpId="0" bldLvl="0" animBg="1"/>
      <p:bldP spid="8" grpId="0" bldLvl="0" animBg="1"/>
      <p:bldP spid="10" grpId="0"/>
      <p:bldP spid="11"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49250" y="692785"/>
            <a:ext cx="3026410" cy="2091690"/>
            <a:chOff x="3015" y="1875"/>
            <a:chExt cx="4766" cy="3294"/>
          </a:xfrm>
        </p:grpSpPr>
        <p:sp>
          <p:nvSpPr>
            <p:cNvPr id="13" name="矩形 12"/>
            <p:cNvSpPr/>
            <p:nvPr/>
          </p:nvSpPr>
          <p:spPr>
            <a:xfrm>
              <a:off x="3015" y="1875"/>
              <a:ext cx="4767"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4" name="矩形 13"/>
            <p:cNvSpPr/>
            <p:nvPr/>
          </p:nvSpPr>
          <p:spPr>
            <a:xfrm>
              <a:off x="3015" y="3017"/>
              <a:ext cx="4572" cy="2153"/>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cxnSp>
        <p:nvCxnSpPr>
          <p:cNvPr id="7" name="直接连接符 6"/>
          <p:cNvCxnSpPr/>
          <p:nvPr/>
        </p:nvCxnSpPr>
        <p:spPr>
          <a:xfrm flipH="1">
            <a:off x="1043305" y="122555"/>
            <a:ext cx="4366895" cy="5384800"/>
          </a:xfrm>
          <a:prstGeom prst="line">
            <a:avLst/>
          </a:prstGeom>
          <a:ln>
            <a:solidFill>
              <a:schemeClr val="bg1">
                <a:lumMod val="50000"/>
              </a:schemeClr>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8" name="图片 7" descr="556c1d435b9b4副本"/>
          <p:cNvPicPr>
            <a:picLocks noChangeAspect="1"/>
          </p:cNvPicPr>
          <p:nvPr/>
        </p:nvPicPr>
        <p:blipFill>
          <a:blip r:embed="rId3"/>
          <a:srcRect l="40289" t="7369" r="5194" b="70987"/>
          <a:stretch>
            <a:fillRect/>
          </a:stretch>
        </p:blipFill>
        <p:spPr>
          <a:xfrm>
            <a:off x="6363970" y="3306445"/>
            <a:ext cx="6346190" cy="3564255"/>
          </a:xfrm>
          <a:prstGeom prst="rect">
            <a:avLst/>
          </a:prstGeom>
        </p:spPr>
      </p:pic>
      <p:grpSp>
        <p:nvGrpSpPr>
          <p:cNvPr id="3" name="组合 2"/>
          <p:cNvGrpSpPr/>
          <p:nvPr/>
        </p:nvGrpSpPr>
        <p:grpSpPr>
          <a:xfrm>
            <a:off x="3037840" y="2168525"/>
            <a:ext cx="3639185" cy="3639185"/>
            <a:chOff x="7587" y="3993"/>
            <a:chExt cx="5731" cy="5731"/>
          </a:xfrm>
        </p:grpSpPr>
        <p:sp>
          <p:nvSpPr>
            <p:cNvPr id="4" name="椭圆 3"/>
            <p:cNvSpPr/>
            <p:nvPr/>
          </p:nvSpPr>
          <p:spPr>
            <a:xfrm>
              <a:off x="7587" y="3993"/>
              <a:ext cx="5731" cy="573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8069" y="5275"/>
              <a:ext cx="4767"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2" name="矩形 11"/>
            <p:cNvSpPr/>
            <p:nvPr/>
          </p:nvSpPr>
          <p:spPr>
            <a:xfrm>
              <a:off x="8069" y="6417"/>
              <a:ext cx="4572" cy="2153"/>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6" name="组合 5"/>
          <p:cNvGrpSpPr/>
          <p:nvPr/>
        </p:nvGrpSpPr>
        <p:grpSpPr>
          <a:xfrm>
            <a:off x="8223885" y="890905"/>
            <a:ext cx="3026410" cy="2091690"/>
            <a:chOff x="3015" y="1875"/>
            <a:chExt cx="4766" cy="3294"/>
          </a:xfrm>
        </p:grpSpPr>
        <p:sp>
          <p:nvSpPr>
            <p:cNvPr id="9" name="矩形 8"/>
            <p:cNvSpPr/>
            <p:nvPr/>
          </p:nvSpPr>
          <p:spPr>
            <a:xfrm>
              <a:off x="3015" y="1875"/>
              <a:ext cx="4767"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7" name="矩形 16"/>
            <p:cNvSpPr/>
            <p:nvPr/>
          </p:nvSpPr>
          <p:spPr>
            <a:xfrm>
              <a:off x="3015" y="3017"/>
              <a:ext cx="4572" cy="2153"/>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3" presetClass="entr" presetSubtype="16"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par>
                                <p:cTn id="17" presetID="31"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fltVal val="0"/>
                                          </p:val>
                                        </p:tav>
                                        <p:tav tm="100000">
                                          <p:val>
                                            <p:strVal val="#ppt_w"/>
                                          </p:val>
                                        </p:tav>
                                      </p:tavLst>
                                    </p:anim>
                                    <p:anim calcmode="lin" valueType="num">
                                      <p:cBhvr>
                                        <p:cTn id="20" dur="1000" fill="hold"/>
                                        <p:tgtEl>
                                          <p:spTgt spid="3"/>
                                        </p:tgtEl>
                                        <p:attrNameLst>
                                          <p:attrName>ppt_h</p:attrName>
                                        </p:attrNameLst>
                                      </p:cBhvr>
                                      <p:tavLst>
                                        <p:tav tm="0">
                                          <p:val>
                                            <p:fltVal val="0"/>
                                          </p:val>
                                        </p:tav>
                                        <p:tav tm="100000">
                                          <p:val>
                                            <p:strVal val="#ppt_h"/>
                                          </p:val>
                                        </p:tav>
                                      </p:tavLst>
                                    </p:anim>
                                    <p:anim calcmode="lin" valueType="num">
                                      <p:cBhvr>
                                        <p:cTn id="21" dur="1000" fill="hold"/>
                                        <p:tgtEl>
                                          <p:spTgt spid="3"/>
                                        </p:tgtEl>
                                        <p:attrNameLst>
                                          <p:attrName>style.rotation</p:attrName>
                                        </p:attrNameLst>
                                      </p:cBhvr>
                                      <p:tavLst>
                                        <p:tav tm="0">
                                          <p:val>
                                            <p:fltVal val="90"/>
                                          </p:val>
                                        </p:tav>
                                        <p:tav tm="100000">
                                          <p:val>
                                            <p:fltVal val="0"/>
                                          </p:val>
                                        </p:tav>
                                      </p:tavLst>
                                    </p:anim>
                                    <p:animEffect transition="in" filter="fade">
                                      <p:cBhvr>
                                        <p:cTn id="22" dur="1000"/>
                                        <p:tgtEl>
                                          <p:spTgt spid="3"/>
                                        </p:tgtEl>
                                      </p:cBhvr>
                                    </p:animEffect>
                                  </p:childTnLst>
                                </p:cTn>
                              </p:par>
                              <p:par>
                                <p:cTn id="23" presetID="23" presetClass="entr" presetSubtype="16"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893060" y="796290"/>
            <a:ext cx="2776220" cy="3652520"/>
            <a:chOff x="4556" y="1254"/>
            <a:chExt cx="4372" cy="5752"/>
          </a:xfrm>
        </p:grpSpPr>
        <p:sp>
          <p:nvSpPr>
            <p:cNvPr id="4" name="矩形 3"/>
            <p:cNvSpPr/>
            <p:nvPr/>
          </p:nvSpPr>
          <p:spPr>
            <a:xfrm>
              <a:off x="4556" y="1254"/>
              <a:ext cx="4334" cy="5752"/>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4594" y="1975"/>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4" name="矩形 13"/>
            <p:cNvSpPr/>
            <p:nvPr/>
          </p:nvSpPr>
          <p:spPr>
            <a:xfrm>
              <a:off x="4848" y="3603"/>
              <a:ext cx="3751" cy="2480"/>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3" name="组合 2"/>
          <p:cNvGrpSpPr/>
          <p:nvPr/>
        </p:nvGrpSpPr>
        <p:grpSpPr>
          <a:xfrm>
            <a:off x="6783070" y="1085850"/>
            <a:ext cx="3747770" cy="4974590"/>
            <a:chOff x="10682" y="1710"/>
            <a:chExt cx="5902" cy="7834"/>
          </a:xfrm>
        </p:grpSpPr>
        <p:sp>
          <p:nvSpPr>
            <p:cNvPr id="5" name="矩形 4"/>
            <p:cNvSpPr/>
            <p:nvPr/>
          </p:nvSpPr>
          <p:spPr>
            <a:xfrm>
              <a:off x="10682" y="1710"/>
              <a:ext cx="5903" cy="7834"/>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1467" y="2011"/>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8" name="矩形 7"/>
            <p:cNvSpPr/>
            <p:nvPr/>
          </p:nvSpPr>
          <p:spPr>
            <a:xfrm>
              <a:off x="11222" y="3153"/>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
          <p:nvSpPr>
            <p:cNvPr id="9" name="矩形 8"/>
            <p:cNvSpPr/>
            <p:nvPr/>
          </p:nvSpPr>
          <p:spPr>
            <a:xfrm>
              <a:off x="11467" y="5933"/>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0" name="矩形 9"/>
            <p:cNvSpPr/>
            <p:nvPr/>
          </p:nvSpPr>
          <p:spPr>
            <a:xfrm>
              <a:off x="11222" y="7075"/>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sp>
        <p:nvSpPr>
          <p:cNvPr id="11" name="矩形 10"/>
          <p:cNvSpPr/>
          <p:nvPr/>
        </p:nvSpPr>
        <p:spPr>
          <a:xfrm>
            <a:off x="864235" y="4872355"/>
            <a:ext cx="5743575" cy="744220"/>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3" y="3092559"/>
            <a:ext cx="4530230" cy="3750836"/>
          </a:xfrm>
          <a:prstGeom prst="rect">
            <a:avLst/>
          </a:prstGeom>
        </p:spPr>
      </p:pic>
      <p:pic>
        <p:nvPicPr>
          <p:cNvPr id="3" name="图片 2" descr="f81029c4ad44b53fb1fcc1efa9e00bdad6副本"/>
          <p:cNvPicPr>
            <a:picLocks noChangeAspect="1"/>
          </p:cNvPicPr>
          <p:nvPr/>
        </p:nvPicPr>
        <p:blipFill>
          <a:blip r:embed="rId4"/>
          <a:srcRect l="35840" t="25958" r="40814" b="12088"/>
          <a:stretch>
            <a:fillRect/>
          </a:stretch>
        </p:blipFill>
        <p:spPr>
          <a:xfrm>
            <a:off x="7045325" y="1984375"/>
            <a:ext cx="5170805" cy="485902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722" y="1128520"/>
            <a:ext cx="4114137" cy="3533015"/>
          </a:xfrm>
          <a:prstGeom prst="rect">
            <a:avLst/>
          </a:prstGeom>
        </p:spPr>
      </p:pic>
      <p:grpSp>
        <p:nvGrpSpPr>
          <p:cNvPr id="7" name="组合 6"/>
          <p:cNvGrpSpPr/>
          <p:nvPr/>
        </p:nvGrpSpPr>
        <p:grpSpPr>
          <a:xfrm>
            <a:off x="5338462" y="1984375"/>
            <a:ext cx="2140030" cy="2091209"/>
            <a:chOff x="5338462" y="1984375"/>
            <a:chExt cx="2140030" cy="2091209"/>
          </a:xfrm>
        </p:grpSpPr>
        <p:sp>
          <p:nvSpPr>
            <p:cNvPr id="14" name="椭圆 13"/>
            <p:cNvSpPr/>
            <p:nvPr/>
          </p:nvSpPr>
          <p:spPr>
            <a:xfrm>
              <a:off x="5338462" y="1984375"/>
              <a:ext cx="2140030" cy="2091209"/>
            </a:xfrm>
            <a:prstGeom prst="ellipse">
              <a:avLst/>
            </a:prstGeom>
            <a:solidFill>
              <a:schemeClr val="bg1"/>
            </a:solidFill>
            <a:ln>
              <a:noFill/>
            </a:ln>
            <a:effectLst>
              <a:outerShdw blurRad="431800" dist="76200" dir="2820000" sx="92000" sy="92000" algn="ctr"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等线" panose="02010600030101010101" charset="-122"/>
                <a:ea typeface="等线" panose="02010600030101010101" charset="-122"/>
                <a:cs typeface="+mn-cs"/>
              </a:endParaRPr>
            </a:p>
          </p:txBody>
        </p:sp>
        <p:sp>
          <p:nvSpPr>
            <p:cNvPr id="15" name="文本框 14"/>
            <p:cNvSpPr txBox="1"/>
            <p:nvPr/>
          </p:nvSpPr>
          <p:spPr>
            <a:xfrm>
              <a:off x="5752663" y="2187140"/>
              <a:ext cx="1292662" cy="1685677"/>
            </a:xfrm>
            <a:prstGeom prst="rect">
              <a:avLst/>
            </a:prstGeom>
            <a:noFill/>
          </p:spPr>
          <p:txBody>
            <a:bodyPr vert="eaVert" wrap="square" rtlCol="0">
              <a:spAutoFit/>
            </a:bodyPr>
            <a:lstStyle/>
            <a:p>
              <a:pPr lvl="0" algn="ctr"/>
              <a:r>
                <a:rPr lang="zh-CN" altLang="en-US" sz="7200" dirty="0">
                  <a:solidFill>
                    <a:schemeClr val="tx1">
                      <a:lumMod val="85000"/>
                      <a:lumOff val="15000"/>
                    </a:schemeClr>
                  </a:solidFill>
                  <a:latin typeface="华文行楷" panose="02010800040101010101" pitchFamily="2" charset="-122"/>
                  <a:ea typeface="微软简标宋" pitchFamily="2" charset="-122"/>
                </a:rPr>
                <a:t>肆</a:t>
              </a:r>
              <a:endParaRPr lang="zh-CN" altLang="en-US" sz="6000" dirty="0">
                <a:solidFill>
                  <a:schemeClr val="tx1">
                    <a:lumMod val="85000"/>
                    <a:lumOff val="15000"/>
                  </a:schemeClr>
                </a:solidFill>
                <a:latin typeface="华文行楷" panose="02010800040101010101" pitchFamily="2" charset="-122"/>
                <a:ea typeface="微软简标宋" pitchFamily="2" charset="-122"/>
              </a:endParaRPr>
            </a:p>
          </p:txBody>
        </p:sp>
      </p:gr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图片 48"/>
          <p:cNvPicPr>
            <a:picLocks noChangeAspect="1"/>
          </p:cNvPicPr>
          <p:nvPr/>
        </p:nvPicPr>
        <p:blipFill>
          <a:blip r:embed="rId3"/>
          <a:stretch>
            <a:fillRect/>
          </a:stretch>
        </p:blipFill>
        <p:spPr>
          <a:xfrm>
            <a:off x="8637849" y="0"/>
            <a:ext cx="3716373" cy="7128005"/>
          </a:xfrm>
          <a:prstGeom prst="rect">
            <a:avLst/>
          </a:prstGeom>
        </p:spPr>
      </p:pic>
      <p:grpSp>
        <p:nvGrpSpPr>
          <p:cNvPr id="50" name="组合 49"/>
          <p:cNvGrpSpPr/>
          <p:nvPr/>
        </p:nvGrpSpPr>
        <p:grpSpPr>
          <a:xfrm>
            <a:off x="9718806" y="1638049"/>
            <a:ext cx="1601038" cy="2196773"/>
            <a:chOff x="9651181" y="3090947"/>
            <a:chExt cx="1601038" cy="2196773"/>
          </a:xfrm>
        </p:grpSpPr>
        <p:pic>
          <p:nvPicPr>
            <p:cNvPr id="51" name="图片 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51181" y="3090947"/>
              <a:ext cx="1601038" cy="2196773"/>
            </a:xfrm>
            <a:prstGeom prst="rect">
              <a:avLst/>
            </a:prstGeom>
            <a:effectLst>
              <a:softEdge rad="31750"/>
            </a:effectLst>
          </p:spPr>
        </p:pic>
        <p:sp>
          <p:nvSpPr>
            <p:cNvPr id="52" name="文本框 51"/>
            <p:cNvSpPr txBox="1"/>
            <p:nvPr/>
          </p:nvSpPr>
          <p:spPr>
            <a:xfrm>
              <a:off x="10055868" y="3407032"/>
              <a:ext cx="677108" cy="1446550"/>
            </a:xfrm>
            <a:prstGeom prst="rect">
              <a:avLst/>
            </a:prstGeom>
            <a:noFill/>
            <a:ln>
              <a:no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r>
                <a:rPr lang="zh-CN" altLang="en-US" sz="4400" b="1" dirty="0">
                  <a:solidFill>
                    <a:schemeClr val="bg1"/>
                  </a:solidFill>
                  <a:ea typeface="微软简标宋" pitchFamily="2" charset="-122"/>
                </a:rPr>
                <a:t>目录</a:t>
              </a:r>
            </a:p>
          </p:txBody>
        </p:sp>
      </p:grpSp>
      <p:grpSp>
        <p:nvGrpSpPr>
          <p:cNvPr id="53" name="组合 52"/>
          <p:cNvGrpSpPr/>
          <p:nvPr/>
        </p:nvGrpSpPr>
        <p:grpSpPr>
          <a:xfrm>
            <a:off x="1253697" y="1994342"/>
            <a:ext cx="7221457" cy="2781183"/>
            <a:chOff x="1253697" y="1994342"/>
            <a:chExt cx="7221457" cy="2781183"/>
          </a:xfrm>
        </p:grpSpPr>
        <p:sp>
          <p:nvSpPr>
            <p:cNvPr id="54" name="文本框 53"/>
            <p:cNvSpPr txBox="1"/>
            <p:nvPr/>
          </p:nvSpPr>
          <p:spPr>
            <a:xfrm>
              <a:off x="7798046" y="1996870"/>
              <a:ext cx="677108" cy="1569660"/>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dirty="0">
                  <a:ea typeface="微软简标宋" pitchFamily="2" charset="-122"/>
                </a:rPr>
                <a:t>第一章</a:t>
              </a:r>
            </a:p>
          </p:txBody>
        </p:sp>
        <p:cxnSp>
          <p:nvCxnSpPr>
            <p:cNvPr id="55" name="直接连接符 54"/>
            <p:cNvCxnSpPr/>
            <p:nvPr/>
          </p:nvCxnSpPr>
          <p:spPr>
            <a:xfrm>
              <a:off x="7669052" y="2263646"/>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6514891" y="3159391"/>
              <a:ext cx="1154162" cy="990015"/>
            </a:xfrm>
            <a:prstGeom prst="rect">
              <a:avLst/>
            </a:prstGeom>
            <a:noFill/>
          </p:spPr>
          <p:txBody>
            <a:bodyPr vert="eaVert" wrap="none" rtlCol="0">
              <a:spAutoFit/>
            </a:bodyPr>
            <a:lstStyle/>
            <a:p>
              <a:pPr>
                <a:lnSpc>
                  <a:spcPct val="150000"/>
                </a:lnSpc>
              </a:pPr>
              <a:r>
                <a:rPr lang="zh-CN" altLang="en-US" sz="1400" dirty="0">
                  <a:solidFill>
                    <a:schemeClr val="tx1">
                      <a:lumMod val="50000"/>
                      <a:lumOff val="50000"/>
                    </a:schemeClr>
                  </a:solidFill>
                  <a:latin typeface="+mj-ea"/>
                  <a:ea typeface="+mj-ea"/>
                </a:rPr>
                <a:t>请在这里，</a:t>
              </a:r>
              <a:endParaRPr lang="en-US" altLang="zh-CN" sz="1400" dirty="0">
                <a:solidFill>
                  <a:schemeClr val="tx1">
                    <a:lumMod val="50000"/>
                    <a:lumOff val="50000"/>
                  </a:schemeClr>
                </a:solidFill>
                <a:latin typeface="+mj-ea"/>
                <a:ea typeface="+mj-ea"/>
              </a:endParaRPr>
            </a:p>
            <a:p>
              <a:pPr>
                <a:lnSpc>
                  <a:spcPct val="150000"/>
                </a:lnSpc>
              </a:pPr>
              <a:r>
                <a:rPr lang="zh-CN" altLang="en-US" sz="1400" dirty="0">
                  <a:solidFill>
                    <a:schemeClr val="tx1">
                      <a:lumMod val="50000"/>
                      <a:lumOff val="50000"/>
                    </a:schemeClr>
                  </a:solidFill>
                  <a:latin typeface="+mj-ea"/>
                </a:rPr>
                <a:t>输入副标</a:t>
              </a:r>
              <a:endParaRPr lang="en-US" altLang="zh-CN" sz="1400" dirty="0">
                <a:solidFill>
                  <a:schemeClr val="tx1">
                    <a:lumMod val="50000"/>
                    <a:lumOff val="50000"/>
                  </a:schemeClr>
                </a:solidFill>
                <a:latin typeface="+mj-ea"/>
              </a:endParaRPr>
            </a:p>
            <a:p>
              <a:pPr>
                <a:lnSpc>
                  <a:spcPct val="150000"/>
                </a:lnSpc>
              </a:pPr>
              <a:endParaRPr lang="zh-CN" altLang="en-US" sz="1400" dirty="0">
                <a:solidFill>
                  <a:schemeClr val="tx1">
                    <a:lumMod val="50000"/>
                    <a:lumOff val="50000"/>
                  </a:schemeClr>
                </a:solidFill>
                <a:latin typeface="+mj-ea"/>
              </a:endParaRPr>
            </a:p>
          </p:txBody>
        </p:sp>
        <p:sp>
          <p:nvSpPr>
            <p:cNvPr id="57" name="文本框 56"/>
            <p:cNvSpPr txBox="1"/>
            <p:nvPr/>
          </p:nvSpPr>
          <p:spPr>
            <a:xfrm>
              <a:off x="6139368" y="1994342"/>
              <a:ext cx="677108" cy="1569660"/>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dirty="0">
                  <a:ea typeface="微软简标宋" pitchFamily="2" charset="-122"/>
                </a:rPr>
                <a:t>第二章</a:t>
              </a:r>
            </a:p>
          </p:txBody>
        </p:sp>
        <p:cxnSp>
          <p:nvCxnSpPr>
            <p:cNvPr id="58" name="直接连接符 57"/>
            <p:cNvCxnSpPr/>
            <p:nvPr/>
          </p:nvCxnSpPr>
          <p:spPr>
            <a:xfrm>
              <a:off x="5988448" y="2263646"/>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4834286" y="3038010"/>
              <a:ext cx="1154162" cy="990015"/>
            </a:xfrm>
            <a:prstGeom prst="rect">
              <a:avLst/>
            </a:prstGeom>
            <a:noFill/>
          </p:spPr>
          <p:txBody>
            <a:bodyPr vert="eaVert" wrap="none" rtlCol="0">
              <a:spAutoFit/>
            </a:bodyPr>
            <a:lstStyle/>
            <a:p>
              <a:pPr>
                <a:lnSpc>
                  <a:spcPct val="150000"/>
                </a:lnSpc>
              </a:pPr>
              <a:r>
                <a:rPr lang="zh-CN" altLang="en-US" sz="1400" dirty="0">
                  <a:solidFill>
                    <a:schemeClr val="tx1">
                      <a:lumMod val="50000"/>
                      <a:lumOff val="50000"/>
                    </a:schemeClr>
                  </a:solidFill>
                  <a:latin typeface="+mj-ea"/>
                  <a:ea typeface="+mj-ea"/>
                </a:rPr>
                <a:t>请在这里，</a:t>
              </a:r>
              <a:endParaRPr lang="en-US" altLang="zh-CN" sz="1400" dirty="0">
                <a:solidFill>
                  <a:schemeClr val="tx1">
                    <a:lumMod val="50000"/>
                    <a:lumOff val="50000"/>
                  </a:schemeClr>
                </a:solidFill>
                <a:latin typeface="+mj-ea"/>
                <a:ea typeface="+mj-ea"/>
              </a:endParaRPr>
            </a:p>
            <a:p>
              <a:pPr>
                <a:lnSpc>
                  <a:spcPct val="150000"/>
                </a:lnSpc>
              </a:pPr>
              <a:r>
                <a:rPr lang="zh-CN" altLang="en-US" sz="1400" dirty="0">
                  <a:solidFill>
                    <a:schemeClr val="tx1">
                      <a:lumMod val="50000"/>
                      <a:lumOff val="50000"/>
                    </a:schemeClr>
                  </a:solidFill>
                  <a:latin typeface="+mj-ea"/>
                </a:rPr>
                <a:t>输入副标</a:t>
              </a:r>
              <a:endParaRPr lang="en-US" altLang="zh-CN" sz="1400" dirty="0">
                <a:solidFill>
                  <a:schemeClr val="tx1">
                    <a:lumMod val="50000"/>
                    <a:lumOff val="50000"/>
                  </a:schemeClr>
                </a:solidFill>
                <a:latin typeface="+mj-ea"/>
              </a:endParaRPr>
            </a:p>
            <a:p>
              <a:pPr>
                <a:lnSpc>
                  <a:spcPct val="150000"/>
                </a:lnSpc>
              </a:pPr>
              <a:endParaRPr lang="zh-CN" altLang="en-US" sz="1400" dirty="0">
                <a:solidFill>
                  <a:schemeClr val="tx1">
                    <a:lumMod val="50000"/>
                    <a:lumOff val="50000"/>
                  </a:schemeClr>
                </a:solidFill>
                <a:latin typeface="+mj-ea"/>
              </a:endParaRPr>
            </a:p>
          </p:txBody>
        </p:sp>
        <p:sp>
          <p:nvSpPr>
            <p:cNvPr id="60" name="文本框 59"/>
            <p:cNvSpPr txBox="1"/>
            <p:nvPr/>
          </p:nvSpPr>
          <p:spPr>
            <a:xfrm>
              <a:off x="4361456" y="1994342"/>
              <a:ext cx="677108" cy="1569660"/>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dirty="0">
                  <a:ea typeface="微软简标宋" pitchFamily="2" charset="-122"/>
                </a:rPr>
                <a:t>第三章</a:t>
              </a:r>
            </a:p>
          </p:txBody>
        </p:sp>
        <p:cxnSp>
          <p:nvCxnSpPr>
            <p:cNvPr id="61" name="直接连接符 60"/>
            <p:cNvCxnSpPr/>
            <p:nvPr/>
          </p:nvCxnSpPr>
          <p:spPr>
            <a:xfrm>
              <a:off x="4202147" y="2263646"/>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3047986" y="3159391"/>
              <a:ext cx="1154162" cy="990015"/>
            </a:xfrm>
            <a:prstGeom prst="rect">
              <a:avLst/>
            </a:prstGeom>
            <a:noFill/>
          </p:spPr>
          <p:txBody>
            <a:bodyPr vert="eaVert" wrap="none" rtlCol="0">
              <a:spAutoFit/>
            </a:bodyPr>
            <a:lstStyle/>
            <a:p>
              <a:pPr>
                <a:lnSpc>
                  <a:spcPct val="150000"/>
                </a:lnSpc>
              </a:pPr>
              <a:r>
                <a:rPr lang="zh-CN" altLang="en-US" sz="1400" dirty="0">
                  <a:solidFill>
                    <a:schemeClr val="tx1">
                      <a:lumMod val="50000"/>
                      <a:lumOff val="50000"/>
                    </a:schemeClr>
                  </a:solidFill>
                  <a:latin typeface="+mj-ea"/>
                  <a:ea typeface="+mj-ea"/>
                </a:rPr>
                <a:t>请在这里，</a:t>
              </a:r>
              <a:endParaRPr lang="en-US" altLang="zh-CN" sz="1400" dirty="0">
                <a:solidFill>
                  <a:schemeClr val="tx1">
                    <a:lumMod val="50000"/>
                    <a:lumOff val="50000"/>
                  </a:schemeClr>
                </a:solidFill>
                <a:latin typeface="+mj-ea"/>
                <a:ea typeface="+mj-ea"/>
              </a:endParaRPr>
            </a:p>
            <a:p>
              <a:pPr>
                <a:lnSpc>
                  <a:spcPct val="150000"/>
                </a:lnSpc>
              </a:pPr>
              <a:r>
                <a:rPr lang="zh-CN" altLang="en-US" sz="1400" dirty="0">
                  <a:solidFill>
                    <a:schemeClr val="tx1">
                      <a:lumMod val="50000"/>
                      <a:lumOff val="50000"/>
                    </a:schemeClr>
                  </a:solidFill>
                  <a:latin typeface="+mj-ea"/>
                </a:rPr>
                <a:t>输入副标</a:t>
              </a:r>
              <a:endParaRPr lang="en-US" altLang="zh-CN" sz="1400" dirty="0">
                <a:solidFill>
                  <a:schemeClr val="tx1">
                    <a:lumMod val="50000"/>
                    <a:lumOff val="50000"/>
                  </a:schemeClr>
                </a:solidFill>
                <a:latin typeface="+mj-ea"/>
              </a:endParaRPr>
            </a:p>
            <a:p>
              <a:pPr>
                <a:lnSpc>
                  <a:spcPct val="150000"/>
                </a:lnSpc>
              </a:pPr>
              <a:endParaRPr lang="zh-CN" altLang="en-US" sz="1400" dirty="0">
                <a:solidFill>
                  <a:schemeClr val="tx1">
                    <a:lumMod val="50000"/>
                    <a:lumOff val="50000"/>
                  </a:schemeClr>
                </a:solidFill>
                <a:latin typeface="+mj-ea"/>
              </a:endParaRPr>
            </a:p>
          </p:txBody>
        </p:sp>
        <p:sp>
          <p:nvSpPr>
            <p:cNvPr id="64" name="文本框 63"/>
            <p:cNvSpPr txBox="1"/>
            <p:nvPr/>
          </p:nvSpPr>
          <p:spPr>
            <a:xfrm>
              <a:off x="2575556" y="1994342"/>
              <a:ext cx="677108" cy="1569660"/>
            </a:xfrm>
            <a:prstGeom prst="rect">
              <a:avLst/>
            </a:prstGeom>
            <a:noFill/>
            <a:ln>
              <a:solidFill>
                <a:schemeClr val="bg2">
                  <a:lumMod val="90000"/>
                </a:schemeClr>
              </a:solidFill>
            </a:ln>
          </p:spPr>
          <p:txBody>
            <a:bodyPr wrap="square" rtlCol="0">
              <a:spAutoFit/>
            </a:bodyPr>
            <a:lstStyle>
              <a:defPPr>
                <a:defRPr lang="zh-CN"/>
              </a:defPPr>
              <a:lvl1pPr algn="dist">
                <a:defRPr sz="3200">
                  <a:latin typeface="方正清刻本悦宋简体" panose="02000000000000000000" charset="-122"/>
                  <a:ea typeface="方正清刻本悦宋简体" panose="02000000000000000000" charset="-122"/>
                </a:defRPr>
              </a:lvl1pPr>
            </a:lstStyle>
            <a:p>
              <a:pPr algn="ctr"/>
              <a:r>
                <a:rPr lang="zh-CN" altLang="en-US" dirty="0">
                  <a:ea typeface="微软简标宋" pitchFamily="2" charset="-122"/>
                </a:rPr>
                <a:t>第四章</a:t>
              </a:r>
            </a:p>
          </p:txBody>
        </p:sp>
        <p:cxnSp>
          <p:nvCxnSpPr>
            <p:cNvPr id="65" name="直接连接符 64"/>
            <p:cNvCxnSpPr/>
            <p:nvPr/>
          </p:nvCxnSpPr>
          <p:spPr>
            <a:xfrm>
              <a:off x="2416247" y="2263646"/>
              <a:ext cx="1" cy="2511879"/>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66" name="文本框 65"/>
            <p:cNvSpPr txBox="1"/>
            <p:nvPr/>
          </p:nvSpPr>
          <p:spPr>
            <a:xfrm>
              <a:off x="1253697" y="3159391"/>
              <a:ext cx="1154162" cy="990015"/>
            </a:xfrm>
            <a:prstGeom prst="rect">
              <a:avLst/>
            </a:prstGeom>
            <a:noFill/>
          </p:spPr>
          <p:txBody>
            <a:bodyPr vert="eaVert" wrap="none" rtlCol="0">
              <a:spAutoFit/>
            </a:bodyPr>
            <a:lstStyle/>
            <a:p>
              <a:pPr>
                <a:lnSpc>
                  <a:spcPct val="150000"/>
                </a:lnSpc>
              </a:pPr>
              <a:r>
                <a:rPr lang="zh-CN" altLang="en-US" sz="1400" dirty="0">
                  <a:solidFill>
                    <a:schemeClr val="tx1">
                      <a:lumMod val="50000"/>
                      <a:lumOff val="50000"/>
                    </a:schemeClr>
                  </a:solidFill>
                  <a:latin typeface="+mj-ea"/>
                  <a:ea typeface="+mj-ea"/>
                </a:rPr>
                <a:t>请在这里，</a:t>
              </a:r>
              <a:endParaRPr lang="en-US" altLang="zh-CN" sz="1400" dirty="0">
                <a:solidFill>
                  <a:schemeClr val="tx1">
                    <a:lumMod val="50000"/>
                    <a:lumOff val="50000"/>
                  </a:schemeClr>
                </a:solidFill>
                <a:latin typeface="+mj-ea"/>
                <a:ea typeface="+mj-ea"/>
              </a:endParaRPr>
            </a:p>
            <a:p>
              <a:pPr>
                <a:lnSpc>
                  <a:spcPct val="150000"/>
                </a:lnSpc>
              </a:pPr>
              <a:r>
                <a:rPr lang="zh-CN" altLang="en-US" sz="1400" dirty="0">
                  <a:solidFill>
                    <a:schemeClr val="tx1">
                      <a:lumMod val="50000"/>
                      <a:lumOff val="50000"/>
                    </a:schemeClr>
                  </a:solidFill>
                  <a:latin typeface="+mj-ea"/>
                </a:rPr>
                <a:t>输入副标</a:t>
              </a:r>
              <a:endParaRPr lang="en-US" altLang="zh-CN" sz="1400" dirty="0">
                <a:solidFill>
                  <a:schemeClr val="tx1">
                    <a:lumMod val="50000"/>
                    <a:lumOff val="50000"/>
                  </a:schemeClr>
                </a:solidFill>
                <a:latin typeface="+mj-ea"/>
              </a:endParaRPr>
            </a:p>
            <a:p>
              <a:pPr>
                <a:lnSpc>
                  <a:spcPct val="150000"/>
                </a:lnSpc>
              </a:pPr>
              <a:endParaRPr lang="zh-CN" altLang="en-US" sz="1400" dirty="0">
                <a:solidFill>
                  <a:schemeClr val="tx1">
                    <a:lumMod val="50000"/>
                    <a:lumOff val="50000"/>
                  </a:schemeClr>
                </a:solidFill>
                <a:latin typeface="+mj-ea"/>
              </a:endParaRPr>
            </a:p>
          </p:txBody>
        </p:sp>
      </p:grpSp>
      <p:pic>
        <p:nvPicPr>
          <p:cNvPr id="3" name="图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104" y="0"/>
            <a:ext cx="5473564"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1000"/>
                                        <p:tgtEl>
                                          <p:spTgt spid="53"/>
                                        </p:tgtEl>
                                      </p:cBhvr>
                                    </p:animEffect>
                                    <p:anim calcmode="lin" valueType="num">
                                      <p:cBhvr>
                                        <p:cTn id="8" dur="1000" fill="hold"/>
                                        <p:tgtEl>
                                          <p:spTgt spid="53"/>
                                        </p:tgtEl>
                                        <p:attrNameLst>
                                          <p:attrName>ppt_x</p:attrName>
                                        </p:attrNameLst>
                                      </p:cBhvr>
                                      <p:tavLst>
                                        <p:tav tm="0">
                                          <p:val>
                                            <p:strVal val="#ppt_x"/>
                                          </p:val>
                                        </p:tav>
                                        <p:tav tm="100000">
                                          <p:val>
                                            <p:strVal val="#ppt_x"/>
                                          </p:val>
                                        </p:tav>
                                      </p:tavLst>
                                    </p:anim>
                                    <p:anim calcmode="lin" valueType="num">
                                      <p:cBhvr>
                                        <p:cTn id="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6356350" y="1386205"/>
            <a:ext cx="2903220" cy="2726055"/>
            <a:chOff x="10031" y="2183"/>
            <a:chExt cx="4572" cy="4293"/>
          </a:xfrm>
        </p:grpSpPr>
        <p:sp>
          <p:nvSpPr>
            <p:cNvPr id="13" name="矩形 12"/>
            <p:cNvSpPr/>
            <p:nvPr/>
          </p:nvSpPr>
          <p:spPr>
            <a:xfrm>
              <a:off x="11129" y="2183"/>
              <a:ext cx="2229" cy="2140"/>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4" name="矩形 3"/>
            <p:cNvSpPr/>
            <p:nvPr/>
          </p:nvSpPr>
          <p:spPr>
            <a:xfrm>
              <a:off x="10031" y="4323"/>
              <a:ext cx="4572" cy="2153"/>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5" name="组合 14"/>
          <p:cNvGrpSpPr/>
          <p:nvPr/>
        </p:nvGrpSpPr>
        <p:grpSpPr>
          <a:xfrm>
            <a:off x="8993505" y="4248150"/>
            <a:ext cx="1717675" cy="1699895"/>
            <a:chOff x="6990" y="6839"/>
            <a:chExt cx="2705" cy="2677"/>
          </a:xfrm>
        </p:grpSpPr>
        <p:sp>
          <p:nvSpPr>
            <p:cNvPr id="10" name="矩形 9"/>
            <p:cNvSpPr/>
            <p:nvPr/>
          </p:nvSpPr>
          <p:spPr>
            <a:xfrm>
              <a:off x="7508" y="6839"/>
              <a:ext cx="1520" cy="1392"/>
            </a:xfrm>
            <a:prstGeom prst="rect">
              <a:avLst/>
            </a:prstGeom>
          </p:spPr>
          <p:txBody>
            <a:bodyPr wrap="square">
              <a:spAutoFit/>
            </a:bodyPr>
            <a:lstStyle/>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11" name="矩形 10"/>
            <p:cNvSpPr/>
            <p:nvPr/>
          </p:nvSpPr>
          <p:spPr>
            <a:xfrm>
              <a:off x="6990" y="8344"/>
              <a:ext cx="2705" cy="1172"/>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a:t>
              </a:r>
            </a:p>
          </p:txBody>
        </p:sp>
      </p:grpSp>
      <p:pic>
        <p:nvPicPr>
          <p:cNvPr id="8" name="图片 7" descr="556c1d435b9b4副本"/>
          <p:cNvPicPr>
            <a:picLocks noChangeAspect="1"/>
          </p:cNvPicPr>
          <p:nvPr/>
        </p:nvPicPr>
        <p:blipFill>
          <a:blip r:embed="rId3"/>
          <a:srcRect l="7791" t="51651" r="49968" b="12793"/>
          <a:stretch>
            <a:fillRect/>
          </a:stretch>
        </p:blipFill>
        <p:spPr>
          <a:xfrm>
            <a:off x="-26670" y="97790"/>
            <a:ext cx="5549900" cy="6608445"/>
          </a:xfrm>
          <a:prstGeom prst="rect">
            <a:avLst/>
          </a:prstGeom>
        </p:spPr>
      </p:pic>
      <p:sp>
        <p:nvSpPr>
          <p:cNvPr id="14" name="椭圆 13"/>
          <p:cNvSpPr/>
          <p:nvPr/>
        </p:nvSpPr>
        <p:spPr>
          <a:xfrm>
            <a:off x="5713095" y="926465"/>
            <a:ext cx="3937000" cy="39370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8468995" y="3773170"/>
            <a:ext cx="2672715" cy="2672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4700270" y="4248150"/>
            <a:ext cx="1717675" cy="1699895"/>
            <a:chOff x="6990" y="6839"/>
            <a:chExt cx="2705" cy="2677"/>
          </a:xfrm>
        </p:grpSpPr>
        <p:sp>
          <p:nvSpPr>
            <p:cNvPr id="20" name="矩形 19"/>
            <p:cNvSpPr/>
            <p:nvPr/>
          </p:nvSpPr>
          <p:spPr>
            <a:xfrm>
              <a:off x="7508" y="6839"/>
              <a:ext cx="1520" cy="1392"/>
            </a:xfrm>
            <a:prstGeom prst="rect">
              <a:avLst/>
            </a:prstGeom>
          </p:spPr>
          <p:txBody>
            <a:bodyPr wrap="square">
              <a:spAutoFit/>
            </a:bodyPr>
            <a:lstStyle/>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21" name="矩形 20"/>
            <p:cNvSpPr/>
            <p:nvPr/>
          </p:nvSpPr>
          <p:spPr>
            <a:xfrm>
              <a:off x="6990" y="8344"/>
              <a:ext cx="2705" cy="1172"/>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a:t>
              </a:r>
            </a:p>
          </p:txBody>
        </p:sp>
      </p:grpSp>
      <p:sp>
        <p:nvSpPr>
          <p:cNvPr id="22" name="椭圆 21"/>
          <p:cNvSpPr/>
          <p:nvPr/>
        </p:nvSpPr>
        <p:spPr>
          <a:xfrm>
            <a:off x="4175760" y="3773170"/>
            <a:ext cx="2672715" cy="267271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00"/>
                                        <p:tgtEl>
                                          <p:spTgt spid="16"/>
                                        </p:tgtEl>
                                      </p:cBhvr>
                                    </p:animEffect>
                                  </p:childTnLst>
                                </p:cTn>
                              </p:par>
                              <p:par>
                                <p:cTn id="14" presetID="22" presetClass="entr" presetSubtype="4"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wipe(down)">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f81029c4ad44b53fb1fcc1efa9ebdad16副本"/>
          <p:cNvPicPr>
            <a:picLocks noChangeAspect="1"/>
          </p:cNvPicPr>
          <p:nvPr/>
        </p:nvPicPr>
        <p:blipFill>
          <a:blip r:embed="rId3"/>
          <a:srcRect l="32311" t="677" r="50006" b="58032"/>
          <a:stretch>
            <a:fillRect/>
          </a:stretch>
        </p:blipFill>
        <p:spPr>
          <a:xfrm>
            <a:off x="-30480" y="2504440"/>
            <a:ext cx="5247005" cy="4338955"/>
          </a:xfrm>
          <a:prstGeom prst="rect">
            <a:avLst/>
          </a:prstGeom>
        </p:spPr>
      </p:pic>
      <p:pic>
        <p:nvPicPr>
          <p:cNvPr id="13" name="图片 12" descr="f81029c4ad44b53fb1fcc1efa9e00bdad6副本"/>
          <p:cNvPicPr>
            <a:picLocks noChangeAspect="1"/>
          </p:cNvPicPr>
          <p:nvPr/>
        </p:nvPicPr>
        <p:blipFill>
          <a:blip r:embed="rId4"/>
          <a:srcRect l="35840" t="25958" r="40814" b="12088"/>
          <a:stretch>
            <a:fillRect/>
          </a:stretch>
        </p:blipFill>
        <p:spPr>
          <a:xfrm>
            <a:off x="7045325" y="1984375"/>
            <a:ext cx="5170805" cy="4859020"/>
          </a:xfrm>
          <a:prstGeom prst="rect">
            <a:avLst/>
          </a:prstGeom>
        </p:spPr>
      </p:pic>
      <p:grpSp>
        <p:nvGrpSpPr>
          <p:cNvPr id="14" name="组合 13"/>
          <p:cNvGrpSpPr/>
          <p:nvPr/>
        </p:nvGrpSpPr>
        <p:grpSpPr>
          <a:xfrm>
            <a:off x="3399473" y="1548326"/>
            <a:ext cx="6081395" cy="1590779"/>
            <a:chOff x="8366" y="4501"/>
            <a:chExt cx="9577" cy="3634"/>
          </a:xfrm>
        </p:grpSpPr>
        <p:sp>
          <p:nvSpPr>
            <p:cNvPr id="15" name="矩形 14"/>
            <p:cNvSpPr/>
            <p:nvPr/>
          </p:nvSpPr>
          <p:spPr>
            <a:xfrm>
              <a:off x="8366" y="6357"/>
              <a:ext cx="9577" cy="1778"/>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mn-ea"/>
                </a:rPr>
                <a:t>水陆草木之花，可爱者甚蕃。晋陶渊明独爱菊。自李唐来，</a:t>
              </a:r>
            </a:p>
            <a:p>
              <a:pPr algn="ctr">
                <a:lnSpc>
                  <a:spcPct val="130000"/>
                </a:lnSpc>
              </a:pPr>
              <a:r>
                <a:rPr lang="zh-CN" altLang="en-US" sz="1200" dirty="0">
                  <a:solidFill>
                    <a:schemeClr val="bg1">
                      <a:lumMod val="50000"/>
                    </a:schemeClr>
                  </a:solidFill>
                  <a:latin typeface="+mn-ea"/>
                </a:rPr>
                <a:t>世人盛爱牡丹。予独爱莲之出淤泥而不染，濯清涟而不妖，中通外直，不蔓不枝，香远益清，亭亭净植，可远观而不可亵玩焉。</a:t>
              </a:r>
            </a:p>
          </p:txBody>
        </p:sp>
        <p:sp>
          <p:nvSpPr>
            <p:cNvPr id="16" name="矩形 15"/>
            <p:cNvSpPr/>
            <p:nvPr/>
          </p:nvSpPr>
          <p:spPr>
            <a:xfrm>
              <a:off x="10401" y="4501"/>
              <a:ext cx="4771" cy="1856"/>
            </a:xfrm>
            <a:prstGeom prst="rect">
              <a:avLst/>
            </a:prstGeom>
          </p:spPr>
          <p:txBody>
            <a:bodyPr wrap="square">
              <a:spAutoFit/>
            </a:bodyPr>
            <a:lstStyle/>
            <a:p>
              <a:pPr>
                <a:lnSpc>
                  <a:spcPct val="130000"/>
                </a:lnSpc>
              </a:pPr>
              <a:r>
                <a:rPr lang="zh-CN" altLang="en-US" sz="36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4"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3000" fill="hold"/>
                                        <p:tgtEl>
                                          <p:spTgt spid="13"/>
                                        </p:tgtEl>
                                        <p:attrNameLst>
                                          <p:attrName>ppt_x</p:attrName>
                                        </p:attrNameLst>
                                      </p:cBhvr>
                                      <p:tavLst>
                                        <p:tav tm="0">
                                          <p:val>
                                            <p:strVal val="#ppt_x"/>
                                          </p:val>
                                        </p:tav>
                                        <p:tav tm="100000">
                                          <p:val>
                                            <p:strVal val="#ppt_x"/>
                                          </p:val>
                                        </p:tav>
                                      </p:tavLst>
                                    </p:anim>
                                    <p:anim calcmode="lin" valueType="num">
                                      <p:cBhvr additive="base">
                                        <p:cTn id="13" dur="3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79805" y="5236845"/>
            <a:ext cx="10511155" cy="536575"/>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nvGrpSpPr>
          <p:cNvPr id="20" name="组合 19"/>
          <p:cNvGrpSpPr/>
          <p:nvPr/>
        </p:nvGrpSpPr>
        <p:grpSpPr>
          <a:xfrm>
            <a:off x="8095615" y="518160"/>
            <a:ext cx="3063240" cy="1884680"/>
            <a:chOff x="12749" y="816"/>
            <a:chExt cx="4824" cy="2968"/>
          </a:xfrm>
        </p:grpSpPr>
        <p:sp>
          <p:nvSpPr>
            <p:cNvPr id="7" name="矩形 6"/>
            <p:cNvSpPr/>
            <p:nvPr/>
          </p:nvSpPr>
          <p:spPr>
            <a:xfrm>
              <a:off x="12994" y="816"/>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8" name="矩形 7"/>
            <p:cNvSpPr/>
            <p:nvPr/>
          </p:nvSpPr>
          <p:spPr>
            <a:xfrm>
              <a:off x="12749" y="1958"/>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3" name="组合 22"/>
          <p:cNvGrpSpPr/>
          <p:nvPr/>
        </p:nvGrpSpPr>
        <p:grpSpPr>
          <a:xfrm>
            <a:off x="824230" y="518160"/>
            <a:ext cx="3063240" cy="1884680"/>
            <a:chOff x="1298" y="816"/>
            <a:chExt cx="4824" cy="2968"/>
          </a:xfrm>
        </p:grpSpPr>
        <p:sp>
          <p:nvSpPr>
            <p:cNvPr id="4" name="矩形 3"/>
            <p:cNvSpPr/>
            <p:nvPr/>
          </p:nvSpPr>
          <p:spPr>
            <a:xfrm>
              <a:off x="1543" y="816"/>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9" name="矩形 8"/>
            <p:cNvSpPr/>
            <p:nvPr/>
          </p:nvSpPr>
          <p:spPr>
            <a:xfrm>
              <a:off x="1298" y="1958"/>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2" name="组合 21"/>
          <p:cNvGrpSpPr/>
          <p:nvPr/>
        </p:nvGrpSpPr>
        <p:grpSpPr>
          <a:xfrm>
            <a:off x="824230" y="3066415"/>
            <a:ext cx="3063240" cy="1884680"/>
            <a:chOff x="1298" y="4829"/>
            <a:chExt cx="4824" cy="2968"/>
          </a:xfrm>
        </p:grpSpPr>
        <p:sp>
          <p:nvSpPr>
            <p:cNvPr id="10" name="矩形 9"/>
            <p:cNvSpPr/>
            <p:nvPr/>
          </p:nvSpPr>
          <p:spPr>
            <a:xfrm>
              <a:off x="1543" y="4829"/>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2" name="矩形 11"/>
            <p:cNvSpPr/>
            <p:nvPr/>
          </p:nvSpPr>
          <p:spPr>
            <a:xfrm>
              <a:off x="1298" y="5971"/>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1" name="组合 20"/>
          <p:cNvGrpSpPr/>
          <p:nvPr/>
        </p:nvGrpSpPr>
        <p:grpSpPr>
          <a:xfrm>
            <a:off x="7940040" y="3066415"/>
            <a:ext cx="3063240" cy="1884680"/>
            <a:chOff x="12504" y="4829"/>
            <a:chExt cx="4824" cy="2968"/>
          </a:xfrm>
        </p:grpSpPr>
        <p:sp>
          <p:nvSpPr>
            <p:cNvPr id="13" name="矩形 12"/>
            <p:cNvSpPr/>
            <p:nvPr/>
          </p:nvSpPr>
          <p:spPr>
            <a:xfrm>
              <a:off x="12749" y="4829"/>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4" name="矩形 13"/>
            <p:cNvSpPr/>
            <p:nvPr/>
          </p:nvSpPr>
          <p:spPr>
            <a:xfrm>
              <a:off x="12504" y="5971"/>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9" name="组合 18"/>
          <p:cNvGrpSpPr/>
          <p:nvPr/>
        </p:nvGrpSpPr>
        <p:grpSpPr>
          <a:xfrm>
            <a:off x="3731895" y="1585595"/>
            <a:ext cx="4304030" cy="2785745"/>
            <a:chOff x="5877" y="2497"/>
            <a:chExt cx="6778" cy="4387"/>
          </a:xfrm>
        </p:grpSpPr>
        <p:sp>
          <p:nvSpPr>
            <p:cNvPr id="15" name="任意多边形 14"/>
            <p:cNvSpPr/>
            <p:nvPr/>
          </p:nvSpPr>
          <p:spPr>
            <a:xfrm>
              <a:off x="11199" y="2497"/>
              <a:ext cx="1456" cy="747"/>
            </a:xfrm>
            <a:custGeom>
              <a:avLst/>
              <a:gdLst>
                <a:gd name="connisteX0" fmla="*/ 0 w 924560"/>
                <a:gd name="connsiteY0" fmla="*/ 474345 h 474345"/>
                <a:gd name="connisteX1" fmla="*/ 273685 w 924560"/>
                <a:gd name="connsiteY1" fmla="*/ 0 h 474345"/>
                <a:gd name="connisteX2" fmla="*/ 924560 w 924560"/>
                <a:gd name="connsiteY2" fmla="*/ 0 h 474345"/>
              </a:gdLst>
              <a:ahLst/>
              <a:cxnLst>
                <a:cxn ang="0">
                  <a:pos x="connisteX0" y="connsiteY0"/>
                </a:cxn>
                <a:cxn ang="0">
                  <a:pos x="connisteX1" y="connsiteY1"/>
                </a:cxn>
                <a:cxn ang="0">
                  <a:pos x="connisteX2" y="connsiteY2"/>
                </a:cxn>
              </a:cxnLst>
              <a:rect l="l" t="t" r="r" b="b"/>
              <a:pathLst>
                <a:path w="924560" h="474345">
                  <a:moveTo>
                    <a:pt x="0" y="474345"/>
                  </a:moveTo>
                  <a:lnTo>
                    <a:pt x="273685" y="0"/>
                  </a:lnTo>
                  <a:lnTo>
                    <a:pt x="924560" y="0"/>
                  </a:lnTo>
                </a:path>
              </a:pathLst>
            </a:cu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15"/>
            <p:cNvSpPr/>
            <p:nvPr/>
          </p:nvSpPr>
          <p:spPr>
            <a:xfrm flipH="1">
              <a:off x="5877" y="2497"/>
              <a:ext cx="1456" cy="747"/>
            </a:xfrm>
            <a:custGeom>
              <a:avLst/>
              <a:gdLst>
                <a:gd name="connisteX0" fmla="*/ 0 w 924560"/>
                <a:gd name="connsiteY0" fmla="*/ 474345 h 474345"/>
                <a:gd name="connisteX1" fmla="*/ 273685 w 924560"/>
                <a:gd name="connsiteY1" fmla="*/ 0 h 474345"/>
                <a:gd name="connisteX2" fmla="*/ 924560 w 924560"/>
                <a:gd name="connsiteY2" fmla="*/ 0 h 474345"/>
              </a:gdLst>
              <a:ahLst/>
              <a:cxnLst>
                <a:cxn ang="0">
                  <a:pos x="connisteX0" y="connsiteY0"/>
                </a:cxn>
                <a:cxn ang="0">
                  <a:pos x="connisteX1" y="connsiteY1"/>
                </a:cxn>
                <a:cxn ang="0">
                  <a:pos x="connisteX2" y="connsiteY2"/>
                </a:cxn>
              </a:cxnLst>
              <a:rect l="l" t="t" r="r" b="b"/>
              <a:pathLst>
                <a:path w="924560" h="474345">
                  <a:moveTo>
                    <a:pt x="0" y="474345"/>
                  </a:moveTo>
                  <a:lnTo>
                    <a:pt x="273685" y="0"/>
                  </a:lnTo>
                  <a:lnTo>
                    <a:pt x="924560" y="0"/>
                  </a:lnTo>
                </a:path>
              </a:pathLst>
            </a:custGeom>
            <a:noFill/>
            <a:ln>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10676" y="6875"/>
              <a:ext cx="168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77" y="6884"/>
              <a:ext cx="1681" cy="0"/>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pic>
        <p:nvPicPr>
          <p:cNvPr id="2" name="图片 1" descr="556c1d435b9b4副本"/>
          <p:cNvPicPr>
            <a:picLocks noChangeAspect="1"/>
          </p:cNvPicPr>
          <p:nvPr/>
        </p:nvPicPr>
        <p:blipFill>
          <a:blip r:embed="rId3"/>
          <a:srcRect t="107" r="57759" b="64337"/>
          <a:stretch>
            <a:fillRect/>
          </a:stretch>
        </p:blipFill>
        <p:spPr>
          <a:xfrm>
            <a:off x="3887470" y="663575"/>
            <a:ext cx="3601085" cy="42875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500"/>
                                        <p:tgtEl>
                                          <p:spTgt spid="19"/>
                                        </p:tgtEl>
                                      </p:cBhvr>
                                    </p:animEffect>
                                  </p:childTnLst>
                                </p:cTn>
                              </p:par>
                              <p:par>
                                <p:cTn id="13" presetID="23" presetClass="entr" presetSubtype="16"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p:cTn id="15" dur="500" fill="hold"/>
                                        <p:tgtEl>
                                          <p:spTgt spid="23"/>
                                        </p:tgtEl>
                                        <p:attrNameLst>
                                          <p:attrName>ppt_w</p:attrName>
                                        </p:attrNameLst>
                                      </p:cBhvr>
                                      <p:tavLst>
                                        <p:tav tm="0">
                                          <p:val>
                                            <p:fltVal val="0"/>
                                          </p:val>
                                        </p:tav>
                                        <p:tav tm="100000">
                                          <p:val>
                                            <p:strVal val="#ppt_w"/>
                                          </p:val>
                                        </p:tav>
                                      </p:tavLst>
                                    </p:anim>
                                    <p:anim calcmode="lin" valueType="num">
                                      <p:cBhvr>
                                        <p:cTn id="16" dur="500" fill="hold"/>
                                        <p:tgtEl>
                                          <p:spTgt spid="23"/>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500" fill="hold"/>
                                        <p:tgtEl>
                                          <p:spTgt spid="20"/>
                                        </p:tgtEl>
                                        <p:attrNameLst>
                                          <p:attrName>ppt_w</p:attrName>
                                        </p:attrNameLst>
                                      </p:cBhvr>
                                      <p:tavLst>
                                        <p:tav tm="0">
                                          <p:val>
                                            <p:fltVal val="0"/>
                                          </p:val>
                                        </p:tav>
                                        <p:tav tm="100000">
                                          <p:val>
                                            <p:strVal val="#ppt_w"/>
                                          </p:val>
                                        </p:tav>
                                      </p:tavLst>
                                    </p:anim>
                                    <p:anim calcmode="lin" valueType="num">
                                      <p:cBhvr>
                                        <p:cTn id="20" dur="500" fill="hold"/>
                                        <p:tgtEl>
                                          <p:spTgt spid="20"/>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childTnLst>
                                </p:cTn>
                              </p:par>
                              <p:par>
                                <p:cTn id="29" presetID="41" presetClass="entr" presetSubtype="0" fill="hold" grpId="0" nodeType="with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2" dur="500" fill="hold"/>
                                        <p:tgtEl>
                                          <p:spTgt spid="11"/>
                                        </p:tgtEl>
                                        <p:attrNameLst>
                                          <p:attrName>ppt_y</p:attrName>
                                        </p:attrNameLst>
                                      </p:cBhvr>
                                      <p:tavLst>
                                        <p:tav tm="0">
                                          <p:val>
                                            <p:strVal val="#ppt_y"/>
                                          </p:val>
                                        </p:tav>
                                        <p:tav tm="100000">
                                          <p:val>
                                            <p:strVal val="#ppt_y"/>
                                          </p:val>
                                        </p:tav>
                                      </p:tavLst>
                                    </p:anim>
                                    <p:anim calcmode="lin" valueType="num">
                                      <p:cBhvr>
                                        <p:cTn id="33"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4"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5" dur="500" tmFilter="0,0; .5, 1; 1, 1"/>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3" name="组合 16390"/>
          <p:cNvGrpSpPr/>
          <p:nvPr/>
        </p:nvGrpSpPr>
        <p:grpSpPr bwMode="auto">
          <a:xfrm>
            <a:off x="1078865" y="1689735"/>
            <a:ext cx="3028950" cy="1747838"/>
            <a:chOff x="1017588" y="2381250"/>
            <a:chExt cx="3028950" cy="1747838"/>
          </a:xfrm>
          <a:noFill/>
        </p:grpSpPr>
        <p:sp>
          <p:nvSpPr>
            <p:cNvPr id="25616" name="任意多边形 39"/>
            <p:cNvSpPr/>
            <p:nvPr/>
          </p:nvSpPr>
          <p:spPr bwMode="auto">
            <a:xfrm>
              <a:off x="1017588" y="2381250"/>
              <a:ext cx="3028950" cy="1747838"/>
            </a:xfrm>
            <a:custGeom>
              <a:avLst/>
              <a:gdLst>
                <a:gd name="T0" fmla="*/ 0 w 3028950"/>
                <a:gd name="T1" fmla="*/ 0 h 1747838"/>
                <a:gd name="T2" fmla="*/ 2476500 w 3028950"/>
                <a:gd name="T3" fmla="*/ 0 h 1747838"/>
                <a:gd name="T4" fmla="*/ 3028950 w 3028950"/>
                <a:gd name="T5" fmla="*/ 557213 h 1747838"/>
                <a:gd name="T6" fmla="*/ 3028950 w 3028950"/>
                <a:gd name="T7" fmla="*/ 1098550 h 1747838"/>
                <a:gd name="T8" fmla="*/ 2817193 w 3028950"/>
                <a:gd name="T9" fmla="*/ 1098550 h 1747838"/>
                <a:gd name="T10" fmla="*/ 2772441 w 3028950"/>
                <a:gd name="T11" fmla="*/ 1104507 h 1747838"/>
                <a:gd name="T12" fmla="*/ 1514476 w 3028950"/>
                <a:gd name="T13" fmla="*/ 1747838 h 1747838"/>
                <a:gd name="T14" fmla="*/ 256510 w 3028950"/>
                <a:gd name="T15" fmla="*/ 1104507 h 1747838"/>
                <a:gd name="T16" fmla="*/ 211758 w 3028950"/>
                <a:gd name="T17" fmla="*/ 1098550 h 1747838"/>
                <a:gd name="T18" fmla="*/ 0 w 3028950"/>
                <a:gd name="T19" fmla="*/ 1098550 h 1747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8950" h="1747838">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grpFill/>
            <a:ln>
              <a:solidFill>
                <a:srgbClr val="00B050"/>
              </a:solidFill>
            </a:ln>
          </p:spPr>
          <p:txBody>
            <a:bodyPr/>
            <a:lstStyle/>
            <a:p>
              <a:endParaRPr lang="zh-CN" altLang="en-US">
                <a:solidFill>
                  <a:schemeClr val="tx1"/>
                </a:solidFill>
              </a:endParaRPr>
            </a:p>
          </p:txBody>
        </p:sp>
        <p:sp>
          <p:nvSpPr>
            <p:cNvPr id="25617" name="Freeform 8"/>
            <p:cNvSpPr/>
            <p:nvPr/>
          </p:nvSpPr>
          <p:spPr bwMode="auto">
            <a:xfrm>
              <a:off x="3494088" y="2381250"/>
              <a:ext cx="552450" cy="557213"/>
            </a:xfrm>
            <a:custGeom>
              <a:avLst/>
              <a:gdLst>
                <a:gd name="T0" fmla="*/ 2147483646 w 348"/>
                <a:gd name="T1" fmla="*/ 2147483646 h 351"/>
                <a:gd name="T2" fmla="*/ 0 w 348"/>
                <a:gd name="T3" fmla="*/ 0 h 351"/>
                <a:gd name="T4" fmla="*/ 0 w 348"/>
                <a:gd name="T5" fmla="*/ 2147483646 h 351"/>
                <a:gd name="T6" fmla="*/ 2147483646 w 348"/>
                <a:gd name="T7" fmla="*/ 2147483646 h 351"/>
                <a:gd name="T8" fmla="*/ 2147483646 w 348"/>
                <a:gd name="T9" fmla="*/ 2147483646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351">
                  <a:moveTo>
                    <a:pt x="348" y="351"/>
                  </a:moveTo>
                  <a:lnTo>
                    <a:pt x="0" y="0"/>
                  </a:lnTo>
                  <a:lnTo>
                    <a:pt x="0" y="351"/>
                  </a:lnTo>
                  <a:lnTo>
                    <a:pt x="348" y="351"/>
                  </a:lnTo>
                  <a:close/>
                </a:path>
              </a:pathLst>
            </a:custGeom>
            <a:grpFill/>
            <a:ln>
              <a:solidFill>
                <a:srgbClr val="00B050"/>
              </a:solidFill>
            </a:ln>
          </p:spPr>
          <p:txBody>
            <a:bodyPr/>
            <a:lstStyle/>
            <a:p>
              <a:endParaRPr lang="zh-CN" altLang="en-US">
                <a:solidFill>
                  <a:schemeClr val="tx1"/>
                </a:solidFill>
              </a:endParaRPr>
            </a:p>
          </p:txBody>
        </p:sp>
      </p:grpSp>
      <p:grpSp>
        <p:nvGrpSpPr>
          <p:cNvPr id="3" name="组合 16390"/>
          <p:cNvGrpSpPr/>
          <p:nvPr/>
        </p:nvGrpSpPr>
        <p:grpSpPr bwMode="auto">
          <a:xfrm>
            <a:off x="4581525" y="1689735"/>
            <a:ext cx="3028950" cy="1747838"/>
            <a:chOff x="1017588" y="2381250"/>
            <a:chExt cx="3028950" cy="1747838"/>
          </a:xfrm>
          <a:noFill/>
        </p:grpSpPr>
        <p:sp>
          <p:nvSpPr>
            <p:cNvPr id="5" name="任意多边形 39"/>
            <p:cNvSpPr/>
            <p:nvPr/>
          </p:nvSpPr>
          <p:spPr bwMode="auto">
            <a:xfrm>
              <a:off x="1017588" y="2381250"/>
              <a:ext cx="3028950" cy="1747838"/>
            </a:xfrm>
            <a:custGeom>
              <a:avLst/>
              <a:gdLst>
                <a:gd name="T0" fmla="*/ 0 w 3028950"/>
                <a:gd name="T1" fmla="*/ 0 h 1747838"/>
                <a:gd name="T2" fmla="*/ 2476500 w 3028950"/>
                <a:gd name="T3" fmla="*/ 0 h 1747838"/>
                <a:gd name="T4" fmla="*/ 3028950 w 3028950"/>
                <a:gd name="T5" fmla="*/ 557213 h 1747838"/>
                <a:gd name="T6" fmla="*/ 3028950 w 3028950"/>
                <a:gd name="T7" fmla="*/ 1098550 h 1747838"/>
                <a:gd name="T8" fmla="*/ 2817193 w 3028950"/>
                <a:gd name="T9" fmla="*/ 1098550 h 1747838"/>
                <a:gd name="T10" fmla="*/ 2772441 w 3028950"/>
                <a:gd name="T11" fmla="*/ 1104507 h 1747838"/>
                <a:gd name="T12" fmla="*/ 1514476 w 3028950"/>
                <a:gd name="T13" fmla="*/ 1747838 h 1747838"/>
                <a:gd name="T14" fmla="*/ 256510 w 3028950"/>
                <a:gd name="T15" fmla="*/ 1104507 h 1747838"/>
                <a:gd name="T16" fmla="*/ 211758 w 3028950"/>
                <a:gd name="T17" fmla="*/ 1098550 h 1747838"/>
                <a:gd name="T18" fmla="*/ 0 w 3028950"/>
                <a:gd name="T19" fmla="*/ 1098550 h 1747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8950" h="1747838">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grpFill/>
            <a:ln>
              <a:solidFill>
                <a:srgbClr val="00B050"/>
              </a:solidFill>
            </a:ln>
          </p:spPr>
          <p:txBody>
            <a:bodyPr/>
            <a:lstStyle/>
            <a:p>
              <a:endParaRPr lang="zh-CN" altLang="en-US">
                <a:solidFill>
                  <a:schemeClr val="tx1"/>
                </a:solidFill>
              </a:endParaRPr>
            </a:p>
          </p:txBody>
        </p:sp>
        <p:sp>
          <p:nvSpPr>
            <p:cNvPr id="6" name="Freeform 8"/>
            <p:cNvSpPr/>
            <p:nvPr/>
          </p:nvSpPr>
          <p:spPr bwMode="auto">
            <a:xfrm>
              <a:off x="3494088" y="2381250"/>
              <a:ext cx="552450" cy="557213"/>
            </a:xfrm>
            <a:custGeom>
              <a:avLst/>
              <a:gdLst>
                <a:gd name="T0" fmla="*/ 2147483646 w 348"/>
                <a:gd name="T1" fmla="*/ 2147483646 h 351"/>
                <a:gd name="T2" fmla="*/ 0 w 348"/>
                <a:gd name="T3" fmla="*/ 0 h 351"/>
                <a:gd name="T4" fmla="*/ 0 w 348"/>
                <a:gd name="T5" fmla="*/ 2147483646 h 351"/>
                <a:gd name="T6" fmla="*/ 2147483646 w 348"/>
                <a:gd name="T7" fmla="*/ 2147483646 h 351"/>
                <a:gd name="T8" fmla="*/ 2147483646 w 348"/>
                <a:gd name="T9" fmla="*/ 2147483646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351">
                  <a:moveTo>
                    <a:pt x="348" y="351"/>
                  </a:moveTo>
                  <a:lnTo>
                    <a:pt x="0" y="0"/>
                  </a:lnTo>
                  <a:lnTo>
                    <a:pt x="0" y="351"/>
                  </a:lnTo>
                  <a:lnTo>
                    <a:pt x="348" y="351"/>
                  </a:lnTo>
                  <a:close/>
                </a:path>
              </a:pathLst>
            </a:custGeom>
            <a:grpFill/>
            <a:ln>
              <a:solidFill>
                <a:srgbClr val="00B050"/>
              </a:solidFill>
            </a:ln>
          </p:spPr>
          <p:txBody>
            <a:bodyPr/>
            <a:lstStyle/>
            <a:p>
              <a:endParaRPr lang="zh-CN" altLang="en-US">
                <a:solidFill>
                  <a:schemeClr val="tx1"/>
                </a:solidFill>
              </a:endParaRPr>
            </a:p>
          </p:txBody>
        </p:sp>
      </p:grpSp>
      <p:grpSp>
        <p:nvGrpSpPr>
          <p:cNvPr id="7" name="组合 16390"/>
          <p:cNvGrpSpPr/>
          <p:nvPr/>
        </p:nvGrpSpPr>
        <p:grpSpPr bwMode="auto">
          <a:xfrm>
            <a:off x="8143875" y="1689735"/>
            <a:ext cx="3028950" cy="1747838"/>
            <a:chOff x="1017588" y="2381250"/>
            <a:chExt cx="3028950" cy="1747838"/>
          </a:xfrm>
          <a:noFill/>
        </p:grpSpPr>
        <p:sp>
          <p:nvSpPr>
            <p:cNvPr id="8" name="任意多边形 39"/>
            <p:cNvSpPr/>
            <p:nvPr/>
          </p:nvSpPr>
          <p:spPr bwMode="auto">
            <a:xfrm>
              <a:off x="1017588" y="2381250"/>
              <a:ext cx="3028950" cy="1747838"/>
            </a:xfrm>
            <a:custGeom>
              <a:avLst/>
              <a:gdLst>
                <a:gd name="T0" fmla="*/ 0 w 3028950"/>
                <a:gd name="T1" fmla="*/ 0 h 1747838"/>
                <a:gd name="T2" fmla="*/ 2476500 w 3028950"/>
                <a:gd name="T3" fmla="*/ 0 h 1747838"/>
                <a:gd name="T4" fmla="*/ 3028950 w 3028950"/>
                <a:gd name="T5" fmla="*/ 557213 h 1747838"/>
                <a:gd name="T6" fmla="*/ 3028950 w 3028950"/>
                <a:gd name="T7" fmla="*/ 1098550 h 1747838"/>
                <a:gd name="T8" fmla="*/ 2817193 w 3028950"/>
                <a:gd name="T9" fmla="*/ 1098550 h 1747838"/>
                <a:gd name="T10" fmla="*/ 2772441 w 3028950"/>
                <a:gd name="T11" fmla="*/ 1104507 h 1747838"/>
                <a:gd name="T12" fmla="*/ 1514476 w 3028950"/>
                <a:gd name="T13" fmla="*/ 1747838 h 1747838"/>
                <a:gd name="T14" fmla="*/ 256510 w 3028950"/>
                <a:gd name="T15" fmla="*/ 1104507 h 1747838"/>
                <a:gd name="T16" fmla="*/ 211758 w 3028950"/>
                <a:gd name="T17" fmla="*/ 1098550 h 1747838"/>
                <a:gd name="T18" fmla="*/ 0 w 3028950"/>
                <a:gd name="T19" fmla="*/ 1098550 h 174783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028950" h="1747838">
                  <a:moveTo>
                    <a:pt x="0" y="0"/>
                  </a:moveTo>
                  <a:lnTo>
                    <a:pt x="2476500" y="0"/>
                  </a:lnTo>
                  <a:lnTo>
                    <a:pt x="3028950" y="557213"/>
                  </a:lnTo>
                  <a:lnTo>
                    <a:pt x="3028950" y="1098550"/>
                  </a:lnTo>
                  <a:lnTo>
                    <a:pt x="2817193" y="1098550"/>
                  </a:lnTo>
                  <a:lnTo>
                    <a:pt x="2772441" y="1104507"/>
                  </a:lnTo>
                  <a:cubicBezTo>
                    <a:pt x="2443552" y="1151051"/>
                    <a:pt x="1562055" y="1315682"/>
                    <a:pt x="1514476" y="1747838"/>
                  </a:cubicBezTo>
                  <a:cubicBezTo>
                    <a:pt x="1466896" y="1315682"/>
                    <a:pt x="585399" y="1151051"/>
                    <a:pt x="256510" y="1104507"/>
                  </a:cubicBezTo>
                  <a:lnTo>
                    <a:pt x="211758" y="1098550"/>
                  </a:lnTo>
                  <a:lnTo>
                    <a:pt x="0" y="1098550"/>
                  </a:lnTo>
                  <a:lnTo>
                    <a:pt x="0" y="0"/>
                  </a:lnTo>
                  <a:close/>
                </a:path>
              </a:pathLst>
            </a:custGeom>
            <a:grpFill/>
            <a:ln>
              <a:solidFill>
                <a:srgbClr val="00B050"/>
              </a:solidFill>
            </a:ln>
          </p:spPr>
          <p:txBody>
            <a:bodyPr/>
            <a:lstStyle/>
            <a:p>
              <a:endParaRPr lang="zh-CN" altLang="en-US">
                <a:solidFill>
                  <a:schemeClr val="tx1"/>
                </a:solidFill>
              </a:endParaRPr>
            </a:p>
          </p:txBody>
        </p:sp>
        <p:sp>
          <p:nvSpPr>
            <p:cNvPr id="9" name="Freeform 8"/>
            <p:cNvSpPr/>
            <p:nvPr/>
          </p:nvSpPr>
          <p:spPr bwMode="auto">
            <a:xfrm>
              <a:off x="3494088" y="2381250"/>
              <a:ext cx="552450" cy="557213"/>
            </a:xfrm>
            <a:custGeom>
              <a:avLst/>
              <a:gdLst>
                <a:gd name="T0" fmla="*/ 2147483646 w 348"/>
                <a:gd name="T1" fmla="*/ 2147483646 h 351"/>
                <a:gd name="T2" fmla="*/ 0 w 348"/>
                <a:gd name="T3" fmla="*/ 0 h 351"/>
                <a:gd name="T4" fmla="*/ 0 w 348"/>
                <a:gd name="T5" fmla="*/ 2147483646 h 351"/>
                <a:gd name="T6" fmla="*/ 2147483646 w 348"/>
                <a:gd name="T7" fmla="*/ 2147483646 h 351"/>
                <a:gd name="T8" fmla="*/ 2147483646 w 348"/>
                <a:gd name="T9" fmla="*/ 2147483646 h 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351">
                  <a:moveTo>
                    <a:pt x="348" y="351"/>
                  </a:moveTo>
                  <a:lnTo>
                    <a:pt x="0" y="0"/>
                  </a:lnTo>
                  <a:lnTo>
                    <a:pt x="0" y="351"/>
                  </a:lnTo>
                  <a:lnTo>
                    <a:pt x="348" y="351"/>
                  </a:lnTo>
                  <a:close/>
                </a:path>
              </a:pathLst>
            </a:custGeom>
            <a:grpFill/>
            <a:ln>
              <a:solidFill>
                <a:srgbClr val="00B050"/>
              </a:solidFill>
            </a:ln>
          </p:spPr>
          <p:txBody>
            <a:bodyPr/>
            <a:lstStyle/>
            <a:p>
              <a:endParaRPr lang="zh-CN" altLang="en-US">
                <a:solidFill>
                  <a:schemeClr val="tx1"/>
                </a:solidFill>
              </a:endParaRPr>
            </a:p>
          </p:txBody>
        </p:sp>
      </p:grpSp>
      <p:grpSp>
        <p:nvGrpSpPr>
          <p:cNvPr id="15375" name="组合 15"/>
          <p:cNvGrpSpPr/>
          <p:nvPr/>
        </p:nvGrpSpPr>
        <p:grpSpPr bwMode="auto">
          <a:xfrm>
            <a:off x="2002790" y="1963876"/>
            <a:ext cx="1358900" cy="822504"/>
            <a:chOff x="0" y="141957"/>
            <a:chExt cx="1415567" cy="856354"/>
          </a:xfrm>
          <a:solidFill>
            <a:srgbClr val="00B050"/>
          </a:solidFill>
        </p:grpSpPr>
        <p:sp>
          <p:nvSpPr>
            <p:cNvPr id="15377" name="Freeform 160"/>
            <p:cNvSpPr>
              <a:spLocks noChangeArrowheads="1"/>
            </p:cNvSpPr>
            <p:nvPr/>
          </p:nvSpPr>
          <p:spPr bwMode="auto">
            <a:xfrm>
              <a:off x="0" y="141957"/>
              <a:ext cx="674875" cy="856354"/>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w="9525" cmpd="sng">
              <a:noFill/>
              <a:bevel/>
            </a:ln>
          </p:spPr>
          <p:txBody>
            <a:bodyPr/>
            <a:lstStyle/>
            <a:p>
              <a:endParaRPr lang="zh-CN" altLang="zh-CN">
                <a:solidFill>
                  <a:schemeClr val="tx1"/>
                </a:solidFill>
                <a:latin typeface="Calibri" panose="020F0502020204030204" pitchFamily="34" charset="0"/>
                <a:ea typeface="微软雅黑" panose="020B0503020204020204" charset="-122"/>
                <a:sym typeface="Calibri" panose="020F0502020204030204" pitchFamily="34" charset="0"/>
              </a:endParaRPr>
            </a:p>
          </p:txBody>
        </p:sp>
        <p:sp>
          <p:nvSpPr>
            <p:cNvPr id="15378" name="Freeform 160"/>
            <p:cNvSpPr>
              <a:spLocks noChangeArrowheads="1"/>
            </p:cNvSpPr>
            <p:nvPr/>
          </p:nvSpPr>
          <p:spPr bwMode="auto">
            <a:xfrm>
              <a:off x="740692" y="141957"/>
              <a:ext cx="674875" cy="856354"/>
            </a:xfrm>
            <a:custGeom>
              <a:avLst/>
              <a:gdLst>
                <a:gd name="T0" fmla="*/ 42 w 50"/>
                <a:gd name="T1" fmla="*/ 45 h 64"/>
                <a:gd name="T2" fmla="*/ 33 w 50"/>
                <a:gd name="T3" fmla="*/ 38 h 64"/>
                <a:gd name="T4" fmla="*/ 33 w 50"/>
                <a:gd name="T5" fmla="*/ 34 h 64"/>
                <a:gd name="T6" fmla="*/ 36 w 50"/>
                <a:gd name="T7" fmla="*/ 27 h 64"/>
                <a:gd name="T8" fmla="*/ 37 w 50"/>
                <a:gd name="T9" fmla="*/ 26 h 64"/>
                <a:gd name="T10" fmla="*/ 39 w 50"/>
                <a:gd name="T11" fmla="*/ 22 h 64"/>
                <a:gd name="T12" fmla="*/ 37 w 50"/>
                <a:gd name="T13" fmla="*/ 21 h 64"/>
                <a:gd name="T14" fmla="*/ 37 w 50"/>
                <a:gd name="T15" fmla="*/ 9 h 64"/>
                <a:gd name="T16" fmla="*/ 25 w 50"/>
                <a:gd name="T17" fmla="*/ 0 h 64"/>
                <a:gd name="T18" fmla="*/ 13 w 50"/>
                <a:gd name="T19" fmla="*/ 9 h 64"/>
                <a:gd name="T20" fmla="*/ 13 w 50"/>
                <a:gd name="T21" fmla="*/ 21 h 64"/>
                <a:gd name="T22" fmla="*/ 11 w 50"/>
                <a:gd name="T23" fmla="*/ 22 h 64"/>
                <a:gd name="T24" fmla="*/ 13 w 50"/>
                <a:gd name="T25" fmla="*/ 26 h 64"/>
                <a:gd name="T26" fmla="*/ 14 w 50"/>
                <a:gd name="T27" fmla="*/ 27 h 64"/>
                <a:gd name="T28" fmla="*/ 17 w 50"/>
                <a:gd name="T29" fmla="*/ 34 h 64"/>
                <a:gd name="T30" fmla="*/ 17 w 50"/>
                <a:gd name="T31" fmla="*/ 38 h 64"/>
                <a:gd name="T32" fmla="*/ 8 w 50"/>
                <a:gd name="T33" fmla="*/ 45 h 64"/>
                <a:gd name="T34" fmla="*/ 1 w 50"/>
                <a:gd name="T35" fmla="*/ 58 h 64"/>
                <a:gd name="T36" fmla="*/ 25 w 50"/>
                <a:gd name="T37" fmla="*/ 64 h 64"/>
                <a:gd name="T38" fmla="*/ 49 w 50"/>
                <a:gd name="T39" fmla="*/ 58 h 64"/>
                <a:gd name="T40" fmla="*/ 42 w 50"/>
                <a:gd name="T41" fmla="*/ 45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
                <a:gd name="T64" fmla="*/ 0 h 64"/>
                <a:gd name="T65" fmla="*/ 50 w 50"/>
                <a:gd name="T66" fmla="*/ 64 h 6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grpFill/>
            <a:ln w="9525" cmpd="sng">
              <a:noFill/>
              <a:bevel/>
            </a:ln>
          </p:spPr>
          <p:txBody>
            <a:bodyPr/>
            <a:lstStyle/>
            <a:p>
              <a:endParaRPr lang="zh-CN" altLang="zh-CN">
                <a:solidFill>
                  <a:schemeClr val="tx1"/>
                </a:solidFill>
                <a:latin typeface="Calibri" panose="020F0502020204030204" pitchFamily="34" charset="0"/>
                <a:ea typeface="微软雅黑" panose="020B0503020204020204" charset="-122"/>
                <a:sym typeface="Calibri" panose="020F0502020204030204" pitchFamily="34" charset="0"/>
              </a:endParaRPr>
            </a:p>
          </p:txBody>
        </p:sp>
      </p:grpSp>
      <p:sp>
        <p:nvSpPr>
          <p:cNvPr id="74" name="Freeform 228"/>
          <p:cNvSpPr/>
          <p:nvPr/>
        </p:nvSpPr>
        <p:spPr bwMode="auto">
          <a:xfrm>
            <a:off x="5591810" y="1880870"/>
            <a:ext cx="1008380" cy="989330"/>
          </a:xfrm>
          <a:custGeom>
            <a:avLst/>
            <a:gdLst>
              <a:gd name="T0" fmla="*/ 48 w 144"/>
              <a:gd name="T1" fmla="*/ 22 h 143"/>
              <a:gd name="T2" fmla="*/ 48 w 144"/>
              <a:gd name="T3" fmla="*/ 13 h 143"/>
              <a:gd name="T4" fmla="*/ 31 w 144"/>
              <a:gd name="T5" fmla="*/ 13 h 143"/>
              <a:gd name="T6" fmla="*/ 31 w 144"/>
              <a:gd name="T7" fmla="*/ 39 h 143"/>
              <a:gd name="T8" fmla="*/ 35 w 144"/>
              <a:gd name="T9" fmla="*/ 35 h 143"/>
              <a:gd name="T10" fmla="*/ 0 w 144"/>
              <a:gd name="T11" fmla="*/ 69 h 143"/>
              <a:gd name="T12" fmla="*/ 17 w 144"/>
              <a:gd name="T13" fmla="*/ 69 h 143"/>
              <a:gd name="T14" fmla="*/ 17 w 144"/>
              <a:gd name="T15" fmla="*/ 143 h 143"/>
              <a:gd name="T16" fmla="*/ 35 w 144"/>
              <a:gd name="T17" fmla="*/ 143 h 143"/>
              <a:gd name="T18" fmla="*/ 35 w 144"/>
              <a:gd name="T19" fmla="*/ 91 h 143"/>
              <a:gd name="T20" fmla="*/ 57 w 144"/>
              <a:gd name="T21" fmla="*/ 91 h 143"/>
              <a:gd name="T22" fmla="*/ 57 w 144"/>
              <a:gd name="T23" fmla="*/ 143 h 143"/>
              <a:gd name="T24" fmla="*/ 126 w 144"/>
              <a:gd name="T25" fmla="*/ 143 h 143"/>
              <a:gd name="T26" fmla="*/ 126 w 144"/>
              <a:gd name="T27" fmla="*/ 69 h 143"/>
              <a:gd name="T28" fmla="*/ 144 w 144"/>
              <a:gd name="T29" fmla="*/ 69 h 143"/>
              <a:gd name="T30" fmla="*/ 109 w 144"/>
              <a:gd name="T31" fmla="*/ 35 h 143"/>
              <a:gd name="T32" fmla="*/ 70 w 144"/>
              <a:gd name="T33" fmla="*/ 0 h 143"/>
              <a:gd name="T34" fmla="*/ 48 w 144"/>
              <a:gd name="T35" fmla="*/ 22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4" h="143">
                <a:moveTo>
                  <a:pt x="48" y="22"/>
                </a:moveTo>
                <a:lnTo>
                  <a:pt x="48" y="13"/>
                </a:lnTo>
                <a:lnTo>
                  <a:pt x="31" y="13"/>
                </a:lnTo>
                <a:lnTo>
                  <a:pt x="31" y="39"/>
                </a:lnTo>
                <a:lnTo>
                  <a:pt x="35" y="35"/>
                </a:lnTo>
                <a:lnTo>
                  <a:pt x="0" y="69"/>
                </a:lnTo>
                <a:lnTo>
                  <a:pt x="17" y="69"/>
                </a:lnTo>
                <a:lnTo>
                  <a:pt x="17" y="143"/>
                </a:lnTo>
                <a:lnTo>
                  <a:pt x="35" y="143"/>
                </a:lnTo>
                <a:lnTo>
                  <a:pt x="35" y="91"/>
                </a:lnTo>
                <a:lnTo>
                  <a:pt x="57" y="91"/>
                </a:lnTo>
                <a:lnTo>
                  <a:pt x="57" y="143"/>
                </a:lnTo>
                <a:lnTo>
                  <a:pt x="126" y="143"/>
                </a:lnTo>
                <a:lnTo>
                  <a:pt x="126" y="69"/>
                </a:lnTo>
                <a:lnTo>
                  <a:pt x="144" y="69"/>
                </a:lnTo>
                <a:lnTo>
                  <a:pt x="109" y="35"/>
                </a:lnTo>
                <a:lnTo>
                  <a:pt x="70" y="0"/>
                </a:lnTo>
                <a:lnTo>
                  <a:pt x="48" y="22"/>
                </a:lnTo>
                <a:close/>
              </a:path>
            </a:pathLst>
          </a:custGeom>
          <a:solidFill>
            <a:srgbClr val="00B050"/>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000">
              <a:solidFill>
                <a:schemeClr val="tx1"/>
              </a:solidFill>
              <a:latin typeface="+mn-ea"/>
            </a:endParaRPr>
          </a:p>
        </p:txBody>
      </p:sp>
      <p:sp>
        <p:nvSpPr>
          <p:cNvPr id="108" name="Freeform 17"/>
          <p:cNvSpPr>
            <a:spLocks noEditPoints="1"/>
          </p:cNvSpPr>
          <p:nvPr/>
        </p:nvSpPr>
        <p:spPr bwMode="auto">
          <a:xfrm>
            <a:off x="9272905" y="1894523"/>
            <a:ext cx="835660" cy="962025"/>
          </a:xfrm>
          <a:custGeom>
            <a:avLst/>
            <a:gdLst>
              <a:gd name="T0" fmla="*/ 2147483647 w 63"/>
              <a:gd name="T1" fmla="*/ 0 h 73"/>
              <a:gd name="T2" fmla="*/ 1122599098 w 63"/>
              <a:gd name="T3" fmla="*/ 0 h 73"/>
              <a:gd name="T4" fmla="*/ 561299549 w 63"/>
              <a:gd name="T5" fmla="*/ 560595689 h 73"/>
              <a:gd name="T6" fmla="*/ 561299549 w 63"/>
              <a:gd name="T7" fmla="*/ 1009069293 h 73"/>
              <a:gd name="T8" fmla="*/ 785819275 w 63"/>
              <a:gd name="T9" fmla="*/ 953011760 h 73"/>
              <a:gd name="T10" fmla="*/ 1852288207 w 63"/>
              <a:gd name="T11" fmla="*/ 2074203372 h 73"/>
              <a:gd name="T12" fmla="*/ 1627768481 w 63"/>
              <a:gd name="T13" fmla="*/ 2147483647 h 73"/>
              <a:gd name="T14" fmla="*/ 1627768481 w 63"/>
              <a:gd name="T15" fmla="*/ 2147483647 h 73"/>
              <a:gd name="T16" fmla="*/ 2147483647 w 63"/>
              <a:gd name="T17" fmla="*/ 2147483647 h 73"/>
              <a:gd name="T18" fmla="*/ 2147483647 w 63"/>
              <a:gd name="T19" fmla="*/ 2147483647 h 73"/>
              <a:gd name="T20" fmla="*/ 2147483647 w 63"/>
              <a:gd name="T21" fmla="*/ 1121191379 h 73"/>
              <a:gd name="T22" fmla="*/ 2147483647 w 63"/>
              <a:gd name="T23" fmla="*/ 0 h 73"/>
              <a:gd name="T24" fmla="*/ 2147483647 w 63"/>
              <a:gd name="T25" fmla="*/ 1345428064 h 73"/>
              <a:gd name="T26" fmla="*/ 2147483647 w 63"/>
              <a:gd name="T27" fmla="*/ 728775075 h 73"/>
              <a:gd name="T28" fmla="*/ 2147483647 w 63"/>
              <a:gd name="T29" fmla="*/ 56057314 h 73"/>
              <a:gd name="T30" fmla="*/ 2147483647 w 63"/>
              <a:gd name="T31" fmla="*/ 280294101 h 73"/>
              <a:gd name="T32" fmla="*/ 2147483647 w 63"/>
              <a:gd name="T33" fmla="*/ 560595689 h 73"/>
              <a:gd name="T34" fmla="*/ 2147483647 w 63"/>
              <a:gd name="T35" fmla="*/ 1121191379 h 73"/>
              <a:gd name="T36" fmla="*/ 2147483647 w 63"/>
              <a:gd name="T37" fmla="*/ 1121191379 h 73"/>
              <a:gd name="T38" fmla="*/ 2147483647 w 63"/>
              <a:gd name="T39" fmla="*/ 1345428064 h 73"/>
              <a:gd name="T40" fmla="*/ 2147483647 w 63"/>
              <a:gd name="T41" fmla="*/ 1345428064 h 73"/>
              <a:gd name="T42" fmla="*/ 224519784 w 63"/>
              <a:gd name="T43" fmla="*/ 2147483647 h 73"/>
              <a:gd name="T44" fmla="*/ 224519784 w 63"/>
              <a:gd name="T45" fmla="*/ 2147483647 h 73"/>
              <a:gd name="T46" fmla="*/ 785819275 w 63"/>
              <a:gd name="T47" fmla="*/ 2147483647 h 73"/>
              <a:gd name="T48" fmla="*/ 785819275 w 63"/>
              <a:gd name="T49" fmla="*/ 2147483647 h 73"/>
              <a:gd name="T50" fmla="*/ 1347118824 w 63"/>
              <a:gd name="T51" fmla="*/ 2147483647 h 73"/>
              <a:gd name="T52" fmla="*/ 1347118824 w 63"/>
              <a:gd name="T53" fmla="*/ 2147483647 h 73"/>
              <a:gd name="T54" fmla="*/ 785819275 w 63"/>
              <a:gd name="T55" fmla="*/ 2147483647 h 73"/>
              <a:gd name="T56" fmla="*/ 224519784 w 63"/>
              <a:gd name="T57" fmla="*/ 2147483647 h 73"/>
              <a:gd name="T58" fmla="*/ 785819275 w 63"/>
              <a:gd name="T59" fmla="*/ 1289370764 h 73"/>
              <a:gd name="T60" fmla="*/ 0 w 63"/>
              <a:gd name="T61" fmla="*/ 2074203372 h 73"/>
              <a:gd name="T62" fmla="*/ 785819275 w 63"/>
              <a:gd name="T63" fmla="*/ 2147483647 h 73"/>
              <a:gd name="T64" fmla="*/ 1515508618 w 63"/>
              <a:gd name="T65" fmla="*/ 2074203372 h 73"/>
              <a:gd name="T66" fmla="*/ 785819275 w 63"/>
              <a:gd name="T67" fmla="*/ 1289370764 h 7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
              <a:gd name="T103" fmla="*/ 0 h 73"/>
              <a:gd name="T104" fmla="*/ 63 w 63"/>
              <a:gd name="T105" fmla="*/ 73 h 7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 h="73">
                <a:moveTo>
                  <a:pt x="43" y="0"/>
                </a:moveTo>
                <a:cubicBezTo>
                  <a:pt x="20" y="0"/>
                  <a:pt x="20" y="0"/>
                  <a:pt x="20" y="0"/>
                </a:cubicBezTo>
                <a:cubicBezTo>
                  <a:pt x="15" y="0"/>
                  <a:pt x="10" y="4"/>
                  <a:pt x="10" y="10"/>
                </a:cubicBezTo>
                <a:cubicBezTo>
                  <a:pt x="10" y="18"/>
                  <a:pt x="10" y="18"/>
                  <a:pt x="10" y="18"/>
                </a:cubicBezTo>
                <a:cubicBezTo>
                  <a:pt x="11" y="18"/>
                  <a:pt x="13" y="17"/>
                  <a:pt x="14" y="17"/>
                </a:cubicBezTo>
                <a:cubicBezTo>
                  <a:pt x="24" y="17"/>
                  <a:pt x="33" y="26"/>
                  <a:pt x="33" y="37"/>
                </a:cubicBezTo>
                <a:cubicBezTo>
                  <a:pt x="33" y="41"/>
                  <a:pt x="32" y="45"/>
                  <a:pt x="29" y="48"/>
                </a:cubicBezTo>
                <a:cubicBezTo>
                  <a:pt x="29" y="64"/>
                  <a:pt x="29" y="64"/>
                  <a:pt x="29" y="64"/>
                </a:cubicBezTo>
                <a:cubicBezTo>
                  <a:pt x="53" y="64"/>
                  <a:pt x="53" y="64"/>
                  <a:pt x="53" y="64"/>
                </a:cubicBezTo>
                <a:cubicBezTo>
                  <a:pt x="58" y="64"/>
                  <a:pt x="63" y="59"/>
                  <a:pt x="63" y="54"/>
                </a:cubicBezTo>
                <a:cubicBezTo>
                  <a:pt x="63" y="20"/>
                  <a:pt x="63" y="20"/>
                  <a:pt x="63" y="20"/>
                </a:cubicBezTo>
                <a:lnTo>
                  <a:pt x="43" y="0"/>
                </a:lnTo>
                <a:close/>
                <a:moveTo>
                  <a:pt x="50" y="24"/>
                </a:moveTo>
                <a:cubicBezTo>
                  <a:pt x="44" y="24"/>
                  <a:pt x="39" y="19"/>
                  <a:pt x="39" y="13"/>
                </a:cubicBezTo>
                <a:cubicBezTo>
                  <a:pt x="39" y="1"/>
                  <a:pt x="39" y="1"/>
                  <a:pt x="39" y="1"/>
                </a:cubicBezTo>
                <a:cubicBezTo>
                  <a:pt x="43" y="5"/>
                  <a:pt x="43" y="5"/>
                  <a:pt x="43" y="5"/>
                </a:cubicBezTo>
                <a:cubicBezTo>
                  <a:pt x="43" y="10"/>
                  <a:pt x="43" y="10"/>
                  <a:pt x="43" y="10"/>
                </a:cubicBezTo>
                <a:cubicBezTo>
                  <a:pt x="43" y="16"/>
                  <a:pt x="47" y="20"/>
                  <a:pt x="53" y="20"/>
                </a:cubicBezTo>
                <a:cubicBezTo>
                  <a:pt x="58" y="20"/>
                  <a:pt x="58" y="20"/>
                  <a:pt x="58" y="20"/>
                </a:cubicBezTo>
                <a:cubicBezTo>
                  <a:pt x="62" y="24"/>
                  <a:pt x="62" y="24"/>
                  <a:pt x="62" y="24"/>
                </a:cubicBezTo>
                <a:lnTo>
                  <a:pt x="50" y="24"/>
                </a:lnTo>
                <a:close/>
                <a:moveTo>
                  <a:pt x="4" y="52"/>
                </a:moveTo>
                <a:cubicBezTo>
                  <a:pt x="4" y="73"/>
                  <a:pt x="4" y="73"/>
                  <a:pt x="4" y="73"/>
                </a:cubicBezTo>
                <a:cubicBezTo>
                  <a:pt x="14" y="64"/>
                  <a:pt x="14" y="64"/>
                  <a:pt x="14" y="64"/>
                </a:cubicBezTo>
                <a:cubicBezTo>
                  <a:pt x="14" y="64"/>
                  <a:pt x="14" y="64"/>
                  <a:pt x="14" y="64"/>
                </a:cubicBezTo>
                <a:cubicBezTo>
                  <a:pt x="24" y="73"/>
                  <a:pt x="24" y="73"/>
                  <a:pt x="24" y="73"/>
                </a:cubicBezTo>
                <a:cubicBezTo>
                  <a:pt x="24" y="52"/>
                  <a:pt x="24" y="52"/>
                  <a:pt x="24" y="52"/>
                </a:cubicBezTo>
                <a:cubicBezTo>
                  <a:pt x="21" y="54"/>
                  <a:pt x="17" y="55"/>
                  <a:pt x="14" y="55"/>
                </a:cubicBezTo>
                <a:cubicBezTo>
                  <a:pt x="10" y="55"/>
                  <a:pt x="7" y="54"/>
                  <a:pt x="4" y="52"/>
                </a:cubicBezTo>
                <a:close/>
                <a:moveTo>
                  <a:pt x="14" y="23"/>
                </a:moveTo>
                <a:cubicBezTo>
                  <a:pt x="6" y="23"/>
                  <a:pt x="0" y="29"/>
                  <a:pt x="0" y="37"/>
                </a:cubicBezTo>
                <a:cubicBezTo>
                  <a:pt x="0" y="44"/>
                  <a:pt x="6" y="50"/>
                  <a:pt x="14" y="50"/>
                </a:cubicBezTo>
                <a:cubicBezTo>
                  <a:pt x="21" y="50"/>
                  <a:pt x="27" y="44"/>
                  <a:pt x="27" y="37"/>
                </a:cubicBezTo>
                <a:cubicBezTo>
                  <a:pt x="27" y="29"/>
                  <a:pt x="21" y="23"/>
                  <a:pt x="14" y="23"/>
                </a:cubicBezTo>
                <a:close/>
              </a:path>
            </a:pathLst>
          </a:custGeom>
          <a:solidFill>
            <a:srgbClr val="00B050"/>
          </a:solidFill>
          <a:ln w="9525">
            <a:noFill/>
            <a:round/>
          </a:ln>
        </p:spPr>
        <p:txBody>
          <a:bodyPr/>
          <a:lstStyle/>
          <a:p>
            <a:pPr>
              <a:defRPr/>
            </a:pPr>
            <a:endParaRPr lang="en-US" kern="0" dirty="0">
              <a:solidFill>
                <a:schemeClr val="tx1"/>
              </a:solidFill>
              <a:latin typeface="+mn-ea"/>
            </a:endParaRPr>
          </a:p>
        </p:txBody>
      </p:sp>
      <p:grpSp>
        <p:nvGrpSpPr>
          <p:cNvPr id="22" name="组合 21"/>
          <p:cNvGrpSpPr/>
          <p:nvPr/>
        </p:nvGrpSpPr>
        <p:grpSpPr>
          <a:xfrm>
            <a:off x="824230" y="3437890"/>
            <a:ext cx="3063240" cy="1884680"/>
            <a:chOff x="1298" y="5414"/>
            <a:chExt cx="4824" cy="2968"/>
          </a:xfrm>
        </p:grpSpPr>
        <p:sp>
          <p:nvSpPr>
            <p:cNvPr id="14" name="矩形 13"/>
            <p:cNvSpPr/>
            <p:nvPr/>
          </p:nvSpPr>
          <p:spPr>
            <a:xfrm>
              <a:off x="1543" y="5414"/>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5" name="矩形 14"/>
            <p:cNvSpPr/>
            <p:nvPr/>
          </p:nvSpPr>
          <p:spPr>
            <a:xfrm>
              <a:off x="1298" y="6556"/>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3" name="组合 22"/>
          <p:cNvGrpSpPr/>
          <p:nvPr/>
        </p:nvGrpSpPr>
        <p:grpSpPr>
          <a:xfrm>
            <a:off x="4564380" y="3437890"/>
            <a:ext cx="3063240" cy="1884680"/>
            <a:chOff x="7188" y="5414"/>
            <a:chExt cx="4824" cy="2968"/>
          </a:xfrm>
        </p:grpSpPr>
        <p:sp>
          <p:nvSpPr>
            <p:cNvPr id="16" name="矩形 15"/>
            <p:cNvSpPr/>
            <p:nvPr/>
          </p:nvSpPr>
          <p:spPr>
            <a:xfrm>
              <a:off x="7433" y="5414"/>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7" name="矩形 16"/>
            <p:cNvSpPr/>
            <p:nvPr/>
          </p:nvSpPr>
          <p:spPr>
            <a:xfrm>
              <a:off x="7188" y="6556"/>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24" name="组合 23"/>
          <p:cNvGrpSpPr/>
          <p:nvPr/>
        </p:nvGrpSpPr>
        <p:grpSpPr>
          <a:xfrm>
            <a:off x="8126730" y="3437890"/>
            <a:ext cx="3063240" cy="1884680"/>
            <a:chOff x="12798" y="5414"/>
            <a:chExt cx="4824" cy="2968"/>
          </a:xfrm>
        </p:grpSpPr>
        <p:sp>
          <p:nvSpPr>
            <p:cNvPr id="20" name="矩形 19"/>
            <p:cNvSpPr/>
            <p:nvPr/>
          </p:nvSpPr>
          <p:spPr>
            <a:xfrm>
              <a:off x="13043" y="5414"/>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21" name="矩形 20"/>
            <p:cNvSpPr/>
            <p:nvPr/>
          </p:nvSpPr>
          <p:spPr>
            <a:xfrm>
              <a:off x="12798" y="6556"/>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603"/>
                                        </p:tgtEl>
                                        <p:attrNameLst>
                                          <p:attrName>style.visibility</p:attrName>
                                        </p:attrNameLst>
                                      </p:cBhvr>
                                      <p:to>
                                        <p:strVal val="visible"/>
                                      </p:to>
                                    </p:set>
                                    <p:animEffect transition="in" filter="fade">
                                      <p:cBhvr>
                                        <p:cTn id="7" dur="1000"/>
                                        <p:tgtEl>
                                          <p:spTgt spid="25603"/>
                                        </p:tgtEl>
                                      </p:cBhvr>
                                    </p:animEffect>
                                    <p:anim calcmode="lin" valueType="num">
                                      <p:cBhvr>
                                        <p:cTn id="8" dur="1000" fill="hold"/>
                                        <p:tgtEl>
                                          <p:spTgt spid="25603"/>
                                        </p:tgtEl>
                                        <p:attrNameLst>
                                          <p:attrName>ppt_x</p:attrName>
                                        </p:attrNameLst>
                                      </p:cBhvr>
                                      <p:tavLst>
                                        <p:tav tm="0">
                                          <p:val>
                                            <p:strVal val="#ppt_x"/>
                                          </p:val>
                                        </p:tav>
                                        <p:tav tm="100000">
                                          <p:val>
                                            <p:strVal val="#ppt_x"/>
                                          </p:val>
                                        </p:tav>
                                      </p:tavLst>
                                    </p:anim>
                                    <p:anim calcmode="lin" valueType="num">
                                      <p:cBhvr>
                                        <p:cTn id="9" dur="1000" fill="hold"/>
                                        <p:tgtEl>
                                          <p:spTgt spid="25603"/>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0"/>
                                  </p:stCondLst>
                                  <p:childTnLst>
                                    <p:set>
                                      <p:cBhvr>
                                        <p:cTn id="11" dur="1" fill="hold">
                                          <p:stCondLst>
                                            <p:cond delay="0"/>
                                          </p:stCondLst>
                                        </p:cTn>
                                        <p:tgtEl>
                                          <p:spTgt spid="15375"/>
                                        </p:tgtEl>
                                        <p:attrNameLst>
                                          <p:attrName>style.visibility</p:attrName>
                                        </p:attrNameLst>
                                      </p:cBhvr>
                                      <p:to>
                                        <p:strVal val="visible"/>
                                      </p:to>
                                    </p:set>
                                    <p:anim calcmode="lin" valueType="num">
                                      <p:cBhvr>
                                        <p:cTn id="12" dur="500" fill="hold"/>
                                        <p:tgtEl>
                                          <p:spTgt spid="15375"/>
                                        </p:tgtEl>
                                        <p:attrNameLst>
                                          <p:attrName>ppt_w</p:attrName>
                                        </p:attrNameLst>
                                      </p:cBhvr>
                                      <p:tavLst>
                                        <p:tav tm="0">
                                          <p:val>
                                            <p:fltVal val="0"/>
                                          </p:val>
                                        </p:tav>
                                        <p:tav tm="100000">
                                          <p:val>
                                            <p:strVal val="#ppt_w"/>
                                          </p:val>
                                        </p:tav>
                                      </p:tavLst>
                                    </p:anim>
                                    <p:anim calcmode="lin" valueType="num">
                                      <p:cBhvr>
                                        <p:cTn id="13" dur="500" fill="hold"/>
                                        <p:tgtEl>
                                          <p:spTgt spid="15375"/>
                                        </p:tgtEl>
                                        <p:attrNameLst>
                                          <p:attrName>ppt_h</p:attrName>
                                        </p:attrNameLst>
                                      </p:cBhvr>
                                      <p:tavLst>
                                        <p:tav tm="0">
                                          <p:val>
                                            <p:fltVal val="0"/>
                                          </p:val>
                                        </p:tav>
                                        <p:tav tm="100000">
                                          <p:val>
                                            <p:strVal val="#ppt_h"/>
                                          </p:val>
                                        </p:tav>
                                      </p:tavLst>
                                    </p:anim>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childTnLst>
                                </p:cTn>
                              </p:par>
                              <p:par>
                                <p:cTn id="23" presetID="42"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0"/>
                                  </p:stCondLst>
                                  <p:childTnLst>
                                    <p:set>
                                      <p:cBhvr>
                                        <p:cTn id="29" dur="1" fill="hold">
                                          <p:stCondLst>
                                            <p:cond delay="0"/>
                                          </p:stCondLst>
                                        </p:cTn>
                                        <p:tgtEl>
                                          <p:spTgt spid="108"/>
                                        </p:tgtEl>
                                        <p:attrNameLst>
                                          <p:attrName>style.visibility</p:attrName>
                                        </p:attrNameLst>
                                      </p:cBhvr>
                                      <p:to>
                                        <p:strVal val="visible"/>
                                      </p:to>
                                    </p:set>
                                    <p:anim calcmode="lin" valueType="num">
                                      <p:cBhvr>
                                        <p:cTn id="30" dur="500" fill="hold"/>
                                        <p:tgtEl>
                                          <p:spTgt spid="108"/>
                                        </p:tgtEl>
                                        <p:attrNameLst>
                                          <p:attrName>ppt_w</p:attrName>
                                        </p:attrNameLst>
                                      </p:cBhvr>
                                      <p:tavLst>
                                        <p:tav tm="0">
                                          <p:val>
                                            <p:fltVal val="0"/>
                                          </p:val>
                                        </p:tav>
                                        <p:tav tm="100000">
                                          <p:val>
                                            <p:strVal val="#ppt_w"/>
                                          </p:val>
                                        </p:tav>
                                      </p:tavLst>
                                    </p:anim>
                                    <p:anim calcmode="lin" valueType="num">
                                      <p:cBhvr>
                                        <p:cTn id="31" dur="500" fill="hold"/>
                                        <p:tgtEl>
                                          <p:spTgt spid="108"/>
                                        </p:tgtEl>
                                        <p:attrNameLst>
                                          <p:attrName>ppt_h</p:attrName>
                                        </p:attrNameLst>
                                      </p:cBhvr>
                                      <p:tavLst>
                                        <p:tav tm="0">
                                          <p:val>
                                            <p:fltVal val="0"/>
                                          </p:val>
                                        </p:tav>
                                        <p:tav tm="100000">
                                          <p:val>
                                            <p:strVal val="#ppt_h"/>
                                          </p:val>
                                        </p:tav>
                                      </p:tavLst>
                                    </p:anim>
                                  </p:childTnLst>
                                </p:cTn>
                              </p:par>
                              <p:par>
                                <p:cTn id="32" presetID="23" presetClass="entr" presetSubtype="16"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childTnLst>
                                </p:cTn>
                              </p:par>
                              <p:par>
                                <p:cTn id="36" presetID="23" presetClass="entr" presetSubtype="16"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p:cTn id="38" dur="500" fill="hold"/>
                                        <p:tgtEl>
                                          <p:spTgt spid="23"/>
                                        </p:tgtEl>
                                        <p:attrNameLst>
                                          <p:attrName>ppt_w</p:attrName>
                                        </p:attrNameLst>
                                      </p:cBhvr>
                                      <p:tavLst>
                                        <p:tav tm="0">
                                          <p:val>
                                            <p:fltVal val="0"/>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childTnLst>
                                </p:cTn>
                              </p:par>
                              <p:par>
                                <p:cTn id="40" presetID="23" presetClass="entr" presetSubtype="16" fill="hold" nodeType="with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bldLvl="0" animBg="1"/>
      <p:bldP spid="108"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cnn-sccnn.com副本"/>
          <p:cNvPicPr>
            <a:picLocks noChangeAspect="1"/>
          </p:cNvPicPr>
          <p:nvPr/>
        </p:nvPicPr>
        <p:blipFill>
          <a:blip r:embed="rId3"/>
          <a:stretch>
            <a:fillRect/>
          </a:stretch>
        </p:blipFill>
        <p:spPr>
          <a:xfrm>
            <a:off x="-635" y="476250"/>
            <a:ext cx="12186920" cy="6380480"/>
          </a:xfrm>
          <a:prstGeom prst="rect">
            <a:avLst/>
          </a:prstGeom>
        </p:spPr>
      </p:pic>
      <p:grpSp>
        <p:nvGrpSpPr>
          <p:cNvPr id="20" name="组合 19"/>
          <p:cNvGrpSpPr/>
          <p:nvPr/>
        </p:nvGrpSpPr>
        <p:grpSpPr>
          <a:xfrm>
            <a:off x="1217295" y="969010"/>
            <a:ext cx="3063240" cy="1511935"/>
            <a:chOff x="12749" y="816"/>
            <a:chExt cx="4824" cy="2381"/>
          </a:xfrm>
        </p:grpSpPr>
        <p:sp>
          <p:nvSpPr>
            <p:cNvPr id="7" name="矩形 6"/>
            <p:cNvSpPr/>
            <p:nvPr/>
          </p:nvSpPr>
          <p:spPr>
            <a:xfrm>
              <a:off x="12749" y="816"/>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8" name="矩形 7"/>
            <p:cNvSpPr/>
            <p:nvPr/>
          </p:nvSpPr>
          <p:spPr>
            <a:xfrm>
              <a:off x="12749" y="1958"/>
              <a:ext cx="4824" cy="1239"/>
            </a:xfrm>
            <a:prstGeom prst="rect">
              <a:avLst/>
            </a:prstGeom>
          </p:spPr>
          <p:txBody>
            <a:bodyPr wrap="square">
              <a:spAutoFit/>
            </a:bodyPr>
            <a:lstStyle/>
            <a:p>
              <a:pPr>
                <a:lnSpc>
                  <a:spcPct val="130000"/>
                </a:lnSpc>
              </a:pPr>
              <a:r>
                <a:rPr lang="zh-CN" altLang="en-US" sz="900" dirty="0">
                  <a:solidFill>
                    <a:schemeClr val="bg1">
                      <a:lumMod val="50000"/>
                    </a:schemeClr>
                  </a:solidFill>
                  <a:latin typeface="+mn-ea"/>
                </a:rPr>
                <a:t>水陆草木之花，可爱者甚蕃。晋陶渊明独爱菊。自李唐来，</a:t>
              </a:r>
            </a:p>
            <a:p>
              <a:pPr>
                <a:lnSpc>
                  <a:spcPct val="130000"/>
                </a:lnSpc>
              </a:pPr>
              <a:r>
                <a:rPr lang="zh-CN" altLang="en-US" sz="900" dirty="0">
                  <a:solidFill>
                    <a:schemeClr val="bg1">
                      <a:lumMod val="50000"/>
                    </a:schemeClr>
                  </a:solidFill>
                  <a:latin typeface="+mn-ea"/>
                </a:rPr>
                <a:t>世人盛爱牡丹。予独爱莲之出淤泥而不染，濯清涟而不妖，中通外直，不蔓不枝，香远益清，亭亭净植，可远观而不可亵玩焉。</a:t>
              </a:r>
            </a:p>
          </p:txBody>
        </p:sp>
      </p:grpSp>
      <p:sp>
        <p:nvSpPr>
          <p:cNvPr id="6" name="任意多边形 5"/>
          <p:cNvSpPr/>
          <p:nvPr/>
        </p:nvSpPr>
        <p:spPr>
          <a:xfrm rot="20040000">
            <a:off x="1754505" y="1683385"/>
            <a:ext cx="7298690" cy="2453640"/>
          </a:xfrm>
          <a:custGeom>
            <a:avLst/>
            <a:gdLst>
              <a:gd name="connisteX0" fmla="*/ 0 w 6451600"/>
              <a:gd name="connsiteY0" fmla="*/ 15423 h 2049836"/>
              <a:gd name="connisteX1" fmla="*/ 2466975 w 6451600"/>
              <a:gd name="connsiteY1" fmla="*/ 276408 h 2049836"/>
              <a:gd name="connisteX2" fmla="*/ 3961130 w 6451600"/>
              <a:gd name="connsiteY2" fmla="*/ 2008053 h 2049836"/>
              <a:gd name="connisteX3" fmla="*/ 6451600 w 6451600"/>
              <a:gd name="connsiteY3" fmla="*/ 1106988 h 2049836"/>
              <a:gd name="connisteX4" fmla="*/ 7543165 w 6451600"/>
              <a:gd name="connsiteY4" fmla="*/ -1645101 h 2049836"/>
            </a:gdLst>
            <a:ahLst/>
            <a:cxnLst>
              <a:cxn ang="0">
                <a:pos x="connisteX0" y="connsiteY0"/>
              </a:cxn>
              <a:cxn ang="0">
                <a:pos x="connisteX1" y="connsiteY1"/>
              </a:cxn>
              <a:cxn ang="0">
                <a:pos x="connisteX2" y="connsiteY2"/>
              </a:cxn>
              <a:cxn ang="0">
                <a:pos x="connisteX3" y="connsiteY3"/>
              </a:cxn>
              <a:cxn ang="0">
                <a:pos x="connisteX4" y="connsiteY4"/>
              </a:cxn>
            </a:cxnLst>
            <a:rect l="l" t="t" r="r" b="b"/>
            <a:pathLst>
              <a:path w="6451600" h="2049836">
                <a:moveTo>
                  <a:pt x="0" y="15424"/>
                </a:moveTo>
                <a:cubicBezTo>
                  <a:pt x="463550" y="33204"/>
                  <a:pt x="1674495" y="-122371"/>
                  <a:pt x="2466975" y="276409"/>
                </a:cubicBezTo>
                <a:cubicBezTo>
                  <a:pt x="3259455" y="675189"/>
                  <a:pt x="3164205" y="1841684"/>
                  <a:pt x="3961130" y="2008054"/>
                </a:cubicBezTo>
                <a:cubicBezTo>
                  <a:pt x="4758055" y="2174424"/>
                  <a:pt x="5735320" y="1837874"/>
                  <a:pt x="6451600" y="1106989"/>
                </a:cubicBezTo>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561205" y="3744595"/>
            <a:ext cx="3063240" cy="1511935"/>
            <a:chOff x="12749" y="816"/>
            <a:chExt cx="4824" cy="2381"/>
          </a:xfrm>
        </p:grpSpPr>
        <p:sp>
          <p:nvSpPr>
            <p:cNvPr id="18" name="矩形 17"/>
            <p:cNvSpPr/>
            <p:nvPr/>
          </p:nvSpPr>
          <p:spPr>
            <a:xfrm>
              <a:off x="12749" y="816"/>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9" name="矩形 18"/>
            <p:cNvSpPr/>
            <p:nvPr/>
          </p:nvSpPr>
          <p:spPr>
            <a:xfrm>
              <a:off x="12749" y="1958"/>
              <a:ext cx="4824" cy="1239"/>
            </a:xfrm>
            <a:prstGeom prst="rect">
              <a:avLst/>
            </a:prstGeom>
          </p:spPr>
          <p:txBody>
            <a:bodyPr wrap="square">
              <a:spAutoFit/>
            </a:bodyPr>
            <a:lstStyle/>
            <a:p>
              <a:pPr>
                <a:lnSpc>
                  <a:spcPct val="130000"/>
                </a:lnSpc>
              </a:pPr>
              <a:r>
                <a:rPr lang="zh-CN" altLang="en-US" sz="900" dirty="0">
                  <a:solidFill>
                    <a:schemeClr val="bg1">
                      <a:lumMod val="50000"/>
                    </a:schemeClr>
                  </a:solidFill>
                  <a:latin typeface="+mn-ea"/>
                </a:rPr>
                <a:t>水陆草木之花，可爱者甚蕃。晋陶渊明独爱菊。自李唐来，</a:t>
              </a:r>
            </a:p>
            <a:p>
              <a:pPr>
                <a:lnSpc>
                  <a:spcPct val="130000"/>
                </a:lnSpc>
              </a:pPr>
              <a:r>
                <a:rPr lang="zh-CN" altLang="en-US" sz="900" dirty="0">
                  <a:solidFill>
                    <a:schemeClr val="bg1">
                      <a:lumMod val="50000"/>
                    </a:schemeClr>
                  </a:solidFill>
                  <a:latin typeface="+mn-ea"/>
                </a:rPr>
                <a:t>世人盛爱牡丹。予独爱莲之出淤泥而不染，濯清涟而不妖，中通外直，不蔓不枝，香远益清，亭亭净植，可远观而不可亵玩焉。</a:t>
              </a:r>
            </a:p>
          </p:txBody>
        </p:sp>
      </p:grpSp>
      <p:grpSp>
        <p:nvGrpSpPr>
          <p:cNvPr id="21" name="组合 20"/>
          <p:cNvGrpSpPr/>
          <p:nvPr/>
        </p:nvGrpSpPr>
        <p:grpSpPr>
          <a:xfrm>
            <a:off x="8735695" y="657225"/>
            <a:ext cx="3063240" cy="1511935"/>
            <a:chOff x="12749" y="816"/>
            <a:chExt cx="4824" cy="2381"/>
          </a:xfrm>
        </p:grpSpPr>
        <p:sp>
          <p:nvSpPr>
            <p:cNvPr id="22" name="矩形 21"/>
            <p:cNvSpPr/>
            <p:nvPr/>
          </p:nvSpPr>
          <p:spPr>
            <a:xfrm>
              <a:off x="12749" y="816"/>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23" name="矩形 22"/>
            <p:cNvSpPr/>
            <p:nvPr/>
          </p:nvSpPr>
          <p:spPr>
            <a:xfrm>
              <a:off x="12749" y="1958"/>
              <a:ext cx="4824" cy="1239"/>
            </a:xfrm>
            <a:prstGeom prst="rect">
              <a:avLst/>
            </a:prstGeom>
          </p:spPr>
          <p:txBody>
            <a:bodyPr wrap="square">
              <a:spAutoFit/>
            </a:bodyPr>
            <a:lstStyle/>
            <a:p>
              <a:pPr>
                <a:lnSpc>
                  <a:spcPct val="130000"/>
                </a:lnSpc>
              </a:pPr>
              <a:r>
                <a:rPr lang="zh-CN" altLang="en-US" sz="900" dirty="0">
                  <a:solidFill>
                    <a:schemeClr val="bg1">
                      <a:lumMod val="50000"/>
                    </a:schemeClr>
                  </a:solidFill>
                  <a:latin typeface="+mn-ea"/>
                </a:rPr>
                <a:t>水陆草木之花，可爱者甚蕃。晋陶渊明独爱菊。自李唐来，</a:t>
              </a:r>
            </a:p>
            <a:p>
              <a:pPr>
                <a:lnSpc>
                  <a:spcPct val="130000"/>
                </a:lnSpc>
              </a:pPr>
              <a:r>
                <a:rPr lang="zh-CN" altLang="en-US" sz="900" dirty="0">
                  <a:solidFill>
                    <a:schemeClr val="bg1">
                      <a:lumMod val="50000"/>
                    </a:schemeClr>
                  </a:solidFill>
                  <a:latin typeface="+mn-ea"/>
                </a:rPr>
                <a:t>世人盛爱牡丹。予独爱莲之出淤泥而不染，濯清涟而不妖，中通外直，不蔓不枝，香远益清，亭亭净植，可远观而不可亵玩焉。</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3" presetClass="entr" presetSubtype="16"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500" fill="hold"/>
                                        <p:tgtEl>
                                          <p:spTgt spid="20"/>
                                        </p:tgtEl>
                                        <p:attrNameLst>
                                          <p:attrName>ppt_w</p:attrName>
                                        </p:attrNameLst>
                                      </p:cBhvr>
                                      <p:tavLst>
                                        <p:tav tm="0">
                                          <p:val>
                                            <p:fltVal val="0"/>
                                          </p:val>
                                        </p:tav>
                                        <p:tav tm="100000">
                                          <p:val>
                                            <p:strVal val="#ppt_w"/>
                                          </p:val>
                                        </p:tav>
                                      </p:tavLst>
                                    </p:anim>
                                    <p:anim calcmode="lin" valueType="num">
                                      <p:cBhvr>
                                        <p:cTn id="16" dur="500" fill="hold"/>
                                        <p:tgtEl>
                                          <p:spTgt spid="20"/>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childTnLst>
                                </p:cTn>
                              </p:par>
                              <p:par>
                                <p:cTn id="21" presetID="23" presetClass="entr" presetSubtype="16"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8528685" y="4235450"/>
            <a:ext cx="3063240" cy="1884680"/>
            <a:chOff x="13431" y="6670"/>
            <a:chExt cx="4824" cy="2968"/>
          </a:xfrm>
        </p:grpSpPr>
        <p:sp>
          <p:nvSpPr>
            <p:cNvPr id="7" name="矩形 6"/>
            <p:cNvSpPr/>
            <p:nvPr/>
          </p:nvSpPr>
          <p:spPr>
            <a:xfrm>
              <a:off x="13676" y="6670"/>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8" name="矩形 7"/>
            <p:cNvSpPr/>
            <p:nvPr/>
          </p:nvSpPr>
          <p:spPr>
            <a:xfrm>
              <a:off x="13431" y="7812"/>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5" name="组合 14"/>
          <p:cNvGrpSpPr/>
          <p:nvPr/>
        </p:nvGrpSpPr>
        <p:grpSpPr>
          <a:xfrm>
            <a:off x="803275" y="575945"/>
            <a:ext cx="3063240" cy="1884680"/>
            <a:chOff x="1265" y="907"/>
            <a:chExt cx="4824" cy="2968"/>
          </a:xfrm>
        </p:grpSpPr>
        <p:sp>
          <p:nvSpPr>
            <p:cNvPr id="5" name="矩形 4"/>
            <p:cNvSpPr/>
            <p:nvPr/>
          </p:nvSpPr>
          <p:spPr>
            <a:xfrm>
              <a:off x="1510" y="907"/>
              <a:ext cx="4334" cy="1142"/>
            </a:xfrm>
            <a:prstGeom prst="rect">
              <a:avLst/>
            </a:prstGeom>
          </p:spPr>
          <p:txBody>
            <a:bodyPr wrap="square">
              <a:spAutoFit/>
            </a:bodyPr>
            <a:lstStyle/>
            <a:p>
              <a:pPr>
                <a:lnSpc>
                  <a:spcPct val="130000"/>
                </a:lnSpc>
              </a:pPr>
              <a:r>
                <a:rPr lang="zh-CN" altLang="en-US" sz="32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6" name="矩形 5"/>
            <p:cNvSpPr/>
            <p:nvPr/>
          </p:nvSpPr>
          <p:spPr>
            <a:xfrm>
              <a:off x="1265" y="2049"/>
              <a:ext cx="4824" cy="1826"/>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grpSp>
      <p:grpSp>
        <p:nvGrpSpPr>
          <p:cNvPr id="18" name="组合 17"/>
          <p:cNvGrpSpPr/>
          <p:nvPr/>
        </p:nvGrpSpPr>
        <p:grpSpPr>
          <a:xfrm>
            <a:off x="1162050" y="3415665"/>
            <a:ext cx="2703830" cy="2703830"/>
            <a:chOff x="1830" y="5379"/>
            <a:chExt cx="4258" cy="4258"/>
          </a:xfrm>
        </p:grpSpPr>
        <p:sp>
          <p:nvSpPr>
            <p:cNvPr id="9" name="等腰三角形 8"/>
            <p:cNvSpPr/>
            <p:nvPr/>
          </p:nvSpPr>
          <p:spPr>
            <a:xfrm>
              <a:off x="1830" y="5379"/>
              <a:ext cx="4259" cy="4259"/>
            </a:xfrm>
            <a:prstGeom prst="triangle">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179" y="6862"/>
              <a:ext cx="1520" cy="1392"/>
            </a:xfrm>
            <a:prstGeom prst="rect">
              <a:avLst/>
            </a:prstGeom>
          </p:spPr>
          <p:txBody>
            <a:bodyPr wrap="square">
              <a:spAutoFit/>
            </a:bodyPr>
            <a:lstStyle/>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11" name="矩形 10"/>
            <p:cNvSpPr/>
            <p:nvPr/>
          </p:nvSpPr>
          <p:spPr>
            <a:xfrm>
              <a:off x="2661" y="8367"/>
              <a:ext cx="2705" cy="1172"/>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a:t>
              </a:r>
            </a:p>
          </p:txBody>
        </p:sp>
      </p:grpSp>
      <p:grpSp>
        <p:nvGrpSpPr>
          <p:cNvPr id="17" name="组合 16"/>
          <p:cNvGrpSpPr/>
          <p:nvPr/>
        </p:nvGrpSpPr>
        <p:grpSpPr>
          <a:xfrm>
            <a:off x="8887460" y="158750"/>
            <a:ext cx="2703830" cy="2703830"/>
            <a:chOff x="13996" y="250"/>
            <a:chExt cx="4258" cy="4258"/>
          </a:xfrm>
        </p:grpSpPr>
        <p:sp>
          <p:nvSpPr>
            <p:cNvPr id="12" name="等腰三角形 11"/>
            <p:cNvSpPr/>
            <p:nvPr/>
          </p:nvSpPr>
          <p:spPr>
            <a:xfrm>
              <a:off x="13996" y="250"/>
              <a:ext cx="4259" cy="4259"/>
            </a:xfrm>
            <a:prstGeom prst="triangle">
              <a:avLst/>
            </a:prstGeom>
            <a:noFill/>
            <a:ln>
              <a:solidFill>
                <a:srgbClr val="00B0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5345" y="1733"/>
              <a:ext cx="1520" cy="1392"/>
            </a:xfrm>
            <a:prstGeom prst="rect">
              <a:avLst/>
            </a:prstGeom>
          </p:spPr>
          <p:txBody>
            <a:bodyPr wrap="square">
              <a:spAutoFit/>
            </a:bodyPr>
            <a:lstStyle/>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点击添</a:t>
              </a:r>
            </a:p>
            <a:p>
              <a:pPr>
                <a:lnSpc>
                  <a:spcPct val="130000"/>
                </a:lnSpc>
              </a:pPr>
              <a:r>
                <a:rPr lang="zh-CN" altLang="en-US" sz="2000" dirty="0">
                  <a:solidFill>
                    <a:schemeClr val="bg2">
                      <a:lumMod val="50000"/>
                    </a:schemeClr>
                  </a:solidFill>
                  <a:latin typeface="方正清刻本悦宋简体" panose="02000000000000000000" charset="-122"/>
                  <a:ea typeface="方正清刻本悦宋简体" panose="02000000000000000000" charset="-122"/>
                </a:rPr>
                <a:t>加内容</a:t>
              </a:r>
            </a:p>
          </p:txBody>
        </p:sp>
        <p:sp>
          <p:nvSpPr>
            <p:cNvPr id="14" name="矩形 13"/>
            <p:cNvSpPr/>
            <p:nvPr/>
          </p:nvSpPr>
          <p:spPr>
            <a:xfrm>
              <a:off x="14827" y="3238"/>
              <a:ext cx="2705" cy="1172"/>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a:t>
              </a:r>
            </a:p>
          </p:txBody>
        </p:sp>
      </p:grpSp>
      <p:pic>
        <p:nvPicPr>
          <p:cNvPr id="19" name="图片 18" descr="psd2015092228_素材中国-sccnn.com副本"/>
          <p:cNvPicPr>
            <a:picLocks noChangeAspect="1"/>
          </p:cNvPicPr>
          <p:nvPr/>
        </p:nvPicPr>
        <p:blipFill>
          <a:blip r:embed="rId3"/>
          <a:srcRect t="29476" r="1522"/>
          <a:stretch>
            <a:fillRect/>
          </a:stretch>
        </p:blipFill>
        <p:spPr>
          <a:xfrm>
            <a:off x="3102610" y="158750"/>
            <a:ext cx="5986780" cy="6154420"/>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23" presetClass="entr" presetSubtype="16"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childTnLst>
                                </p:cTn>
                              </p:par>
                              <p:par>
                                <p:cTn id="18" presetID="1"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素材cnn-sccnn.com副本"/>
          <p:cNvPicPr>
            <a:picLocks noChangeAspect="1"/>
          </p:cNvPicPr>
          <p:nvPr/>
        </p:nvPicPr>
        <p:blipFill>
          <a:blip r:embed="rId3"/>
          <a:stretch>
            <a:fillRect/>
          </a:stretch>
        </p:blipFill>
        <p:spPr>
          <a:xfrm>
            <a:off x="-635" y="476250"/>
            <a:ext cx="12186920" cy="6380480"/>
          </a:xfrm>
          <a:prstGeom prst="rect">
            <a:avLst/>
          </a:prstGeom>
        </p:spPr>
      </p:pic>
      <p:sp>
        <p:nvSpPr>
          <p:cNvPr id="11" name="椭圆 10"/>
          <p:cNvSpPr/>
          <p:nvPr/>
        </p:nvSpPr>
        <p:spPr>
          <a:xfrm>
            <a:off x="4388485" y="3191510"/>
            <a:ext cx="1308735" cy="1308735"/>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5064125" y="1616710"/>
            <a:ext cx="2698750" cy="3797935"/>
            <a:chOff x="7975" y="2546"/>
            <a:chExt cx="4250" cy="5981"/>
          </a:xfrm>
        </p:grpSpPr>
        <p:sp>
          <p:nvSpPr>
            <p:cNvPr id="17" name="任意多边形 16"/>
            <p:cNvSpPr/>
            <p:nvPr/>
          </p:nvSpPr>
          <p:spPr>
            <a:xfrm>
              <a:off x="7975" y="2546"/>
              <a:ext cx="4250" cy="2324"/>
            </a:xfrm>
            <a:custGeom>
              <a:avLst/>
              <a:gdLst>
                <a:gd name="connisteX0" fmla="*/ 2063750 w 2063750"/>
                <a:gd name="connsiteY0" fmla="*/ 0 h 1708150"/>
                <a:gd name="connisteX1" fmla="*/ 0 w 2063750"/>
                <a:gd name="connsiteY1" fmla="*/ 0 h 1708150"/>
                <a:gd name="connisteX2" fmla="*/ 0 w 2063750"/>
                <a:gd name="connsiteY2" fmla="*/ 1708150 h 1708150"/>
              </a:gdLst>
              <a:ahLst/>
              <a:cxnLst>
                <a:cxn ang="0">
                  <a:pos x="connisteX0" y="connsiteY0"/>
                </a:cxn>
                <a:cxn ang="0">
                  <a:pos x="connisteX1" y="connsiteY1"/>
                </a:cxn>
                <a:cxn ang="0">
                  <a:pos x="connisteX2" y="connsiteY2"/>
                </a:cxn>
              </a:cxnLst>
              <a:rect l="l" t="t" r="r" b="b"/>
              <a:pathLst>
                <a:path w="2063750" h="1708150">
                  <a:moveTo>
                    <a:pt x="2063750" y="0"/>
                  </a:moveTo>
                  <a:lnTo>
                    <a:pt x="0" y="0"/>
                  </a:lnTo>
                  <a:lnTo>
                    <a:pt x="0" y="1708150"/>
                  </a:ln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r>
                <a:rPr lang="en-US" altLang="zh-CN"/>
                <a:t> </a:t>
              </a:r>
            </a:p>
          </p:txBody>
        </p:sp>
        <p:sp>
          <p:nvSpPr>
            <p:cNvPr id="18" name="任意多边形 17"/>
            <p:cNvSpPr/>
            <p:nvPr/>
          </p:nvSpPr>
          <p:spPr>
            <a:xfrm>
              <a:off x="7976" y="7225"/>
              <a:ext cx="3902" cy="1302"/>
            </a:xfrm>
            <a:custGeom>
              <a:avLst/>
              <a:gdLst>
                <a:gd name="connisteX0" fmla="*/ 0 w 2585720"/>
                <a:gd name="connsiteY0" fmla="*/ 0 h 972820"/>
                <a:gd name="connisteX1" fmla="*/ 0 w 2585720"/>
                <a:gd name="connsiteY1" fmla="*/ 972820 h 972820"/>
                <a:gd name="connisteX2" fmla="*/ 2585720 w 2585720"/>
                <a:gd name="connsiteY2" fmla="*/ 972820 h 972820"/>
              </a:gdLst>
              <a:ahLst/>
              <a:cxnLst>
                <a:cxn ang="0">
                  <a:pos x="connisteX0" y="connsiteY0"/>
                </a:cxn>
                <a:cxn ang="0">
                  <a:pos x="connisteX1" y="connsiteY1"/>
                </a:cxn>
                <a:cxn ang="0">
                  <a:pos x="connisteX2" y="connsiteY2"/>
                </a:cxn>
              </a:cxnLst>
              <a:rect l="l" t="t" r="r" b="b"/>
              <a:pathLst>
                <a:path w="2585720" h="972820">
                  <a:moveTo>
                    <a:pt x="0" y="0"/>
                  </a:moveTo>
                  <a:lnTo>
                    <a:pt x="0" y="972820"/>
                  </a:lnTo>
                  <a:lnTo>
                    <a:pt x="2585720" y="972820"/>
                  </a:lnTo>
                </a:path>
              </a:pathLst>
            </a:cu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grpSp>
      <p:sp>
        <p:nvSpPr>
          <p:cNvPr id="19" name="文本框 18"/>
          <p:cNvSpPr txBox="1"/>
          <p:nvPr/>
        </p:nvSpPr>
        <p:spPr>
          <a:xfrm>
            <a:off x="4613910" y="3434715"/>
            <a:ext cx="868680" cy="914400"/>
          </a:xfrm>
          <a:prstGeom prst="rect">
            <a:avLst/>
          </a:prstGeom>
          <a:noFill/>
        </p:spPr>
        <p:txBody>
          <a:bodyPr wrap="none" rtlCol="0">
            <a:spAutoFit/>
          </a:bodyPr>
          <a:lstStyle/>
          <a:p>
            <a:r>
              <a:rPr lang="zh-CN" altLang="zh-CN" sz="5400">
                <a:solidFill>
                  <a:schemeClr val="bg1"/>
                </a:solidFill>
                <a:latin typeface="方正清刻本悦宋简体" panose="02000000000000000000" charset="-122"/>
                <a:ea typeface="方正清刻本悦宋简体" panose="02000000000000000000" charset="-122"/>
              </a:rPr>
              <a:t>荷</a:t>
            </a:r>
          </a:p>
        </p:txBody>
      </p:sp>
      <p:sp>
        <p:nvSpPr>
          <p:cNvPr id="20" name="矩形 19"/>
          <p:cNvSpPr/>
          <p:nvPr/>
        </p:nvSpPr>
        <p:spPr>
          <a:xfrm>
            <a:off x="7542530" y="1616710"/>
            <a:ext cx="397510" cy="224599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064125" y="1950720"/>
            <a:ext cx="2377440" cy="2637155"/>
          </a:xfrm>
          <a:prstGeom prst="rect">
            <a:avLst/>
          </a:prstGeom>
          <a:noFill/>
        </p:spPr>
        <p:txBody>
          <a:bodyPr vert="eaVert" wrap="square" rtlCol="0">
            <a:spAutoFit/>
          </a:bodyPr>
          <a:lstStyle/>
          <a:p>
            <a:r>
              <a:rPr lang="zh-CN" altLang="en-US" sz="4800" dirty="0">
                <a:latin typeface="方正清刻本悦宋简体" panose="02000000000000000000" charset="-122"/>
                <a:ea typeface="方正清刻本悦宋简体" panose="02000000000000000000" charset="-122"/>
                <a:sym typeface="+mn-ea"/>
              </a:rPr>
              <a:t>谢谢聆听</a:t>
            </a:r>
            <a:endParaRPr lang="zh-CN" altLang="en-US" sz="4800" dirty="0">
              <a:latin typeface="方正清刻本悦宋简体" panose="02000000000000000000" charset="-122"/>
              <a:ea typeface="方正清刻本悦宋简体" panose="02000000000000000000" charset="-122"/>
            </a:endParaRPr>
          </a:p>
          <a:p>
            <a:r>
              <a:rPr lang="zh-CN" altLang="en-US" sz="4800" dirty="0">
                <a:latin typeface="方正清刻本悦宋简体" panose="02000000000000000000" charset="-122"/>
                <a:ea typeface="方正清刻本悦宋简体" panose="02000000000000000000" charset="-122"/>
                <a:sym typeface="+mn-ea"/>
              </a:rPr>
              <a:t>敬请指正</a:t>
            </a:r>
            <a:endParaRPr lang="zh-CN" altLang="en-US" sz="4800" dirty="0">
              <a:latin typeface="方正清刻本悦宋简体" panose="02000000000000000000" charset="-122"/>
              <a:ea typeface="方正清刻本悦宋简体" panose="02000000000000000000" charset="-122"/>
            </a:endParaRPr>
          </a:p>
          <a:p>
            <a:endParaRPr lang="zh-CN" altLang="en-US" sz="4800" dirty="0"/>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3"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childTnLst>
                                </p:cTn>
                              </p:par>
                              <p:par>
                                <p:cTn id="17" presetID="23"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4"/>
                                        </p:tgtEl>
                                        <p:attrNameLst>
                                          <p:attrName>style.visibility</p:attrName>
                                        </p:attrNameLst>
                                      </p:cBhvr>
                                      <p:to>
                                        <p:strVal val="visible"/>
                                      </p:to>
                                    </p:set>
                                    <p:anim calcmode="lin" valueType="num">
                                      <p:cBhvr>
                                        <p:cTn id="23"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4"/>
                                        </p:tgtEl>
                                        <p:attrNameLst>
                                          <p:attrName>ppt_y</p:attrName>
                                        </p:attrNameLst>
                                      </p:cBhvr>
                                      <p:tavLst>
                                        <p:tav tm="0">
                                          <p:val>
                                            <p:strVal val="#ppt_y"/>
                                          </p:val>
                                        </p:tav>
                                        <p:tav tm="100000">
                                          <p:val>
                                            <p:strVal val="#ppt_y"/>
                                          </p:val>
                                        </p:tav>
                                      </p:tavLst>
                                    </p:anim>
                                    <p:anim calcmode="lin" valueType="num">
                                      <p:cBhvr>
                                        <p:cTn id="25"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4"/>
                                        </p:tgtEl>
                                      </p:cBhvr>
                                    </p:animEffect>
                                  </p:childTnLst>
                                </p:cTn>
                              </p:par>
                              <p:par>
                                <p:cTn id="28" presetID="23" presetClass="entr" presetSubtype="16"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9" grpId="0"/>
      <p:bldP spid="20" grpId="0" bldLvl="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3" y="3092559"/>
            <a:ext cx="4530230" cy="3750836"/>
          </a:xfrm>
          <a:prstGeom prst="rect">
            <a:avLst/>
          </a:prstGeom>
        </p:spPr>
      </p:pic>
      <p:pic>
        <p:nvPicPr>
          <p:cNvPr id="3" name="图片 2" descr="f81029c4ad44b53fb1fcc1efa9e00bdad6副本"/>
          <p:cNvPicPr>
            <a:picLocks noChangeAspect="1"/>
          </p:cNvPicPr>
          <p:nvPr/>
        </p:nvPicPr>
        <p:blipFill>
          <a:blip r:embed="rId4"/>
          <a:srcRect l="35840" t="25958" r="40814" b="12088"/>
          <a:stretch>
            <a:fillRect/>
          </a:stretch>
        </p:blipFill>
        <p:spPr>
          <a:xfrm>
            <a:off x="7045325" y="1984375"/>
            <a:ext cx="5170805" cy="485902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722" y="1128520"/>
            <a:ext cx="4114137" cy="3533015"/>
          </a:xfrm>
          <a:prstGeom prst="rect">
            <a:avLst/>
          </a:prstGeom>
        </p:spPr>
      </p:pic>
      <p:grpSp>
        <p:nvGrpSpPr>
          <p:cNvPr id="7" name="组合 6"/>
          <p:cNvGrpSpPr/>
          <p:nvPr/>
        </p:nvGrpSpPr>
        <p:grpSpPr>
          <a:xfrm>
            <a:off x="5338462" y="1984375"/>
            <a:ext cx="2140030" cy="2091209"/>
            <a:chOff x="5338462" y="1984375"/>
            <a:chExt cx="2140030" cy="2091209"/>
          </a:xfrm>
        </p:grpSpPr>
        <p:sp>
          <p:nvSpPr>
            <p:cNvPr id="14" name="椭圆 13"/>
            <p:cNvSpPr/>
            <p:nvPr/>
          </p:nvSpPr>
          <p:spPr>
            <a:xfrm>
              <a:off x="5338462" y="1984375"/>
              <a:ext cx="2140030" cy="2091209"/>
            </a:xfrm>
            <a:prstGeom prst="ellipse">
              <a:avLst/>
            </a:prstGeom>
            <a:solidFill>
              <a:schemeClr val="bg1"/>
            </a:solidFill>
            <a:ln>
              <a:noFill/>
            </a:ln>
            <a:effectLst>
              <a:outerShdw blurRad="431800" dist="76200" dir="2820000" sx="92000" sy="92000" algn="ctr"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等线" panose="02010600030101010101" charset="-122"/>
                <a:ea typeface="等线" panose="02010600030101010101" charset="-122"/>
                <a:cs typeface="+mn-cs"/>
              </a:endParaRPr>
            </a:p>
          </p:txBody>
        </p:sp>
        <p:sp>
          <p:nvSpPr>
            <p:cNvPr id="15" name="文本框 14"/>
            <p:cNvSpPr txBox="1"/>
            <p:nvPr/>
          </p:nvSpPr>
          <p:spPr>
            <a:xfrm>
              <a:off x="5752663" y="2187140"/>
              <a:ext cx="1292662" cy="1685677"/>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7200" b="0" i="0" u="none" strike="noStrike" kern="1200" cap="none" spc="0" normalizeH="0" baseline="0" noProof="0" dirty="0">
                  <a:ln>
                    <a:noFill/>
                  </a:ln>
                  <a:solidFill>
                    <a:schemeClr val="tx1">
                      <a:lumMod val="85000"/>
                      <a:lumOff val="15000"/>
                    </a:schemeClr>
                  </a:solidFill>
                  <a:effectLst/>
                  <a:uLnTx/>
                  <a:uFillTx/>
                  <a:latin typeface="华文行楷" panose="02010800040101010101" pitchFamily="2" charset="-122"/>
                  <a:ea typeface="微软简标宋" pitchFamily="2" charset="-122"/>
                </a:rPr>
                <a:t>壹</a:t>
              </a:r>
              <a:endParaRPr kumimoji="0" lang="zh-CN" altLang="en-US" sz="6000" b="0" i="0" u="none" strike="noStrike" kern="1200" cap="none" spc="0" normalizeH="0" baseline="0" noProof="0" dirty="0">
                <a:ln>
                  <a:noFill/>
                </a:ln>
                <a:solidFill>
                  <a:schemeClr val="tx1">
                    <a:lumMod val="85000"/>
                    <a:lumOff val="15000"/>
                  </a:schemeClr>
                </a:solidFill>
                <a:effectLst/>
                <a:uLnTx/>
                <a:uFillTx/>
                <a:latin typeface="华文行楷" panose="02010800040101010101" pitchFamily="2" charset="-122"/>
                <a:ea typeface="微软简标宋" pitchFamily="2" charset="-122"/>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805815" y="659765"/>
            <a:ext cx="3463290" cy="3463290"/>
          </a:xfrm>
          <a:prstGeom prst="ellipse">
            <a:avLst/>
          </a:prstGeom>
          <a:noFill/>
          <a:ln cmpd="dbl">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3171190" y="1098550"/>
            <a:ext cx="5288915" cy="5288915"/>
          </a:xfrm>
          <a:prstGeom prst="ellipse">
            <a:avLst/>
          </a:prstGeom>
          <a:noFill/>
          <a:ln cmpd="dbl">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507172" y="1411123"/>
            <a:ext cx="2159953" cy="572464"/>
          </a:xfrm>
          <a:prstGeom prst="rect">
            <a:avLst/>
          </a:prstGeom>
        </p:spPr>
        <p:txBody>
          <a:bodyPr wrap="square">
            <a:spAutoFit/>
          </a:bodyPr>
          <a:lstStyle/>
          <a:p>
            <a:pPr>
              <a:lnSpc>
                <a:spcPct val="130000"/>
              </a:lnSpc>
            </a:pPr>
            <a:r>
              <a:rPr lang="zh-CN" altLang="en-US" sz="24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12" name="矩形 11"/>
          <p:cNvSpPr/>
          <p:nvPr/>
        </p:nvSpPr>
        <p:spPr>
          <a:xfrm>
            <a:off x="1085850" y="2059305"/>
            <a:ext cx="2903220" cy="992579"/>
          </a:xfrm>
          <a:prstGeom prst="rect">
            <a:avLst/>
          </a:prstGeom>
        </p:spPr>
        <p:txBody>
          <a:bodyPr wrap="square">
            <a:spAutoFit/>
          </a:bodyPr>
          <a:lstStyle/>
          <a:p>
            <a:pPr>
              <a:lnSpc>
                <a:spcPct val="130000"/>
              </a:lnSpc>
            </a:pPr>
            <a:r>
              <a:rPr lang="zh-CN" altLang="en-US" sz="900" dirty="0">
                <a:solidFill>
                  <a:schemeClr val="bg1">
                    <a:lumMod val="65000"/>
                  </a:schemeClr>
                </a:solidFill>
                <a:latin typeface="+mn-ea"/>
              </a:rPr>
              <a:t>在此输入你的文字内容</a:t>
            </a:r>
            <a:r>
              <a:rPr lang="zh-CN" altLang="en-US" sz="900" dirty="0">
                <a:solidFill>
                  <a:schemeClr val="bg1">
                    <a:lumMod val="65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3686" y="-175260"/>
            <a:ext cx="4447273" cy="5836285"/>
          </a:xfrm>
          <a:prstGeom prst="rect">
            <a:avLst/>
          </a:prstGeom>
        </p:spPr>
      </p:pic>
      <p:sp>
        <p:nvSpPr>
          <p:cNvPr id="5" name="椭圆 4"/>
          <p:cNvSpPr/>
          <p:nvPr/>
        </p:nvSpPr>
        <p:spPr>
          <a:xfrm>
            <a:off x="7927975" y="1697355"/>
            <a:ext cx="3463290" cy="3463290"/>
          </a:xfrm>
          <a:prstGeom prst="ellipse">
            <a:avLst/>
          </a:prstGeom>
          <a:noFill/>
          <a:ln cmpd="dbl">
            <a:solidFill>
              <a:srgbClr val="00B05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8515985" y="2391410"/>
            <a:ext cx="2464752" cy="652486"/>
          </a:xfrm>
          <a:prstGeom prst="rect">
            <a:avLst/>
          </a:prstGeom>
        </p:spPr>
        <p:txBody>
          <a:bodyPr wrap="square">
            <a:spAutoFit/>
          </a:bodyPr>
          <a:lstStyle/>
          <a:p>
            <a:pPr>
              <a:lnSpc>
                <a:spcPct val="130000"/>
              </a:lnSpc>
            </a:pPr>
            <a:r>
              <a:rPr lang="zh-CN" altLang="en-US" sz="28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
        <p:nvSpPr>
          <p:cNvPr id="7" name="矩形 6"/>
          <p:cNvSpPr/>
          <p:nvPr/>
        </p:nvSpPr>
        <p:spPr>
          <a:xfrm>
            <a:off x="8208010" y="3096895"/>
            <a:ext cx="2903220" cy="992579"/>
          </a:xfrm>
          <a:prstGeom prst="rect">
            <a:avLst/>
          </a:prstGeom>
        </p:spPr>
        <p:txBody>
          <a:bodyPr wrap="square">
            <a:spAutoFit/>
          </a:bodyPr>
          <a:lstStyle/>
          <a:p>
            <a:pPr>
              <a:lnSpc>
                <a:spcPct val="130000"/>
              </a:lnSpc>
            </a:pPr>
            <a:r>
              <a:rPr lang="zh-CN" altLang="en-US" sz="900" dirty="0">
                <a:solidFill>
                  <a:schemeClr val="bg1">
                    <a:lumMod val="65000"/>
                  </a:schemeClr>
                </a:solidFill>
                <a:latin typeface="+mn-ea"/>
              </a:rPr>
              <a:t>在此输入你的文字内容</a:t>
            </a:r>
            <a:r>
              <a:rPr lang="zh-CN" altLang="en-US" sz="900" dirty="0">
                <a:solidFill>
                  <a:schemeClr val="bg1">
                    <a:lumMod val="65000"/>
                  </a:schemeClr>
                </a:solidFill>
                <a:latin typeface="+mn-ea"/>
                <a:sym typeface="+mn-ea"/>
              </a:rPr>
              <a:t>在此输入你的文字内容 在此输入你的文字内容在此输入你的文字内容在此输入你的文字内容在此输入你的文字内容在此输入你的文字内容在此输入你的文字内容在此输入你的文字内容在此输入你的文字内容</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1" presetClass="entr" presetSubtype="1"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par>
                                <p:cTn id="13" presetID="2" presetClass="entr" presetSubtype="4" fill="hold" grpId="1"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1" nodeType="with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ppt_x"/>
                                          </p:val>
                                        </p:tav>
                                        <p:tav tm="100000">
                                          <p:val>
                                            <p:strVal val="#ppt_x"/>
                                          </p:val>
                                        </p:tav>
                                      </p:tavLst>
                                    </p:anim>
                                    <p:anim calcmode="lin" valueType="num">
                                      <p:cBhvr additive="base">
                                        <p:cTn id="20" dur="500" fill="hold"/>
                                        <p:tgtEl>
                                          <p:spTgt spid="26"/>
                                        </p:tgtEl>
                                        <p:attrNameLst>
                                          <p:attrName>ppt_y</p:attrName>
                                        </p:attrNameLst>
                                      </p:cBhvr>
                                      <p:tavLst>
                                        <p:tav tm="0">
                                          <p:val>
                                            <p:strVal val="1+#ppt_h/2"/>
                                          </p:val>
                                        </p:tav>
                                        <p:tav tm="100000">
                                          <p:val>
                                            <p:strVal val="#ppt_y"/>
                                          </p:val>
                                        </p:tav>
                                      </p:tavLst>
                                    </p:anim>
                                  </p:childTnLst>
                                </p:cTn>
                              </p:par>
                              <p:par>
                                <p:cTn id="21" presetID="2" presetClass="entr" presetSubtype="4" fill="hold" grpId="1"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1" presetClass="entr" presetSubtype="1" fill="hold" grpId="1"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par>
                                <p:cTn id="28" presetID="31" presetClass="entr" presetSubtype="0" fill="hold" grpId="1"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par>
                                <p:cTn id="34" presetID="31" presetClass="entr" presetSubtype="0" fill="hold" grpId="1" nodeType="with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p:cTn id="36" dur="1000" fill="hold"/>
                                        <p:tgtEl>
                                          <p:spTgt spid="7"/>
                                        </p:tgtEl>
                                        <p:attrNameLst>
                                          <p:attrName>ppt_w</p:attrName>
                                        </p:attrNameLst>
                                      </p:cBhvr>
                                      <p:tavLst>
                                        <p:tav tm="0">
                                          <p:val>
                                            <p:fltVal val="0"/>
                                          </p:val>
                                        </p:tav>
                                        <p:tav tm="100000">
                                          <p:val>
                                            <p:strVal val="#ppt_w"/>
                                          </p:val>
                                        </p:tav>
                                      </p:tavLst>
                                    </p:anim>
                                    <p:anim calcmode="lin" valueType="num">
                                      <p:cBhvr>
                                        <p:cTn id="37" dur="1000" fill="hold"/>
                                        <p:tgtEl>
                                          <p:spTgt spid="7"/>
                                        </p:tgtEl>
                                        <p:attrNameLst>
                                          <p:attrName>ppt_h</p:attrName>
                                        </p:attrNameLst>
                                      </p:cBhvr>
                                      <p:tavLst>
                                        <p:tav tm="0">
                                          <p:val>
                                            <p:fltVal val="0"/>
                                          </p:val>
                                        </p:tav>
                                        <p:tav tm="100000">
                                          <p:val>
                                            <p:strVal val="#ppt_h"/>
                                          </p:val>
                                        </p:tav>
                                      </p:tavLst>
                                    </p:anim>
                                    <p:anim calcmode="lin" valueType="num">
                                      <p:cBhvr>
                                        <p:cTn id="38" dur="1000" fill="hold"/>
                                        <p:tgtEl>
                                          <p:spTgt spid="7"/>
                                        </p:tgtEl>
                                        <p:attrNameLst>
                                          <p:attrName>style.rotation</p:attrName>
                                        </p:attrNameLst>
                                      </p:cBhvr>
                                      <p:tavLst>
                                        <p:tav tm="0">
                                          <p:val>
                                            <p:fltVal val="90"/>
                                          </p:val>
                                        </p:tav>
                                        <p:tav tm="100000">
                                          <p:val>
                                            <p:fltVal val="0"/>
                                          </p:val>
                                        </p:tav>
                                      </p:tavLst>
                                    </p:anim>
                                    <p:animEffect transition="in" filter="fade">
                                      <p:cBhvr>
                                        <p:cTn id="3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bldLvl="0" animBg="1"/>
      <p:bldP spid="26" grpId="0"/>
      <p:bldP spid="26" grpId="1"/>
      <p:bldP spid="12" grpId="0"/>
      <p:bldP spid="12" grpId="1"/>
      <p:bldP spid="5" grpId="0" animBg="1"/>
      <p:bldP spid="5" grpId="1" bldLvl="0" animBg="1"/>
      <p:bldP spid="6" grpId="0"/>
      <p:bldP spid="6" grpId="1"/>
      <p:bldP spid="7" grpId="0"/>
      <p:bldP spid="7"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24104" y="0"/>
            <a:ext cx="5473564" cy="6858000"/>
          </a:xfrm>
          <a:prstGeom prst="rect">
            <a:avLst/>
          </a:prstGeom>
        </p:spPr>
      </p:pic>
      <p:sp>
        <p:nvSpPr>
          <p:cNvPr id="10" name="MH_Other_1"/>
          <p:cNvSpPr/>
          <p:nvPr>
            <p:custDataLst>
              <p:tags r:id="rId1"/>
            </p:custDataLst>
          </p:nvPr>
        </p:nvSpPr>
        <p:spPr>
          <a:xfrm>
            <a:off x="4421189" y="3696892"/>
            <a:ext cx="3894137" cy="21590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1" name="MH_Other_2"/>
          <p:cNvSpPr/>
          <p:nvPr>
            <p:custDataLst>
              <p:tags r:id="rId2"/>
            </p:custDataLst>
          </p:nvPr>
        </p:nvSpPr>
        <p:spPr>
          <a:xfrm>
            <a:off x="4421189" y="3168255"/>
            <a:ext cx="3894137" cy="21590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3" name="MH_Other_3"/>
          <p:cNvSpPr/>
          <p:nvPr>
            <p:custDataLst>
              <p:tags r:id="rId3"/>
            </p:custDataLst>
          </p:nvPr>
        </p:nvSpPr>
        <p:spPr>
          <a:xfrm>
            <a:off x="4421189" y="2618981"/>
            <a:ext cx="3894137" cy="217487"/>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4" name="MH_Other_4"/>
          <p:cNvSpPr/>
          <p:nvPr>
            <p:custDataLst>
              <p:tags r:id="rId4"/>
            </p:custDataLst>
          </p:nvPr>
        </p:nvSpPr>
        <p:spPr>
          <a:xfrm>
            <a:off x="4421189" y="2087167"/>
            <a:ext cx="3894137" cy="215900"/>
          </a:xfrm>
          <a:prstGeom prst="roundRect">
            <a:avLst>
              <a:gd name="adj" fmla="val 50000"/>
            </a:avLst>
          </a:prstGeom>
          <a:solidFill>
            <a:srgbClr val="D9D9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5" name="MH_SubTitle_1"/>
          <p:cNvSpPr txBox="1">
            <a:spLocks noChangeArrowheads="1"/>
          </p:cNvSpPr>
          <p:nvPr>
            <p:custDataLst>
              <p:tags r:id="rId5"/>
            </p:custDataLst>
          </p:nvPr>
        </p:nvSpPr>
        <p:spPr bwMode="auto">
          <a:xfrm>
            <a:off x="3365500" y="1969692"/>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eaLnBrk="1" hangingPunct="1">
              <a:defRPr/>
            </a:pPr>
            <a:r>
              <a:rPr lang="zh-CN" altLang="en-US" sz="2000" dirty="0">
                <a:latin typeface="幼圆" panose="02010509060101010101" pitchFamily="49" charset="-122"/>
                <a:ea typeface="幼圆" panose="02010509060101010101" pitchFamily="49" charset="-122"/>
              </a:rPr>
              <a:t>标题</a:t>
            </a:r>
          </a:p>
        </p:txBody>
      </p:sp>
      <p:sp>
        <p:nvSpPr>
          <p:cNvPr id="16" name="MH_Text_1"/>
          <p:cNvSpPr txBox="1">
            <a:spLocks noChangeArrowheads="1"/>
          </p:cNvSpPr>
          <p:nvPr>
            <p:custDataLst>
              <p:tags r:id="rId6"/>
            </p:custDataLst>
          </p:nvPr>
        </p:nvSpPr>
        <p:spPr bwMode="auto">
          <a:xfrm>
            <a:off x="8732839" y="1996680"/>
            <a:ext cx="719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lnSpcReduction="1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400">
                <a:latin typeface="+mn-lt"/>
                <a:ea typeface="+mn-ea"/>
              </a:rPr>
              <a:t>40</a:t>
            </a:r>
            <a:r>
              <a:rPr lang="en-US" altLang="zh-CN" sz="1600">
                <a:latin typeface="+mn-lt"/>
                <a:ea typeface="+mn-ea"/>
              </a:rPr>
              <a:t>%</a:t>
            </a:r>
            <a:endParaRPr lang="zh-CN" altLang="en-US" sz="1600">
              <a:latin typeface="+mn-lt"/>
              <a:ea typeface="+mn-ea"/>
            </a:endParaRPr>
          </a:p>
        </p:txBody>
      </p:sp>
      <p:sp>
        <p:nvSpPr>
          <p:cNvPr id="17" name="MH_Other_5"/>
          <p:cNvSpPr/>
          <p:nvPr>
            <p:custDataLst>
              <p:tags r:id="rId7"/>
            </p:custDataLst>
          </p:nvPr>
        </p:nvSpPr>
        <p:spPr>
          <a:xfrm>
            <a:off x="4421189" y="2618981"/>
            <a:ext cx="1912937" cy="217487"/>
          </a:xfrm>
          <a:prstGeom prst="roundRect">
            <a:avLst>
              <a:gd name="adj" fmla="val 50000"/>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18" name="MH_SubTitle_2"/>
          <p:cNvSpPr txBox="1">
            <a:spLocks noChangeArrowheads="1"/>
          </p:cNvSpPr>
          <p:nvPr>
            <p:custDataLst>
              <p:tags r:id="rId8"/>
            </p:custDataLst>
          </p:nvPr>
        </p:nvSpPr>
        <p:spPr bwMode="auto">
          <a:xfrm>
            <a:off x="3365500" y="2506267"/>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defRPr/>
            </a:pPr>
            <a:r>
              <a:rPr lang="zh-CN" altLang="en-US" sz="2000" dirty="0">
                <a:latin typeface="幼圆" panose="02010509060101010101" pitchFamily="49" charset="-122"/>
                <a:ea typeface="幼圆" panose="02010509060101010101" pitchFamily="49" charset="-122"/>
              </a:rPr>
              <a:t>标题</a:t>
            </a:r>
          </a:p>
        </p:txBody>
      </p:sp>
      <p:sp>
        <p:nvSpPr>
          <p:cNvPr id="19" name="MH_Text_2"/>
          <p:cNvSpPr txBox="1">
            <a:spLocks noChangeArrowheads="1"/>
          </p:cNvSpPr>
          <p:nvPr>
            <p:custDataLst>
              <p:tags r:id="rId9"/>
            </p:custDataLst>
          </p:nvPr>
        </p:nvSpPr>
        <p:spPr bwMode="auto">
          <a:xfrm>
            <a:off x="8732839" y="2533256"/>
            <a:ext cx="719137"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lnSpcReduction="1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400">
                <a:latin typeface="+mn-lt"/>
                <a:ea typeface="+mn-ea"/>
              </a:rPr>
              <a:t>50</a:t>
            </a:r>
            <a:r>
              <a:rPr lang="en-US" altLang="zh-CN" sz="1600">
                <a:latin typeface="+mn-lt"/>
                <a:ea typeface="+mn-ea"/>
              </a:rPr>
              <a:t>%</a:t>
            </a:r>
            <a:endParaRPr lang="zh-CN" altLang="en-US" sz="1600">
              <a:latin typeface="+mn-lt"/>
              <a:ea typeface="+mn-ea"/>
            </a:endParaRPr>
          </a:p>
        </p:txBody>
      </p:sp>
      <p:sp>
        <p:nvSpPr>
          <p:cNvPr id="20" name="MH_Other_6"/>
          <p:cNvSpPr/>
          <p:nvPr>
            <p:custDataLst>
              <p:tags r:id="rId10"/>
            </p:custDataLst>
          </p:nvPr>
        </p:nvSpPr>
        <p:spPr>
          <a:xfrm>
            <a:off x="4421188" y="3168255"/>
            <a:ext cx="3346450" cy="215900"/>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1" name="MH_SubTitle_3"/>
          <p:cNvSpPr txBox="1">
            <a:spLocks noChangeArrowheads="1"/>
          </p:cNvSpPr>
          <p:nvPr>
            <p:custDataLst>
              <p:tags r:id="rId11"/>
            </p:custDataLst>
          </p:nvPr>
        </p:nvSpPr>
        <p:spPr bwMode="auto">
          <a:xfrm>
            <a:off x="3365500" y="3042842"/>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defRPr/>
            </a:pPr>
            <a:r>
              <a:rPr lang="zh-CN" altLang="en-US" sz="2000" dirty="0">
                <a:latin typeface="幼圆" panose="02010509060101010101" pitchFamily="49" charset="-122"/>
                <a:ea typeface="幼圆" panose="02010509060101010101" pitchFamily="49" charset="-122"/>
              </a:rPr>
              <a:t>标题</a:t>
            </a:r>
          </a:p>
        </p:txBody>
      </p:sp>
      <p:sp>
        <p:nvSpPr>
          <p:cNvPr id="22" name="MH_Text_3"/>
          <p:cNvSpPr txBox="1">
            <a:spLocks noChangeArrowheads="1"/>
          </p:cNvSpPr>
          <p:nvPr>
            <p:custDataLst>
              <p:tags r:id="rId12"/>
            </p:custDataLst>
          </p:nvPr>
        </p:nvSpPr>
        <p:spPr bwMode="auto">
          <a:xfrm>
            <a:off x="8732839" y="3071417"/>
            <a:ext cx="719137"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lnSpcReduction="1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400">
                <a:latin typeface="+mn-lt"/>
                <a:ea typeface="+mn-ea"/>
              </a:rPr>
              <a:t>80</a:t>
            </a:r>
            <a:r>
              <a:rPr lang="en-US" altLang="zh-CN" sz="1600">
                <a:latin typeface="+mn-lt"/>
                <a:ea typeface="+mn-ea"/>
              </a:rPr>
              <a:t>%</a:t>
            </a:r>
            <a:endParaRPr lang="zh-CN" altLang="en-US" sz="1600">
              <a:latin typeface="+mn-lt"/>
              <a:ea typeface="+mn-ea"/>
            </a:endParaRPr>
          </a:p>
        </p:txBody>
      </p:sp>
      <p:sp>
        <p:nvSpPr>
          <p:cNvPr id="23" name="MH_Other_7"/>
          <p:cNvSpPr/>
          <p:nvPr>
            <p:custDataLst>
              <p:tags r:id="rId13"/>
            </p:custDataLst>
          </p:nvPr>
        </p:nvSpPr>
        <p:spPr>
          <a:xfrm>
            <a:off x="4421189" y="3696892"/>
            <a:ext cx="955675" cy="215900"/>
          </a:xfrm>
          <a:prstGeom prst="roundRect">
            <a:avLst>
              <a:gd name="adj" fmla="val 50000"/>
            </a:avLst>
          </a:prstGeom>
          <a:solidFill>
            <a:srgbClr val="87AD6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4" name="MH_SubTitle_4"/>
          <p:cNvSpPr txBox="1">
            <a:spLocks noChangeArrowheads="1"/>
          </p:cNvSpPr>
          <p:nvPr>
            <p:custDataLst>
              <p:tags r:id="rId14"/>
            </p:custDataLst>
          </p:nvPr>
        </p:nvSpPr>
        <p:spPr bwMode="auto">
          <a:xfrm>
            <a:off x="3365500" y="3579417"/>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r">
              <a:defRPr/>
            </a:pPr>
            <a:r>
              <a:rPr lang="zh-CN" altLang="en-US" sz="2000" dirty="0">
                <a:latin typeface="幼圆" panose="02010509060101010101" pitchFamily="49" charset="-122"/>
                <a:ea typeface="幼圆" panose="02010509060101010101" pitchFamily="49" charset="-122"/>
              </a:rPr>
              <a:t>标题</a:t>
            </a:r>
          </a:p>
        </p:txBody>
      </p:sp>
      <p:sp>
        <p:nvSpPr>
          <p:cNvPr id="25" name="MH_Text_4"/>
          <p:cNvSpPr txBox="1">
            <a:spLocks noChangeArrowheads="1"/>
          </p:cNvSpPr>
          <p:nvPr>
            <p:custDataLst>
              <p:tags r:id="rId15"/>
            </p:custDataLst>
          </p:nvPr>
        </p:nvSpPr>
        <p:spPr bwMode="auto">
          <a:xfrm>
            <a:off x="8732839" y="3607992"/>
            <a:ext cx="71913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rmAutofit lnSpcReduction="10000"/>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400">
                <a:latin typeface="+mn-lt"/>
                <a:ea typeface="+mn-ea"/>
              </a:rPr>
              <a:t>20</a:t>
            </a:r>
            <a:r>
              <a:rPr lang="en-US" altLang="zh-CN" sz="1600">
                <a:latin typeface="+mn-lt"/>
                <a:ea typeface="+mn-ea"/>
              </a:rPr>
              <a:t>%</a:t>
            </a:r>
            <a:endParaRPr lang="zh-CN" altLang="en-US" sz="1600">
              <a:latin typeface="+mn-lt"/>
              <a:ea typeface="+mn-ea"/>
            </a:endParaRPr>
          </a:p>
        </p:txBody>
      </p:sp>
      <p:sp>
        <p:nvSpPr>
          <p:cNvPr id="27" name="MH_Desc_1"/>
          <p:cNvSpPr/>
          <p:nvPr>
            <p:custDataLst>
              <p:tags r:id="rId16"/>
            </p:custDataLst>
          </p:nvPr>
        </p:nvSpPr>
        <p:spPr>
          <a:xfrm>
            <a:off x="3460751" y="4341418"/>
            <a:ext cx="5991225" cy="1266825"/>
          </a:xfrm>
          <a:prstGeom prst="rect">
            <a:avLst/>
          </a:prstGeom>
        </p:spPr>
        <p:txBody>
          <a:bodyPr>
            <a:normAutofit/>
          </a:bodyPr>
          <a:lstStyle/>
          <a:p>
            <a:pPr>
              <a:lnSpc>
                <a:spcPct val="150000"/>
              </a:lnSpc>
            </a:pPr>
            <a:r>
              <a:rPr lang="zh-CN" altLang="en-US" sz="1600" dirty="0">
                <a:solidFill>
                  <a:schemeClr val="tx1">
                    <a:lumMod val="75000"/>
                    <a:lumOff val="25000"/>
                  </a:schemeClr>
                </a:solidFill>
                <a:latin typeface="幼圆" panose="02010509060101010101" pitchFamily="49" charset="-122"/>
                <a:ea typeface="幼圆" panose="02010509060101010101" pitchFamily="49" charset="-122"/>
                <a:cs typeface="+mn-ea"/>
                <a:sym typeface="+mn-lt"/>
              </a:rPr>
              <a:t>包图网真正做到为用户所想，无论从艺术设计感还是商业实用性的角度来说，包图网做到了两者兼备。选择包图网，你没错！</a:t>
            </a:r>
          </a:p>
        </p:txBody>
      </p:sp>
      <p:sp>
        <p:nvSpPr>
          <p:cNvPr id="28" name="MH_Other_8"/>
          <p:cNvSpPr/>
          <p:nvPr>
            <p:custDataLst>
              <p:tags r:id="rId17"/>
            </p:custDataLst>
          </p:nvPr>
        </p:nvSpPr>
        <p:spPr>
          <a:xfrm>
            <a:off x="4421188" y="2087167"/>
            <a:ext cx="1433512" cy="215900"/>
          </a:xfrm>
          <a:prstGeom prst="roundRect">
            <a:avLst>
              <a:gd name="adj" fmla="val 50000"/>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endParaRPr>
          </a:p>
        </p:txBody>
      </p:sp>
      <p:sp>
        <p:nvSpPr>
          <p:cNvPr id="29" name="矩形 28"/>
          <p:cNvSpPr/>
          <p:nvPr/>
        </p:nvSpPr>
        <p:spPr>
          <a:xfrm>
            <a:off x="1373822" y="887248"/>
            <a:ext cx="2159953" cy="572464"/>
          </a:xfrm>
          <a:prstGeom prst="rect">
            <a:avLst/>
          </a:prstGeom>
        </p:spPr>
        <p:txBody>
          <a:bodyPr wrap="square">
            <a:spAutoFit/>
          </a:bodyPr>
          <a:lstStyle/>
          <a:p>
            <a:pPr>
              <a:lnSpc>
                <a:spcPct val="130000"/>
              </a:lnSpc>
            </a:pPr>
            <a:r>
              <a:rPr lang="zh-CN" altLang="en-US" sz="24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3"/>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0" presetClass="entr" presetSubtype="0" decel="10000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strVal val="#ppt_w+.3"/>
                                          </p:val>
                                        </p:tav>
                                        <p:tav tm="100000">
                                          <p:val>
                                            <p:strVal val="#ppt_w"/>
                                          </p:val>
                                        </p:tav>
                                      </p:tavLst>
                                    </p:anim>
                                    <p:anim calcmode="lin" valueType="num">
                                      <p:cBhvr>
                                        <p:cTn id="13" dur="1000" fill="hold"/>
                                        <p:tgtEl>
                                          <p:spTgt spid="18"/>
                                        </p:tgtEl>
                                        <p:attrNameLst>
                                          <p:attrName>ppt_h</p:attrName>
                                        </p:attrNameLst>
                                      </p:cBhvr>
                                      <p:tavLst>
                                        <p:tav tm="0">
                                          <p:val>
                                            <p:strVal val="#ppt_h"/>
                                          </p:val>
                                        </p:tav>
                                        <p:tav tm="100000">
                                          <p:val>
                                            <p:strVal val="#ppt_h"/>
                                          </p:val>
                                        </p:tav>
                                      </p:tavLst>
                                    </p:anim>
                                    <p:animEffect transition="in" filter="fade">
                                      <p:cBhvr>
                                        <p:cTn id="14" dur="1000"/>
                                        <p:tgtEl>
                                          <p:spTgt spid="18"/>
                                        </p:tgtEl>
                                      </p:cBhvr>
                                    </p:animEffect>
                                  </p:childTnLst>
                                </p:cTn>
                              </p:par>
                              <p:par>
                                <p:cTn id="15" presetID="50" presetClass="entr" presetSubtype="0" decel="10000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1000" fill="hold"/>
                                        <p:tgtEl>
                                          <p:spTgt spid="21"/>
                                        </p:tgtEl>
                                        <p:attrNameLst>
                                          <p:attrName>ppt_w</p:attrName>
                                        </p:attrNameLst>
                                      </p:cBhvr>
                                      <p:tavLst>
                                        <p:tav tm="0">
                                          <p:val>
                                            <p:strVal val="#ppt_w+.3"/>
                                          </p:val>
                                        </p:tav>
                                        <p:tav tm="100000">
                                          <p:val>
                                            <p:strVal val="#ppt_w"/>
                                          </p:val>
                                        </p:tav>
                                      </p:tavLst>
                                    </p:anim>
                                    <p:anim calcmode="lin" valueType="num">
                                      <p:cBhvr>
                                        <p:cTn id="18" dur="1000" fill="hold"/>
                                        <p:tgtEl>
                                          <p:spTgt spid="21"/>
                                        </p:tgtEl>
                                        <p:attrNameLst>
                                          <p:attrName>ppt_h</p:attrName>
                                        </p:attrNameLst>
                                      </p:cBhvr>
                                      <p:tavLst>
                                        <p:tav tm="0">
                                          <p:val>
                                            <p:strVal val="#ppt_h"/>
                                          </p:val>
                                        </p:tav>
                                        <p:tav tm="100000">
                                          <p:val>
                                            <p:strVal val="#ppt_h"/>
                                          </p:val>
                                        </p:tav>
                                      </p:tavLst>
                                    </p:anim>
                                    <p:animEffect transition="in" filter="fade">
                                      <p:cBhvr>
                                        <p:cTn id="19" dur="1000"/>
                                        <p:tgtEl>
                                          <p:spTgt spid="21"/>
                                        </p:tgtEl>
                                      </p:cBhvr>
                                    </p:animEffect>
                                  </p:childTnLst>
                                </p:cTn>
                              </p:par>
                              <p:par>
                                <p:cTn id="20" presetID="50" presetClass="entr" presetSubtype="0" decel="10000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3"/>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left)">
                                      <p:cBhvr>
                                        <p:cTn id="33" dur="500"/>
                                        <p:tgtEl>
                                          <p:spTgt spid="11"/>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left)">
                                      <p:cBhvr>
                                        <p:cTn id="42" dur="500"/>
                                        <p:tgtEl>
                                          <p:spTgt spid="17"/>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left)">
                                      <p:cBhvr>
                                        <p:cTn id="45" dur="500"/>
                                        <p:tgtEl>
                                          <p:spTgt spid="20"/>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left)">
                                      <p:cBhvr>
                                        <p:cTn id="51" dur="500"/>
                                        <p:tgtEl>
                                          <p:spTgt spid="16"/>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left)">
                                      <p:cBhvr>
                                        <p:cTn id="54" dur="500"/>
                                        <p:tgtEl>
                                          <p:spTgt spid="19"/>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left)">
                                      <p:cBhvr>
                                        <p:cTn id="57" dur="500"/>
                                        <p:tgtEl>
                                          <p:spTgt spid="2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wipe(left)">
                                      <p:cBhvr>
                                        <p:cTn id="60" dur="500"/>
                                        <p:tgtEl>
                                          <p:spTgt spid="25"/>
                                        </p:tgtEl>
                                      </p:cBhvr>
                                    </p:animEffect>
                                  </p:childTnLst>
                                </p:cTn>
                              </p:par>
                              <p:par>
                                <p:cTn id="61" presetID="30"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800" decel="100000"/>
                                        <p:tgtEl>
                                          <p:spTgt spid="27"/>
                                        </p:tgtEl>
                                      </p:cBhvr>
                                    </p:animEffect>
                                    <p:anim calcmode="lin" valueType="num">
                                      <p:cBhvr>
                                        <p:cTn id="64" dur="800" decel="100000" fill="hold"/>
                                        <p:tgtEl>
                                          <p:spTgt spid="27"/>
                                        </p:tgtEl>
                                        <p:attrNameLst>
                                          <p:attrName>style.rotation</p:attrName>
                                        </p:attrNameLst>
                                      </p:cBhvr>
                                      <p:tavLst>
                                        <p:tav tm="0">
                                          <p:val>
                                            <p:fltVal val="-90"/>
                                          </p:val>
                                        </p:tav>
                                        <p:tav tm="100000">
                                          <p:val>
                                            <p:fltVal val="0"/>
                                          </p:val>
                                        </p:tav>
                                      </p:tavLst>
                                    </p:anim>
                                    <p:anim calcmode="lin" valueType="num">
                                      <p:cBhvr>
                                        <p:cTn id="65" dur="800" decel="100000" fill="hold"/>
                                        <p:tgtEl>
                                          <p:spTgt spid="27"/>
                                        </p:tgtEl>
                                        <p:attrNameLst>
                                          <p:attrName>ppt_x</p:attrName>
                                        </p:attrNameLst>
                                      </p:cBhvr>
                                      <p:tavLst>
                                        <p:tav tm="0">
                                          <p:val>
                                            <p:strVal val="#ppt_x+0.4"/>
                                          </p:val>
                                        </p:tav>
                                        <p:tav tm="100000">
                                          <p:val>
                                            <p:strVal val="#ppt_x-0.05"/>
                                          </p:val>
                                        </p:tav>
                                      </p:tavLst>
                                    </p:anim>
                                    <p:anim calcmode="lin" valueType="num">
                                      <p:cBhvr>
                                        <p:cTn id="66" dur="800" decel="100000" fill="hold"/>
                                        <p:tgtEl>
                                          <p:spTgt spid="27"/>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27"/>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27"/>
                                        </p:tgtEl>
                                        <p:attrNameLst>
                                          <p:attrName>ppt_y</p:attrName>
                                        </p:attrNameLst>
                                      </p:cBhvr>
                                      <p:tavLst>
                                        <p:tav tm="0">
                                          <p:val>
                                            <p:strVal val="#ppt_y+0.1"/>
                                          </p:val>
                                        </p:tav>
                                        <p:tav tm="100000">
                                          <p:val>
                                            <p:strVal val="#ppt_y"/>
                                          </p:val>
                                        </p:tav>
                                      </p:tavLst>
                                    </p:anim>
                                  </p:childTnLst>
                                </p:cTn>
                              </p:par>
                              <p:par>
                                <p:cTn id="69" presetID="31" presetClass="entr" presetSubtype="0" fill="hold" grpId="1"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1000" fill="hold"/>
                                        <p:tgtEl>
                                          <p:spTgt spid="29"/>
                                        </p:tgtEl>
                                        <p:attrNameLst>
                                          <p:attrName>ppt_w</p:attrName>
                                        </p:attrNameLst>
                                      </p:cBhvr>
                                      <p:tavLst>
                                        <p:tav tm="0">
                                          <p:val>
                                            <p:fltVal val="0"/>
                                          </p:val>
                                        </p:tav>
                                        <p:tav tm="100000">
                                          <p:val>
                                            <p:strVal val="#ppt_w"/>
                                          </p:val>
                                        </p:tav>
                                      </p:tavLst>
                                    </p:anim>
                                    <p:anim calcmode="lin" valueType="num">
                                      <p:cBhvr>
                                        <p:cTn id="72" dur="1000" fill="hold"/>
                                        <p:tgtEl>
                                          <p:spTgt spid="29"/>
                                        </p:tgtEl>
                                        <p:attrNameLst>
                                          <p:attrName>ppt_h</p:attrName>
                                        </p:attrNameLst>
                                      </p:cBhvr>
                                      <p:tavLst>
                                        <p:tav tm="0">
                                          <p:val>
                                            <p:fltVal val="0"/>
                                          </p:val>
                                        </p:tav>
                                        <p:tav tm="100000">
                                          <p:val>
                                            <p:strVal val="#ppt_h"/>
                                          </p:val>
                                        </p:tav>
                                      </p:tavLst>
                                    </p:anim>
                                    <p:anim calcmode="lin" valueType="num">
                                      <p:cBhvr>
                                        <p:cTn id="73" dur="1000" fill="hold"/>
                                        <p:tgtEl>
                                          <p:spTgt spid="29"/>
                                        </p:tgtEl>
                                        <p:attrNameLst>
                                          <p:attrName>style.rotation</p:attrName>
                                        </p:attrNameLst>
                                      </p:cBhvr>
                                      <p:tavLst>
                                        <p:tav tm="0">
                                          <p:val>
                                            <p:fltVal val="90"/>
                                          </p:val>
                                        </p:tav>
                                        <p:tav tm="100000">
                                          <p:val>
                                            <p:fltVal val="0"/>
                                          </p:val>
                                        </p:tav>
                                      </p:tavLst>
                                    </p:anim>
                                    <p:animEffect transition="in" filter="fade">
                                      <p:cBhvr>
                                        <p:cTn id="74"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p:bldP spid="16" grpId="0"/>
      <p:bldP spid="17" grpId="0" animBg="1"/>
      <p:bldP spid="18" grpId="0"/>
      <p:bldP spid="19" grpId="0"/>
      <p:bldP spid="20" grpId="0" animBg="1"/>
      <p:bldP spid="21" grpId="0"/>
      <p:bldP spid="22" grpId="0"/>
      <p:bldP spid="23" grpId="0" animBg="1"/>
      <p:bldP spid="24" grpId="0"/>
      <p:bldP spid="25" grpId="0"/>
      <p:bldP spid="27" grpId="0"/>
      <p:bldP spid="28" grpId="0" animBg="1"/>
      <p:bldP spid="29" grpId="0"/>
      <p:bldP spid="2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H_Other_1"/>
          <p:cNvSpPr/>
          <p:nvPr>
            <p:custDataLst>
              <p:tags r:id="rId1"/>
            </p:custDataLst>
          </p:nvPr>
        </p:nvSpPr>
        <p:spPr>
          <a:xfrm rot="10800000">
            <a:off x="5443539" y="3181350"/>
            <a:ext cx="1298575" cy="1968500"/>
          </a:xfrm>
          <a:custGeom>
            <a:avLst/>
            <a:gdLst>
              <a:gd name="connsiteX0" fmla="*/ 320923 w 1297989"/>
              <a:gd name="connsiteY0" fmla="*/ 1430869 h 1968275"/>
              <a:gd name="connsiteX1" fmla="*/ 305551 w 1297989"/>
              <a:gd name="connsiteY1" fmla="*/ 1354608 h 1968275"/>
              <a:gd name="connsiteX2" fmla="*/ 278731 w 1297989"/>
              <a:gd name="connsiteY2" fmla="*/ 1179709 h 1968275"/>
              <a:gd name="connsiteX3" fmla="*/ 250257 w 1297989"/>
              <a:gd name="connsiteY3" fmla="*/ 871159 h 1968275"/>
              <a:gd name="connsiteX4" fmla="*/ 186221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9 w 1297989"/>
              <a:gd name="connsiteY8" fmla="*/ 67872 h 1968275"/>
              <a:gd name="connsiteX9" fmla="*/ 1174586 w 1297989"/>
              <a:gd name="connsiteY9" fmla="*/ 12341 h 1968275"/>
              <a:gd name="connsiteX10" fmla="*/ 1297989 w 1297989"/>
              <a:gd name="connsiteY10" fmla="*/ 0 h 1968275"/>
              <a:gd name="connsiteX11" fmla="*/ 1291819 w 1297989"/>
              <a:gd name="connsiteY11" fmla="*/ 86382 h 1968275"/>
              <a:gd name="connsiteX12" fmla="*/ 1279479 w 1297989"/>
              <a:gd name="connsiteY12" fmla="*/ 357868 h 1968275"/>
              <a:gd name="connsiteX13" fmla="*/ 1199267 w 1297989"/>
              <a:gd name="connsiteY13" fmla="*/ 629355 h 1968275"/>
              <a:gd name="connsiteX14" fmla="*/ 1007993 w 1297989"/>
              <a:gd name="connsiteY14" fmla="*/ 851480 h 1968275"/>
              <a:gd name="connsiteX15" fmla="*/ 755017 w 1297989"/>
              <a:gd name="connsiteY15" fmla="*/ 1030414 h 1968275"/>
              <a:gd name="connsiteX16" fmla="*/ 483531 w 1297989"/>
              <a:gd name="connsiteY16" fmla="*/ 1258709 h 1968275"/>
              <a:gd name="connsiteX17" fmla="*/ 370926 w 1297989"/>
              <a:gd name="connsiteY17" fmla="*/ 1372471 h 1968275"/>
              <a:gd name="connsiteX18" fmla="*/ 2260 w 1297989"/>
              <a:gd name="connsiteY18" fmla="*/ 1968275 h 1968275"/>
              <a:gd name="connsiteX19" fmla="*/ 0 w 1297989"/>
              <a:gd name="connsiteY19" fmla="*/ 1863560 h 1968275"/>
              <a:gd name="connsiteX20" fmla="*/ 36254 w 1297989"/>
              <a:gd name="connsiteY20" fmla="*/ 1890574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8"/>
                </a:lnTo>
                <a:cubicBezTo>
                  <a:pt x="295216" y="1294612"/>
                  <a:pt x="286267" y="1234527"/>
                  <a:pt x="278731" y="1179709"/>
                </a:cubicBezTo>
                <a:cubicBezTo>
                  <a:pt x="263657" y="1070074"/>
                  <a:pt x="271124" y="968702"/>
                  <a:pt x="250257" y="871159"/>
                </a:cubicBezTo>
                <a:cubicBezTo>
                  <a:pt x="234607" y="798001"/>
                  <a:pt x="215373" y="724110"/>
                  <a:pt x="186221" y="657852"/>
                </a:cubicBezTo>
                <a:lnTo>
                  <a:pt x="161836" y="610560"/>
                </a:lnTo>
                <a:lnTo>
                  <a:pt x="189581" y="553240"/>
                </a:lnTo>
                <a:cubicBezTo>
                  <a:pt x="253115" y="439044"/>
                  <a:pt x="333134" y="340900"/>
                  <a:pt x="421829" y="265316"/>
                </a:cubicBezTo>
                <a:cubicBezTo>
                  <a:pt x="540090" y="164537"/>
                  <a:pt x="682003" y="113119"/>
                  <a:pt x="841399" y="67872"/>
                </a:cubicBezTo>
                <a:lnTo>
                  <a:pt x="1174586" y="12341"/>
                </a:lnTo>
                <a:cubicBezTo>
                  <a:pt x="1250685" y="1029"/>
                  <a:pt x="1274337" y="514"/>
                  <a:pt x="1297989" y="0"/>
                </a:cubicBezTo>
                <a:cubicBezTo>
                  <a:pt x="1295932" y="28794"/>
                  <a:pt x="1294904" y="26738"/>
                  <a:pt x="1291819" y="86382"/>
                </a:cubicBezTo>
                <a:cubicBezTo>
                  <a:pt x="1288734" y="146027"/>
                  <a:pt x="1294904" y="267373"/>
                  <a:pt x="1279479" y="357868"/>
                </a:cubicBezTo>
                <a:cubicBezTo>
                  <a:pt x="1264053" y="448364"/>
                  <a:pt x="1244515" y="547086"/>
                  <a:pt x="1199267" y="629355"/>
                </a:cubicBezTo>
                <a:cubicBezTo>
                  <a:pt x="1154019" y="711623"/>
                  <a:pt x="1082034" y="784636"/>
                  <a:pt x="1007993" y="851480"/>
                </a:cubicBezTo>
                <a:cubicBezTo>
                  <a:pt x="933951" y="918323"/>
                  <a:pt x="842427" y="962542"/>
                  <a:pt x="755017" y="1030414"/>
                </a:cubicBezTo>
                <a:cubicBezTo>
                  <a:pt x="667606" y="1098285"/>
                  <a:pt x="564771" y="1181582"/>
                  <a:pt x="483531" y="1258709"/>
                </a:cubicBezTo>
                <a:cubicBezTo>
                  <a:pt x="442910" y="1297272"/>
                  <a:pt x="406147" y="1334293"/>
                  <a:pt x="370926" y="1372471"/>
                </a:cubicBezTo>
                <a:close/>
                <a:moveTo>
                  <a:pt x="2260" y="1968275"/>
                </a:moveTo>
                <a:lnTo>
                  <a:pt x="0" y="1863560"/>
                </a:lnTo>
                <a:lnTo>
                  <a:pt x="36254" y="1890574"/>
                </a:lnTo>
                <a:close/>
              </a:path>
            </a:pathLst>
          </a:custGeom>
          <a:solidFill>
            <a:schemeClr val="accent6">
              <a:lumMod val="40000"/>
              <a:lumOff val="60000"/>
            </a:schemeClr>
          </a:solidFill>
          <a:ln w="38100" cap="flat" cmpd="sng" algn="ctr">
            <a:solidFill>
              <a:srgbClr val="FFFFFF"/>
            </a:solidFill>
            <a:prstDash val="solid"/>
          </a:ln>
          <a:effectLst/>
        </p:spPr>
        <p:txBody>
          <a:bodyPr tIns="0" bIns="684000" anchor="ctr"/>
          <a:lstStyle/>
          <a:p>
            <a:pPr algn="ctr" eaLnBrk="1" hangingPunct="1">
              <a:defRPr/>
            </a:pPr>
            <a:r>
              <a:rPr lang="en-US" altLang="zh-CN" sz="2400" kern="0" dirty="0">
                <a:solidFill>
                  <a:srgbClr val="FFFFFF"/>
                </a:solidFill>
                <a:latin typeface="Stencil Std" panose="04020904080802020404" pitchFamily="82" charset="0"/>
              </a:rPr>
              <a:t>5</a:t>
            </a:r>
            <a:endParaRPr lang="zh-CN" altLang="en-US" sz="2400" kern="0" dirty="0">
              <a:solidFill>
                <a:srgbClr val="FFFFFF"/>
              </a:solidFill>
              <a:latin typeface="Stencil Std" panose="04020904080802020404" pitchFamily="82" charset="0"/>
            </a:endParaRPr>
          </a:p>
        </p:txBody>
      </p:sp>
      <p:sp>
        <p:nvSpPr>
          <p:cNvPr id="29" name="MH_Other_2"/>
          <p:cNvSpPr/>
          <p:nvPr>
            <p:custDataLst>
              <p:tags r:id="rId2"/>
            </p:custDataLst>
          </p:nvPr>
        </p:nvSpPr>
        <p:spPr>
          <a:xfrm rot="7200000">
            <a:off x="5907882" y="2917032"/>
            <a:ext cx="1296987" cy="1968500"/>
          </a:xfrm>
          <a:custGeom>
            <a:avLst/>
            <a:gdLst>
              <a:gd name="connsiteX0" fmla="*/ 320923 w 1297989"/>
              <a:gd name="connsiteY0" fmla="*/ 1430869 h 1968275"/>
              <a:gd name="connsiteX1" fmla="*/ 305551 w 1297989"/>
              <a:gd name="connsiteY1" fmla="*/ 1354609 h 1968275"/>
              <a:gd name="connsiteX2" fmla="*/ 278731 w 1297989"/>
              <a:gd name="connsiteY2" fmla="*/ 1179710 h 1968275"/>
              <a:gd name="connsiteX3" fmla="*/ 250257 w 1297989"/>
              <a:gd name="connsiteY3" fmla="*/ 871159 h 1968275"/>
              <a:gd name="connsiteX4" fmla="*/ 186220 w 1297989"/>
              <a:gd name="connsiteY4" fmla="*/ 657852 h 1968275"/>
              <a:gd name="connsiteX5" fmla="*/ 161836 w 1297989"/>
              <a:gd name="connsiteY5" fmla="*/ 610560 h 1968275"/>
              <a:gd name="connsiteX6" fmla="*/ 189581 w 1297989"/>
              <a:gd name="connsiteY6" fmla="*/ 553240 h 1968275"/>
              <a:gd name="connsiteX7" fmla="*/ 421829 w 1297989"/>
              <a:gd name="connsiteY7" fmla="*/ 265316 h 1968275"/>
              <a:gd name="connsiteX8" fmla="*/ 841398 w 1297989"/>
              <a:gd name="connsiteY8" fmla="*/ 67871 h 1968275"/>
              <a:gd name="connsiteX9" fmla="*/ 1174586 w 1297989"/>
              <a:gd name="connsiteY9" fmla="*/ 12340 h 1968275"/>
              <a:gd name="connsiteX10" fmla="*/ 1297989 w 1297989"/>
              <a:gd name="connsiteY10" fmla="*/ 0 h 1968275"/>
              <a:gd name="connsiteX11" fmla="*/ 1291819 w 1297989"/>
              <a:gd name="connsiteY11" fmla="*/ 86382 h 1968275"/>
              <a:gd name="connsiteX12" fmla="*/ 1279478 w 1297989"/>
              <a:gd name="connsiteY12" fmla="*/ 357868 h 1968275"/>
              <a:gd name="connsiteX13" fmla="*/ 1199267 w 1297989"/>
              <a:gd name="connsiteY13" fmla="*/ 629354 h 1968275"/>
              <a:gd name="connsiteX14" fmla="*/ 1007992 w 1297989"/>
              <a:gd name="connsiteY14" fmla="*/ 851480 h 1968275"/>
              <a:gd name="connsiteX15" fmla="*/ 755017 w 1297989"/>
              <a:gd name="connsiteY15" fmla="*/ 1030413 h 1968275"/>
              <a:gd name="connsiteX16" fmla="*/ 483530 w 1297989"/>
              <a:gd name="connsiteY16" fmla="*/ 1258709 h 1968275"/>
              <a:gd name="connsiteX17" fmla="*/ 370925 w 1297989"/>
              <a:gd name="connsiteY17" fmla="*/ 1372471 h 1968275"/>
              <a:gd name="connsiteX18" fmla="*/ 2259 w 1297989"/>
              <a:gd name="connsiteY18" fmla="*/ 1968275 h 1968275"/>
              <a:gd name="connsiteX19" fmla="*/ 0 w 1297989"/>
              <a:gd name="connsiteY19" fmla="*/ 1863561 h 1968275"/>
              <a:gd name="connsiteX20" fmla="*/ 36253 w 1297989"/>
              <a:gd name="connsiteY20" fmla="*/ 1890575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7989" h="1968275">
                <a:moveTo>
                  <a:pt x="320923" y="1430869"/>
                </a:moveTo>
                <a:lnTo>
                  <a:pt x="305551" y="1354609"/>
                </a:lnTo>
                <a:cubicBezTo>
                  <a:pt x="295216" y="1294613"/>
                  <a:pt x="286267" y="1234527"/>
                  <a:pt x="278731" y="1179710"/>
                </a:cubicBezTo>
                <a:cubicBezTo>
                  <a:pt x="263657" y="1070075"/>
                  <a:pt x="271124" y="968703"/>
                  <a:pt x="250257" y="871159"/>
                </a:cubicBezTo>
                <a:cubicBezTo>
                  <a:pt x="234607" y="798002"/>
                  <a:pt x="215372" y="724111"/>
                  <a:pt x="186220" y="657852"/>
                </a:cubicBezTo>
                <a:lnTo>
                  <a:pt x="161836" y="610560"/>
                </a:lnTo>
                <a:lnTo>
                  <a:pt x="189581" y="553240"/>
                </a:lnTo>
                <a:cubicBezTo>
                  <a:pt x="253114" y="439044"/>
                  <a:pt x="333133" y="340900"/>
                  <a:pt x="421829" y="265316"/>
                </a:cubicBezTo>
                <a:cubicBezTo>
                  <a:pt x="540090" y="164537"/>
                  <a:pt x="682003" y="113119"/>
                  <a:pt x="841398" y="67871"/>
                </a:cubicBezTo>
                <a:lnTo>
                  <a:pt x="1174586" y="12340"/>
                </a:lnTo>
                <a:cubicBezTo>
                  <a:pt x="1250685" y="1028"/>
                  <a:pt x="1274337" y="514"/>
                  <a:pt x="1297989" y="0"/>
                </a:cubicBezTo>
                <a:cubicBezTo>
                  <a:pt x="1295932" y="28794"/>
                  <a:pt x="1294904" y="26737"/>
                  <a:pt x="1291819" y="86382"/>
                </a:cubicBezTo>
                <a:cubicBezTo>
                  <a:pt x="1288734" y="146027"/>
                  <a:pt x="1294904" y="267373"/>
                  <a:pt x="1279478" y="357868"/>
                </a:cubicBezTo>
                <a:cubicBezTo>
                  <a:pt x="1264054" y="448364"/>
                  <a:pt x="1244515" y="547086"/>
                  <a:pt x="1199267" y="629354"/>
                </a:cubicBezTo>
                <a:cubicBezTo>
                  <a:pt x="1154019" y="711623"/>
                  <a:pt x="1082034" y="784636"/>
                  <a:pt x="1007992" y="851480"/>
                </a:cubicBezTo>
                <a:cubicBezTo>
                  <a:pt x="933951" y="918323"/>
                  <a:pt x="842427" y="962542"/>
                  <a:pt x="755017" y="1030413"/>
                </a:cubicBezTo>
                <a:cubicBezTo>
                  <a:pt x="667606" y="1098285"/>
                  <a:pt x="564770" y="1181582"/>
                  <a:pt x="483530" y="1258709"/>
                </a:cubicBezTo>
                <a:cubicBezTo>
                  <a:pt x="442910" y="1297272"/>
                  <a:pt x="406147" y="1334293"/>
                  <a:pt x="370925" y="1372471"/>
                </a:cubicBezTo>
                <a:close/>
                <a:moveTo>
                  <a:pt x="2259" y="1968275"/>
                </a:moveTo>
                <a:lnTo>
                  <a:pt x="0" y="1863561"/>
                </a:lnTo>
                <a:lnTo>
                  <a:pt x="36253" y="1890575"/>
                </a:lnTo>
                <a:close/>
              </a:path>
            </a:pathLst>
          </a:custGeom>
          <a:solidFill>
            <a:schemeClr val="accent6">
              <a:lumMod val="40000"/>
              <a:lumOff val="60000"/>
            </a:schemeClr>
          </a:solidFill>
          <a:ln w="38100" cap="flat" cmpd="sng" algn="ctr">
            <a:solidFill>
              <a:srgbClr val="FFFFFF"/>
            </a:solidFill>
            <a:prstDash val="solid"/>
          </a:ln>
          <a:effectLst/>
        </p:spPr>
        <p:txBody>
          <a:bodyPr tIns="0" bIns="684000" anchor="ctr"/>
          <a:lstStyle/>
          <a:p>
            <a:pPr algn="ctr" eaLnBrk="1" hangingPunct="1">
              <a:defRPr/>
            </a:pPr>
            <a:r>
              <a:rPr lang="en-US" altLang="zh-CN" sz="2400" kern="0" dirty="0">
                <a:solidFill>
                  <a:srgbClr val="FFFFFF"/>
                </a:solidFill>
                <a:latin typeface="Stencil Std" panose="04020904080802020404" pitchFamily="82" charset="0"/>
              </a:rPr>
              <a:t>4</a:t>
            </a:r>
            <a:endParaRPr lang="zh-CN" altLang="en-US" sz="2400" kern="0" dirty="0">
              <a:solidFill>
                <a:srgbClr val="FFFFFF"/>
              </a:solidFill>
              <a:latin typeface="Stencil Std" panose="04020904080802020404" pitchFamily="82" charset="0"/>
            </a:endParaRPr>
          </a:p>
        </p:txBody>
      </p:sp>
      <p:sp>
        <p:nvSpPr>
          <p:cNvPr id="30" name="MH_Other_3"/>
          <p:cNvSpPr/>
          <p:nvPr>
            <p:custDataLst>
              <p:tags r:id="rId3"/>
            </p:custDataLst>
          </p:nvPr>
        </p:nvSpPr>
        <p:spPr>
          <a:xfrm rot="3600000">
            <a:off x="5910263" y="2382838"/>
            <a:ext cx="1298575" cy="1968500"/>
          </a:xfrm>
          <a:custGeom>
            <a:avLst/>
            <a:gdLst>
              <a:gd name="connsiteX0" fmla="*/ 0 w 1298767"/>
              <a:gd name="connsiteY0" fmla="*/ 1862981 h 1968275"/>
              <a:gd name="connsiteX1" fmla="*/ 37031 w 1298767"/>
              <a:gd name="connsiteY1" fmla="*/ 1890575 h 1968275"/>
              <a:gd name="connsiteX2" fmla="*/ 3037 w 1298767"/>
              <a:gd name="connsiteY2" fmla="*/ 1968275 h 1968275"/>
              <a:gd name="connsiteX3" fmla="*/ 190359 w 1298767"/>
              <a:gd name="connsiteY3" fmla="*/ 553240 h 1968275"/>
              <a:gd name="connsiteX4" fmla="*/ 422607 w 1298767"/>
              <a:gd name="connsiteY4" fmla="*/ 265316 h 1968275"/>
              <a:gd name="connsiteX5" fmla="*/ 842177 w 1298767"/>
              <a:gd name="connsiteY5" fmla="*/ 67871 h 1968275"/>
              <a:gd name="connsiteX6" fmla="*/ 1175364 w 1298767"/>
              <a:gd name="connsiteY6" fmla="*/ 12340 h 1968275"/>
              <a:gd name="connsiteX7" fmla="*/ 1298767 w 1298767"/>
              <a:gd name="connsiteY7" fmla="*/ 0 h 1968275"/>
              <a:gd name="connsiteX8" fmla="*/ 1292597 w 1298767"/>
              <a:gd name="connsiteY8" fmla="*/ 86382 h 1968275"/>
              <a:gd name="connsiteX9" fmla="*/ 1280257 w 1298767"/>
              <a:gd name="connsiteY9" fmla="*/ 357868 h 1968275"/>
              <a:gd name="connsiteX10" fmla="*/ 1200045 w 1298767"/>
              <a:gd name="connsiteY10" fmla="*/ 629354 h 1968275"/>
              <a:gd name="connsiteX11" fmla="*/ 1008770 w 1298767"/>
              <a:gd name="connsiteY11" fmla="*/ 851479 h 1968275"/>
              <a:gd name="connsiteX12" fmla="*/ 755795 w 1298767"/>
              <a:gd name="connsiteY12" fmla="*/ 1030414 h 1968275"/>
              <a:gd name="connsiteX13" fmla="*/ 484308 w 1298767"/>
              <a:gd name="connsiteY13" fmla="*/ 1258709 h 1968275"/>
              <a:gd name="connsiteX14" fmla="*/ 371703 w 1298767"/>
              <a:gd name="connsiteY14" fmla="*/ 1372471 h 1968275"/>
              <a:gd name="connsiteX15" fmla="*/ 321700 w 1298767"/>
              <a:gd name="connsiteY15" fmla="*/ 1430870 h 1968275"/>
              <a:gd name="connsiteX16" fmla="*/ 306328 w 1298767"/>
              <a:gd name="connsiteY16" fmla="*/ 1354609 h 1968275"/>
              <a:gd name="connsiteX17" fmla="*/ 279508 w 1298767"/>
              <a:gd name="connsiteY17" fmla="*/ 1179710 h 1968275"/>
              <a:gd name="connsiteX18" fmla="*/ 251034 w 1298767"/>
              <a:gd name="connsiteY18" fmla="*/ 871159 h 1968275"/>
              <a:gd name="connsiteX19" fmla="*/ 186998 w 1298767"/>
              <a:gd name="connsiteY19" fmla="*/ 657852 h 1968275"/>
              <a:gd name="connsiteX20" fmla="*/ 162614 w 1298767"/>
              <a:gd name="connsiteY20" fmla="*/ 610560 h 1968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98767" h="1968275">
                <a:moveTo>
                  <a:pt x="0" y="1862981"/>
                </a:moveTo>
                <a:lnTo>
                  <a:pt x="37031" y="1890575"/>
                </a:lnTo>
                <a:lnTo>
                  <a:pt x="3037" y="1968275"/>
                </a:lnTo>
                <a:close/>
                <a:moveTo>
                  <a:pt x="190359" y="553240"/>
                </a:moveTo>
                <a:cubicBezTo>
                  <a:pt x="253892" y="439044"/>
                  <a:pt x="333911" y="340900"/>
                  <a:pt x="422607" y="265316"/>
                </a:cubicBezTo>
                <a:cubicBezTo>
                  <a:pt x="540868" y="164537"/>
                  <a:pt x="682781" y="113119"/>
                  <a:pt x="842177" y="67871"/>
                </a:cubicBezTo>
                <a:lnTo>
                  <a:pt x="1175364" y="12340"/>
                </a:lnTo>
                <a:cubicBezTo>
                  <a:pt x="1251463" y="1028"/>
                  <a:pt x="1275115" y="514"/>
                  <a:pt x="1298767" y="0"/>
                </a:cubicBezTo>
                <a:cubicBezTo>
                  <a:pt x="1296710" y="28794"/>
                  <a:pt x="1295682" y="26737"/>
                  <a:pt x="1292597" y="86382"/>
                </a:cubicBezTo>
                <a:cubicBezTo>
                  <a:pt x="1289512" y="146027"/>
                  <a:pt x="1295682" y="267373"/>
                  <a:pt x="1280257" y="357868"/>
                </a:cubicBezTo>
                <a:cubicBezTo>
                  <a:pt x="1264831" y="448363"/>
                  <a:pt x="1245293" y="547086"/>
                  <a:pt x="1200045" y="629354"/>
                </a:cubicBezTo>
                <a:cubicBezTo>
                  <a:pt x="1154797" y="711623"/>
                  <a:pt x="1082812" y="784636"/>
                  <a:pt x="1008770" y="851479"/>
                </a:cubicBezTo>
                <a:cubicBezTo>
                  <a:pt x="934729" y="918323"/>
                  <a:pt x="843205" y="962542"/>
                  <a:pt x="755795" y="1030414"/>
                </a:cubicBezTo>
                <a:cubicBezTo>
                  <a:pt x="668384" y="1098285"/>
                  <a:pt x="565549" y="1181582"/>
                  <a:pt x="484308" y="1258709"/>
                </a:cubicBezTo>
                <a:cubicBezTo>
                  <a:pt x="443688" y="1297272"/>
                  <a:pt x="406924" y="1334293"/>
                  <a:pt x="371703" y="1372471"/>
                </a:cubicBezTo>
                <a:lnTo>
                  <a:pt x="321700" y="1430870"/>
                </a:lnTo>
                <a:lnTo>
                  <a:pt x="306328" y="1354609"/>
                </a:lnTo>
                <a:cubicBezTo>
                  <a:pt x="295993" y="1294613"/>
                  <a:pt x="287044" y="1234527"/>
                  <a:pt x="279508" y="1179710"/>
                </a:cubicBezTo>
                <a:cubicBezTo>
                  <a:pt x="264434" y="1070074"/>
                  <a:pt x="271901" y="968703"/>
                  <a:pt x="251034" y="871159"/>
                </a:cubicBezTo>
                <a:cubicBezTo>
                  <a:pt x="235384" y="798001"/>
                  <a:pt x="216149" y="724110"/>
                  <a:pt x="186998" y="657852"/>
                </a:cubicBezTo>
                <a:lnTo>
                  <a:pt x="162614" y="610560"/>
                </a:lnTo>
                <a:close/>
              </a:path>
            </a:pathLst>
          </a:custGeom>
          <a:solidFill>
            <a:schemeClr val="accent6">
              <a:lumMod val="40000"/>
              <a:lumOff val="60000"/>
            </a:schemeClr>
          </a:solidFill>
          <a:ln w="38100" cap="flat" cmpd="sng" algn="ctr">
            <a:solidFill>
              <a:srgbClr val="FFFFFF"/>
            </a:solidFill>
            <a:prstDash val="solid"/>
          </a:ln>
          <a:effectLst/>
        </p:spPr>
        <p:txBody>
          <a:bodyPr tIns="0" bIns="684000" anchor="ctr"/>
          <a:lstStyle/>
          <a:p>
            <a:pPr algn="ctr" eaLnBrk="1" hangingPunct="1">
              <a:defRPr/>
            </a:pPr>
            <a:r>
              <a:rPr lang="en-US" altLang="zh-CN" sz="2400" kern="0" dirty="0">
                <a:solidFill>
                  <a:srgbClr val="FFFFFF"/>
                </a:solidFill>
                <a:latin typeface="Stencil Std" panose="04020904080802020404" pitchFamily="82" charset="0"/>
              </a:rPr>
              <a:t>3</a:t>
            </a:r>
            <a:endParaRPr lang="zh-CN" altLang="en-US" sz="2400" kern="0" dirty="0">
              <a:solidFill>
                <a:srgbClr val="FFFFFF"/>
              </a:solidFill>
              <a:latin typeface="Stencil Std" panose="04020904080802020404" pitchFamily="82" charset="0"/>
            </a:endParaRPr>
          </a:p>
        </p:txBody>
      </p:sp>
      <p:sp>
        <p:nvSpPr>
          <p:cNvPr id="31" name="MH_SubTitle_4"/>
          <p:cNvSpPr txBox="1"/>
          <p:nvPr>
            <p:custDataLst>
              <p:tags r:id="rId4"/>
            </p:custDataLst>
          </p:nvPr>
        </p:nvSpPr>
        <p:spPr>
          <a:xfrm>
            <a:off x="6429376" y="4900613"/>
            <a:ext cx="1323975" cy="798512"/>
          </a:xfrm>
          <a:prstGeom prst="rect">
            <a:avLst/>
          </a:prstGeom>
          <a:noFill/>
        </p:spPr>
        <p:txBody>
          <a:bodyPr lIns="121917" tIns="60958" rIns="121917" bIns="60958" anchor="ctr">
            <a:normAutofit/>
          </a:bodyPr>
          <a:lstStyle/>
          <a:p>
            <a:pPr>
              <a:defRPr/>
            </a:pPr>
            <a:r>
              <a:rPr lang="zh-CN" altLang="en-US" sz="1400" dirty="0"/>
              <a:t>单击输入内容</a:t>
            </a:r>
            <a:endParaRPr lang="en-US" altLang="zh-CN" sz="1400" dirty="0"/>
          </a:p>
          <a:p>
            <a:pPr>
              <a:defRPr/>
            </a:pPr>
            <a:r>
              <a:rPr lang="zh-CN" altLang="en-US" sz="1400" dirty="0"/>
              <a:t>单击输入内容</a:t>
            </a:r>
            <a:endParaRPr lang="en-US" altLang="zh-CN" sz="1400" dirty="0"/>
          </a:p>
        </p:txBody>
      </p:sp>
      <p:sp>
        <p:nvSpPr>
          <p:cNvPr id="32" name="MH_SubTitle_1"/>
          <p:cNvSpPr txBox="1"/>
          <p:nvPr>
            <p:custDataLst>
              <p:tags r:id="rId5"/>
            </p:custDataLst>
          </p:nvPr>
        </p:nvSpPr>
        <p:spPr>
          <a:xfrm>
            <a:off x="4435475" y="1614488"/>
            <a:ext cx="1322388" cy="798512"/>
          </a:xfrm>
          <a:prstGeom prst="rect">
            <a:avLst/>
          </a:prstGeom>
          <a:noFill/>
        </p:spPr>
        <p:txBody>
          <a:bodyPr lIns="121917" tIns="60958" rIns="121917" bIns="60958" anchor="ctr">
            <a:normAutofit/>
          </a:bodyPr>
          <a:lstStyle/>
          <a:p>
            <a:pPr>
              <a:defRPr/>
            </a:pPr>
            <a:r>
              <a:rPr lang="zh-CN" altLang="en-US" sz="1400" dirty="0"/>
              <a:t>单击输入内容</a:t>
            </a:r>
            <a:endParaRPr lang="en-US" altLang="zh-CN" sz="1400" dirty="0"/>
          </a:p>
          <a:p>
            <a:pPr>
              <a:defRPr/>
            </a:pPr>
            <a:r>
              <a:rPr lang="zh-CN" altLang="en-US" sz="1400" dirty="0"/>
              <a:t>单击输入内容</a:t>
            </a:r>
            <a:endParaRPr lang="en-US" altLang="zh-CN" sz="1400" dirty="0"/>
          </a:p>
        </p:txBody>
      </p:sp>
      <p:sp>
        <p:nvSpPr>
          <p:cNvPr id="33" name="MH_SubTitle_5"/>
          <p:cNvSpPr txBox="1"/>
          <p:nvPr>
            <p:custDataLst>
              <p:tags r:id="rId6"/>
            </p:custDataLst>
          </p:nvPr>
        </p:nvSpPr>
        <p:spPr>
          <a:xfrm>
            <a:off x="4781550" y="5068888"/>
            <a:ext cx="1322388" cy="798512"/>
          </a:xfrm>
          <a:prstGeom prst="rect">
            <a:avLst/>
          </a:prstGeom>
          <a:noFill/>
        </p:spPr>
        <p:txBody>
          <a:bodyPr lIns="121917" tIns="60958" rIns="121917" bIns="60958" anchor="ctr">
            <a:normAutofit/>
          </a:bodyPr>
          <a:lstStyle/>
          <a:p>
            <a:pPr>
              <a:defRPr/>
            </a:pPr>
            <a:r>
              <a:rPr lang="zh-CN" altLang="en-US" sz="1400" dirty="0"/>
              <a:t>单击输入内容</a:t>
            </a:r>
            <a:endParaRPr lang="en-US" altLang="zh-CN" sz="1400" dirty="0"/>
          </a:p>
          <a:p>
            <a:pPr>
              <a:defRPr/>
            </a:pPr>
            <a:r>
              <a:rPr lang="zh-CN" altLang="en-US" sz="1400" dirty="0"/>
              <a:t>单击输入内容</a:t>
            </a:r>
            <a:endParaRPr lang="en-US" altLang="zh-CN" sz="1400" dirty="0"/>
          </a:p>
        </p:txBody>
      </p:sp>
      <p:sp>
        <p:nvSpPr>
          <p:cNvPr id="34" name="MH_SubTitle_6"/>
          <p:cNvSpPr txBox="1"/>
          <p:nvPr>
            <p:custDataLst>
              <p:tags r:id="rId7"/>
            </p:custDataLst>
          </p:nvPr>
        </p:nvSpPr>
        <p:spPr>
          <a:xfrm>
            <a:off x="3128964" y="3429001"/>
            <a:ext cx="1322387" cy="798513"/>
          </a:xfrm>
          <a:prstGeom prst="rect">
            <a:avLst/>
          </a:prstGeom>
          <a:noFill/>
        </p:spPr>
        <p:txBody>
          <a:bodyPr lIns="121917" tIns="60958" rIns="121917" bIns="60958" anchor="ctr">
            <a:normAutofit/>
          </a:bodyPr>
          <a:lstStyle/>
          <a:p>
            <a:pPr>
              <a:defRPr/>
            </a:pPr>
            <a:r>
              <a:rPr lang="zh-CN" altLang="en-US" sz="1400" dirty="0"/>
              <a:t>单击输入内容</a:t>
            </a:r>
            <a:endParaRPr lang="en-US" altLang="zh-CN" sz="1400" dirty="0"/>
          </a:p>
          <a:p>
            <a:pPr>
              <a:defRPr/>
            </a:pPr>
            <a:r>
              <a:rPr lang="zh-CN" altLang="en-US" sz="1400" dirty="0"/>
              <a:t>单击输入内容</a:t>
            </a:r>
            <a:endParaRPr lang="en-US" altLang="zh-CN" sz="1400" dirty="0"/>
          </a:p>
        </p:txBody>
      </p:sp>
      <p:sp>
        <p:nvSpPr>
          <p:cNvPr id="35" name="MH_SubTitle_3"/>
          <p:cNvSpPr txBox="1"/>
          <p:nvPr>
            <p:custDataLst>
              <p:tags r:id="rId8"/>
            </p:custDataLst>
          </p:nvPr>
        </p:nvSpPr>
        <p:spPr>
          <a:xfrm>
            <a:off x="7766050" y="3038476"/>
            <a:ext cx="1322388" cy="798513"/>
          </a:xfrm>
          <a:prstGeom prst="rect">
            <a:avLst/>
          </a:prstGeom>
          <a:noFill/>
        </p:spPr>
        <p:txBody>
          <a:bodyPr lIns="121917" tIns="60958" rIns="121917" bIns="60958" anchor="ctr">
            <a:normAutofit/>
          </a:bodyPr>
          <a:lstStyle/>
          <a:p>
            <a:pPr>
              <a:defRPr/>
            </a:pPr>
            <a:r>
              <a:rPr lang="zh-CN" altLang="en-US" sz="1400" dirty="0"/>
              <a:t>单击输入内容</a:t>
            </a:r>
            <a:endParaRPr lang="en-US" altLang="zh-CN" sz="1400" dirty="0"/>
          </a:p>
          <a:p>
            <a:pPr>
              <a:defRPr/>
            </a:pPr>
            <a:r>
              <a:rPr lang="zh-CN" altLang="en-US" sz="1400" dirty="0"/>
              <a:t>单击输入内容</a:t>
            </a:r>
            <a:endParaRPr lang="en-US" altLang="zh-CN" sz="1400" dirty="0"/>
          </a:p>
        </p:txBody>
      </p:sp>
      <p:sp>
        <p:nvSpPr>
          <p:cNvPr id="36" name="MH_SubTitle_2"/>
          <p:cNvSpPr txBox="1"/>
          <p:nvPr>
            <p:custDataLst>
              <p:tags r:id="rId9"/>
            </p:custDataLst>
          </p:nvPr>
        </p:nvSpPr>
        <p:spPr>
          <a:xfrm>
            <a:off x="6773864" y="1722438"/>
            <a:ext cx="1323975" cy="798512"/>
          </a:xfrm>
          <a:prstGeom prst="rect">
            <a:avLst/>
          </a:prstGeom>
          <a:noFill/>
        </p:spPr>
        <p:txBody>
          <a:bodyPr lIns="121917" tIns="60958" rIns="121917" bIns="60958" anchor="ctr">
            <a:normAutofit/>
          </a:bodyPr>
          <a:lstStyle/>
          <a:p>
            <a:pPr>
              <a:defRPr/>
            </a:pPr>
            <a:r>
              <a:rPr lang="zh-CN" altLang="en-US" sz="1400" dirty="0"/>
              <a:t>单击输入内容</a:t>
            </a:r>
            <a:endParaRPr lang="en-US" altLang="zh-CN" sz="1400" dirty="0"/>
          </a:p>
          <a:p>
            <a:pPr>
              <a:defRPr/>
            </a:pPr>
            <a:r>
              <a:rPr lang="zh-CN" altLang="en-US" sz="1400" dirty="0"/>
              <a:t>单击输入内容</a:t>
            </a:r>
            <a:endParaRPr lang="en-US" altLang="zh-CN" sz="1400" dirty="0"/>
          </a:p>
        </p:txBody>
      </p:sp>
      <p:sp>
        <p:nvSpPr>
          <p:cNvPr id="37" name="MH_Other_4"/>
          <p:cNvSpPr/>
          <p:nvPr>
            <p:custDataLst>
              <p:tags r:id="rId10"/>
            </p:custDataLst>
          </p:nvPr>
        </p:nvSpPr>
        <p:spPr>
          <a:xfrm>
            <a:off x="5600700" y="2116139"/>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5 h 1430869"/>
              <a:gd name="connsiteX4" fmla="*/ 846157 w 1136153"/>
              <a:gd name="connsiteY4" fmla="*/ 851480 h 1430869"/>
              <a:gd name="connsiteX5" fmla="*/ 593181 w 1136153"/>
              <a:gd name="connsiteY5" fmla="*/ 1030414 h 1430869"/>
              <a:gd name="connsiteX6" fmla="*/ 321695 w 1136153"/>
              <a:gd name="connsiteY6" fmla="*/ 1258709 h 1430869"/>
              <a:gd name="connsiteX7" fmla="*/ 209090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5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5"/>
                </a:cubicBezTo>
                <a:cubicBezTo>
                  <a:pt x="992183" y="711623"/>
                  <a:pt x="920198" y="784636"/>
                  <a:pt x="846157" y="851480"/>
                </a:cubicBezTo>
                <a:cubicBezTo>
                  <a:pt x="772115" y="918323"/>
                  <a:pt x="680591" y="962542"/>
                  <a:pt x="593181" y="1030414"/>
                </a:cubicBezTo>
                <a:cubicBezTo>
                  <a:pt x="505770" y="1098285"/>
                  <a:pt x="402935" y="1181582"/>
                  <a:pt x="321695" y="1258709"/>
                </a:cubicBezTo>
                <a:cubicBezTo>
                  <a:pt x="281075" y="1297272"/>
                  <a:pt x="244311" y="1334293"/>
                  <a:pt x="209090" y="1372471"/>
                </a:cubicBezTo>
                <a:lnTo>
                  <a:pt x="159087" y="1430869"/>
                </a:lnTo>
                <a:lnTo>
                  <a:pt x="143715" y="1354609"/>
                </a:lnTo>
                <a:cubicBezTo>
                  <a:pt x="133380" y="1294613"/>
                  <a:pt x="124432" y="1234528"/>
                  <a:pt x="116895" y="1179710"/>
                </a:cubicBezTo>
                <a:cubicBezTo>
                  <a:pt x="101821" y="1070075"/>
                  <a:pt x="109288" y="968703"/>
                  <a:pt x="88421" y="871159"/>
                </a:cubicBezTo>
                <a:cubicBezTo>
                  <a:pt x="72771" y="798002"/>
                  <a:pt x="53536" y="724111"/>
                  <a:pt x="24385" y="657852"/>
                </a:cubicBezTo>
                <a:lnTo>
                  <a:pt x="0" y="610560"/>
                </a:lnTo>
                <a:lnTo>
                  <a:pt x="27745" y="553240"/>
                </a:lnTo>
                <a:cubicBezTo>
                  <a:pt x="91278" y="439044"/>
                  <a:pt x="171298"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6">
              <a:lumMod val="40000"/>
              <a:lumOff val="60000"/>
            </a:schemeClr>
          </a:solidFill>
          <a:ln w="38100" cap="flat" cmpd="sng" algn="ctr">
            <a:solidFill>
              <a:srgbClr val="FFFFFF"/>
            </a:solidFill>
            <a:prstDash val="solid"/>
          </a:ln>
          <a:effectLst/>
        </p:spPr>
        <p:txBody>
          <a:bodyPr tIns="0" bIns="252000" anchor="ctr"/>
          <a:lstStyle/>
          <a:p>
            <a:pPr algn="ctr" eaLnBrk="1" hangingPunct="1">
              <a:defRPr/>
            </a:pPr>
            <a:r>
              <a:rPr lang="en-US" altLang="zh-CN" sz="2400" kern="0" dirty="0">
                <a:solidFill>
                  <a:srgbClr val="FFFFFF"/>
                </a:solidFill>
                <a:latin typeface="Stencil Std" panose="04020904080802020404" pitchFamily="82" charset="0"/>
              </a:rPr>
              <a:t>2</a:t>
            </a:r>
            <a:endParaRPr lang="zh-CN" altLang="en-US" sz="2400" kern="0" dirty="0">
              <a:solidFill>
                <a:srgbClr val="FFFFFF"/>
              </a:solidFill>
              <a:latin typeface="Stencil Std" panose="04020904080802020404" pitchFamily="82" charset="0"/>
            </a:endParaRPr>
          </a:p>
        </p:txBody>
      </p:sp>
      <p:sp>
        <p:nvSpPr>
          <p:cNvPr id="38" name="MH_Other_5"/>
          <p:cNvSpPr/>
          <p:nvPr>
            <p:custDataLst>
              <p:tags r:id="rId11"/>
            </p:custDataLst>
          </p:nvPr>
        </p:nvSpPr>
        <p:spPr>
          <a:xfrm rot="18000000">
            <a:off x="4899026" y="2465388"/>
            <a:ext cx="1136650" cy="1431925"/>
          </a:xfrm>
          <a:custGeom>
            <a:avLst/>
            <a:gdLst>
              <a:gd name="connsiteX0" fmla="*/ 1136153 w 1136153"/>
              <a:gd name="connsiteY0" fmla="*/ 0 h 1430869"/>
              <a:gd name="connsiteX1" fmla="*/ 1129983 w 1136153"/>
              <a:gd name="connsiteY1" fmla="*/ 86382 h 1430869"/>
              <a:gd name="connsiteX2" fmla="*/ 1117643 w 1136153"/>
              <a:gd name="connsiteY2" fmla="*/ 357868 h 1430869"/>
              <a:gd name="connsiteX3" fmla="*/ 1037431 w 1136153"/>
              <a:gd name="connsiteY3" fmla="*/ 629354 h 1430869"/>
              <a:gd name="connsiteX4" fmla="*/ 846157 w 1136153"/>
              <a:gd name="connsiteY4" fmla="*/ 851479 h 1430869"/>
              <a:gd name="connsiteX5" fmla="*/ 593181 w 1136153"/>
              <a:gd name="connsiteY5" fmla="*/ 1030413 h 1430869"/>
              <a:gd name="connsiteX6" fmla="*/ 321694 w 1136153"/>
              <a:gd name="connsiteY6" fmla="*/ 1258709 h 1430869"/>
              <a:gd name="connsiteX7" fmla="*/ 209089 w 1136153"/>
              <a:gd name="connsiteY7" fmla="*/ 1372471 h 1430869"/>
              <a:gd name="connsiteX8" fmla="*/ 159087 w 1136153"/>
              <a:gd name="connsiteY8" fmla="*/ 1430869 h 1430869"/>
              <a:gd name="connsiteX9" fmla="*/ 143715 w 1136153"/>
              <a:gd name="connsiteY9" fmla="*/ 1354609 h 1430869"/>
              <a:gd name="connsiteX10" fmla="*/ 116895 w 1136153"/>
              <a:gd name="connsiteY10" fmla="*/ 1179710 h 1430869"/>
              <a:gd name="connsiteX11" fmla="*/ 88421 w 1136153"/>
              <a:gd name="connsiteY11" fmla="*/ 871159 h 1430869"/>
              <a:gd name="connsiteX12" fmla="*/ 24384 w 1136153"/>
              <a:gd name="connsiteY12" fmla="*/ 657852 h 1430869"/>
              <a:gd name="connsiteX13" fmla="*/ 0 w 1136153"/>
              <a:gd name="connsiteY13" fmla="*/ 610560 h 1430869"/>
              <a:gd name="connsiteX14" fmla="*/ 27745 w 1136153"/>
              <a:gd name="connsiteY14" fmla="*/ 553240 h 1430869"/>
              <a:gd name="connsiteX15" fmla="*/ 259993 w 1136153"/>
              <a:gd name="connsiteY15" fmla="*/ 265316 h 1430869"/>
              <a:gd name="connsiteX16" fmla="*/ 679563 w 1136153"/>
              <a:gd name="connsiteY16" fmla="*/ 67872 h 1430869"/>
              <a:gd name="connsiteX17" fmla="*/ 1012750 w 1136153"/>
              <a:gd name="connsiteY17" fmla="*/ 12340 h 1430869"/>
              <a:gd name="connsiteX18" fmla="*/ 1136153 w 1136153"/>
              <a:gd name="connsiteY18" fmla="*/ 0 h 143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69">
                <a:moveTo>
                  <a:pt x="1136153" y="0"/>
                </a:moveTo>
                <a:cubicBezTo>
                  <a:pt x="1134096" y="28794"/>
                  <a:pt x="1133068" y="26737"/>
                  <a:pt x="1129983" y="86382"/>
                </a:cubicBezTo>
                <a:cubicBezTo>
                  <a:pt x="1126898" y="146027"/>
                  <a:pt x="1133068" y="267373"/>
                  <a:pt x="1117643" y="357868"/>
                </a:cubicBezTo>
                <a:cubicBezTo>
                  <a:pt x="1102217" y="448364"/>
                  <a:pt x="1082679" y="547086"/>
                  <a:pt x="1037431" y="629354"/>
                </a:cubicBezTo>
                <a:cubicBezTo>
                  <a:pt x="992183" y="711623"/>
                  <a:pt x="920198" y="784636"/>
                  <a:pt x="846157" y="851479"/>
                </a:cubicBezTo>
                <a:cubicBezTo>
                  <a:pt x="772115" y="918323"/>
                  <a:pt x="680591" y="962542"/>
                  <a:pt x="593181" y="1030413"/>
                </a:cubicBezTo>
                <a:cubicBezTo>
                  <a:pt x="505770" y="1098285"/>
                  <a:pt x="402934" y="1181582"/>
                  <a:pt x="321694" y="1258709"/>
                </a:cubicBezTo>
                <a:cubicBezTo>
                  <a:pt x="281075" y="1297272"/>
                  <a:pt x="244311" y="1334293"/>
                  <a:pt x="209089" y="1372471"/>
                </a:cubicBezTo>
                <a:lnTo>
                  <a:pt x="159087" y="1430869"/>
                </a:lnTo>
                <a:lnTo>
                  <a:pt x="143715" y="1354609"/>
                </a:lnTo>
                <a:cubicBezTo>
                  <a:pt x="133380" y="1294613"/>
                  <a:pt x="124431" y="1234527"/>
                  <a:pt x="116895"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lose/>
              </a:path>
            </a:pathLst>
          </a:custGeom>
          <a:solidFill>
            <a:schemeClr val="accent6">
              <a:lumMod val="40000"/>
              <a:lumOff val="60000"/>
            </a:schemeClr>
          </a:solidFill>
          <a:ln w="38100" cap="flat" cmpd="sng" algn="ctr">
            <a:solidFill>
              <a:srgbClr val="FFFFFF"/>
            </a:solidFill>
            <a:prstDash val="solid"/>
          </a:ln>
          <a:effectLst/>
        </p:spPr>
        <p:txBody>
          <a:bodyPr tIns="0" bIns="252000" anchor="ctr"/>
          <a:lstStyle/>
          <a:p>
            <a:pPr algn="ctr" eaLnBrk="1" hangingPunct="1">
              <a:defRPr/>
            </a:pPr>
            <a:r>
              <a:rPr lang="en-US" altLang="zh-CN" sz="2400" kern="0" dirty="0">
                <a:solidFill>
                  <a:srgbClr val="FFFFFF"/>
                </a:solidFill>
                <a:latin typeface="Stencil Std" panose="04020904080802020404" pitchFamily="82" charset="0"/>
              </a:rPr>
              <a:t>1</a:t>
            </a:r>
            <a:endParaRPr lang="zh-CN" altLang="en-US" sz="2400" kern="0" dirty="0">
              <a:solidFill>
                <a:srgbClr val="FFFFFF"/>
              </a:solidFill>
              <a:latin typeface="Stencil Std" panose="04020904080802020404" pitchFamily="82" charset="0"/>
            </a:endParaRPr>
          </a:p>
        </p:txBody>
      </p:sp>
      <p:sp>
        <p:nvSpPr>
          <p:cNvPr id="39" name="MH_Other_6"/>
          <p:cNvSpPr/>
          <p:nvPr>
            <p:custDataLst>
              <p:tags r:id="rId12"/>
            </p:custDataLst>
          </p:nvPr>
        </p:nvSpPr>
        <p:spPr>
          <a:xfrm rot="14400000">
            <a:off x="4791076" y="3235326"/>
            <a:ext cx="1135062" cy="1430337"/>
          </a:xfrm>
          <a:custGeom>
            <a:avLst/>
            <a:gdLst>
              <a:gd name="connsiteX0" fmla="*/ 1037431 w 1136153"/>
              <a:gd name="connsiteY0" fmla="*/ 629354 h 1430870"/>
              <a:gd name="connsiteX1" fmla="*/ 846156 w 1136153"/>
              <a:gd name="connsiteY1" fmla="*/ 851479 h 1430870"/>
              <a:gd name="connsiteX2" fmla="*/ 593181 w 1136153"/>
              <a:gd name="connsiteY2" fmla="*/ 1030414 h 1430870"/>
              <a:gd name="connsiteX3" fmla="*/ 321694 w 1136153"/>
              <a:gd name="connsiteY3" fmla="*/ 1258709 h 1430870"/>
              <a:gd name="connsiteX4" fmla="*/ 209089 w 1136153"/>
              <a:gd name="connsiteY4" fmla="*/ 1372471 h 1430870"/>
              <a:gd name="connsiteX5" fmla="*/ 159087 w 1136153"/>
              <a:gd name="connsiteY5" fmla="*/ 1430870 h 1430870"/>
              <a:gd name="connsiteX6" fmla="*/ 143715 w 1136153"/>
              <a:gd name="connsiteY6" fmla="*/ 1354609 h 1430870"/>
              <a:gd name="connsiteX7" fmla="*/ 116894 w 1136153"/>
              <a:gd name="connsiteY7" fmla="*/ 1179710 h 1430870"/>
              <a:gd name="connsiteX8" fmla="*/ 88421 w 1136153"/>
              <a:gd name="connsiteY8" fmla="*/ 871159 h 1430870"/>
              <a:gd name="connsiteX9" fmla="*/ 24384 w 1136153"/>
              <a:gd name="connsiteY9" fmla="*/ 657852 h 1430870"/>
              <a:gd name="connsiteX10" fmla="*/ 0 w 1136153"/>
              <a:gd name="connsiteY10" fmla="*/ 610560 h 1430870"/>
              <a:gd name="connsiteX11" fmla="*/ 27745 w 1136153"/>
              <a:gd name="connsiteY11" fmla="*/ 553240 h 1430870"/>
              <a:gd name="connsiteX12" fmla="*/ 259993 w 1136153"/>
              <a:gd name="connsiteY12" fmla="*/ 265316 h 1430870"/>
              <a:gd name="connsiteX13" fmla="*/ 679563 w 1136153"/>
              <a:gd name="connsiteY13" fmla="*/ 67872 h 1430870"/>
              <a:gd name="connsiteX14" fmla="*/ 1012750 w 1136153"/>
              <a:gd name="connsiteY14" fmla="*/ 12340 h 1430870"/>
              <a:gd name="connsiteX15" fmla="*/ 1136153 w 1136153"/>
              <a:gd name="connsiteY15" fmla="*/ 0 h 1430870"/>
              <a:gd name="connsiteX16" fmla="*/ 1129983 w 1136153"/>
              <a:gd name="connsiteY16" fmla="*/ 86382 h 1430870"/>
              <a:gd name="connsiteX17" fmla="*/ 1117643 w 1136153"/>
              <a:gd name="connsiteY17" fmla="*/ 357868 h 1430870"/>
              <a:gd name="connsiteX18" fmla="*/ 1037431 w 1136153"/>
              <a:gd name="connsiteY18" fmla="*/ 629354 h 1430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153" h="1430870">
                <a:moveTo>
                  <a:pt x="1037431" y="629354"/>
                </a:moveTo>
                <a:cubicBezTo>
                  <a:pt x="992183" y="711623"/>
                  <a:pt x="920198" y="784636"/>
                  <a:pt x="846156" y="851479"/>
                </a:cubicBezTo>
                <a:cubicBezTo>
                  <a:pt x="772115" y="918323"/>
                  <a:pt x="680591" y="962542"/>
                  <a:pt x="593181" y="1030414"/>
                </a:cubicBezTo>
                <a:cubicBezTo>
                  <a:pt x="505770" y="1098285"/>
                  <a:pt x="402935" y="1181582"/>
                  <a:pt x="321694" y="1258709"/>
                </a:cubicBezTo>
                <a:cubicBezTo>
                  <a:pt x="281074" y="1297272"/>
                  <a:pt x="244310" y="1334293"/>
                  <a:pt x="209089" y="1372471"/>
                </a:cubicBezTo>
                <a:lnTo>
                  <a:pt x="159087" y="1430870"/>
                </a:lnTo>
                <a:lnTo>
                  <a:pt x="143715" y="1354609"/>
                </a:lnTo>
                <a:cubicBezTo>
                  <a:pt x="133379" y="1294613"/>
                  <a:pt x="124431" y="1234528"/>
                  <a:pt x="116894" y="1179710"/>
                </a:cubicBezTo>
                <a:cubicBezTo>
                  <a:pt x="101821" y="1070075"/>
                  <a:pt x="109288" y="968703"/>
                  <a:pt x="88421" y="871159"/>
                </a:cubicBezTo>
                <a:cubicBezTo>
                  <a:pt x="72771" y="798002"/>
                  <a:pt x="53536" y="724111"/>
                  <a:pt x="24384" y="657852"/>
                </a:cubicBezTo>
                <a:lnTo>
                  <a:pt x="0" y="610560"/>
                </a:lnTo>
                <a:lnTo>
                  <a:pt x="27745" y="553240"/>
                </a:lnTo>
                <a:cubicBezTo>
                  <a:pt x="91278" y="439044"/>
                  <a:pt x="171297" y="340900"/>
                  <a:pt x="259993" y="265316"/>
                </a:cubicBezTo>
                <a:cubicBezTo>
                  <a:pt x="378254" y="164537"/>
                  <a:pt x="520167" y="113119"/>
                  <a:pt x="679563" y="67872"/>
                </a:cubicBezTo>
                <a:lnTo>
                  <a:pt x="1012750" y="12340"/>
                </a:lnTo>
                <a:cubicBezTo>
                  <a:pt x="1088849" y="1028"/>
                  <a:pt x="1112501" y="514"/>
                  <a:pt x="1136153" y="0"/>
                </a:cubicBezTo>
                <a:cubicBezTo>
                  <a:pt x="1134096" y="28794"/>
                  <a:pt x="1133068" y="26737"/>
                  <a:pt x="1129983" y="86382"/>
                </a:cubicBezTo>
                <a:cubicBezTo>
                  <a:pt x="1126898" y="146027"/>
                  <a:pt x="1133068" y="267373"/>
                  <a:pt x="1117643" y="357868"/>
                </a:cubicBezTo>
                <a:cubicBezTo>
                  <a:pt x="1102217" y="448363"/>
                  <a:pt x="1082679" y="547086"/>
                  <a:pt x="1037431" y="629354"/>
                </a:cubicBezTo>
                <a:close/>
              </a:path>
            </a:pathLst>
          </a:custGeom>
          <a:solidFill>
            <a:schemeClr val="accent6">
              <a:lumMod val="40000"/>
              <a:lumOff val="60000"/>
            </a:schemeClr>
          </a:solidFill>
          <a:ln w="38100" cap="flat" cmpd="sng" algn="ctr">
            <a:solidFill>
              <a:srgbClr val="FFFFFF"/>
            </a:solidFill>
            <a:prstDash val="solid"/>
          </a:ln>
          <a:effectLst/>
        </p:spPr>
        <p:txBody>
          <a:bodyPr tIns="0" bIns="252000" anchor="ctr"/>
          <a:lstStyle/>
          <a:p>
            <a:pPr algn="ctr" eaLnBrk="1" hangingPunct="1">
              <a:defRPr/>
            </a:pPr>
            <a:r>
              <a:rPr lang="en-US" altLang="zh-CN" sz="2400" kern="0" dirty="0">
                <a:solidFill>
                  <a:srgbClr val="FFFFFF"/>
                </a:solidFill>
                <a:latin typeface="Stencil Std" panose="04020904080802020404" pitchFamily="82" charset="0"/>
              </a:rPr>
              <a:t>6</a:t>
            </a:r>
            <a:endParaRPr lang="zh-CN" altLang="en-US" sz="2400" kern="0" dirty="0">
              <a:solidFill>
                <a:srgbClr val="FFFFFF"/>
              </a:solidFill>
              <a:latin typeface="Stencil Std" panose="04020904080802020404" pitchFamily="82" charset="0"/>
            </a:endParaRPr>
          </a:p>
        </p:txBody>
      </p:sp>
      <p:pic>
        <p:nvPicPr>
          <p:cNvPr id="40" name="图片 3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4104" y="0"/>
            <a:ext cx="5473564" cy="6858000"/>
          </a:xfrm>
          <a:prstGeom prst="rect">
            <a:avLst/>
          </a:prstGeom>
        </p:spPr>
      </p:pic>
      <p:sp>
        <p:nvSpPr>
          <p:cNvPr id="41" name="矩形 40"/>
          <p:cNvSpPr/>
          <p:nvPr/>
        </p:nvSpPr>
        <p:spPr>
          <a:xfrm>
            <a:off x="1373822" y="887248"/>
            <a:ext cx="2159953" cy="572464"/>
          </a:xfrm>
          <a:prstGeom prst="rect">
            <a:avLst/>
          </a:prstGeom>
        </p:spPr>
        <p:txBody>
          <a:bodyPr wrap="square">
            <a:spAutoFit/>
          </a:bodyPr>
          <a:lstStyle/>
          <a:p>
            <a:pPr>
              <a:lnSpc>
                <a:spcPct val="130000"/>
              </a:lnSpc>
            </a:pPr>
            <a:r>
              <a:rPr lang="zh-CN" altLang="en-US" sz="24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6"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wipe(down)">
                                      <p:cBhvr>
                                        <p:cTn id="10" dur="290">
                                          <p:stCondLst>
                                            <p:cond delay="0"/>
                                          </p:stCondLst>
                                        </p:cTn>
                                        <p:tgtEl>
                                          <p:spTgt spid="32"/>
                                        </p:tgtEl>
                                      </p:cBhvr>
                                    </p:animEffect>
                                    <p:anim calcmode="lin" valueType="num">
                                      <p:cBhvr>
                                        <p:cTn id="11" dur="911"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2" dur="332"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3" dur="332" tmFilter="0, 0; 0.125,0.2665; 0.25,0.4; 0.375,0.465; 0.5,0.5;  0.625,0.535; 0.75,0.6; 0.875,0.7335; 1,1">
                                          <p:stCondLst>
                                            <p:cond delay="332"/>
                                          </p:stCondLst>
                                        </p:cTn>
                                        <p:tgtEl>
                                          <p:spTgt spid="32"/>
                                        </p:tgtEl>
                                        <p:attrNameLst>
                                          <p:attrName>ppt_y</p:attrName>
                                        </p:attrNameLst>
                                      </p:cBhvr>
                                      <p:tavLst>
                                        <p:tav tm="0" fmla="#ppt_y-sin(pi*$)/9">
                                          <p:val>
                                            <p:fltVal val="0"/>
                                          </p:val>
                                        </p:tav>
                                        <p:tav tm="100000">
                                          <p:val>
                                            <p:fltVal val="1"/>
                                          </p:val>
                                        </p:tav>
                                      </p:tavLst>
                                    </p:anim>
                                    <p:anim calcmode="lin" valueType="num">
                                      <p:cBhvr>
                                        <p:cTn id="14" dur="166" tmFilter="0, 0; 0.125,0.2665; 0.25,0.4; 0.375,0.465; 0.5,0.5;  0.625,0.535; 0.75,0.6; 0.875,0.7335; 1,1">
                                          <p:stCondLst>
                                            <p:cond delay="662"/>
                                          </p:stCondLst>
                                        </p:cTn>
                                        <p:tgtEl>
                                          <p:spTgt spid="32"/>
                                        </p:tgtEl>
                                        <p:attrNameLst>
                                          <p:attrName>ppt_y</p:attrName>
                                        </p:attrNameLst>
                                      </p:cBhvr>
                                      <p:tavLst>
                                        <p:tav tm="0" fmla="#ppt_y-sin(pi*$)/27">
                                          <p:val>
                                            <p:fltVal val="0"/>
                                          </p:val>
                                        </p:tav>
                                        <p:tav tm="100000">
                                          <p:val>
                                            <p:fltVal val="1"/>
                                          </p:val>
                                        </p:tav>
                                      </p:tavLst>
                                    </p:anim>
                                    <p:anim calcmode="lin" valueType="num">
                                      <p:cBhvr>
                                        <p:cTn id="15" dur="82" tmFilter="0, 0; 0.125,0.2665; 0.25,0.4; 0.375,0.465; 0.5,0.5;  0.625,0.535; 0.75,0.6; 0.875,0.7335; 1,1">
                                          <p:stCondLst>
                                            <p:cond delay="828"/>
                                          </p:stCondLst>
                                        </p:cTn>
                                        <p:tgtEl>
                                          <p:spTgt spid="32"/>
                                        </p:tgtEl>
                                        <p:attrNameLst>
                                          <p:attrName>ppt_y</p:attrName>
                                        </p:attrNameLst>
                                      </p:cBhvr>
                                      <p:tavLst>
                                        <p:tav tm="0" fmla="#ppt_y-sin(pi*$)/81">
                                          <p:val>
                                            <p:fltVal val="0"/>
                                          </p:val>
                                        </p:tav>
                                        <p:tav tm="100000">
                                          <p:val>
                                            <p:fltVal val="1"/>
                                          </p:val>
                                        </p:tav>
                                      </p:tavLst>
                                    </p:anim>
                                    <p:animScale>
                                      <p:cBhvr>
                                        <p:cTn id="16" dur="13">
                                          <p:stCondLst>
                                            <p:cond delay="325"/>
                                          </p:stCondLst>
                                        </p:cTn>
                                        <p:tgtEl>
                                          <p:spTgt spid="32"/>
                                        </p:tgtEl>
                                      </p:cBhvr>
                                      <p:to x="100000" y="60000"/>
                                    </p:animScale>
                                    <p:animScale>
                                      <p:cBhvr>
                                        <p:cTn id="17" dur="83" decel="50000">
                                          <p:stCondLst>
                                            <p:cond delay="338"/>
                                          </p:stCondLst>
                                        </p:cTn>
                                        <p:tgtEl>
                                          <p:spTgt spid="32"/>
                                        </p:tgtEl>
                                      </p:cBhvr>
                                      <p:to x="100000" y="100000"/>
                                    </p:animScale>
                                    <p:animScale>
                                      <p:cBhvr>
                                        <p:cTn id="18" dur="13">
                                          <p:stCondLst>
                                            <p:cond delay="656"/>
                                          </p:stCondLst>
                                        </p:cTn>
                                        <p:tgtEl>
                                          <p:spTgt spid="32"/>
                                        </p:tgtEl>
                                      </p:cBhvr>
                                      <p:to x="100000" y="80000"/>
                                    </p:animScale>
                                    <p:animScale>
                                      <p:cBhvr>
                                        <p:cTn id="19" dur="83" decel="50000">
                                          <p:stCondLst>
                                            <p:cond delay="669"/>
                                          </p:stCondLst>
                                        </p:cTn>
                                        <p:tgtEl>
                                          <p:spTgt spid="32"/>
                                        </p:tgtEl>
                                      </p:cBhvr>
                                      <p:to x="100000" y="100000"/>
                                    </p:animScale>
                                    <p:animScale>
                                      <p:cBhvr>
                                        <p:cTn id="20" dur="13">
                                          <p:stCondLst>
                                            <p:cond delay="821"/>
                                          </p:stCondLst>
                                        </p:cTn>
                                        <p:tgtEl>
                                          <p:spTgt spid="32"/>
                                        </p:tgtEl>
                                      </p:cBhvr>
                                      <p:to x="100000" y="90000"/>
                                    </p:animScale>
                                    <p:animScale>
                                      <p:cBhvr>
                                        <p:cTn id="21" dur="83" decel="50000">
                                          <p:stCondLst>
                                            <p:cond delay="834"/>
                                          </p:stCondLst>
                                        </p:cTn>
                                        <p:tgtEl>
                                          <p:spTgt spid="32"/>
                                        </p:tgtEl>
                                      </p:cBhvr>
                                      <p:to x="100000" y="100000"/>
                                    </p:animScale>
                                    <p:animScale>
                                      <p:cBhvr>
                                        <p:cTn id="22" dur="13">
                                          <p:stCondLst>
                                            <p:cond delay="904"/>
                                          </p:stCondLst>
                                        </p:cTn>
                                        <p:tgtEl>
                                          <p:spTgt spid="32"/>
                                        </p:tgtEl>
                                      </p:cBhvr>
                                      <p:to x="100000" y="95000"/>
                                    </p:animScale>
                                    <p:animScale>
                                      <p:cBhvr>
                                        <p:cTn id="23" dur="83" decel="50000">
                                          <p:stCondLst>
                                            <p:cond delay="917"/>
                                          </p:stCondLst>
                                        </p:cTn>
                                        <p:tgtEl>
                                          <p:spTgt spid="32"/>
                                        </p:tgtEl>
                                      </p:cBhvr>
                                      <p:to x="100000" y="100000"/>
                                    </p:animScale>
                                  </p:childTnLst>
                                </p:cTn>
                              </p:par>
                              <p:par>
                                <p:cTn id="24" presetID="22" presetClass="entr" presetSubtype="4"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down)">
                                      <p:cBhvr>
                                        <p:cTn id="26" dur="500"/>
                                        <p:tgtEl>
                                          <p:spTgt spid="37"/>
                                        </p:tgtEl>
                                      </p:cBhvr>
                                    </p:animEffect>
                                  </p:childTnLst>
                                </p:cTn>
                              </p:par>
                              <p:par>
                                <p:cTn id="27" presetID="26"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down)">
                                      <p:cBhvr>
                                        <p:cTn id="29" dur="290">
                                          <p:stCondLst>
                                            <p:cond delay="0"/>
                                          </p:stCondLst>
                                        </p:cTn>
                                        <p:tgtEl>
                                          <p:spTgt spid="36"/>
                                        </p:tgtEl>
                                      </p:cBhvr>
                                    </p:animEffect>
                                    <p:anim calcmode="lin" valueType="num">
                                      <p:cBhvr>
                                        <p:cTn id="30" dur="911"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31" dur="332"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32" dur="332" tmFilter="0, 0; 0.125,0.2665; 0.25,0.4; 0.375,0.465; 0.5,0.5;  0.625,0.535; 0.75,0.6; 0.875,0.7335; 1,1">
                                          <p:stCondLst>
                                            <p:cond delay="332"/>
                                          </p:stCondLst>
                                        </p:cTn>
                                        <p:tgtEl>
                                          <p:spTgt spid="36"/>
                                        </p:tgtEl>
                                        <p:attrNameLst>
                                          <p:attrName>ppt_y</p:attrName>
                                        </p:attrNameLst>
                                      </p:cBhvr>
                                      <p:tavLst>
                                        <p:tav tm="0" fmla="#ppt_y-sin(pi*$)/9">
                                          <p:val>
                                            <p:fltVal val="0"/>
                                          </p:val>
                                        </p:tav>
                                        <p:tav tm="100000">
                                          <p:val>
                                            <p:fltVal val="1"/>
                                          </p:val>
                                        </p:tav>
                                      </p:tavLst>
                                    </p:anim>
                                    <p:anim calcmode="lin" valueType="num">
                                      <p:cBhvr>
                                        <p:cTn id="33" dur="166" tmFilter="0, 0; 0.125,0.2665; 0.25,0.4; 0.375,0.465; 0.5,0.5;  0.625,0.535; 0.75,0.6; 0.875,0.7335; 1,1">
                                          <p:stCondLst>
                                            <p:cond delay="662"/>
                                          </p:stCondLst>
                                        </p:cTn>
                                        <p:tgtEl>
                                          <p:spTgt spid="36"/>
                                        </p:tgtEl>
                                        <p:attrNameLst>
                                          <p:attrName>ppt_y</p:attrName>
                                        </p:attrNameLst>
                                      </p:cBhvr>
                                      <p:tavLst>
                                        <p:tav tm="0" fmla="#ppt_y-sin(pi*$)/27">
                                          <p:val>
                                            <p:fltVal val="0"/>
                                          </p:val>
                                        </p:tav>
                                        <p:tav tm="100000">
                                          <p:val>
                                            <p:fltVal val="1"/>
                                          </p:val>
                                        </p:tav>
                                      </p:tavLst>
                                    </p:anim>
                                    <p:anim calcmode="lin" valueType="num">
                                      <p:cBhvr>
                                        <p:cTn id="34" dur="82" tmFilter="0, 0; 0.125,0.2665; 0.25,0.4; 0.375,0.465; 0.5,0.5;  0.625,0.535; 0.75,0.6; 0.875,0.7335; 1,1">
                                          <p:stCondLst>
                                            <p:cond delay="828"/>
                                          </p:stCondLst>
                                        </p:cTn>
                                        <p:tgtEl>
                                          <p:spTgt spid="36"/>
                                        </p:tgtEl>
                                        <p:attrNameLst>
                                          <p:attrName>ppt_y</p:attrName>
                                        </p:attrNameLst>
                                      </p:cBhvr>
                                      <p:tavLst>
                                        <p:tav tm="0" fmla="#ppt_y-sin(pi*$)/81">
                                          <p:val>
                                            <p:fltVal val="0"/>
                                          </p:val>
                                        </p:tav>
                                        <p:tav tm="100000">
                                          <p:val>
                                            <p:fltVal val="1"/>
                                          </p:val>
                                        </p:tav>
                                      </p:tavLst>
                                    </p:anim>
                                    <p:animScale>
                                      <p:cBhvr>
                                        <p:cTn id="35" dur="13">
                                          <p:stCondLst>
                                            <p:cond delay="325"/>
                                          </p:stCondLst>
                                        </p:cTn>
                                        <p:tgtEl>
                                          <p:spTgt spid="36"/>
                                        </p:tgtEl>
                                      </p:cBhvr>
                                      <p:to x="100000" y="60000"/>
                                    </p:animScale>
                                    <p:animScale>
                                      <p:cBhvr>
                                        <p:cTn id="36" dur="83" decel="50000">
                                          <p:stCondLst>
                                            <p:cond delay="338"/>
                                          </p:stCondLst>
                                        </p:cTn>
                                        <p:tgtEl>
                                          <p:spTgt spid="36"/>
                                        </p:tgtEl>
                                      </p:cBhvr>
                                      <p:to x="100000" y="100000"/>
                                    </p:animScale>
                                    <p:animScale>
                                      <p:cBhvr>
                                        <p:cTn id="37" dur="13">
                                          <p:stCondLst>
                                            <p:cond delay="656"/>
                                          </p:stCondLst>
                                        </p:cTn>
                                        <p:tgtEl>
                                          <p:spTgt spid="36"/>
                                        </p:tgtEl>
                                      </p:cBhvr>
                                      <p:to x="100000" y="80000"/>
                                    </p:animScale>
                                    <p:animScale>
                                      <p:cBhvr>
                                        <p:cTn id="38" dur="83" decel="50000">
                                          <p:stCondLst>
                                            <p:cond delay="669"/>
                                          </p:stCondLst>
                                        </p:cTn>
                                        <p:tgtEl>
                                          <p:spTgt spid="36"/>
                                        </p:tgtEl>
                                      </p:cBhvr>
                                      <p:to x="100000" y="100000"/>
                                    </p:animScale>
                                    <p:animScale>
                                      <p:cBhvr>
                                        <p:cTn id="39" dur="13">
                                          <p:stCondLst>
                                            <p:cond delay="821"/>
                                          </p:stCondLst>
                                        </p:cTn>
                                        <p:tgtEl>
                                          <p:spTgt spid="36"/>
                                        </p:tgtEl>
                                      </p:cBhvr>
                                      <p:to x="100000" y="90000"/>
                                    </p:animScale>
                                    <p:animScale>
                                      <p:cBhvr>
                                        <p:cTn id="40" dur="83" decel="50000">
                                          <p:stCondLst>
                                            <p:cond delay="834"/>
                                          </p:stCondLst>
                                        </p:cTn>
                                        <p:tgtEl>
                                          <p:spTgt spid="36"/>
                                        </p:tgtEl>
                                      </p:cBhvr>
                                      <p:to x="100000" y="100000"/>
                                    </p:animScale>
                                    <p:animScale>
                                      <p:cBhvr>
                                        <p:cTn id="41" dur="13">
                                          <p:stCondLst>
                                            <p:cond delay="904"/>
                                          </p:stCondLst>
                                        </p:cTn>
                                        <p:tgtEl>
                                          <p:spTgt spid="36"/>
                                        </p:tgtEl>
                                      </p:cBhvr>
                                      <p:to x="100000" y="95000"/>
                                    </p:animScale>
                                    <p:animScale>
                                      <p:cBhvr>
                                        <p:cTn id="42" dur="83" decel="50000">
                                          <p:stCondLst>
                                            <p:cond delay="917"/>
                                          </p:stCondLst>
                                        </p:cTn>
                                        <p:tgtEl>
                                          <p:spTgt spid="36"/>
                                        </p:tgtEl>
                                      </p:cBhvr>
                                      <p:to x="100000" y="100000"/>
                                    </p:animScale>
                                  </p:childTnLst>
                                </p:cTn>
                              </p:par>
                              <p:par>
                                <p:cTn id="43" presetID="22" presetClass="entr" presetSubtype="8"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left)">
                                      <p:cBhvr>
                                        <p:cTn id="45" dur="500"/>
                                        <p:tgtEl>
                                          <p:spTgt spid="30"/>
                                        </p:tgtEl>
                                      </p:cBhvr>
                                    </p:animEffect>
                                  </p:childTnLst>
                                </p:cTn>
                              </p:par>
                              <p:par>
                                <p:cTn id="46" presetID="26" presetClass="entr" presetSubtype="0"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ipe(down)">
                                      <p:cBhvr>
                                        <p:cTn id="48" dur="290">
                                          <p:stCondLst>
                                            <p:cond delay="0"/>
                                          </p:stCondLst>
                                        </p:cTn>
                                        <p:tgtEl>
                                          <p:spTgt spid="35"/>
                                        </p:tgtEl>
                                      </p:cBhvr>
                                    </p:animEffect>
                                    <p:anim calcmode="lin" valueType="num">
                                      <p:cBhvr>
                                        <p:cTn id="49" dur="911"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50" dur="332"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51" dur="332" tmFilter="0, 0; 0.125,0.2665; 0.25,0.4; 0.375,0.465; 0.5,0.5;  0.625,0.535; 0.75,0.6; 0.875,0.7335; 1,1">
                                          <p:stCondLst>
                                            <p:cond delay="332"/>
                                          </p:stCondLst>
                                        </p:cTn>
                                        <p:tgtEl>
                                          <p:spTgt spid="35"/>
                                        </p:tgtEl>
                                        <p:attrNameLst>
                                          <p:attrName>ppt_y</p:attrName>
                                        </p:attrNameLst>
                                      </p:cBhvr>
                                      <p:tavLst>
                                        <p:tav tm="0" fmla="#ppt_y-sin(pi*$)/9">
                                          <p:val>
                                            <p:fltVal val="0"/>
                                          </p:val>
                                        </p:tav>
                                        <p:tav tm="100000">
                                          <p:val>
                                            <p:fltVal val="1"/>
                                          </p:val>
                                        </p:tav>
                                      </p:tavLst>
                                    </p:anim>
                                    <p:anim calcmode="lin" valueType="num">
                                      <p:cBhvr>
                                        <p:cTn id="52" dur="166" tmFilter="0, 0; 0.125,0.2665; 0.25,0.4; 0.375,0.465; 0.5,0.5;  0.625,0.535; 0.75,0.6; 0.875,0.7335; 1,1">
                                          <p:stCondLst>
                                            <p:cond delay="662"/>
                                          </p:stCondLst>
                                        </p:cTn>
                                        <p:tgtEl>
                                          <p:spTgt spid="35"/>
                                        </p:tgtEl>
                                        <p:attrNameLst>
                                          <p:attrName>ppt_y</p:attrName>
                                        </p:attrNameLst>
                                      </p:cBhvr>
                                      <p:tavLst>
                                        <p:tav tm="0" fmla="#ppt_y-sin(pi*$)/27">
                                          <p:val>
                                            <p:fltVal val="0"/>
                                          </p:val>
                                        </p:tav>
                                        <p:tav tm="100000">
                                          <p:val>
                                            <p:fltVal val="1"/>
                                          </p:val>
                                        </p:tav>
                                      </p:tavLst>
                                    </p:anim>
                                    <p:anim calcmode="lin" valueType="num">
                                      <p:cBhvr>
                                        <p:cTn id="53" dur="82" tmFilter="0, 0; 0.125,0.2665; 0.25,0.4; 0.375,0.465; 0.5,0.5;  0.625,0.535; 0.75,0.6; 0.875,0.7335; 1,1">
                                          <p:stCondLst>
                                            <p:cond delay="828"/>
                                          </p:stCondLst>
                                        </p:cTn>
                                        <p:tgtEl>
                                          <p:spTgt spid="35"/>
                                        </p:tgtEl>
                                        <p:attrNameLst>
                                          <p:attrName>ppt_y</p:attrName>
                                        </p:attrNameLst>
                                      </p:cBhvr>
                                      <p:tavLst>
                                        <p:tav tm="0" fmla="#ppt_y-sin(pi*$)/81">
                                          <p:val>
                                            <p:fltVal val="0"/>
                                          </p:val>
                                        </p:tav>
                                        <p:tav tm="100000">
                                          <p:val>
                                            <p:fltVal val="1"/>
                                          </p:val>
                                        </p:tav>
                                      </p:tavLst>
                                    </p:anim>
                                    <p:animScale>
                                      <p:cBhvr>
                                        <p:cTn id="54" dur="13">
                                          <p:stCondLst>
                                            <p:cond delay="325"/>
                                          </p:stCondLst>
                                        </p:cTn>
                                        <p:tgtEl>
                                          <p:spTgt spid="35"/>
                                        </p:tgtEl>
                                      </p:cBhvr>
                                      <p:to x="100000" y="60000"/>
                                    </p:animScale>
                                    <p:animScale>
                                      <p:cBhvr>
                                        <p:cTn id="55" dur="83" decel="50000">
                                          <p:stCondLst>
                                            <p:cond delay="338"/>
                                          </p:stCondLst>
                                        </p:cTn>
                                        <p:tgtEl>
                                          <p:spTgt spid="35"/>
                                        </p:tgtEl>
                                      </p:cBhvr>
                                      <p:to x="100000" y="100000"/>
                                    </p:animScale>
                                    <p:animScale>
                                      <p:cBhvr>
                                        <p:cTn id="56" dur="13">
                                          <p:stCondLst>
                                            <p:cond delay="656"/>
                                          </p:stCondLst>
                                        </p:cTn>
                                        <p:tgtEl>
                                          <p:spTgt spid="35"/>
                                        </p:tgtEl>
                                      </p:cBhvr>
                                      <p:to x="100000" y="80000"/>
                                    </p:animScale>
                                    <p:animScale>
                                      <p:cBhvr>
                                        <p:cTn id="57" dur="83" decel="50000">
                                          <p:stCondLst>
                                            <p:cond delay="669"/>
                                          </p:stCondLst>
                                        </p:cTn>
                                        <p:tgtEl>
                                          <p:spTgt spid="35"/>
                                        </p:tgtEl>
                                      </p:cBhvr>
                                      <p:to x="100000" y="100000"/>
                                    </p:animScale>
                                    <p:animScale>
                                      <p:cBhvr>
                                        <p:cTn id="58" dur="13">
                                          <p:stCondLst>
                                            <p:cond delay="821"/>
                                          </p:stCondLst>
                                        </p:cTn>
                                        <p:tgtEl>
                                          <p:spTgt spid="35"/>
                                        </p:tgtEl>
                                      </p:cBhvr>
                                      <p:to x="100000" y="90000"/>
                                    </p:animScale>
                                    <p:animScale>
                                      <p:cBhvr>
                                        <p:cTn id="59" dur="83" decel="50000">
                                          <p:stCondLst>
                                            <p:cond delay="834"/>
                                          </p:stCondLst>
                                        </p:cTn>
                                        <p:tgtEl>
                                          <p:spTgt spid="35"/>
                                        </p:tgtEl>
                                      </p:cBhvr>
                                      <p:to x="100000" y="100000"/>
                                    </p:animScale>
                                    <p:animScale>
                                      <p:cBhvr>
                                        <p:cTn id="60" dur="13">
                                          <p:stCondLst>
                                            <p:cond delay="904"/>
                                          </p:stCondLst>
                                        </p:cTn>
                                        <p:tgtEl>
                                          <p:spTgt spid="35"/>
                                        </p:tgtEl>
                                      </p:cBhvr>
                                      <p:to x="100000" y="95000"/>
                                    </p:animScale>
                                    <p:animScale>
                                      <p:cBhvr>
                                        <p:cTn id="61" dur="83" decel="50000">
                                          <p:stCondLst>
                                            <p:cond delay="917"/>
                                          </p:stCondLst>
                                        </p:cTn>
                                        <p:tgtEl>
                                          <p:spTgt spid="35"/>
                                        </p:tgtEl>
                                      </p:cBhvr>
                                      <p:to x="100000" y="100000"/>
                                    </p:animScale>
                                  </p:childTnLst>
                                </p:cTn>
                              </p:par>
                              <p:par>
                                <p:cTn id="62" presetID="22" presetClass="entr" presetSubtype="1"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up)">
                                      <p:cBhvr>
                                        <p:cTn id="64" dur="500"/>
                                        <p:tgtEl>
                                          <p:spTgt spid="29"/>
                                        </p:tgtEl>
                                      </p:cBhvr>
                                    </p:animEffect>
                                  </p:childTnLst>
                                </p:cTn>
                              </p:par>
                              <p:par>
                                <p:cTn id="65" presetID="26"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ipe(down)">
                                      <p:cBhvr>
                                        <p:cTn id="67" dur="290">
                                          <p:stCondLst>
                                            <p:cond delay="0"/>
                                          </p:stCondLst>
                                        </p:cTn>
                                        <p:tgtEl>
                                          <p:spTgt spid="31"/>
                                        </p:tgtEl>
                                      </p:cBhvr>
                                    </p:animEffect>
                                    <p:anim calcmode="lin" valueType="num">
                                      <p:cBhvr>
                                        <p:cTn id="68" dur="911"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69" dur="332"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70" dur="332" tmFilter="0, 0; 0.125,0.2665; 0.25,0.4; 0.375,0.465; 0.5,0.5;  0.625,0.535; 0.75,0.6; 0.875,0.7335; 1,1">
                                          <p:stCondLst>
                                            <p:cond delay="332"/>
                                          </p:stCondLst>
                                        </p:cTn>
                                        <p:tgtEl>
                                          <p:spTgt spid="31"/>
                                        </p:tgtEl>
                                        <p:attrNameLst>
                                          <p:attrName>ppt_y</p:attrName>
                                        </p:attrNameLst>
                                      </p:cBhvr>
                                      <p:tavLst>
                                        <p:tav tm="0" fmla="#ppt_y-sin(pi*$)/9">
                                          <p:val>
                                            <p:fltVal val="0"/>
                                          </p:val>
                                        </p:tav>
                                        <p:tav tm="100000">
                                          <p:val>
                                            <p:fltVal val="1"/>
                                          </p:val>
                                        </p:tav>
                                      </p:tavLst>
                                    </p:anim>
                                    <p:anim calcmode="lin" valueType="num">
                                      <p:cBhvr>
                                        <p:cTn id="71" dur="166" tmFilter="0, 0; 0.125,0.2665; 0.25,0.4; 0.375,0.465; 0.5,0.5;  0.625,0.535; 0.75,0.6; 0.875,0.7335; 1,1">
                                          <p:stCondLst>
                                            <p:cond delay="662"/>
                                          </p:stCondLst>
                                        </p:cTn>
                                        <p:tgtEl>
                                          <p:spTgt spid="31"/>
                                        </p:tgtEl>
                                        <p:attrNameLst>
                                          <p:attrName>ppt_y</p:attrName>
                                        </p:attrNameLst>
                                      </p:cBhvr>
                                      <p:tavLst>
                                        <p:tav tm="0" fmla="#ppt_y-sin(pi*$)/27">
                                          <p:val>
                                            <p:fltVal val="0"/>
                                          </p:val>
                                        </p:tav>
                                        <p:tav tm="100000">
                                          <p:val>
                                            <p:fltVal val="1"/>
                                          </p:val>
                                        </p:tav>
                                      </p:tavLst>
                                    </p:anim>
                                    <p:anim calcmode="lin" valueType="num">
                                      <p:cBhvr>
                                        <p:cTn id="72" dur="82" tmFilter="0, 0; 0.125,0.2665; 0.25,0.4; 0.375,0.465; 0.5,0.5;  0.625,0.535; 0.75,0.6; 0.875,0.7335; 1,1">
                                          <p:stCondLst>
                                            <p:cond delay="828"/>
                                          </p:stCondLst>
                                        </p:cTn>
                                        <p:tgtEl>
                                          <p:spTgt spid="31"/>
                                        </p:tgtEl>
                                        <p:attrNameLst>
                                          <p:attrName>ppt_y</p:attrName>
                                        </p:attrNameLst>
                                      </p:cBhvr>
                                      <p:tavLst>
                                        <p:tav tm="0" fmla="#ppt_y-sin(pi*$)/81">
                                          <p:val>
                                            <p:fltVal val="0"/>
                                          </p:val>
                                        </p:tav>
                                        <p:tav tm="100000">
                                          <p:val>
                                            <p:fltVal val="1"/>
                                          </p:val>
                                        </p:tav>
                                      </p:tavLst>
                                    </p:anim>
                                    <p:animScale>
                                      <p:cBhvr>
                                        <p:cTn id="73" dur="13">
                                          <p:stCondLst>
                                            <p:cond delay="325"/>
                                          </p:stCondLst>
                                        </p:cTn>
                                        <p:tgtEl>
                                          <p:spTgt spid="31"/>
                                        </p:tgtEl>
                                      </p:cBhvr>
                                      <p:to x="100000" y="60000"/>
                                    </p:animScale>
                                    <p:animScale>
                                      <p:cBhvr>
                                        <p:cTn id="74" dur="83" decel="50000">
                                          <p:stCondLst>
                                            <p:cond delay="338"/>
                                          </p:stCondLst>
                                        </p:cTn>
                                        <p:tgtEl>
                                          <p:spTgt spid="31"/>
                                        </p:tgtEl>
                                      </p:cBhvr>
                                      <p:to x="100000" y="100000"/>
                                    </p:animScale>
                                    <p:animScale>
                                      <p:cBhvr>
                                        <p:cTn id="75" dur="13">
                                          <p:stCondLst>
                                            <p:cond delay="656"/>
                                          </p:stCondLst>
                                        </p:cTn>
                                        <p:tgtEl>
                                          <p:spTgt spid="31"/>
                                        </p:tgtEl>
                                      </p:cBhvr>
                                      <p:to x="100000" y="80000"/>
                                    </p:animScale>
                                    <p:animScale>
                                      <p:cBhvr>
                                        <p:cTn id="76" dur="83" decel="50000">
                                          <p:stCondLst>
                                            <p:cond delay="669"/>
                                          </p:stCondLst>
                                        </p:cTn>
                                        <p:tgtEl>
                                          <p:spTgt spid="31"/>
                                        </p:tgtEl>
                                      </p:cBhvr>
                                      <p:to x="100000" y="100000"/>
                                    </p:animScale>
                                    <p:animScale>
                                      <p:cBhvr>
                                        <p:cTn id="77" dur="13">
                                          <p:stCondLst>
                                            <p:cond delay="821"/>
                                          </p:stCondLst>
                                        </p:cTn>
                                        <p:tgtEl>
                                          <p:spTgt spid="31"/>
                                        </p:tgtEl>
                                      </p:cBhvr>
                                      <p:to x="100000" y="90000"/>
                                    </p:animScale>
                                    <p:animScale>
                                      <p:cBhvr>
                                        <p:cTn id="78" dur="83" decel="50000">
                                          <p:stCondLst>
                                            <p:cond delay="834"/>
                                          </p:stCondLst>
                                        </p:cTn>
                                        <p:tgtEl>
                                          <p:spTgt spid="31"/>
                                        </p:tgtEl>
                                      </p:cBhvr>
                                      <p:to x="100000" y="100000"/>
                                    </p:animScale>
                                    <p:animScale>
                                      <p:cBhvr>
                                        <p:cTn id="79" dur="13">
                                          <p:stCondLst>
                                            <p:cond delay="904"/>
                                          </p:stCondLst>
                                        </p:cTn>
                                        <p:tgtEl>
                                          <p:spTgt spid="31"/>
                                        </p:tgtEl>
                                      </p:cBhvr>
                                      <p:to x="100000" y="95000"/>
                                    </p:animScale>
                                    <p:animScale>
                                      <p:cBhvr>
                                        <p:cTn id="80" dur="83" decel="50000">
                                          <p:stCondLst>
                                            <p:cond delay="917"/>
                                          </p:stCondLst>
                                        </p:cTn>
                                        <p:tgtEl>
                                          <p:spTgt spid="31"/>
                                        </p:tgtEl>
                                      </p:cBhvr>
                                      <p:to x="100000" y="100000"/>
                                    </p:animScale>
                                  </p:childTnLst>
                                </p:cTn>
                              </p:par>
                              <p:par>
                                <p:cTn id="81" presetID="22" presetClass="entr" presetSubtype="1" fill="hold" grpId="0" nodeType="withEffect">
                                  <p:stCondLst>
                                    <p:cond delay="0"/>
                                  </p:stCondLst>
                                  <p:childTnLst>
                                    <p:set>
                                      <p:cBhvr>
                                        <p:cTn id="82" dur="1" fill="hold">
                                          <p:stCondLst>
                                            <p:cond delay="0"/>
                                          </p:stCondLst>
                                        </p:cTn>
                                        <p:tgtEl>
                                          <p:spTgt spid="26"/>
                                        </p:tgtEl>
                                        <p:attrNameLst>
                                          <p:attrName>style.visibility</p:attrName>
                                        </p:attrNameLst>
                                      </p:cBhvr>
                                      <p:to>
                                        <p:strVal val="visible"/>
                                      </p:to>
                                    </p:set>
                                    <p:animEffect transition="in" filter="wipe(up)">
                                      <p:cBhvr>
                                        <p:cTn id="83" dur="500"/>
                                        <p:tgtEl>
                                          <p:spTgt spid="26"/>
                                        </p:tgtEl>
                                      </p:cBhvr>
                                    </p:animEffect>
                                  </p:childTnLst>
                                </p:cTn>
                              </p:par>
                              <p:par>
                                <p:cTn id="84" presetID="26" presetClass="entr" presetSubtype="0" fill="hold" grpId="0" nodeType="with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wipe(down)">
                                      <p:cBhvr>
                                        <p:cTn id="86" dur="290">
                                          <p:stCondLst>
                                            <p:cond delay="0"/>
                                          </p:stCondLst>
                                        </p:cTn>
                                        <p:tgtEl>
                                          <p:spTgt spid="33"/>
                                        </p:tgtEl>
                                      </p:cBhvr>
                                    </p:animEffect>
                                    <p:anim calcmode="lin" valueType="num">
                                      <p:cBhvr>
                                        <p:cTn id="87" dur="911"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88" dur="332"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89" dur="332" tmFilter="0, 0; 0.125,0.2665; 0.25,0.4; 0.375,0.465; 0.5,0.5;  0.625,0.535; 0.75,0.6; 0.875,0.7335; 1,1">
                                          <p:stCondLst>
                                            <p:cond delay="332"/>
                                          </p:stCondLst>
                                        </p:cTn>
                                        <p:tgtEl>
                                          <p:spTgt spid="33"/>
                                        </p:tgtEl>
                                        <p:attrNameLst>
                                          <p:attrName>ppt_y</p:attrName>
                                        </p:attrNameLst>
                                      </p:cBhvr>
                                      <p:tavLst>
                                        <p:tav tm="0" fmla="#ppt_y-sin(pi*$)/9">
                                          <p:val>
                                            <p:fltVal val="0"/>
                                          </p:val>
                                        </p:tav>
                                        <p:tav tm="100000">
                                          <p:val>
                                            <p:fltVal val="1"/>
                                          </p:val>
                                        </p:tav>
                                      </p:tavLst>
                                    </p:anim>
                                    <p:anim calcmode="lin" valueType="num">
                                      <p:cBhvr>
                                        <p:cTn id="90" dur="166" tmFilter="0, 0; 0.125,0.2665; 0.25,0.4; 0.375,0.465; 0.5,0.5;  0.625,0.535; 0.75,0.6; 0.875,0.7335; 1,1">
                                          <p:stCondLst>
                                            <p:cond delay="662"/>
                                          </p:stCondLst>
                                        </p:cTn>
                                        <p:tgtEl>
                                          <p:spTgt spid="33"/>
                                        </p:tgtEl>
                                        <p:attrNameLst>
                                          <p:attrName>ppt_y</p:attrName>
                                        </p:attrNameLst>
                                      </p:cBhvr>
                                      <p:tavLst>
                                        <p:tav tm="0" fmla="#ppt_y-sin(pi*$)/27">
                                          <p:val>
                                            <p:fltVal val="0"/>
                                          </p:val>
                                        </p:tav>
                                        <p:tav tm="100000">
                                          <p:val>
                                            <p:fltVal val="1"/>
                                          </p:val>
                                        </p:tav>
                                      </p:tavLst>
                                    </p:anim>
                                    <p:anim calcmode="lin" valueType="num">
                                      <p:cBhvr>
                                        <p:cTn id="91" dur="82" tmFilter="0, 0; 0.125,0.2665; 0.25,0.4; 0.375,0.465; 0.5,0.5;  0.625,0.535; 0.75,0.6; 0.875,0.7335; 1,1">
                                          <p:stCondLst>
                                            <p:cond delay="828"/>
                                          </p:stCondLst>
                                        </p:cTn>
                                        <p:tgtEl>
                                          <p:spTgt spid="33"/>
                                        </p:tgtEl>
                                        <p:attrNameLst>
                                          <p:attrName>ppt_y</p:attrName>
                                        </p:attrNameLst>
                                      </p:cBhvr>
                                      <p:tavLst>
                                        <p:tav tm="0" fmla="#ppt_y-sin(pi*$)/81">
                                          <p:val>
                                            <p:fltVal val="0"/>
                                          </p:val>
                                        </p:tav>
                                        <p:tav tm="100000">
                                          <p:val>
                                            <p:fltVal val="1"/>
                                          </p:val>
                                        </p:tav>
                                      </p:tavLst>
                                    </p:anim>
                                    <p:animScale>
                                      <p:cBhvr>
                                        <p:cTn id="92" dur="13">
                                          <p:stCondLst>
                                            <p:cond delay="325"/>
                                          </p:stCondLst>
                                        </p:cTn>
                                        <p:tgtEl>
                                          <p:spTgt spid="33"/>
                                        </p:tgtEl>
                                      </p:cBhvr>
                                      <p:to x="100000" y="60000"/>
                                    </p:animScale>
                                    <p:animScale>
                                      <p:cBhvr>
                                        <p:cTn id="93" dur="83" decel="50000">
                                          <p:stCondLst>
                                            <p:cond delay="338"/>
                                          </p:stCondLst>
                                        </p:cTn>
                                        <p:tgtEl>
                                          <p:spTgt spid="33"/>
                                        </p:tgtEl>
                                      </p:cBhvr>
                                      <p:to x="100000" y="100000"/>
                                    </p:animScale>
                                    <p:animScale>
                                      <p:cBhvr>
                                        <p:cTn id="94" dur="13">
                                          <p:stCondLst>
                                            <p:cond delay="656"/>
                                          </p:stCondLst>
                                        </p:cTn>
                                        <p:tgtEl>
                                          <p:spTgt spid="33"/>
                                        </p:tgtEl>
                                      </p:cBhvr>
                                      <p:to x="100000" y="80000"/>
                                    </p:animScale>
                                    <p:animScale>
                                      <p:cBhvr>
                                        <p:cTn id="95" dur="83" decel="50000">
                                          <p:stCondLst>
                                            <p:cond delay="669"/>
                                          </p:stCondLst>
                                        </p:cTn>
                                        <p:tgtEl>
                                          <p:spTgt spid="33"/>
                                        </p:tgtEl>
                                      </p:cBhvr>
                                      <p:to x="100000" y="100000"/>
                                    </p:animScale>
                                    <p:animScale>
                                      <p:cBhvr>
                                        <p:cTn id="96" dur="13">
                                          <p:stCondLst>
                                            <p:cond delay="821"/>
                                          </p:stCondLst>
                                        </p:cTn>
                                        <p:tgtEl>
                                          <p:spTgt spid="33"/>
                                        </p:tgtEl>
                                      </p:cBhvr>
                                      <p:to x="100000" y="90000"/>
                                    </p:animScale>
                                    <p:animScale>
                                      <p:cBhvr>
                                        <p:cTn id="97" dur="83" decel="50000">
                                          <p:stCondLst>
                                            <p:cond delay="834"/>
                                          </p:stCondLst>
                                        </p:cTn>
                                        <p:tgtEl>
                                          <p:spTgt spid="33"/>
                                        </p:tgtEl>
                                      </p:cBhvr>
                                      <p:to x="100000" y="100000"/>
                                    </p:animScale>
                                    <p:animScale>
                                      <p:cBhvr>
                                        <p:cTn id="98" dur="13">
                                          <p:stCondLst>
                                            <p:cond delay="904"/>
                                          </p:stCondLst>
                                        </p:cTn>
                                        <p:tgtEl>
                                          <p:spTgt spid="33"/>
                                        </p:tgtEl>
                                      </p:cBhvr>
                                      <p:to x="100000" y="95000"/>
                                    </p:animScale>
                                    <p:animScale>
                                      <p:cBhvr>
                                        <p:cTn id="99" dur="83" decel="50000">
                                          <p:stCondLst>
                                            <p:cond delay="917"/>
                                          </p:stCondLst>
                                        </p:cTn>
                                        <p:tgtEl>
                                          <p:spTgt spid="33"/>
                                        </p:tgtEl>
                                      </p:cBhvr>
                                      <p:to x="100000" y="100000"/>
                                    </p:animScale>
                                  </p:childTnLst>
                                </p:cTn>
                              </p:par>
                              <p:par>
                                <p:cTn id="100" presetID="22" presetClass="entr" presetSubtype="2" fill="hold" grpId="0" nodeType="with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right)">
                                      <p:cBhvr>
                                        <p:cTn id="102" dur="500"/>
                                        <p:tgtEl>
                                          <p:spTgt spid="39"/>
                                        </p:tgtEl>
                                      </p:cBhvr>
                                    </p:animEffect>
                                  </p:childTnLst>
                                </p:cTn>
                              </p:par>
                              <p:par>
                                <p:cTn id="103" presetID="26" presetClass="entr" presetSubtype="0" fill="hold" grpId="0" nodeType="with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wipe(down)">
                                      <p:cBhvr>
                                        <p:cTn id="105" dur="290">
                                          <p:stCondLst>
                                            <p:cond delay="0"/>
                                          </p:stCondLst>
                                        </p:cTn>
                                        <p:tgtEl>
                                          <p:spTgt spid="34"/>
                                        </p:tgtEl>
                                      </p:cBhvr>
                                    </p:animEffect>
                                    <p:anim calcmode="lin" valueType="num">
                                      <p:cBhvr>
                                        <p:cTn id="106" dur="911"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07" dur="332"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08" dur="332" tmFilter="0, 0; 0.125,0.2665; 0.25,0.4; 0.375,0.465; 0.5,0.5;  0.625,0.535; 0.75,0.6; 0.875,0.7335; 1,1">
                                          <p:stCondLst>
                                            <p:cond delay="332"/>
                                          </p:stCondLst>
                                        </p:cTn>
                                        <p:tgtEl>
                                          <p:spTgt spid="34"/>
                                        </p:tgtEl>
                                        <p:attrNameLst>
                                          <p:attrName>ppt_y</p:attrName>
                                        </p:attrNameLst>
                                      </p:cBhvr>
                                      <p:tavLst>
                                        <p:tav tm="0" fmla="#ppt_y-sin(pi*$)/9">
                                          <p:val>
                                            <p:fltVal val="0"/>
                                          </p:val>
                                        </p:tav>
                                        <p:tav tm="100000">
                                          <p:val>
                                            <p:fltVal val="1"/>
                                          </p:val>
                                        </p:tav>
                                      </p:tavLst>
                                    </p:anim>
                                    <p:anim calcmode="lin" valueType="num">
                                      <p:cBhvr>
                                        <p:cTn id="109" dur="166" tmFilter="0, 0; 0.125,0.2665; 0.25,0.4; 0.375,0.465; 0.5,0.5;  0.625,0.535; 0.75,0.6; 0.875,0.7335; 1,1">
                                          <p:stCondLst>
                                            <p:cond delay="662"/>
                                          </p:stCondLst>
                                        </p:cTn>
                                        <p:tgtEl>
                                          <p:spTgt spid="34"/>
                                        </p:tgtEl>
                                        <p:attrNameLst>
                                          <p:attrName>ppt_y</p:attrName>
                                        </p:attrNameLst>
                                      </p:cBhvr>
                                      <p:tavLst>
                                        <p:tav tm="0" fmla="#ppt_y-sin(pi*$)/27">
                                          <p:val>
                                            <p:fltVal val="0"/>
                                          </p:val>
                                        </p:tav>
                                        <p:tav tm="100000">
                                          <p:val>
                                            <p:fltVal val="1"/>
                                          </p:val>
                                        </p:tav>
                                      </p:tavLst>
                                    </p:anim>
                                    <p:anim calcmode="lin" valueType="num">
                                      <p:cBhvr>
                                        <p:cTn id="110" dur="82" tmFilter="0, 0; 0.125,0.2665; 0.25,0.4; 0.375,0.465; 0.5,0.5;  0.625,0.535; 0.75,0.6; 0.875,0.7335; 1,1">
                                          <p:stCondLst>
                                            <p:cond delay="828"/>
                                          </p:stCondLst>
                                        </p:cTn>
                                        <p:tgtEl>
                                          <p:spTgt spid="34"/>
                                        </p:tgtEl>
                                        <p:attrNameLst>
                                          <p:attrName>ppt_y</p:attrName>
                                        </p:attrNameLst>
                                      </p:cBhvr>
                                      <p:tavLst>
                                        <p:tav tm="0" fmla="#ppt_y-sin(pi*$)/81">
                                          <p:val>
                                            <p:fltVal val="0"/>
                                          </p:val>
                                        </p:tav>
                                        <p:tav tm="100000">
                                          <p:val>
                                            <p:fltVal val="1"/>
                                          </p:val>
                                        </p:tav>
                                      </p:tavLst>
                                    </p:anim>
                                    <p:animScale>
                                      <p:cBhvr>
                                        <p:cTn id="111" dur="13">
                                          <p:stCondLst>
                                            <p:cond delay="325"/>
                                          </p:stCondLst>
                                        </p:cTn>
                                        <p:tgtEl>
                                          <p:spTgt spid="34"/>
                                        </p:tgtEl>
                                      </p:cBhvr>
                                      <p:to x="100000" y="60000"/>
                                    </p:animScale>
                                    <p:animScale>
                                      <p:cBhvr>
                                        <p:cTn id="112" dur="83" decel="50000">
                                          <p:stCondLst>
                                            <p:cond delay="338"/>
                                          </p:stCondLst>
                                        </p:cTn>
                                        <p:tgtEl>
                                          <p:spTgt spid="34"/>
                                        </p:tgtEl>
                                      </p:cBhvr>
                                      <p:to x="100000" y="100000"/>
                                    </p:animScale>
                                    <p:animScale>
                                      <p:cBhvr>
                                        <p:cTn id="113" dur="13">
                                          <p:stCondLst>
                                            <p:cond delay="656"/>
                                          </p:stCondLst>
                                        </p:cTn>
                                        <p:tgtEl>
                                          <p:spTgt spid="34"/>
                                        </p:tgtEl>
                                      </p:cBhvr>
                                      <p:to x="100000" y="80000"/>
                                    </p:animScale>
                                    <p:animScale>
                                      <p:cBhvr>
                                        <p:cTn id="114" dur="83" decel="50000">
                                          <p:stCondLst>
                                            <p:cond delay="669"/>
                                          </p:stCondLst>
                                        </p:cTn>
                                        <p:tgtEl>
                                          <p:spTgt spid="34"/>
                                        </p:tgtEl>
                                      </p:cBhvr>
                                      <p:to x="100000" y="100000"/>
                                    </p:animScale>
                                    <p:animScale>
                                      <p:cBhvr>
                                        <p:cTn id="115" dur="13">
                                          <p:stCondLst>
                                            <p:cond delay="821"/>
                                          </p:stCondLst>
                                        </p:cTn>
                                        <p:tgtEl>
                                          <p:spTgt spid="34"/>
                                        </p:tgtEl>
                                      </p:cBhvr>
                                      <p:to x="100000" y="90000"/>
                                    </p:animScale>
                                    <p:animScale>
                                      <p:cBhvr>
                                        <p:cTn id="116" dur="83" decel="50000">
                                          <p:stCondLst>
                                            <p:cond delay="834"/>
                                          </p:stCondLst>
                                        </p:cTn>
                                        <p:tgtEl>
                                          <p:spTgt spid="34"/>
                                        </p:tgtEl>
                                      </p:cBhvr>
                                      <p:to x="100000" y="100000"/>
                                    </p:animScale>
                                    <p:animScale>
                                      <p:cBhvr>
                                        <p:cTn id="117" dur="13">
                                          <p:stCondLst>
                                            <p:cond delay="904"/>
                                          </p:stCondLst>
                                        </p:cTn>
                                        <p:tgtEl>
                                          <p:spTgt spid="34"/>
                                        </p:tgtEl>
                                      </p:cBhvr>
                                      <p:to x="100000" y="95000"/>
                                    </p:animScale>
                                    <p:animScale>
                                      <p:cBhvr>
                                        <p:cTn id="118" dur="83" decel="50000">
                                          <p:stCondLst>
                                            <p:cond delay="917"/>
                                          </p:stCondLst>
                                        </p:cTn>
                                        <p:tgtEl>
                                          <p:spTgt spid="34"/>
                                        </p:tgtEl>
                                      </p:cBhvr>
                                      <p:to x="100000" y="100000"/>
                                    </p:animScale>
                                  </p:childTnLst>
                                </p:cTn>
                              </p:par>
                              <p:par>
                                <p:cTn id="119" presetID="31" presetClass="entr" presetSubtype="0" fill="hold" grpId="1" nodeType="withEffect">
                                  <p:stCondLst>
                                    <p:cond delay="0"/>
                                  </p:stCondLst>
                                  <p:childTnLst>
                                    <p:set>
                                      <p:cBhvr>
                                        <p:cTn id="120" dur="1" fill="hold">
                                          <p:stCondLst>
                                            <p:cond delay="0"/>
                                          </p:stCondLst>
                                        </p:cTn>
                                        <p:tgtEl>
                                          <p:spTgt spid="41"/>
                                        </p:tgtEl>
                                        <p:attrNameLst>
                                          <p:attrName>style.visibility</p:attrName>
                                        </p:attrNameLst>
                                      </p:cBhvr>
                                      <p:to>
                                        <p:strVal val="visible"/>
                                      </p:to>
                                    </p:set>
                                    <p:anim calcmode="lin" valueType="num">
                                      <p:cBhvr>
                                        <p:cTn id="121" dur="1000" fill="hold"/>
                                        <p:tgtEl>
                                          <p:spTgt spid="41"/>
                                        </p:tgtEl>
                                        <p:attrNameLst>
                                          <p:attrName>ppt_w</p:attrName>
                                        </p:attrNameLst>
                                      </p:cBhvr>
                                      <p:tavLst>
                                        <p:tav tm="0">
                                          <p:val>
                                            <p:fltVal val="0"/>
                                          </p:val>
                                        </p:tav>
                                        <p:tav tm="100000">
                                          <p:val>
                                            <p:strVal val="#ppt_w"/>
                                          </p:val>
                                        </p:tav>
                                      </p:tavLst>
                                    </p:anim>
                                    <p:anim calcmode="lin" valueType="num">
                                      <p:cBhvr>
                                        <p:cTn id="122" dur="1000" fill="hold"/>
                                        <p:tgtEl>
                                          <p:spTgt spid="41"/>
                                        </p:tgtEl>
                                        <p:attrNameLst>
                                          <p:attrName>ppt_h</p:attrName>
                                        </p:attrNameLst>
                                      </p:cBhvr>
                                      <p:tavLst>
                                        <p:tav tm="0">
                                          <p:val>
                                            <p:fltVal val="0"/>
                                          </p:val>
                                        </p:tav>
                                        <p:tav tm="100000">
                                          <p:val>
                                            <p:strVal val="#ppt_h"/>
                                          </p:val>
                                        </p:tav>
                                      </p:tavLst>
                                    </p:anim>
                                    <p:anim calcmode="lin" valueType="num">
                                      <p:cBhvr>
                                        <p:cTn id="123" dur="1000" fill="hold"/>
                                        <p:tgtEl>
                                          <p:spTgt spid="41"/>
                                        </p:tgtEl>
                                        <p:attrNameLst>
                                          <p:attrName>style.rotation</p:attrName>
                                        </p:attrNameLst>
                                      </p:cBhvr>
                                      <p:tavLst>
                                        <p:tav tm="0">
                                          <p:val>
                                            <p:fltVal val="90"/>
                                          </p:val>
                                        </p:tav>
                                        <p:tav tm="100000">
                                          <p:val>
                                            <p:fltVal val="0"/>
                                          </p:val>
                                        </p:tav>
                                      </p:tavLst>
                                    </p:anim>
                                    <p:animEffect transition="in" filter="fade">
                                      <p:cBhvr>
                                        <p:cTn id="124" dur="10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P spid="30" grpId="0" animBg="1"/>
      <p:bldP spid="31" grpId="0"/>
      <p:bldP spid="32" grpId="0"/>
      <p:bldP spid="33" grpId="0"/>
      <p:bldP spid="34" grpId="0"/>
      <p:bldP spid="35" grpId="0"/>
      <p:bldP spid="36" grpId="0"/>
      <p:bldP spid="37" grpId="0" animBg="1"/>
      <p:bldP spid="38" grpId="0" animBg="1"/>
      <p:bldP spid="39" grpId="0" animBg="1"/>
      <p:bldP spid="41" grpId="0"/>
      <p:bldP spid="4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89" name="组合 8"/>
          <p:cNvGrpSpPr/>
          <p:nvPr/>
        </p:nvGrpSpPr>
        <p:grpSpPr bwMode="auto">
          <a:xfrm rot="11700000">
            <a:off x="2371090" y="2446338"/>
            <a:ext cx="7756525" cy="2425382"/>
            <a:chOff x="2944830" y="2992144"/>
            <a:chExt cx="6385077" cy="1997045"/>
          </a:xfrm>
        </p:grpSpPr>
        <p:cxnSp>
          <p:nvCxnSpPr>
            <p:cNvPr id="4" name="直接连接符 3"/>
            <p:cNvCxnSpPr/>
            <p:nvPr/>
          </p:nvCxnSpPr>
          <p:spPr>
            <a:xfrm>
              <a:off x="2944830" y="4403591"/>
              <a:ext cx="1670104" cy="391096"/>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4618855" y="3985569"/>
              <a:ext cx="1412662" cy="806504"/>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6027597" y="3903219"/>
              <a:ext cx="2501236" cy="83657"/>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8528832" y="2992144"/>
              <a:ext cx="801075" cy="911075"/>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7887188" y="3469249"/>
              <a:ext cx="641644" cy="433970"/>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027858" y="3986876"/>
              <a:ext cx="275476" cy="1002313"/>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408980" y="3602577"/>
              <a:ext cx="211181" cy="1188450"/>
            </a:xfrm>
            <a:prstGeom prst="line">
              <a:avLst/>
            </a:prstGeom>
            <a:ln>
              <a:solidFill>
                <a:srgbClr val="00B050"/>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11" name="矩形 16"/>
          <p:cNvSpPr>
            <a:spLocks noChangeArrowheads="1"/>
          </p:cNvSpPr>
          <p:nvPr/>
        </p:nvSpPr>
        <p:spPr bwMode="auto">
          <a:xfrm>
            <a:off x="1216660" y="3995420"/>
            <a:ext cx="1699260" cy="9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p:txBody>
      </p:sp>
      <p:sp>
        <p:nvSpPr>
          <p:cNvPr id="12" name="矩形 16"/>
          <p:cNvSpPr>
            <a:spLocks noChangeArrowheads="1"/>
          </p:cNvSpPr>
          <p:nvPr/>
        </p:nvSpPr>
        <p:spPr bwMode="auto">
          <a:xfrm>
            <a:off x="3415665" y="3854450"/>
            <a:ext cx="1699260" cy="9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p:txBody>
      </p:sp>
      <p:sp>
        <p:nvSpPr>
          <p:cNvPr id="13" name="矩形 16"/>
          <p:cNvSpPr>
            <a:spLocks noChangeArrowheads="1"/>
          </p:cNvSpPr>
          <p:nvPr/>
        </p:nvSpPr>
        <p:spPr bwMode="auto">
          <a:xfrm>
            <a:off x="5522595" y="1327150"/>
            <a:ext cx="1699260" cy="9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p:txBody>
      </p:sp>
      <p:sp>
        <p:nvSpPr>
          <p:cNvPr id="14" name="矩形 16"/>
          <p:cNvSpPr>
            <a:spLocks noChangeArrowheads="1"/>
          </p:cNvSpPr>
          <p:nvPr/>
        </p:nvSpPr>
        <p:spPr bwMode="auto">
          <a:xfrm>
            <a:off x="7135495" y="4813935"/>
            <a:ext cx="1699260" cy="9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p:txBody>
      </p:sp>
      <p:sp>
        <p:nvSpPr>
          <p:cNvPr id="15" name="矩形 16"/>
          <p:cNvSpPr>
            <a:spLocks noChangeArrowheads="1"/>
          </p:cNvSpPr>
          <p:nvPr/>
        </p:nvSpPr>
        <p:spPr bwMode="auto">
          <a:xfrm>
            <a:off x="9364980" y="4363085"/>
            <a:ext cx="1699260" cy="95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a:p>
            <a:r>
              <a:rPr lang="zh-CN" altLang="en-US" sz="1400" dirty="0">
                <a:solidFill>
                  <a:schemeClr val="bg1">
                    <a:lumMod val="65000"/>
                  </a:schemeClr>
                </a:solidFill>
                <a:latin typeface="Calibri" panose="020F0502020204030204" pitchFamily="34" charset="0"/>
                <a:ea typeface="微软雅黑" panose="020B0503020204020204" charset="-122"/>
                <a:sym typeface="Calibri" panose="020F0502020204030204" pitchFamily="34" charset="0"/>
              </a:rPr>
              <a:t>点击输入文本内容，点击输入文本内容。</a:t>
            </a:r>
          </a:p>
        </p:txBody>
      </p:sp>
      <p:pic>
        <p:nvPicPr>
          <p:cNvPr id="20" name="图片 19" descr="55a7369272f84副本"/>
          <p:cNvPicPr>
            <a:picLocks noChangeAspect="1"/>
          </p:cNvPicPr>
          <p:nvPr/>
        </p:nvPicPr>
        <p:blipFill>
          <a:blip r:embed="rId3"/>
          <a:srcRect l="79389" t="78374" r="-2118" b="-2444"/>
          <a:stretch>
            <a:fillRect/>
          </a:stretch>
        </p:blipFill>
        <p:spPr>
          <a:xfrm>
            <a:off x="1855470" y="1028700"/>
            <a:ext cx="2552700" cy="1981200"/>
          </a:xfrm>
          <a:prstGeom prst="rect">
            <a:avLst/>
          </a:prstGeom>
        </p:spPr>
      </p:pic>
      <p:pic>
        <p:nvPicPr>
          <p:cNvPr id="21" name="图片 20" descr="55a7369272f84副本"/>
          <p:cNvPicPr>
            <a:picLocks noChangeAspect="1"/>
          </p:cNvPicPr>
          <p:nvPr/>
        </p:nvPicPr>
        <p:blipFill>
          <a:blip r:embed="rId3"/>
          <a:srcRect l="40569" t="53286" r="39478" b="24519"/>
          <a:stretch>
            <a:fillRect/>
          </a:stretch>
        </p:blipFill>
        <p:spPr>
          <a:xfrm>
            <a:off x="5407660" y="3697605"/>
            <a:ext cx="2240915" cy="1826895"/>
          </a:xfrm>
          <a:prstGeom prst="rect">
            <a:avLst/>
          </a:prstGeom>
        </p:spPr>
      </p:pic>
      <p:pic>
        <p:nvPicPr>
          <p:cNvPr id="22" name="图片 21" descr="55a7369272f84副本"/>
          <p:cNvPicPr>
            <a:picLocks noChangeAspect="1"/>
          </p:cNvPicPr>
          <p:nvPr/>
        </p:nvPicPr>
        <p:blipFill>
          <a:blip r:embed="rId3"/>
          <a:srcRect l="50916" t="28507" r="29131" b="49298"/>
          <a:stretch>
            <a:fillRect/>
          </a:stretch>
        </p:blipFill>
        <p:spPr>
          <a:xfrm>
            <a:off x="7661275" y="1370330"/>
            <a:ext cx="2240915" cy="1826895"/>
          </a:xfrm>
          <a:prstGeom prst="rect">
            <a:avLst/>
          </a:prstGeom>
        </p:spPr>
      </p:pic>
      <p:pic>
        <p:nvPicPr>
          <p:cNvPr id="23" name="图片 22" descr="f81029c4ad44b53fb1fcc1efa9e00bdad6副本"/>
          <p:cNvPicPr>
            <a:picLocks noChangeAspect="1"/>
          </p:cNvPicPr>
          <p:nvPr/>
        </p:nvPicPr>
        <p:blipFill>
          <a:blip r:embed="rId4"/>
          <a:srcRect l="35840" t="25958" r="40814" b="12088"/>
          <a:stretch>
            <a:fillRect/>
          </a:stretch>
        </p:blipFill>
        <p:spPr>
          <a:xfrm rot="1620000">
            <a:off x="2006600" y="4150995"/>
            <a:ext cx="2870200" cy="269684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1000"/>
                                        <p:tgtEl>
                                          <p:spTgt spid="22"/>
                                        </p:tgtEl>
                                      </p:cBhvr>
                                    </p:animEffect>
                                    <p:anim calcmode="lin" valueType="num">
                                      <p:cBhvr>
                                        <p:cTn id="13" dur="1000" fill="hold"/>
                                        <p:tgtEl>
                                          <p:spTgt spid="22"/>
                                        </p:tgtEl>
                                        <p:attrNameLst>
                                          <p:attrName>ppt_x</p:attrName>
                                        </p:attrNameLst>
                                      </p:cBhvr>
                                      <p:tavLst>
                                        <p:tav tm="0">
                                          <p:val>
                                            <p:strVal val="#ppt_x"/>
                                          </p:val>
                                        </p:tav>
                                        <p:tav tm="100000">
                                          <p:val>
                                            <p:strVal val="#ppt_x"/>
                                          </p:val>
                                        </p:tav>
                                      </p:tavLst>
                                    </p:anim>
                                    <p:anim calcmode="lin" valueType="num">
                                      <p:cBhvr>
                                        <p:cTn id="14" dur="1000" fill="hold"/>
                                        <p:tgtEl>
                                          <p:spTgt spid="22"/>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1000"/>
                                        <p:tgtEl>
                                          <p:spTgt spid="21"/>
                                        </p:tgtEl>
                                      </p:cBhvr>
                                    </p:animEffect>
                                    <p:anim calcmode="lin" valueType="num">
                                      <p:cBhvr>
                                        <p:cTn id="18" dur="1000" fill="hold"/>
                                        <p:tgtEl>
                                          <p:spTgt spid="21"/>
                                        </p:tgtEl>
                                        <p:attrNameLst>
                                          <p:attrName>ppt_x</p:attrName>
                                        </p:attrNameLst>
                                      </p:cBhvr>
                                      <p:tavLst>
                                        <p:tav tm="0">
                                          <p:val>
                                            <p:strVal val="#ppt_x"/>
                                          </p:val>
                                        </p:tav>
                                        <p:tav tm="100000">
                                          <p:val>
                                            <p:strVal val="#ppt_x"/>
                                          </p:val>
                                        </p:tav>
                                      </p:tavLst>
                                    </p:anim>
                                    <p:anim calcmode="lin" valueType="num">
                                      <p:cBhvr>
                                        <p:cTn id="19" dur="1000" fill="hold"/>
                                        <p:tgtEl>
                                          <p:spTgt spid="21"/>
                                        </p:tgtEl>
                                        <p:attrNameLst>
                                          <p:attrName>ppt_y</p:attrName>
                                        </p:attrNameLst>
                                      </p:cBhvr>
                                      <p:tavLst>
                                        <p:tav tm="0">
                                          <p:val>
                                            <p:strVal val="#ppt_y-.1"/>
                                          </p:val>
                                        </p:tav>
                                        <p:tav tm="100000">
                                          <p:val>
                                            <p:strVal val="#ppt_y"/>
                                          </p:val>
                                        </p:tav>
                                      </p:tavLst>
                                    </p:anim>
                                  </p:childTnLst>
                                </p:cTn>
                              </p:par>
                              <p:par>
                                <p:cTn id="20" presetID="10" presetClass="entr" presetSubtype="0" fill="hold" nodeType="withEffect">
                                  <p:stCondLst>
                                    <p:cond delay="0"/>
                                  </p:stCondLst>
                                  <p:childTnLst>
                                    <p:set>
                                      <p:cBhvr>
                                        <p:cTn id="21" dur="1" fill="hold">
                                          <p:stCondLst>
                                            <p:cond delay="0"/>
                                          </p:stCondLst>
                                        </p:cTn>
                                        <p:tgtEl>
                                          <p:spTgt spid="37889"/>
                                        </p:tgtEl>
                                        <p:attrNameLst>
                                          <p:attrName>style.visibility</p:attrName>
                                        </p:attrNameLst>
                                      </p:cBhvr>
                                      <p:to>
                                        <p:strVal val="visible"/>
                                      </p:to>
                                    </p:set>
                                    <p:animEffect transition="in" filter="fade">
                                      <p:cBhvr>
                                        <p:cTn id="22" dur="500"/>
                                        <p:tgtEl>
                                          <p:spTgt spid="37889"/>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randombar(horizontal)">
                                      <p:cBhvr>
                                        <p:cTn id="25" dur="500"/>
                                        <p:tgtEl>
                                          <p:spTgt spid="11"/>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randombar(horizontal)">
                                      <p:cBhvr>
                                        <p:cTn id="28" dur="500"/>
                                        <p:tgtEl>
                                          <p:spTgt spid="12"/>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randombar(horizontal)">
                                      <p:cBhvr>
                                        <p:cTn id="31" dur="500"/>
                                        <p:tgtEl>
                                          <p:spTgt spid="13"/>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randombar(horizontal)">
                                      <p:cBhvr>
                                        <p:cTn id="34" dur="500"/>
                                        <p:tgtEl>
                                          <p:spTgt spid="14"/>
                                        </p:tgtEl>
                                      </p:cBhvr>
                                    </p:animEffect>
                                  </p:childTnLst>
                                </p:cTn>
                              </p:par>
                              <p:par>
                                <p:cTn id="35" presetID="14" presetClass="entr" presetSubtype="1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randombar(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 calcmode="lin" valueType="num">
                                      <p:cBhvr>
                                        <p:cTn id="42" dur="500" fill="hold"/>
                                        <p:tgtEl>
                                          <p:spTgt spid="23"/>
                                        </p:tgtEl>
                                        <p:attrNameLst>
                                          <p:attrName>ppt_w</p:attrName>
                                        </p:attrNameLst>
                                      </p:cBhvr>
                                      <p:tavLst>
                                        <p:tav tm="0">
                                          <p:val>
                                            <p:fltVal val="0"/>
                                          </p:val>
                                        </p:tav>
                                        <p:tav tm="100000">
                                          <p:val>
                                            <p:strVal val="#ppt_w"/>
                                          </p:val>
                                        </p:tav>
                                      </p:tavLst>
                                    </p:anim>
                                    <p:anim calcmode="lin" valueType="num">
                                      <p:cBhvr>
                                        <p:cTn id="4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12" grpId="0" bldLvl="0" animBg="1"/>
      <p:bldP spid="13" grpId="0" bldLvl="0" animBg="1"/>
      <p:bldP spid="14" grpId="0" bldLvl="0" animBg="1"/>
      <p:bldP spid="15"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094739" y="3206578"/>
            <a:ext cx="3782895" cy="2651696"/>
            <a:chOff x="2411" y="2255"/>
            <a:chExt cx="9367" cy="6564"/>
          </a:xfrm>
          <a:solidFill>
            <a:srgbClr val="00B050">
              <a:alpha val="62000"/>
            </a:srgbClr>
          </a:solidFill>
        </p:grpSpPr>
        <p:sp>
          <p:nvSpPr>
            <p:cNvPr id="23" name="任意多边形 22"/>
            <p:cNvSpPr/>
            <p:nvPr/>
          </p:nvSpPr>
          <p:spPr>
            <a:xfrm rot="2640000">
              <a:off x="7422" y="4512"/>
              <a:ext cx="4357" cy="4259"/>
            </a:xfrm>
            <a:custGeom>
              <a:avLst/>
              <a:gdLst>
                <a:gd name="connsiteX0" fmla="*/ 3 w 4124"/>
                <a:gd name="connsiteY0" fmla="*/ 2940 h 4032"/>
                <a:gd name="connsiteX1" fmla="*/ 4125 w 4124"/>
                <a:gd name="connsiteY1" fmla="*/ 0 h 4032"/>
                <a:gd name="connsiteX2" fmla="*/ 1310 w 4124"/>
                <a:gd name="connsiteY2" fmla="*/ 4019 h 4032"/>
                <a:gd name="connsiteX3" fmla="*/ 3 w 4124"/>
                <a:gd name="connsiteY3" fmla="*/ 2940 h 4032"/>
              </a:gdLst>
              <a:ahLst/>
              <a:cxnLst>
                <a:cxn ang="0">
                  <a:pos x="connsiteX0" y="connsiteY0"/>
                </a:cxn>
                <a:cxn ang="0">
                  <a:pos x="connsiteX1" y="connsiteY1"/>
                </a:cxn>
                <a:cxn ang="0">
                  <a:pos x="connsiteX2" y="connsiteY2"/>
                </a:cxn>
                <a:cxn ang="0">
                  <a:pos x="connsiteX3" y="connsiteY3"/>
                </a:cxn>
              </a:cxnLst>
              <a:rect l="l" t="t" r="r" b="b"/>
              <a:pathLst>
                <a:path w="4125" h="4032">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19"/>
            <p:cNvSpPr/>
            <p:nvPr/>
          </p:nvSpPr>
          <p:spPr>
            <a:xfrm rot="18780000" flipH="1">
              <a:off x="2362" y="4512"/>
              <a:ext cx="4357" cy="4259"/>
            </a:xfrm>
            <a:custGeom>
              <a:avLst/>
              <a:gdLst>
                <a:gd name="connsiteX0" fmla="*/ 3 w 4124"/>
                <a:gd name="connsiteY0" fmla="*/ 2940 h 4032"/>
                <a:gd name="connsiteX1" fmla="*/ 4125 w 4124"/>
                <a:gd name="connsiteY1" fmla="*/ 0 h 4032"/>
                <a:gd name="connsiteX2" fmla="*/ 1310 w 4124"/>
                <a:gd name="connsiteY2" fmla="*/ 4019 h 4032"/>
                <a:gd name="connsiteX3" fmla="*/ 3 w 4124"/>
                <a:gd name="connsiteY3" fmla="*/ 2940 h 4032"/>
              </a:gdLst>
              <a:ahLst/>
              <a:cxnLst>
                <a:cxn ang="0">
                  <a:pos x="connsiteX0" y="connsiteY0"/>
                </a:cxn>
                <a:cxn ang="0">
                  <a:pos x="connsiteX1" y="connsiteY1"/>
                </a:cxn>
                <a:cxn ang="0">
                  <a:pos x="connsiteX2" y="connsiteY2"/>
                </a:cxn>
                <a:cxn ang="0">
                  <a:pos x="connsiteX3" y="connsiteY3"/>
                </a:cxn>
              </a:cxnLst>
              <a:rect l="l" t="t" r="r" b="b"/>
              <a:pathLst>
                <a:path w="4125" h="4032">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rot="420000">
              <a:off x="7201" y="3148"/>
              <a:ext cx="4125" cy="4032"/>
            </a:xfrm>
            <a:custGeom>
              <a:avLst/>
              <a:gdLst>
                <a:gd name="connsiteX0" fmla="*/ 3 w 4124"/>
                <a:gd name="connsiteY0" fmla="*/ 2940 h 4032"/>
                <a:gd name="connsiteX1" fmla="*/ 4125 w 4124"/>
                <a:gd name="connsiteY1" fmla="*/ 0 h 4032"/>
                <a:gd name="connsiteX2" fmla="*/ 1310 w 4124"/>
                <a:gd name="connsiteY2" fmla="*/ 4019 h 4032"/>
                <a:gd name="connsiteX3" fmla="*/ 3 w 4124"/>
                <a:gd name="connsiteY3" fmla="*/ 2940 h 4032"/>
              </a:gdLst>
              <a:ahLst/>
              <a:cxnLst>
                <a:cxn ang="0">
                  <a:pos x="connsiteX0" y="connsiteY0"/>
                </a:cxn>
                <a:cxn ang="0">
                  <a:pos x="connsiteX1" y="connsiteY1"/>
                </a:cxn>
                <a:cxn ang="0">
                  <a:pos x="connsiteX2" y="connsiteY2"/>
                </a:cxn>
                <a:cxn ang="0">
                  <a:pos x="connsiteX3" y="connsiteY3"/>
                </a:cxn>
              </a:cxnLst>
              <a:rect l="l" t="t" r="r" b="b"/>
              <a:pathLst>
                <a:path w="4125" h="4032">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rot="21000000" flipH="1">
              <a:off x="2816" y="3148"/>
              <a:ext cx="4125" cy="4032"/>
            </a:xfrm>
            <a:custGeom>
              <a:avLst/>
              <a:gdLst>
                <a:gd name="connsiteX0" fmla="*/ 3 w 4124"/>
                <a:gd name="connsiteY0" fmla="*/ 2940 h 4032"/>
                <a:gd name="connsiteX1" fmla="*/ 4125 w 4124"/>
                <a:gd name="connsiteY1" fmla="*/ 0 h 4032"/>
                <a:gd name="connsiteX2" fmla="*/ 1310 w 4124"/>
                <a:gd name="connsiteY2" fmla="*/ 4019 h 4032"/>
                <a:gd name="connsiteX3" fmla="*/ 3 w 4124"/>
                <a:gd name="connsiteY3" fmla="*/ 2940 h 4032"/>
              </a:gdLst>
              <a:ahLst/>
              <a:cxnLst>
                <a:cxn ang="0">
                  <a:pos x="connsiteX0" y="connsiteY0"/>
                </a:cxn>
                <a:cxn ang="0">
                  <a:pos x="connsiteX1" y="connsiteY1"/>
                </a:cxn>
                <a:cxn ang="0">
                  <a:pos x="connsiteX2" y="connsiteY2"/>
                </a:cxn>
                <a:cxn ang="0">
                  <a:pos x="connsiteX3" y="connsiteY3"/>
                </a:cxn>
              </a:cxnLst>
              <a:rect l="l" t="t" r="r" b="b"/>
              <a:pathLst>
                <a:path w="4125" h="4032">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16"/>
            <p:cNvSpPr/>
            <p:nvPr/>
          </p:nvSpPr>
          <p:spPr>
            <a:xfrm rot="19980000">
              <a:off x="5729" y="2255"/>
              <a:ext cx="4125" cy="4032"/>
            </a:xfrm>
            <a:custGeom>
              <a:avLst/>
              <a:gdLst>
                <a:gd name="connsiteX0" fmla="*/ 3 w 4124"/>
                <a:gd name="connsiteY0" fmla="*/ 2940 h 4032"/>
                <a:gd name="connsiteX1" fmla="*/ 4125 w 4124"/>
                <a:gd name="connsiteY1" fmla="*/ 0 h 4032"/>
                <a:gd name="connsiteX2" fmla="*/ 1310 w 4124"/>
                <a:gd name="connsiteY2" fmla="*/ 4019 h 4032"/>
                <a:gd name="connsiteX3" fmla="*/ 3 w 4124"/>
                <a:gd name="connsiteY3" fmla="*/ 2940 h 4032"/>
              </a:gdLst>
              <a:ahLst/>
              <a:cxnLst>
                <a:cxn ang="0">
                  <a:pos x="connsiteX0" y="connsiteY0"/>
                </a:cxn>
                <a:cxn ang="0">
                  <a:pos x="connsiteX1" y="connsiteY1"/>
                </a:cxn>
                <a:cxn ang="0">
                  <a:pos x="connsiteX2" y="connsiteY2"/>
                </a:cxn>
                <a:cxn ang="0">
                  <a:pos x="connsiteX3" y="connsiteY3"/>
                </a:cxn>
              </a:cxnLst>
              <a:rect l="l" t="t" r="r" b="b"/>
              <a:pathLst>
                <a:path w="4125" h="4032">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17"/>
            <p:cNvSpPr/>
            <p:nvPr/>
          </p:nvSpPr>
          <p:spPr>
            <a:xfrm rot="1620000" flipH="1">
              <a:off x="4180" y="2255"/>
              <a:ext cx="4125" cy="4032"/>
            </a:xfrm>
            <a:custGeom>
              <a:avLst/>
              <a:gdLst>
                <a:gd name="connsiteX0" fmla="*/ 3 w 4124"/>
                <a:gd name="connsiteY0" fmla="*/ 2940 h 4032"/>
                <a:gd name="connsiteX1" fmla="*/ 4125 w 4124"/>
                <a:gd name="connsiteY1" fmla="*/ 0 h 4032"/>
                <a:gd name="connsiteX2" fmla="*/ 1310 w 4124"/>
                <a:gd name="connsiteY2" fmla="*/ 4019 h 4032"/>
                <a:gd name="connsiteX3" fmla="*/ 3 w 4124"/>
                <a:gd name="connsiteY3" fmla="*/ 2940 h 4032"/>
              </a:gdLst>
              <a:ahLst/>
              <a:cxnLst>
                <a:cxn ang="0">
                  <a:pos x="connsiteX0" y="connsiteY0"/>
                </a:cxn>
                <a:cxn ang="0">
                  <a:pos x="connsiteX1" y="connsiteY1"/>
                </a:cxn>
                <a:cxn ang="0">
                  <a:pos x="connsiteX2" y="connsiteY2"/>
                </a:cxn>
                <a:cxn ang="0">
                  <a:pos x="connsiteX3" y="connsiteY3"/>
                </a:cxn>
              </a:cxnLst>
              <a:rect l="l" t="t" r="r" b="b"/>
              <a:pathLst>
                <a:path w="4125" h="4032">
                  <a:moveTo>
                    <a:pt x="3" y="2940"/>
                  </a:moveTo>
                  <a:cubicBezTo>
                    <a:pt x="539" y="325"/>
                    <a:pt x="3670" y="0"/>
                    <a:pt x="4125" y="0"/>
                  </a:cubicBezTo>
                  <a:cubicBezTo>
                    <a:pt x="4125" y="455"/>
                    <a:pt x="3697" y="3673"/>
                    <a:pt x="1310" y="4019"/>
                  </a:cubicBezTo>
                  <a:cubicBezTo>
                    <a:pt x="603" y="4121"/>
                    <a:pt x="-49" y="3621"/>
                    <a:pt x="3" y="2940"/>
                  </a:cubicBezTo>
                  <a:close/>
                </a:path>
              </a:pathLst>
            </a:cu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2" name="组合 31"/>
          <p:cNvGrpSpPr/>
          <p:nvPr/>
        </p:nvGrpSpPr>
        <p:grpSpPr>
          <a:xfrm>
            <a:off x="8492088" y="3048053"/>
            <a:ext cx="3406140" cy="1400810"/>
            <a:chOff x="8366" y="5141"/>
            <a:chExt cx="5364" cy="2206"/>
          </a:xfrm>
        </p:grpSpPr>
        <p:sp>
          <p:nvSpPr>
            <p:cNvPr id="33" name="矩形 32"/>
            <p:cNvSpPr/>
            <p:nvPr/>
          </p:nvSpPr>
          <p:spPr>
            <a:xfrm>
              <a:off x="8366" y="5848"/>
              <a:ext cx="4871" cy="1499"/>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a:t>
              </a:r>
            </a:p>
          </p:txBody>
        </p:sp>
        <p:sp>
          <p:nvSpPr>
            <p:cNvPr id="34" name="矩形 33"/>
            <p:cNvSpPr/>
            <p:nvPr/>
          </p:nvSpPr>
          <p:spPr>
            <a:xfrm>
              <a:off x="8366" y="5141"/>
              <a:ext cx="5364" cy="892"/>
            </a:xfrm>
            <a:prstGeom prst="rect">
              <a:avLst/>
            </a:prstGeom>
          </p:spPr>
          <p:txBody>
            <a:bodyPr wrap="square">
              <a:spAutoFit/>
            </a:bodyPr>
            <a:lstStyle/>
            <a:p>
              <a:pPr>
                <a:lnSpc>
                  <a:spcPct val="130000"/>
                </a:lnSpc>
              </a:pPr>
              <a:r>
                <a:rPr lang="zh-CN" altLang="en-US" sz="24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grpSp>
      <p:grpSp>
        <p:nvGrpSpPr>
          <p:cNvPr id="47" name="组合 46"/>
          <p:cNvGrpSpPr/>
          <p:nvPr/>
        </p:nvGrpSpPr>
        <p:grpSpPr>
          <a:xfrm>
            <a:off x="3499437" y="1093325"/>
            <a:ext cx="5368953" cy="1400810"/>
            <a:chOff x="8366" y="5141"/>
            <a:chExt cx="5364" cy="2206"/>
          </a:xfrm>
        </p:grpSpPr>
        <p:sp>
          <p:nvSpPr>
            <p:cNvPr id="48" name="矩形 47"/>
            <p:cNvSpPr/>
            <p:nvPr/>
          </p:nvSpPr>
          <p:spPr>
            <a:xfrm>
              <a:off x="8366" y="5848"/>
              <a:ext cx="4871" cy="1499"/>
            </a:xfrm>
            <a:prstGeom prst="rect">
              <a:avLst/>
            </a:prstGeom>
          </p:spPr>
          <p:txBody>
            <a:bodyPr wrap="square">
              <a:spAutoFit/>
            </a:bodyPr>
            <a:lstStyle/>
            <a:p>
              <a:pPr algn="ct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a:t>
              </a:r>
            </a:p>
          </p:txBody>
        </p:sp>
        <p:sp>
          <p:nvSpPr>
            <p:cNvPr id="49" name="矩形 48"/>
            <p:cNvSpPr/>
            <p:nvPr/>
          </p:nvSpPr>
          <p:spPr>
            <a:xfrm>
              <a:off x="8366" y="5141"/>
              <a:ext cx="5364" cy="828"/>
            </a:xfrm>
            <a:prstGeom prst="rect">
              <a:avLst/>
            </a:prstGeom>
          </p:spPr>
          <p:txBody>
            <a:bodyPr wrap="square">
              <a:spAutoFit/>
            </a:bodyPr>
            <a:lstStyle/>
            <a:p>
              <a:pPr algn="ctr">
                <a:lnSpc>
                  <a:spcPct val="130000"/>
                </a:lnSpc>
              </a:pPr>
              <a:r>
                <a:rPr lang="zh-CN" altLang="en-US" sz="24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grpSp>
      <p:grpSp>
        <p:nvGrpSpPr>
          <p:cNvPr id="27" name="组合 26"/>
          <p:cNvGrpSpPr/>
          <p:nvPr/>
        </p:nvGrpSpPr>
        <p:grpSpPr>
          <a:xfrm>
            <a:off x="715500" y="2939696"/>
            <a:ext cx="3406140" cy="1400810"/>
            <a:chOff x="8366" y="5141"/>
            <a:chExt cx="5364" cy="2206"/>
          </a:xfrm>
        </p:grpSpPr>
        <p:sp>
          <p:nvSpPr>
            <p:cNvPr id="28" name="矩形 27"/>
            <p:cNvSpPr/>
            <p:nvPr/>
          </p:nvSpPr>
          <p:spPr>
            <a:xfrm>
              <a:off x="8366" y="5848"/>
              <a:ext cx="4871" cy="1499"/>
            </a:xfrm>
            <a:prstGeom prst="rect">
              <a:avLst/>
            </a:prstGeom>
          </p:spPr>
          <p:txBody>
            <a:bodyPr wrap="square">
              <a:spAutoFit/>
            </a:bodyPr>
            <a:lstStyle/>
            <a:p>
              <a:pPr>
                <a:lnSpc>
                  <a:spcPct val="130000"/>
                </a:lnSpc>
              </a:pPr>
              <a:r>
                <a:rPr lang="zh-CN" altLang="en-US" sz="1200" dirty="0">
                  <a:solidFill>
                    <a:schemeClr val="bg1">
                      <a:lumMod val="50000"/>
                    </a:schemeClr>
                  </a:solidFill>
                  <a:latin typeface="+mn-ea"/>
                </a:rPr>
                <a:t>在此输入你的文字内容</a:t>
              </a:r>
              <a:r>
                <a:rPr lang="zh-CN" altLang="en-US" sz="1050" dirty="0">
                  <a:solidFill>
                    <a:schemeClr val="bg1">
                      <a:lumMod val="50000"/>
                    </a:schemeClr>
                  </a:solidFill>
                  <a:latin typeface="+mn-ea"/>
                  <a:sym typeface="+mn-ea"/>
                </a:rPr>
                <a:t>在此输入你的文字内容 在此输入你的文字内容在此输入你的文字内容在此输入你的文字内容在此输入你的文字内容在此输入你的文字内容</a:t>
              </a:r>
            </a:p>
          </p:txBody>
        </p:sp>
        <p:sp>
          <p:nvSpPr>
            <p:cNvPr id="29" name="矩形 28"/>
            <p:cNvSpPr/>
            <p:nvPr/>
          </p:nvSpPr>
          <p:spPr>
            <a:xfrm>
              <a:off x="8366" y="5141"/>
              <a:ext cx="5364" cy="892"/>
            </a:xfrm>
            <a:prstGeom prst="rect">
              <a:avLst/>
            </a:prstGeom>
          </p:spPr>
          <p:txBody>
            <a:bodyPr wrap="square">
              <a:spAutoFit/>
            </a:bodyPr>
            <a:lstStyle/>
            <a:p>
              <a:pPr>
                <a:lnSpc>
                  <a:spcPct val="130000"/>
                </a:lnSpc>
              </a:pPr>
              <a:r>
                <a:rPr lang="zh-CN" altLang="en-US" sz="2400" dirty="0">
                  <a:solidFill>
                    <a:schemeClr val="bg2">
                      <a:lumMod val="50000"/>
                    </a:schemeClr>
                  </a:solidFill>
                  <a:latin typeface="方正清刻本悦宋简体" panose="02000000000000000000" charset="-122"/>
                  <a:ea typeface="方正清刻本悦宋简体" panose="02000000000000000000" charset="-122"/>
                </a:rPr>
                <a:t>点击添加内容</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heel(1)">
                                      <p:cBhvr>
                                        <p:cTn id="7" dur="2000"/>
                                        <p:tgtEl>
                                          <p:spTgt spid="25"/>
                                        </p:tgtEl>
                                      </p:cBhvr>
                                    </p:animEffect>
                                  </p:childTnLst>
                                </p:cTn>
                              </p:par>
                              <p:par>
                                <p:cTn id="8" presetID="23" presetClass="entr" presetSubtype="16"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 calcmode="lin" valueType="num">
                                      <p:cBhvr>
                                        <p:cTn id="10" dur="500" fill="hold"/>
                                        <p:tgtEl>
                                          <p:spTgt spid="32"/>
                                        </p:tgtEl>
                                        <p:attrNameLst>
                                          <p:attrName>ppt_w</p:attrName>
                                        </p:attrNameLst>
                                      </p:cBhvr>
                                      <p:tavLst>
                                        <p:tav tm="0">
                                          <p:val>
                                            <p:fltVal val="0"/>
                                          </p:val>
                                        </p:tav>
                                        <p:tav tm="100000">
                                          <p:val>
                                            <p:strVal val="#ppt_w"/>
                                          </p:val>
                                        </p:tav>
                                      </p:tavLst>
                                    </p:anim>
                                    <p:anim calcmode="lin" valueType="num">
                                      <p:cBhvr>
                                        <p:cTn id="11" dur="500" fill="hold"/>
                                        <p:tgtEl>
                                          <p:spTgt spid="32"/>
                                        </p:tgtEl>
                                        <p:attrNameLst>
                                          <p:attrName>ppt_h</p:attrName>
                                        </p:attrNameLst>
                                      </p:cBhvr>
                                      <p:tavLst>
                                        <p:tav tm="0">
                                          <p:val>
                                            <p:fltVal val="0"/>
                                          </p:val>
                                        </p:tav>
                                        <p:tav tm="100000">
                                          <p:val>
                                            <p:strVal val="#ppt_h"/>
                                          </p:val>
                                        </p:tav>
                                      </p:tavLst>
                                    </p:anim>
                                  </p:childTnLst>
                                </p:cTn>
                              </p:par>
                              <p:par>
                                <p:cTn id="12" presetID="23" presetClass="entr" presetSubtype="16" fill="hold" nodeType="withEffect">
                                  <p:stCondLst>
                                    <p:cond delay="0"/>
                                  </p:stCondLst>
                                  <p:childTnLst>
                                    <p:set>
                                      <p:cBhvr>
                                        <p:cTn id="13" dur="1" fill="hold">
                                          <p:stCondLst>
                                            <p:cond delay="0"/>
                                          </p:stCondLst>
                                        </p:cTn>
                                        <p:tgtEl>
                                          <p:spTgt spid="47"/>
                                        </p:tgtEl>
                                        <p:attrNameLst>
                                          <p:attrName>style.visibility</p:attrName>
                                        </p:attrNameLst>
                                      </p:cBhvr>
                                      <p:to>
                                        <p:strVal val="visible"/>
                                      </p:to>
                                    </p:set>
                                    <p:anim calcmode="lin" valueType="num">
                                      <p:cBhvr>
                                        <p:cTn id="14" dur="500" fill="hold"/>
                                        <p:tgtEl>
                                          <p:spTgt spid="47"/>
                                        </p:tgtEl>
                                        <p:attrNameLst>
                                          <p:attrName>ppt_w</p:attrName>
                                        </p:attrNameLst>
                                      </p:cBhvr>
                                      <p:tavLst>
                                        <p:tav tm="0">
                                          <p:val>
                                            <p:fltVal val="0"/>
                                          </p:val>
                                        </p:tav>
                                        <p:tav tm="100000">
                                          <p:val>
                                            <p:strVal val="#ppt_w"/>
                                          </p:val>
                                        </p:tav>
                                      </p:tavLst>
                                    </p:anim>
                                    <p:anim calcmode="lin" valueType="num">
                                      <p:cBhvr>
                                        <p:cTn id="15" dur="500" fill="hold"/>
                                        <p:tgtEl>
                                          <p:spTgt spid="47"/>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93" y="3092559"/>
            <a:ext cx="4530230" cy="3750836"/>
          </a:xfrm>
          <a:prstGeom prst="rect">
            <a:avLst/>
          </a:prstGeom>
        </p:spPr>
      </p:pic>
      <p:pic>
        <p:nvPicPr>
          <p:cNvPr id="3" name="图片 2" descr="f81029c4ad44b53fb1fcc1efa9e00bdad6副本"/>
          <p:cNvPicPr>
            <a:picLocks noChangeAspect="1"/>
          </p:cNvPicPr>
          <p:nvPr/>
        </p:nvPicPr>
        <p:blipFill>
          <a:blip r:embed="rId4"/>
          <a:srcRect l="35840" t="25958" r="40814" b="12088"/>
          <a:stretch>
            <a:fillRect/>
          </a:stretch>
        </p:blipFill>
        <p:spPr>
          <a:xfrm>
            <a:off x="7045325" y="1984375"/>
            <a:ext cx="5170805" cy="4859020"/>
          </a:xfrm>
          <a:prstGeom prst="rect">
            <a:avLst/>
          </a:prstGeom>
        </p:spPr>
      </p:pic>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6722" y="1128520"/>
            <a:ext cx="4114137" cy="3533015"/>
          </a:xfrm>
          <a:prstGeom prst="rect">
            <a:avLst/>
          </a:prstGeom>
        </p:spPr>
      </p:pic>
      <p:grpSp>
        <p:nvGrpSpPr>
          <p:cNvPr id="7" name="组合 6"/>
          <p:cNvGrpSpPr/>
          <p:nvPr/>
        </p:nvGrpSpPr>
        <p:grpSpPr>
          <a:xfrm>
            <a:off x="5338462" y="1984375"/>
            <a:ext cx="2140030" cy="2091209"/>
            <a:chOff x="5338462" y="1984375"/>
            <a:chExt cx="2140030" cy="2091209"/>
          </a:xfrm>
        </p:grpSpPr>
        <p:sp>
          <p:nvSpPr>
            <p:cNvPr id="14" name="椭圆 13"/>
            <p:cNvSpPr/>
            <p:nvPr/>
          </p:nvSpPr>
          <p:spPr>
            <a:xfrm>
              <a:off x="5338462" y="1984375"/>
              <a:ext cx="2140030" cy="2091209"/>
            </a:xfrm>
            <a:prstGeom prst="ellipse">
              <a:avLst/>
            </a:prstGeom>
            <a:solidFill>
              <a:schemeClr val="bg1"/>
            </a:solidFill>
            <a:ln>
              <a:noFill/>
            </a:ln>
            <a:effectLst>
              <a:outerShdw blurRad="431800" dist="76200" dir="2820000" sx="92000" sy="92000" algn="ctr" rotWithShape="0">
                <a:srgbClr val="000000">
                  <a:alpha val="31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等线" panose="02010600030101010101" charset="-122"/>
                <a:ea typeface="等线" panose="02010600030101010101" charset="-122"/>
                <a:cs typeface="+mn-cs"/>
              </a:endParaRPr>
            </a:p>
          </p:txBody>
        </p:sp>
        <p:sp>
          <p:nvSpPr>
            <p:cNvPr id="15" name="文本框 14"/>
            <p:cNvSpPr txBox="1"/>
            <p:nvPr/>
          </p:nvSpPr>
          <p:spPr>
            <a:xfrm>
              <a:off x="5752663" y="2187140"/>
              <a:ext cx="1292662" cy="1685677"/>
            </a:xfrm>
            <a:prstGeom prst="rect">
              <a:avLst/>
            </a:prstGeom>
            <a:noFill/>
          </p:spPr>
          <p:txBody>
            <a:bodyPr vert="eaVert" wrap="square" rtlCol="0">
              <a:spAutoFit/>
            </a:bodyPr>
            <a:lstStyle/>
            <a:p>
              <a:pPr lvl="0" algn="ctr"/>
              <a:r>
                <a:rPr lang="zh-CN" altLang="en-US" sz="7200" dirty="0">
                  <a:solidFill>
                    <a:schemeClr val="tx1">
                      <a:lumMod val="85000"/>
                      <a:lumOff val="15000"/>
                    </a:schemeClr>
                  </a:solidFill>
                  <a:latin typeface="华文行楷" panose="02010800040101010101" pitchFamily="2" charset="-122"/>
                  <a:ea typeface="微软简标宋" pitchFamily="2" charset="-122"/>
                </a:rPr>
                <a:t>贰</a:t>
              </a:r>
              <a:endParaRPr lang="zh-CN" altLang="en-US" sz="6000" dirty="0">
                <a:solidFill>
                  <a:schemeClr val="tx1">
                    <a:lumMod val="85000"/>
                    <a:lumOff val="15000"/>
                  </a:schemeClr>
                </a:solidFill>
                <a:latin typeface="华文行楷" panose="02010800040101010101" pitchFamily="2" charset="-122"/>
                <a:ea typeface="微软简标宋" pitchFamily="2" charset="-122"/>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47"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Text"/>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Other"/>
  <p:tag name="MH_ORDER" val="6"/>
</p:tagLst>
</file>

<file path=ppt/tags/tag12.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SubTitle"/>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Text"/>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Other"/>
  <p:tag name="MH_ORDER" val="7"/>
</p:tagLst>
</file>

<file path=ppt/tags/tag15.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SubTitle"/>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Text"/>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Desc"/>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Other"/>
  <p:tag name="MH_ORDER" val="8"/>
</p:tagLst>
</file>

<file path=ppt/tags/tag19.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Other"/>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Other"/>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Other"/>
  <p:tag name="MH_ORDER" val="2"/>
</p:tagLst>
</file>

<file path=ppt/tags/tag21.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Other"/>
  <p:tag name="MH_ORDER" val="3"/>
</p:tagLst>
</file>

<file path=ppt/tags/tag22.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SubTitle"/>
  <p:tag name="MH_ORDER" val="4"/>
</p:tagLst>
</file>

<file path=ppt/tags/tag23.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SubTitle"/>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SubTitle"/>
  <p:tag name="MH_ORDER" val="5"/>
</p:tagLst>
</file>

<file path=ppt/tags/tag25.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SubTitle"/>
  <p:tag name="MH_ORDER" val="6"/>
</p:tagLst>
</file>

<file path=ppt/tags/tag26.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SubTitle"/>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SubTitle"/>
  <p:tag name="MH_ORDER" val="2"/>
</p:tagLst>
</file>

<file path=ppt/tags/tag28.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Other"/>
  <p:tag name="MH_ORDER" val="4"/>
</p:tagLst>
</file>

<file path=ppt/tags/tag29.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Other"/>
  <p:tag name="MH_ORDER" val="5"/>
</p:tagLst>
</file>

<file path=ppt/tags/tag3.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Other"/>
  <p:tag name="MH_ORDER" val="2"/>
</p:tagLst>
</file>

<file path=ppt/tags/tag30.xml><?xml version="1.0" encoding="utf-8"?>
<p:tagLst xmlns:a="http://schemas.openxmlformats.org/drawingml/2006/main" xmlns:r="http://schemas.openxmlformats.org/officeDocument/2006/relationships" xmlns:p="http://schemas.openxmlformats.org/presentationml/2006/main">
  <p:tag name="MH" val="20170526165433"/>
  <p:tag name="MH_LIBRARY" val="GRAPHIC"/>
  <p:tag name="MH_TYPE" val="Other"/>
  <p:tag name="MH_ORDER" val="6"/>
</p:tagLst>
</file>

<file path=ppt/tags/tag4.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Other"/>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SubTitle"/>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Text"/>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Other"/>
  <p:tag name="MH_ORDER" val="5"/>
</p:tagLst>
</file>

<file path=ppt/tags/tag9.xml><?xml version="1.0" encoding="utf-8"?>
<p:tagLst xmlns:a="http://schemas.openxmlformats.org/drawingml/2006/main" xmlns:r="http://schemas.openxmlformats.org/officeDocument/2006/relationships" xmlns:p="http://schemas.openxmlformats.org/presentationml/2006/main">
  <p:tag name="MH" val="20170526154650"/>
  <p:tag name="MH_LIBRARY" val="GRAPHIC"/>
  <p:tag name="MH_TYPE" val="SubTitle"/>
  <p:tag name="MH_ORDER"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2911</Words>
  <Application>Microsoft Office PowerPoint</Application>
  <PresentationFormat>宽屏</PresentationFormat>
  <Paragraphs>190</Paragraphs>
  <Slides>26</Slides>
  <Notes>26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Stencil Std</vt:lpstr>
      <vt:lpstr>等线</vt:lpstr>
      <vt:lpstr>方正流行体简体</vt:lpstr>
      <vt:lpstr>方正清刻本悦宋简体</vt:lpstr>
      <vt:lpstr>华文行楷</vt:lpstr>
      <vt:lpstr>宋体</vt:lpstr>
      <vt:lpstr>微软雅黑</vt:lpstr>
      <vt:lpstr>幼圆</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卢浮宫</Manager>
  <Company>语图影像</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天 下</cp:lastModifiedBy>
  <cp:revision>10</cp:revision>
  <dcterms:created xsi:type="dcterms:W3CDTF">2016-07-01T07:30:00Z</dcterms:created>
  <dcterms:modified xsi:type="dcterms:W3CDTF">2021-01-05T05:05:46Z</dcterms:modified>
  <cp:version>2</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