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  <p:sldMasterId id="2147483650" r:id="rId2"/>
    <p:sldMasterId id="2147483652" r:id="rId3"/>
    <p:sldMasterId id="2147483662" r:id="rId4"/>
  </p:sldMasterIdLst>
  <p:notesMasterIdLst>
    <p:notesMasterId r:id="rId26"/>
  </p:notesMasterIdLst>
  <p:handoutMasterIdLst>
    <p:handoutMasterId r:id="rId27"/>
  </p:handoutMasterIdLst>
  <p:sldIdLst>
    <p:sldId id="259" r:id="rId5"/>
    <p:sldId id="285" r:id="rId6"/>
    <p:sldId id="286" r:id="rId7"/>
    <p:sldId id="271" r:id="rId8"/>
    <p:sldId id="266" r:id="rId9"/>
    <p:sldId id="283" r:id="rId10"/>
    <p:sldId id="268" r:id="rId11"/>
    <p:sldId id="284" r:id="rId12"/>
    <p:sldId id="279" r:id="rId13"/>
    <p:sldId id="278" r:id="rId14"/>
    <p:sldId id="277" r:id="rId15"/>
    <p:sldId id="282" r:id="rId16"/>
    <p:sldId id="270" r:id="rId17"/>
    <p:sldId id="262" r:id="rId18"/>
    <p:sldId id="264" r:id="rId19"/>
    <p:sldId id="273" r:id="rId20"/>
    <p:sldId id="263" r:id="rId21"/>
    <p:sldId id="257" r:id="rId22"/>
    <p:sldId id="265" r:id="rId23"/>
    <p:sldId id="272" r:id="rId24"/>
    <p:sldId id="276" r:id="rId25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6" autoAdjust="0"/>
    <p:restoredTop sz="94660"/>
  </p:normalViewPr>
  <p:slideViewPr>
    <p:cSldViewPr>
      <p:cViewPr varScale="1">
        <p:scale>
          <a:sx n="145" d="100"/>
          <a:sy n="145" d="100"/>
        </p:scale>
        <p:origin x="252" y="102"/>
      </p:cViewPr>
      <p:guideLst>
        <p:guide orient="horz" pos="16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>
            <a:defRPr lang="zh-CN" sz="2160" b="1" i="0" u="none" strike="noStrike" kern="1200" baseline="0">
              <a:solidFill>
                <a:schemeClr val="tx1"/>
              </a:solidFill>
              <a:latin typeface="League Gothic"/>
              <a:ea typeface="+mn-ea"/>
              <a:cs typeface="League Gothic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2880270807271"/>
          <c:y val="9.0190746729766798E-3"/>
          <c:w val="0.59760696339988395"/>
          <c:h val="0.916169676071902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84E-41D3-BA9C-448C31DD39E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84E-41D3-BA9C-448C31DD39E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84E-41D3-BA9C-448C31DD39E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84E-41D3-BA9C-448C31DD39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League Gothic"/>
                    <a:ea typeface="+mn-ea"/>
                    <a:cs typeface="League Gothic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ENTRY 1</c:v>
                </c:pt>
                <c:pt idx="1">
                  <c:v>ENTRY 2</c:v>
                </c:pt>
                <c:pt idx="2">
                  <c:v>ENTRY 3</c:v>
                </c:pt>
                <c:pt idx="3">
                  <c:v>ENTRY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1.5</c:v>
                </c:pt>
                <c:pt idx="2">
                  <c:v>1.3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4E-41D3-BA9C-448C31DD39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League Gothic"/>
              <a:ea typeface="+mn-ea"/>
              <a:cs typeface="League Gothic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800">
          <a:latin typeface="League Gothic"/>
          <a:cs typeface="League Gothic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67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B-4E62-8C60-681083DBC7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Sheet1!$A$2:$A$6</c:f>
              <c:numCache>
                <c:formatCode>m/d/yy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B-4E62-8C60-681083DBC7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Sheet1!$A$2:$A$6</c:f>
              <c:numCache>
                <c:formatCode>m/d/yy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35</c:v>
                </c:pt>
                <c:pt idx="1">
                  <c:v>27</c:v>
                </c:pt>
                <c:pt idx="2">
                  <c:v>56</c:v>
                </c:pt>
                <c:pt idx="3">
                  <c:v>34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6B-4E62-8C60-681083DBC7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cat>
            <c:numRef>
              <c:f>Sheet1!$A$2:$A$6</c:f>
              <c:numCache>
                <c:formatCode>m/d/yy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23</c:v>
                </c:pt>
                <c:pt idx="1">
                  <c:v>35</c:v>
                </c:pt>
                <c:pt idx="2">
                  <c:v>56</c:v>
                </c:pt>
                <c:pt idx="3">
                  <c:v>67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6B-4E62-8C60-681083DBC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43128"/>
        <c:axId val="243473024"/>
      </c:areaChart>
      <c:dateAx>
        <c:axId val="13454312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243473024"/>
        <c:crosses val="autoZero"/>
        <c:auto val="1"/>
        <c:lblOffset val="100"/>
        <c:baseTimeUnit val="days"/>
      </c:dateAx>
      <c:valAx>
        <c:axId val="24347302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prstDash val="dash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134543128"/>
        <c:crosses val="autoZero"/>
        <c:crossBetween val="midCat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League Gothic"/>
              <a:ea typeface="+mn-ea"/>
              <a:cs typeface="League Gothic"/>
            </a:defRPr>
          </a:pPr>
          <a:endParaRPr lang="zh-CN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200">
          <a:latin typeface="League Gothic"/>
          <a:cs typeface="League Gothic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1-4FEA-9903-09FC31807F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1-4FEA-9903-09FC31807F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21-4FEA-9903-09FC31807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497872"/>
        <c:axId val="196074200"/>
      </c:barChart>
      <c:catAx>
        <c:axId val="24149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196074200"/>
        <c:crosses val="autoZero"/>
        <c:auto val="1"/>
        <c:lblAlgn val="ctr"/>
        <c:lblOffset val="100"/>
        <c:noMultiLvlLbl val="0"/>
      </c:catAx>
      <c:valAx>
        <c:axId val="19607420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2"/>
              </a:solidFill>
              <a:prstDash val="dash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241497872"/>
        <c:crosses val="autoZero"/>
        <c:crossBetween val="between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League Gothic"/>
              <a:ea typeface="+mn-ea"/>
              <a:cs typeface="League Gothic"/>
            </a:defRPr>
          </a:pPr>
          <a:endParaRPr lang="zh-CN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200">
          <a:latin typeface="League Gothic"/>
          <a:cs typeface="League Gothic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8-45D2-B346-ED6F42C413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C8-45D2-B346-ED6F42C413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C8-45D2-B346-ED6F42C4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289160"/>
        <c:axId val="243171160"/>
      </c:barChart>
      <c:catAx>
        <c:axId val="243289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243171160"/>
        <c:crosses val="autoZero"/>
        <c:auto val="1"/>
        <c:lblAlgn val="ctr"/>
        <c:lblOffset val="100"/>
        <c:noMultiLvlLbl val="0"/>
      </c:catAx>
      <c:valAx>
        <c:axId val="2431711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prstDash val="dash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243289160"/>
        <c:crosses val="autoZero"/>
        <c:crossBetween val="between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League Gothic"/>
              <a:ea typeface="+mn-ea"/>
              <a:cs typeface="League Gothic"/>
            </a:defRPr>
          </a:pPr>
          <a:endParaRPr lang="zh-CN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200">
          <a:latin typeface="League Gothic"/>
          <a:cs typeface="League Gothic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6-46D5-8D22-F10983F30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46-46D5-8D22-F10983F30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46-46D5-8D22-F10983F30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463296"/>
        <c:axId val="196555648"/>
      </c:barChart>
      <c:catAx>
        <c:axId val="24346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196555648"/>
        <c:crosses val="autoZero"/>
        <c:auto val="1"/>
        <c:lblAlgn val="ctr"/>
        <c:lblOffset val="100"/>
        <c:noMultiLvlLbl val="0"/>
      </c:catAx>
      <c:valAx>
        <c:axId val="19655564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prstDash val="dash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243463296"/>
        <c:crosses val="autoZero"/>
        <c:crossBetween val="between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League Gothic"/>
              <a:ea typeface="+mn-ea"/>
              <a:cs typeface="League Gothic"/>
            </a:defRPr>
          </a:pPr>
          <a:endParaRPr lang="zh-CN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200">
          <a:latin typeface="League Gothic"/>
          <a:cs typeface="League Gothic"/>
        </a:defRPr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173813284123E-2"/>
          <c:y val="3.5562086700955203E-2"/>
          <c:w val="0.75625392725901197"/>
          <c:h val="0.874680382072006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circle"/>
            <c:size val="12"/>
            <c:spPr>
              <a:solidFill>
                <a:schemeClr val="accent1"/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0B-48F4-8292-00D81EE6A2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circle"/>
            <c:size val="12"/>
            <c:spPr>
              <a:solidFill>
                <a:schemeClr val="accent2"/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0B-48F4-8292-00D81EE6A2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76200" cap="rnd" cmpd="sng" algn="ctr">
              <a:solidFill>
                <a:schemeClr val="tx1"/>
              </a:solidFill>
              <a:prstDash val="solid"/>
              <a:round/>
            </a:ln>
          </c:spPr>
          <c:marker>
            <c:symbol val="circle"/>
            <c:size val="12"/>
            <c:spPr>
              <a:solidFill>
                <a:schemeClr val="tx1"/>
              </a:solidFill>
              <a:ln w="9525" cap="flat" cmpd="sng" algn="ctr">
                <a:noFill/>
                <a:prstDash val="solid"/>
                <a:round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0B-48F4-8292-00D81EE6A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56432"/>
        <c:axId val="196556824"/>
      </c:lineChart>
      <c:catAx>
        <c:axId val="19655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196556824"/>
        <c:crosses val="autoZero"/>
        <c:auto val="1"/>
        <c:lblAlgn val="ctr"/>
        <c:lblOffset val="100"/>
        <c:noMultiLvlLbl val="0"/>
      </c:catAx>
      <c:valAx>
        <c:axId val="19655682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eague Gothic"/>
                <a:ea typeface="+mn-ea"/>
                <a:cs typeface="League Gothic"/>
              </a:defRPr>
            </a:pPr>
            <a:endParaRPr lang="zh-CN"/>
          </a:p>
        </c:txPr>
        <c:crossAx val="19655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36724194927103"/>
          <c:y val="0.34592815965782098"/>
          <c:w val="0.16396434460621201"/>
          <c:h val="0.26503811772169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League Gothic"/>
              <a:ea typeface="+mn-ea"/>
              <a:cs typeface="League Gothic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200">
          <a:latin typeface="League Gothic"/>
          <a:cs typeface="League Gothic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848304907249601E-2"/>
          <c:y val="2.64511388684791E-2"/>
          <c:w val="0.62736640306733804"/>
          <c:h val="0.961792799412196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7B8-418A-95D8-A488F6D5A8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7B8-418A-95D8-A488F6D5A8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7B8-418A-95D8-A488F6D5A8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7B8-418A-95D8-A488F6D5A8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400" b="0" i="0" u="none" strike="noStrike" kern="1200" baseline="0">
                    <a:solidFill>
                      <a:schemeClr val="tx1"/>
                    </a:solidFill>
                    <a:latin typeface="League Gothic"/>
                    <a:ea typeface="+mn-ea"/>
                    <a:cs typeface="League Gothic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B8-418A-95D8-A488F6D5A8A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86574439898898603"/>
          <c:y val="0.37175594601005502"/>
          <c:w val="0.12658725670114701"/>
          <c:h val="0.2564881079798900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League Gothic"/>
              <a:ea typeface="+mn-ea"/>
              <a:cs typeface="League Gothic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3600">
          <a:latin typeface="League Gothic"/>
          <a:cs typeface="League Gothic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50046-E06B-2A4D-AF4A-3DB0DAA74A6C}" type="datetime1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EAE18-1BAD-2D49-848E-66FCE3D3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B5E7B-036F-3342-AD3A-75865C6AA00B}" type="datetime1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EF163-52DF-2748-A545-F34FD583F6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855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5287" y="3314700"/>
            <a:ext cx="4176713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t" anchorCtr="0" compatLnSpc="1"/>
          <a:lstStyle/>
          <a:p>
            <a:pPr lvl="0"/>
            <a:r>
              <a:rPr lang="en-US" dirty="0">
                <a:sym typeface="League Gothic" charset="0"/>
              </a:rPr>
              <a:t>Click to edit Master text styles</a:t>
            </a:r>
          </a:p>
          <a:p>
            <a:pPr lvl="1"/>
            <a:r>
              <a:rPr lang="en-US" dirty="0">
                <a:sym typeface="League Gothic" charset="0"/>
              </a:rPr>
              <a:t>Second level</a:t>
            </a:r>
          </a:p>
          <a:p>
            <a:pPr lvl="2"/>
            <a:r>
              <a:rPr lang="en-US" dirty="0">
                <a:sym typeface="League Gothic" charset="0"/>
              </a:rPr>
              <a:t>Third level</a:t>
            </a:r>
          </a:p>
          <a:p>
            <a:pPr lvl="3"/>
            <a:r>
              <a:rPr lang="en-US" dirty="0">
                <a:sym typeface="League Gothic" charset="0"/>
              </a:rPr>
              <a:t>Fourth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dirty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7644" y="195263"/>
            <a:ext cx="8776097" cy="445571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dirty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358643" y="519708"/>
            <a:ext cx="2835315" cy="361830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50042" y="519708"/>
            <a:ext cx="2835315" cy="361830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223628" y="4326703"/>
            <a:ext cx="3078100" cy="27027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 algn="l">
              <a:buFontTx/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ague Gothic"/>
              </a:defRPr>
            </a:lvl1pPr>
            <a:lvl2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2pPr>
            <a:lvl3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3pPr>
            <a:lvl4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4pPr>
            <a:lvl5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788266" y="4326703"/>
            <a:ext cx="3078100" cy="27027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 algn="l">
              <a:buFontTx/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ague Gothic"/>
              </a:defRPr>
            </a:lvl1pPr>
            <a:lvl2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2pPr>
            <a:lvl3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3pPr>
            <a:lvl4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4pPr>
            <a:lvl5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59532" y="3597864"/>
            <a:ext cx="2457273" cy="108012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dirty="0"/>
              <a:t>Insert your biography here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275856" y="3597864"/>
            <a:ext cx="2457273" cy="108012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dirty="0"/>
              <a:t>Insert your biography here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246186" y="3597864"/>
            <a:ext cx="2457273" cy="108012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dirty="0"/>
              <a:t>Insert your biography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94412" y="519708"/>
            <a:ext cx="2295525" cy="286226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410736" y="519708"/>
            <a:ext cx="2295525" cy="286226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354063" y="519708"/>
            <a:ext cx="2295525" cy="286226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Name &amp;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l">
              <a:defRPr sz="3600">
                <a:solidFill>
                  <a:schemeClr val="bg1"/>
                </a:solidFill>
                <a:latin typeface="Zerox"/>
                <a:cs typeface="Zerox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1550" y="1275606"/>
            <a:ext cx="1485305" cy="1863486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717794" y="1329333"/>
            <a:ext cx="1485305" cy="189071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914038" y="1329333"/>
            <a:ext cx="1485305" cy="189071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10282" y="1329333"/>
            <a:ext cx="1485305" cy="189071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6535" y="3354837"/>
            <a:ext cx="1647183" cy="297061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>
              <a:buFontTx/>
              <a:buNone/>
              <a:defRPr>
                <a:solidFill>
                  <a:srgbClr val="FFFFFF"/>
                </a:solidFill>
                <a:latin typeface="League Gothic"/>
                <a:cs typeface="League Gothic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00781" y="3354837"/>
            <a:ext cx="1647183" cy="297061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>
              <a:buFontTx/>
              <a:buNone/>
              <a:defRPr>
                <a:solidFill>
                  <a:srgbClr val="FFFFFF"/>
                </a:solidFill>
                <a:latin typeface="League Gothic"/>
                <a:cs typeface="League Gothic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3354837"/>
            <a:ext cx="1647183" cy="297061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>
              <a:buFontTx/>
              <a:buNone/>
              <a:defRPr>
                <a:solidFill>
                  <a:srgbClr val="FFFFFF"/>
                </a:solidFill>
                <a:latin typeface="League Gothic"/>
                <a:cs typeface="League Gothic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002270" y="3354837"/>
            <a:ext cx="1647183" cy="297061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>
              <a:buFontTx/>
              <a:buNone/>
              <a:defRPr>
                <a:solidFill>
                  <a:srgbClr val="FFFFFF"/>
                </a:solidFill>
                <a:latin typeface="League Gothic"/>
                <a:cs typeface="League Gothic"/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600781" y="3732879"/>
            <a:ext cx="1728192" cy="891183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dirty="0"/>
              <a:t>Insert your biography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7002270" y="3732879"/>
            <a:ext cx="1728192" cy="891183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dirty="0"/>
              <a:t>Insert your biography here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3732879"/>
            <a:ext cx="1728192" cy="891183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dirty="0"/>
              <a:t>Insert your biography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86535" y="3732879"/>
            <a:ext cx="1674186" cy="891183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380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dirty="0"/>
              <a:t>Insert your biography here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5287" y="2571750"/>
            <a:ext cx="4176713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t" anchorCtr="0" compatLnSpc="1"/>
          <a:lstStyle/>
          <a:p>
            <a:pPr lvl="0"/>
            <a:r>
              <a:rPr lang="en-US" dirty="0">
                <a:sym typeface="League Gothic" charset="0"/>
              </a:rPr>
              <a:t>Click to edit Master text styles</a:t>
            </a:r>
          </a:p>
          <a:p>
            <a:pPr lvl="1"/>
            <a:r>
              <a:rPr lang="en-US" dirty="0">
                <a:sym typeface="League Gothic" charset="0"/>
              </a:rPr>
              <a:t>Second level</a:t>
            </a:r>
          </a:p>
          <a:p>
            <a:pPr lvl="2"/>
            <a:r>
              <a:rPr lang="en-US" dirty="0">
                <a:sym typeface="League Gothic" charset="0"/>
              </a:rPr>
              <a:t>Third level</a:t>
            </a:r>
          </a:p>
          <a:p>
            <a:pPr lvl="3"/>
            <a:r>
              <a:rPr lang="en-US" dirty="0">
                <a:sym typeface="League Gothic" charset="0"/>
              </a:rPr>
              <a:t>Fourth level</a:t>
            </a:r>
          </a:p>
          <a:p>
            <a:pPr lvl="4"/>
            <a:r>
              <a:rPr lang="en-US" dirty="0">
                <a:sym typeface="League Gothic" charset="0"/>
              </a:rPr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07" y="1032579"/>
            <a:ext cx="4951893" cy="3078342"/>
          </a:xfrm>
          <a:prstGeom prst="rect">
            <a:avLst/>
          </a:prstGeom>
        </p:spPr>
        <p:txBody>
          <a:bodyPr vert="horz" lIns="34290" tIns="17145" rIns="34290" bIns="17145" anchor="ctr"/>
          <a:lstStyle>
            <a:lvl1pPr algn="l">
              <a:lnSpc>
                <a:spcPct val="100000"/>
              </a:lnSpc>
              <a:buFontTx/>
              <a:buNone/>
              <a:defRPr sz="3600">
                <a:latin typeface="League Gothic"/>
                <a:cs typeface="League Gothic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dirty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07" y="1032579"/>
            <a:ext cx="4951893" cy="3078342"/>
          </a:xfrm>
          <a:prstGeom prst="rect">
            <a:avLst/>
          </a:prstGeom>
        </p:spPr>
        <p:txBody>
          <a:bodyPr vert="horz" lIns="34290" tIns="17145" rIns="34290" bIns="17145" anchor="ctr"/>
          <a:lstStyle>
            <a:lvl1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dirty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07" y="1032579"/>
            <a:ext cx="4951893" cy="307834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310" indent="-321310">
              <a:buFont typeface="Arial" panose="020B0604020202020204"/>
              <a:buChar char="•"/>
              <a:defRPr>
                <a:latin typeface="League Gothic"/>
                <a:cs typeface="League Gothic"/>
              </a:defRPr>
            </a:lvl1pPr>
            <a:lvl2pPr marL="321310" indent="-321310">
              <a:buFont typeface="Arial" panose="020B0604020202020204"/>
              <a:buChar char="•"/>
              <a:defRPr>
                <a:latin typeface="League Gothic"/>
                <a:cs typeface="League Gothic"/>
              </a:defRPr>
            </a:lvl2pPr>
            <a:lvl3pPr marL="321310" indent="-321310">
              <a:buFont typeface="Arial" panose="020B0604020202020204"/>
              <a:buChar char="•"/>
              <a:defRPr>
                <a:latin typeface="League Gothic"/>
                <a:cs typeface="League Gothic"/>
              </a:defRPr>
            </a:lvl3pPr>
            <a:lvl4pPr marL="321310" indent="-321310">
              <a:buFont typeface="Arial" panose="020B0604020202020204"/>
              <a:buChar char="•"/>
              <a:defRPr>
                <a:latin typeface="League Gothic"/>
                <a:cs typeface="League Gothic"/>
              </a:defRPr>
            </a:lvl4pPr>
            <a:lvl5pPr marL="321310" indent="-321310">
              <a:buFont typeface="Arial" panose="020B0604020202020204"/>
              <a:buChar char="•"/>
              <a:defRPr>
                <a:latin typeface="League Gothic"/>
                <a:cs typeface="League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dirty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3842743" y="1032579"/>
            <a:ext cx="4941689" cy="307834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dirty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3707904" y="951570"/>
            <a:ext cx="4968552" cy="3240360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>
                <a:latin typeface="League Gothic"/>
                <a:cs typeface="League Gothic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dirty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dirty="0"/>
              <a:t>YOUR COMPANY NAME  |  LONG AND INTERESTING PRESENTATION TITLE  |  VERSION NO. XX  |  06/06/2012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734991" y="1032579"/>
            <a:ext cx="5049441" cy="307834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>
                <a:latin typeface="League Gothic"/>
                <a:cs typeface="League Gothic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dirty="0"/>
              <a:t>YOUR COMPANY NAME  |  LONG AND INTERESTING PRESENTATION TITLE  |  VERSION NO. XX  |  06/06/2012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950931" y="519522"/>
            <a:ext cx="3564396" cy="4023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7" y="461963"/>
            <a:ext cx="417671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en-US" dirty="0">
                <a:sym typeface="Zerox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7" y="3314700"/>
            <a:ext cx="4176713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t" anchorCtr="0" compatLnSpc="1"/>
          <a:lstStyle/>
          <a:p>
            <a:pPr lvl="0"/>
            <a:r>
              <a:rPr lang="en-US" dirty="0">
                <a:sym typeface="League Gothic" charset="0"/>
              </a:rPr>
              <a:t>Click to edit Master text styles</a:t>
            </a:r>
          </a:p>
          <a:p>
            <a:pPr lvl="1"/>
            <a:r>
              <a:rPr lang="en-US" dirty="0">
                <a:sym typeface="League Gothic" charset="0"/>
              </a:rPr>
              <a:t>Second level</a:t>
            </a:r>
          </a:p>
          <a:p>
            <a:pPr lvl="2"/>
            <a:r>
              <a:rPr lang="en-US" dirty="0">
                <a:sym typeface="League Gothic" charset="0"/>
              </a:rPr>
              <a:t>Third level</a:t>
            </a:r>
          </a:p>
          <a:p>
            <a:pPr lvl="3"/>
            <a:r>
              <a:rPr lang="en-US" dirty="0">
                <a:sym typeface="League Gothic" charset="0"/>
              </a:rPr>
              <a:t>Fourth level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57525"/>
            <a:ext cx="8139113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fade thruBlk="1"/>
  </p:transition>
  <p:hf sldNum="0" hdr="0" dt="0"/>
  <p:txStyles>
    <p:titleStyle>
      <a:lvl1pPr algn="r" rtl="0" fontAlgn="base">
        <a:lnSpc>
          <a:spcPts val="855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+mj-lt"/>
          <a:ea typeface="+mj-ea"/>
          <a:cs typeface="+mj-cs"/>
          <a:sym typeface="Zerox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5pPr>
      <a:lvl6pPr marL="17145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6pPr>
      <a:lvl7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7pPr>
      <a:lvl8pPr marL="51435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8pPr>
      <a:lvl9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9pPr>
    </p:titleStyle>
    <p:body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5pPr>
      <a:lvl6pPr marL="17145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6pPr>
      <a:lvl7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7pPr>
      <a:lvl8pPr marL="51435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8pPr>
      <a:lvl9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7" y="514350"/>
            <a:ext cx="4176713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en-US" dirty="0">
                <a:sym typeface="Zerox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7" y="2571750"/>
            <a:ext cx="4176713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t" anchorCtr="0" compatLnSpc="1"/>
          <a:lstStyle/>
          <a:p>
            <a:pPr lvl="0"/>
            <a:r>
              <a:rPr lang="en-US" dirty="0">
                <a:sym typeface="League Gothic" charset="0"/>
              </a:rPr>
              <a:t>Click to edit Master text styles</a:t>
            </a:r>
          </a:p>
          <a:p>
            <a:pPr lvl="1"/>
            <a:r>
              <a:rPr lang="en-US" dirty="0">
                <a:sym typeface="League Gothic" charset="0"/>
              </a:rPr>
              <a:t>Second level</a:t>
            </a:r>
          </a:p>
          <a:p>
            <a:pPr lvl="2"/>
            <a:r>
              <a:rPr lang="en-US" dirty="0">
                <a:sym typeface="League Gothic" charset="0"/>
              </a:rPr>
              <a:t>Third level</a:t>
            </a:r>
          </a:p>
          <a:p>
            <a:pPr lvl="3"/>
            <a:r>
              <a:rPr lang="en-US" dirty="0">
                <a:sym typeface="League Gothic" charset="0"/>
              </a:rPr>
              <a:t>Fourth level</a:t>
            </a:r>
          </a:p>
          <a:p>
            <a:pPr lvl="4"/>
            <a:r>
              <a:rPr lang="en-US" dirty="0">
                <a:sym typeface="League Gothic" charset="0"/>
              </a:rPr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>
    <p:fade thruBlk="1"/>
  </p:transition>
  <p:hf sldNum="0" hdr="0" dt="0"/>
  <p:txStyles>
    <p:titleStyle>
      <a:lvl1pPr algn="r" rtl="0" fontAlgn="base">
        <a:lnSpc>
          <a:spcPts val="855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+mj-lt"/>
          <a:ea typeface="+mj-ea"/>
          <a:cs typeface="+mj-cs"/>
          <a:sym typeface="Zerox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5pPr>
      <a:lvl6pPr marL="17145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6pPr>
      <a:lvl7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7pPr>
      <a:lvl8pPr marL="51435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8pPr>
      <a:lvl9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9pPr>
    </p:titleStyle>
    <p:body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5pPr>
      <a:lvl6pPr marL="17145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6pPr>
      <a:lvl7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7pPr>
      <a:lvl8pPr marL="51435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8pPr>
      <a:lvl9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0975" y="1028700"/>
            <a:ext cx="29241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ctr" anchorCtr="0" compatLnSpc="1"/>
          <a:lstStyle/>
          <a:p>
            <a:pPr lvl="0"/>
            <a:r>
              <a:rPr lang="en-US" dirty="0">
                <a:sym typeface="Zerox" charset="0"/>
              </a:rPr>
              <a:t>Click to edit Master title style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80" y="990600"/>
            <a:ext cx="809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ransition spd="med">
    <p:fade thruBlk="1"/>
  </p:transition>
  <p:hf sldNum="0" hdr="0" dt="0"/>
  <p:txStyles>
    <p:titleStyle>
      <a:lvl1pPr algn="r" rtl="0" fontAlgn="base">
        <a:lnSpc>
          <a:spcPts val="5365"/>
        </a:lnSpc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+mj-lt"/>
          <a:ea typeface="+mj-ea"/>
          <a:cs typeface="+mj-cs"/>
          <a:sym typeface="Zerox" charset="0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5pPr>
      <a:lvl6pPr marL="171450"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6pPr>
      <a:lvl7pPr marL="342900"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7pPr>
      <a:lvl8pPr marL="514350"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8pPr>
      <a:lvl9pPr marL="685800"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 charset="0"/>
          <a:ea typeface="ヒラギノ角ゴ ProN W3" charset="0"/>
          <a:cs typeface="ヒラギノ角ゴ ProN W3" charset="0"/>
          <a:sym typeface="Zerox" charset="0"/>
        </a:defRPr>
      </a:lvl9pPr>
    </p:titleStyle>
    <p:bodyStyle>
      <a:lvl1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1pPr>
      <a:lvl2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2pPr>
      <a:lvl3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3pPr>
      <a:lvl4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4pPr>
      <a:lvl5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5pPr>
      <a:lvl6pPr marL="171450"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6pPr>
      <a:lvl7pPr marL="342900"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7pPr>
      <a:lvl8pPr marL="514350"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8pPr>
      <a:lvl9pPr marL="685800"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ransition spd="med">
    <p:fade thruBlk="1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00355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86105" indent="-300355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52475" indent="-300355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9480" indent="-300355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85850" indent="-300355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57300" indent="-300355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355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355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355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://www.51pptmoban.com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RUBICON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7" y="3314700"/>
            <a:ext cx="4176713" cy="1681163"/>
          </a:xfrm>
        </p:spPr>
        <p:txBody>
          <a:bodyPr/>
          <a:lstStyle/>
          <a:p>
            <a:r>
              <a:rPr lang="en-US"/>
              <a:t>Presenting your ideas </a:t>
            </a:r>
          </a:p>
          <a:p>
            <a:r>
              <a:rPr lang="en-US"/>
              <a:t>with a bold design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This is a small amount of text that describes the image above. Keep it short, sweet and to the point. Your audience is not so excited to do a lot of reading and they will appreciate your brevity.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200" dirty="0"/>
              <a:t>This is a small amount of text that describes the image above. Keep it short, sweet and to the point. Your audience is not so excited to do a lot of reading and they will appreciate your brevity.</a:t>
            </a:r>
          </a:p>
          <a:p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200" dirty="0"/>
              <a:t>This is a small amount of text that describes the image above. Keep it short, sweet and to the point. Your audience is not so excited to do a lot of reading and they will appreciate your brevity.</a:t>
            </a:r>
          </a:p>
          <a:p>
            <a:endParaRPr lang="en-US" sz="1200" dirty="0"/>
          </a:p>
        </p:txBody>
      </p:sp>
      <p:pic>
        <p:nvPicPr>
          <p:cNvPr id="8" name="Picture Placeholder 7" descr="PlaceholderImage.jpg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52815"/>
          <a:stretch>
            <a:fillRect/>
          </a:stretch>
        </p:blipFill>
        <p:spPr/>
      </p:pic>
      <p:pic>
        <p:nvPicPr>
          <p:cNvPr id="9" name="Picture Placeholder 8" descr="PlaceholderImage.jpg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53061"/>
          <a:stretch>
            <a:fillRect/>
          </a:stretch>
        </p:blipFill>
        <p:spPr/>
      </p:pic>
      <p:pic>
        <p:nvPicPr>
          <p:cNvPr id="10" name="Picture Placeholder 9" descr="PlaceholderImage.jpg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r="53308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rubicon</a:t>
            </a:r>
            <a:r>
              <a:rPr lang="en-US" dirty="0"/>
              <a:t> team</a:t>
            </a:r>
          </a:p>
        </p:txBody>
      </p:sp>
      <p:pic>
        <p:nvPicPr>
          <p:cNvPr id="15" name="Picture Placeholder 14" descr="PlaceholderImage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6870" r="59403" b="14559"/>
          <a:stretch>
            <a:fillRect/>
          </a:stretch>
        </p:blipFill>
        <p:spPr>
          <a:xfrm>
            <a:off x="521494" y="1329612"/>
            <a:ext cx="1485305" cy="1890210"/>
          </a:xfrm>
        </p:spPr>
      </p:pic>
      <p:pic>
        <p:nvPicPr>
          <p:cNvPr id="16" name="Picture Placeholder 15" descr="PlaceholderImage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7068" r="57420" b="1092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6534" y="3354837"/>
            <a:ext cx="1872000" cy="297061"/>
          </a:xfrm>
        </p:spPr>
        <p:txBody>
          <a:bodyPr/>
          <a:lstStyle/>
          <a:p>
            <a:r>
              <a:rPr lang="en-US" sz="1600" b="1" dirty="0"/>
              <a:t>Martin Sanchez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00780" y="3354837"/>
            <a:ext cx="1872000" cy="297061"/>
          </a:xfrm>
        </p:spPr>
        <p:txBody>
          <a:bodyPr/>
          <a:lstStyle/>
          <a:p>
            <a:r>
              <a:rPr lang="en-US" sz="1600" b="1" dirty="0"/>
              <a:t>Astrid </a:t>
            </a:r>
            <a:r>
              <a:rPr lang="en-US" sz="1600" b="1" dirty="0" err="1"/>
              <a:t>Niedrigger</a:t>
            </a:r>
            <a:endParaRPr lang="en-US" sz="16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88023" y="3354837"/>
            <a:ext cx="1872000" cy="297061"/>
          </a:xfrm>
        </p:spPr>
        <p:txBody>
          <a:bodyPr/>
          <a:lstStyle/>
          <a:p>
            <a:r>
              <a:rPr lang="en-US" sz="1600" b="1" dirty="0"/>
              <a:t>Claudia Schuster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02269" y="3354837"/>
            <a:ext cx="1872000" cy="297061"/>
          </a:xfrm>
        </p:spPr>
        <p:txBody>
          <a:bodyPr/>
          <a:lstStyle/>
          <a:p>
            <a:r>
              <a:rPr lang="en-US" sz="1600" b="1" dirty="0"/>
              <a:t>Jeff Wallingford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600781" y="3732878"/>
            <a:ext cx="1728192" cy="1116000"/>
          </a:xfrm>
        </p:spPr>
        <p:txBody>
          <a:bodyPr/>
          <a:lstStyle/>
          <a:p>
            <a:r>
              <a:rPr lang="en-US" sz="1200" dirty="0"/>
              <a:t>This is a small text that describes the biography of the person featured above in about four lines, no more.</a:t>
            </a:r>
          </a:p>
          <a:p>
            <a:endParaRPr lang="en-US" sz="1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002270" y="3732878"/>
            <a:ext cx="1728192" cy="1116000"/>
          </a:xfrm>
        </p:spPr>
        <p:txBody>
          <a:bodyPr/>
          <a:lstStyle/>
          <a:p>
            <a:r>
              <a:rPr lang="en-US" sz="1200" dirty="0"/>
              <a:t>This is a small text that describes the biography of the person featured above in about four lines, no more.</a:t>
            </a:r>
          </a:p>
          <a:p>
            <a:endParaRPr lang="en-US" sz="1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788024" y="3732878"/>
            <a:ext cx="1728192" cy="1116000"/>
          </a:xfrm>
        </p:spPr>
        <p:txBody>
          <a:bodyPr/>
          <a:lstStyle/>
          <a:p>
            <a:r>
              <a:rPr lang="en-US" sz="1200" dirty="0"/>
              <a:t>This is a small text that describes the biography of the person featured above in about four lines, no more.</a:t>
            </a:r>
          </a:p>
          <a:p>
            <a:endParaRPr lang="en-US" sz="1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86535" y="3732878"/>
            <a:ext cx="1674186" cy="1116000"/>
          </a:xfrm>
        </p:spPr>
        <p:txBody>
          <a:bodyPr/>
          <a:lstStyle/>
          <a:p>
            <a:r>
              <a:rPr lang="en-US" sz="1200" dirty="0"/>
              <a:t>This is a small text that describes the biography of the person featured above in about four lines, no more.</a:t>
            </a:r>
          </a:p>
        </p:txBody>
      </p:sp>
      <p:pic>
        <p:nvPicPr>
          <p:cNvPr id="17" name="Picture Placeholder 15" descr="PlaceholderImage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1640" r="58616" b="15901"/>
          <a:stretch>
            <a:fillRect/>
          </a:stretch>
        </p:blipFill>
        <p:spPr/>
      </p:pic>
      <p:pic>
        <p:nvPicPr>
          <p:cNvPr id="18" name="Picture Placeholder 15" descr="PlaceholderImage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5742" r="54652" b="1251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Video</a:t>
            </a:r>
          </a:p>
        </p:txBody>
      </p:sp>
      <p:pic>
        <p:nvPicPr>
          <p:cNvPr id="6" name="Picture Placeholder 5" descr="VideoIcon.pn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4381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7" y="2571750"/>
            <a:ext cx="4176713" cy="2257425"/>
          </a:xfrm>
        </p:spPr>
        <p:txBody>
          <a:bodyPr/>
          <a:lstStyle/>
          <a:p>
            <a:r>
              <a:rPr lang="en-US"/>
              <a:t>Charts and Graphs</a:t>
            </a:r>
          </a:p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1"/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1"/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1"/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1"/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Stacked column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1"/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1"/>
          </p:nvPr>
        </p:nvGraphicFramePr>
        <p:xfrm>
          <a:off x="3708202" y="951310"/>
          <a:ext cx="5112270" cy="324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KEY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one page for each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1"/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3"/>
          <p:cNvGrpSpPr/>
          <p:nvPr/>
        </p:nvGrpSpPr>
        <p:grpSpPr bwMode="auto">
          <a:xfrm>
            <a:off x="5867400" y="1747838"/>
            <a:ext cx="1624013" cy="314325"/>
            <a:chOff x="0" y="0"/>
            <a:chExt cx="2728" cy="528"/>
          </a:xfrm>
        </p:grpSpPr>
        <p:sp>
          <p:nvSpPr>
            <p:cNvPr id="35841" name="Freeform 1"/>
            <p:cNvSpPr/>
            <p:nvPr/>
          </p:nvSpPr>
          <p:spPr bwMode="auto">
            <a:xfrm>
              <a:off x="64" y="248"/>
              <a:ext cx="2592" cy="15"/>
            </a:xfrm>
            <a:custGeom>
              <a:avLst/>
              <a:gdLst>
                <a:gd name="T0" fmla="*/ 0 w 21600"/>
                <a:gd name="T1" fmla="*/ 0 h 21600"/>
                <a:gd name="T2" fmla="*/ 10003 w 21600"/>
                <a:gd name="T3" fmla="*/ 10003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003" y="10003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42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6" name="Group 6"/>
          <p:cNvGrpSpPr/>
          <p:nvPr/>
        </p:nvGrpSpPr>
        <p:grpSpPr bwMode="auto">
          <a:xfrm>
            <a:off x="5867400" y="2566988"/>
            <a:ext cx="1624013" cy="323850"/>
            <a:chOff x="0" y="0"/>
            <a:chExt cx="2728" cy="544"/>
          </a:xfrm>
        </p:grpSpPr>
        <p:sp>
          <p:nvSpPr>
            <p:cNvPr id="35844" name="Freeform 4"/>
            <p:cNvSpPr/>
            <p:nvPr/>
          </p:nvSpPr>
          <p:spPr bwMode="auto">
            <a:xfrm>
              <a:off x="64" y="264"/>
              <a:ext cx="2592" cy="15"/>
            </a:xfrm>
            <a:custGeom>
              <a:avLst/>
              <a:gdLst>
                <a:gd name="T0" fmla="*/ 0 w 21600"/>
                <a:gd name="T1" fmla="*/ 0 h 21600"/>
                <a:gd name="T2" fmla="*/ 10003 w 21600"/>
                <a:gd name="T3" fmla="*/ 10003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003" y="10003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4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9" name="Group 9"/>
          <p:cNvGrpSpPr/>
          <p:nvPr/>
        </p:nvGrpSpPr>
        <p:grpSpPr bwMode="auto">
          <a:xfrm>
            <a:off x="5867400" y="1119188"/>
            <a:ext cx="1624013" cy="314325"/>
            <a:chOff x="0" y="0"/>
            <a:chExt cx="2728" cy="528"/>
          </a:xfrm>
        </p:grpSpPr>
        <p:sp>
          <p:nvSpPr>
            <p:cNvPr id="35847" name="Freeform 7"/>
            <p:cNvSpPr/>
            <p:nvPr/>
          </p:nvSpPr>
          <p:spPr bwMode="auto">
            <a:xfrm>
              <a:off x="64" y="264"/>
              <a:ext cx="2592" cy="15"/>
            </a:xfrm>
            <a:custGeom>
              <a:avLst/>
              <a:gdLst>
                <a:gd name="T0" fmla="*/ 0 w 21600"/>
                <a:gd name="T1" fmla="*/ 0 h 21600"/>
                <a:gd name="T2" fmla="*/ 10003 w 21600"/>
                <a:gd name="T3" fmla="*/ 10003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003" y="10003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48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2" name="Group 12"/>
          <p:cNvGrpSpPr/>
          <p:nvPr/>
        </p:nvGrpSpPr>
        <p:grpSpPr bwMode="auto">
          <a:xfrm>
            <a:off x="4157663" y="638175"/>
            <a:ext cx="1438275" cy="966788"/>
            <a:chOff x="0" y="0"/>
            <a:chExt cx="2416" cy="1624"/>
          </a:xfrm>
        </p:grpSpPr>
        <p:sp>
          <p:nvSpPr>
            <p:cNvPr id="35850" name="Oval 10"/>
            <p:cNvSpPr/>
            <p:nvPr/>
          </p:nvSpPr>
          <p:spPr bwMode="auto">
            <a:xfrm>
              <a:off x="64" y="64"/>
              <a:ext cx="2288" cy="149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51" name="Pictur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16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5" name="Group 15"/>
          <p:cNvGrpSpPr/>
          <p:nvPr/>
        </p:nvGrpSpPr>
        <p:grpSpPr bwMode="auto">
          <a:xfrm>
            <a:off x="4143375" y="1871662"/>
            <a:ext cx="1443038" cy="1014413"/>
            <a:chOff x="0" y="0"/>
            <a:chExt cx="2424" cy="1704"/>
          </a:xfrm>
        </p:grpSpPr>
        <p:sp>
          <p:nvSpPr>
            <p:cNvPr id="35853" name="Freeform 13"/>
            <p:cNvSpPr/>
            <p:nvPr/>
          </p:nvSpPr>
          <p:spPr bwMode="auto">
            <a:xfrm>
              <a:off x="64" y="72"/>
              <a:ext cx="2296" cy="1560"/>
            </a:xfrm>
            <a:custGeom>
              <a:avLst/>
              <a:gdLst>
                <a:gd name="T0" fmla="+- 0 11782 2419"/>
                <a:gd name="T1" fmla="*/ T0 w 19095"/>
                <a:gd name="T2" fmla="+- 0 2354 1918"/>
                <a:gd name="T3" fmla="*/ 2354 h 19068"/>
                <a:gd name="T4" fmla="+- 0 16691 2419"/>
                <a:gd name="T5" fmla="*/ T4 w 19095"/>
                <a:gd name="T6" fmla="+- 0 3600 1918"/>
                <a:gd name="T7" fmla="*/ 3600 h 19068"/>
                <a:gd name="T8" fmla="+- 0 21511 2419"/>
                <a:gd name="T9" fmla="*/ T8 w 19095"/>
                <a:gd name="T10" fmla="+- 0 11908 1918"/>
                <a:gd name="T11" fmla="*/ 11908 h 19068"/>
                <a:gd name="T12" fmla="+- 0 14281 2419"/>
                <a:gd name="T13" fmla="*/ T12 w 19095"/>
                <a:gd name="T14" fmla="+- 0 20908 1918"/>
                <a:gd name="T15" fmla="*/ 20908 h 19068"/>
                <a:gd name="T16" fmla="+- 0 4552 2419"/>
                <a:gd name="T17" fmla="*/ T16 w 19095"/>
                <a:gd name="T18" fmla="+- 0 17446 1918"/>
                <a:gd name="T19" fmla="*/ 17446 h 19068"/>
                <a:gd name="T20" fmla="+- 0 4195 2419"/>
                <a:gd name="T21" fmla="*/ T20 w 19095"/>
                <a:gd name="T22" fmla="+- 0 6231 1918"/>
                <a:gd name="T23" fmla="*/ 6231 h 19068"/>
                <a:gd name="T24" fmla="+- 0 18476 2419"/>
                <a:gd name="T25" fmla="*/ T24 w 19095"/>
                <a:gd name="T26" fmla="+- 0 2354 1918"/>
                <a:gd name="T27" fmla="*/ 2354 h 190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9095" h="19068">
                  <a:moveTo>
                    <a:pt x="9363" y="436"/>
                  </a:moveTo>
                  <a:cubicBezTo>
                    <a:pt x="9363" y="436"/>
                    <a:pt x="11665" y="238"/>
                    <a:pt x="14272" y="1682"/>
                  </a:cubicBezTo>
                  <a:cubicBezTo>
                    <a:pt x="16771" y="3067"/>
                    <a:pt x="18966" y="4136"/>
                    <a:pt x="19092" y="9990"/>
                  </a:cubicBezTo>
                  <a:cubicBezTo>
                    <a:pt x="19181" y="14144"/>
                    <a:pt x="17200" y="18503"/>
                    <a:pt x="11862" y="18990"/>
                  </a:cubicBezTo>
                  <a:cubicBezTo>
                    <a:pt x="4275" y="19682"/>
                    <a:pt x="2133" y="15528"/>
                    <a:pt x="2133" y="15528"/>
                  </a:cubicBezTo>
                  <a:cubicBezTo>
                    <a:pt x="2133" y="15528"/>
                    <a:pt x="-2419" y="10544"/>
                    <a:pt x="1776" y="4313"/>
                  </a:cubicBezTo>
                  <a:cubicBezTo>
                    <a:pt x="5971" y="-1918"/>
                    <a:pt x="16057" y="436"/>
                    <a:pt x="16057" y="436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54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24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8" name="Group 18"/>
          <p:cNvGrpSpPr/>
          <p:nvPr/>
        </p:nvGrpSpPr>
        <p:grpSpPr bwMode="auto">
          <a:xfrm>
            <a:off x="4158258" y="3152180"/>
            <a:ext cx="1443038" cy="1371600"/>
            <a:chOff x="0" y="0"/>
            <a:chExt cx="2424" cy="2304"/>
          </a:xfrm>
        </p:grpSpPr>
        <p:sp>
          <p:nvSpPr>
            <p:cNvPr id="35856" name="Freeform 16"/>
            <p:cNvSpPr/>
            <p:nvPr/>
          </p:nvSpPr>
          <p:spPr bwMode="auto">
            <a:xfrm>
              <a:off x="64" y="64"/>
              <a:ext cx="2296" cy="2176"/>
            </a:xfrm>
            <a:custGeom>
              <a:avLst/>
              <a:gdLst>
                <a:gd name="T0" fmla="+- 0 6841 2277"/>
                <a:gd name="T1" fmla="*/ T0 w 19178"/>
                <a:gd name="T2" fmla="+- 0 3450 1861"/>
                <a:gd name="T3" fmla="*/ 3450 h 19019"/>
                <a:gd name="T4" fmla="+- 0 16326 2277"/>
                <a:gd name="T5" fmla="*/ T4 w 19178"/>
                <a:gd name="T6" fmla="+- 0 3494 1861"/>
                <a:gd name="T7" fmla="*/ 3494 h 19019"/>
                <a:gd name="T8" fmla="+- 0 21448 2277"/>
                <a:gd name="T9" fmla="*/ T8 w 19178"/>
                <a:gd name="T10" fmla="+- 0 11746 1861"/>
                <a:gd name="T11" fmla="*/ 11746 h 19019"/>
                <a:gd name="T12" fmla="+- 0 13865 2277"/>
                <a:gd name="T13" fmla="*/ T12 w 19178"/>
                <a:gd name="T14" fmla="+- 0 20787 1861"/>
                <a:gd name="T15" fmla="*/ 20787 h 19019"/>
                <a:gd name="T16" fmla="+- 0 4093 2277"/>
                <a:gd name="T17" fmla="*/ T16 w 19178"/>
                <a:gd name="T18" fmla="+- 0 16851 1861"/>
                <a:gd name="T19" fmla="*/ 16851 h 19019"/>
                <a:gd name="T20" fmla="+- 0 4103 2277"/>
                <a:gd name="T21" fmla="*/ T20 w 19178"/>
                <a:gd name="T22" fmla="+- 0 6047 1861"/>
                <a:gd name="T23" fmla="*/ 6047 h 19019"/>
                <a:gd name="T24" fmla="+- 0 18073 2277"/>
                <a:gd name="T25" fmla="*/ T24 w 19178"/>
                <a:gd name="T26" fmla="+- 0 2285 1861"/>
                <a:gd name="T27" fmla="*/ 2285 h 190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9178" h="19019">
                  <a:moveTo>
                    <a:pt x="4564" y="1589"/>
                  </a:moveTo>
                  <a:cubicBezTo>
                    <a:pt x="4564" y="1589"/>
                    <a:pt x="11499" y="231"/>
                    <a:pt x="14049" y="1633"/>
                  </a:cubicBezTo>
                  <a:cubicBezTo>
                    <a:pt x="16494" y="2977"/>
                    <a:pt x="18889" y="4210"/>
                    <a:pt x="19171" y="9885"/>
                  </a:cubicBezTo>
                  <a:cubicBezTo>
                    <a:pt x="19323" y="12946"/>
                    <a:pt x="17194" y="18237"/>
                    <a:pt x="11588" y="18926"/>
                  </a:cubicBezTo>
                  <a:cubicBezTo>
                    <a:pt x="4969" y="19739"/>
                    <a:pt x="1816" y="14990"/>
                    <a:pt x="1816" y="14990"/>
                  </a:cubicBezTo>
                  <a:cubicBezTo>
                    <a:pt x="1816" y="14990"/>
                    <a:pt x="-2277" y="10234"/>
                    <a:pt x="1826" y="4186"/>
                  </a:cubicBezTo>
                  <a:cubicBezTo>
                    <a:pt x="5930" y="-1861"/>
                    <a:pt x="15796" y="424"/>
                    <a:pt x="15796" y="4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57" name="Picture 1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2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61" name="Group 21"/>
          <p:cNvGrpSpPr/>
          <p:nvPr/>
        </p:nvGrpSpPr>
        <p:grpSpPr bwMode="auto">
          <a:xfrm>
            <a:off x="5815013" y="3357563"/>
            <a:ext cx="1619250" cy="1133475"/>
            <a:chOff x="0" y="0"/>
            <a:chExt cx="2720" cy="1904"/>
          </a:xfrm>
        </p:grpSpPr>
        <p:sp>
          <p:nvSpPr>
            <p:cNvPr id="35859" name="AutoShape 19"/>
            <p:cNvSpPr/>
            <p:nvPr/>
          </p:nvSpPr>
          <p:spPr bwMode="auto">
            <a:xfrm>
              <a:off x="880" y="64"/>
              <a:ext cx="1776" cy="1776"/>
            </a:xfrm>
            <a:custGeom>
              <a:avLst/>
              <a:gdLst/>
              <a:ahLst/>
              <a:cxnLst/>
              <a:rect l="0" t="0" r="r" b="b"/>
              <a:pathLst>
                <a:path w="16091" h="21600">
                  <a:moveTo>
                    <a:pt x="1449" y="0"/>
                  </a:moveTo>
                  <a:cubicBezTo>
                    <a:pt x="649" y="0"/>
                    <a:pt x="0" y="871"/>
                    <a:pt x="0" y="1946"/>
                  </a:cubicBezTo>
                  <a:lnTo>
                    <a:pt x="0" y="6747"/>
                  </a:lnTo>
                  <a:lnTo>
                    <a:pt x="-5509" y="8562"/>
                  </a:lnTo>
                  <a:lnTo>
                    <a:pt x="0" y="10377"/>
                  </a:lnTo>
                  <a:lnTo>
                    <a:pt x="0" y="19654"/>
                  </a:lnTo>
                  <a:cubicBezTo>
                    <a:pt x="0" y="20729"/>
                    <a:pt x="649" y="21600"/>
                    <a:pt x="1449" y="21600"/>
                  </a:cubicBezTo>
                  <a:lnTo>
                    <a:pt x="14641" y="21600"/>
                  </a:lnTo>
                  <a:cubicBezTo>
                    <a:pt x="15442" y="21600"/>
                    <a:pt x="16091" y="20729"/>
                    <a:pt x="16091" y="19654"/>
                  </a:cubicBezTo>
                  <a:lnTo>
                    <a:pt x="16091" y="1946"/>
                  </a:lnTo>
                  <a:cubicBezTo>
                    <a:pt x="16091" y="871"/>
                    <a:pt x="15442" y="0"/>
                    <a:pt x="14641" y="0"/>
                  </a:cubicBezTo>
                  <a:lnTo>
                    <a:pt x="1449" y="0"/>
                  </a:lnTo>
                  <a:close/>
                  <a:moveTo>
                    <a:pt x="1449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60" name="Picture 2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0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6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br>
              <a:rPr lang="en-US" dirty="0"/>
            </a:br>
            <a:r>
              <a:rPr lang="en-US" dirty="0"/>
              <a:t>shapes &amp; lines</a:t>
            </a:r>
          </a:p>
        </p:txBody>
      </p:sp>
      <p:grpSp>
        <p:nvGrpSpPr>
          <p:cNvPr id="35865" name="Group 25"/>
          <p:cNvGrpSpPr/>
          <p:nvPr/>
        </p:nvGrpSpPr>
        <p:grpSpPr bwMode="auto">
          <a:xfrm>
            <a:off x="5867400" y="628650"/>
            <a:ext cx="1624013" cy="85725"/>
            <a:chOff x="0" y="0"/>
            <a:chExt cx="2728" cy="144"/>
          </a:xfrm>
        </p:grpSpPr>
        <p:sp>
          <p:nvSpPr>
            <p:cNvPr id="35863" name="Freeform 23"/>
            <p:cNvSpPr/>
            <p:nvPr/>
          </p:nvSpPr>
          <p:spPr bwMode="auto">
            <a:xfrm>
              <a:off x="64" y="64"/>
              <a:ext cx="2592" cy="15"/>
            </a:xfrm>
            <a:custGeom>
              <a:avLst/>
              <a:gdLst>
                <a:gd name="T0" fmla="*/ 0 w 21600"/>
                <a:gd name="T1" fmla="*/ 0 h 21600"/>
                <a:gd name="T2" fmla="*/ 10003 w 21600"/>
                <a:gd name="T3" fmla="*/ 10003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003" y="10003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64" name="Picture 2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07904" y="291201"/>
            <a:ext cx="40554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10"/>
              </a:rPr>
              <a:t>www.51pptmoban.com</a:t>
            </a:r>
            <a:r>
              <a:rPr lang="en-US" altLang="zh-CN" dirty="0"/>
              <a:t> </a:t>
            </a:r>
            <a:r>
              <a:rPr lang="zh-CN" altLang="en-US" dirty="0"/>
              <a:t>搜集整理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on an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This is the place where you can add a block of text to present a single idea. Remember to keep it brief, as people cannot read and listen at the same time.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bullets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600480" y="843558"/>
            <a:ext cx="5292000" cy="3564000"/>
          </a:xfrm>
        </p:spPr>
        <p:txBody>
          <a:bodyPr/>
          <a:lstStyle/>
          <a:p>
            <a:r>
              <a:rPr lang="en-US" sz="2800" dirty="0"/>
              <a:t>Caution, using too many bullets </a:t>
            </a:r>
            <a:br>
              <a:rPr lang="en-US" sz="2800" dirty="0"/>
            </a:br>
            <a:r>
              <a:rPr lang="en-US" sz="2800" dirty="0"/>
              <a:t>can kill your presentation</a:t>
            </a:r>
          </a:p>
          <a:p>
            <a:pPr>
              <a:spcBef>
                <a:spcPts val="1910"/>
              </a:spcBef>
            </a:pPr>
            <a:r>
              <a:rPr lang="en-US" sz="2800" dirty="0"/>
              <a:t>So, be sure to use them sparingly</a:t>
            </a:r>
          </a:p>
          <a:p>
            <a:pPr>
              <a:spcBef>
                <a:spcPts val="1910"/>
              </a:spcBef>
            </a:pPr>
            <a:r>
              <a:rPr lang="en-US" sz="2800" dirty="0"/>
              <a:t>You want your audience to get</a:t>
            </a:r>
            <a:br>
              <a:rPr lang="en-US" sz="2800" dirty="0"/>
            </a:br>
            <a:r>
              <a:rPr lang="en-US" sz="2800" dirty="0"/>
              <a:t>your ideas quickly and easily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7" y="2571750"/>
            <a:ext cx="4176713" cy="2257425"/>
          </a:xfrm>
        </p:spPr>
        <p:txBody>
          <a:bodyPr/>
          <a:lstStyle/>
          <a:p>
            <a:r>
              <a:rPr lang="en-US"/>
              <a:t>Images and Photos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image &amp; title</a:t>
            </a:r>
          </a:p>
        </p:txBody>
      </p:sp>
      <p:pic>
        <p:nvPicPr>
          <p:cNvPr id="6" name="Picture Placeholder 5" descr="PlaceholderImage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814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Image</a:t>
            </a:r>
          </a:p>
        </p:txBody>
      </p:sp>
      <p:pic>
        <p:nvPicPr>
          <p:cNvPr id="3" name="Picture Placeholder 2" descr="PlaceholderImage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1504" r="50277" b="1965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laceholderImag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" b="4911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laceholderImage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52122"/>
          <a:stretch>
            <a:fillRect/>
          </a:stretch>
        </p:blipFill>
        <p:spPr/>
      </p:pic>
      <p:pic>
        <p:nvPicPr>
          <p:cNvPr id="7" name="Picture Placeholder 6" descr="PlaceholderImage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r="525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Short </a:t>
            </a:r>
            <a:r>
              <a:rPr lang="en-US" dirty="0" err="1"/>
              <a:t>descritption</a:t>
            </a:r>
            <a:r>
              <a:rPr lang="en-US" dirty="0"/>
              <a:t> text of the image above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Short description Text of the image above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YOUR COMPANY NAME  |  LONG AND INTERESTING PRESENTATION TITLE  |  VERSION NO. XX  |  06/06/2012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itle &amp; Subtitle">
  <a:themeElements>
    <a:clrScheme name="RUBICON - GRAY GOLD COLOR SCHEME">
      <a:dk1>
        <a:srgbClr val="FFFFFF"/>
      </a:dk1>
      <a:lt1>
        <a:srgbClr val="FFD62E"/>
      </a:lt1>
      <a:dk2>
        <a:srgbClr val="000000"/>
      </a:dk2>
      <a:lt2>
        <a:srgbClr val="808080"/>
      </a:lt2>
      <a:accent1>
        <a:srgbClr val="CCA82F"/>
      </a:accent1>
      <a:accent2>
        <a:srgbClr val="907900"/>
      </a:accent2>
      <a:accent3>
        <a:srgbClr val="AAA300"/>
      </a:accent3>
      <a:accent4>
        <a:srgbClr val="DBD200"/>
      </a:accent4>
      <a:accent5>
        <a:srgbClr val="FDFF7D"/>
      </a:accent5>
      <a:accent6>
        <a:srgbClr val="FFD62E"/>
      </a:accent6>
      <a:hlink>
        <a:srgbClr val="DBD200"/>
      </a:hlink>
      <a:folHlink>
        <a:srgbClr val="FDFF7D"/>
      </a:folHlink>
    </a:clrScheme>
    <a:fontScheme name="Title &amp; Subtitle">
      <a:majorFont>
        <a:latin typeface="Zerox"/>
        <a:ea typeface="ヒラギノ角ゴ ProN W3"/>
        <a:cs typeface="ヒラギノ角ゴ ProN W3"/>
      </a:majorFont>
      <a:minorFont>
        <a:latin typeface="League Gothic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03200" cap="flat" cmpd="sng" algn="ctr">
          <a:solidFill>
            <a:srgbClr val="FFD62D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03200" cap="flat" cmpd="sng" algn="ctr">
          <a:solidFill>
            <a:srgbClr val="FFD62D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">
  <a:themeElements>
    <a:clrScheme name="Section 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ction Divider">
      <a:majorFont>
        <a:latin typeface="Zerox"/>
        <a:ea typeface="ヒラギノ角ゴ ProN W3"/>
        <a:cs typeface="ヒラギノ角ゴ ProN W3"/>
      </a:majorFont>
      <a:minorFont>
        <a:latin typeface="League Gothic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03200" cap="flat" cmpd="sng" algn="ctr">
          <a:solidFill>
            <a:srgbClr val="FFD62D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03200" cap="flat" cmpd="sng" algn="ctr">
          <a:solidFill>
            <a:srgbClr val="FFD62D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ction 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Vertical Image">
  <a:themeElements>
    <a:clrScheme name="RUBICON - Gray and Yellow Color Set">
      <a:dk1>
        <a:srgbClr val="FFFFFF"/>
      </a:dk1>
      <a:lt1>
        <a:srgbClr val="FFD62E"/>
      </a:lt1>
      <a:dk2>
        <a:srgbClr val="000000"/>
      </a:dk2>
      <a:lt2>
        <a:srgbClr val="808080"/>
      </a:lt2>
      <a:accent1>
        <a:srgbClr val="FFD62E"/>
      </a:accent1>
      <a:accent2>
        <a:srgbClr val="CCA82F"/>
      </a:accent2>
      <a:accent3>
        <a:srgbClr val="AAA300"/>
      </a:accent3>
      <a:accent4>
        <a:srgbClr val="DBD200"/>
      </a:accent4>
      <a:accent5>
        <a:srgbClr val="FDFF7D"/>
      </a:accent5>
      <a:accent6>
        <a:srgbClr val="FFD62E"/>
      </a:accent6>
      <a:hlink>
        <a:srgbClr val="DBD200"/>
      </a:hlink>
      <a:folHlink>
        <a:srgbClr val="FDFF7D"/>
      </a:folHlink>
    </a:clrScheme>
    <a:fontScheme name="Title &amp; Vertical Image">
      <a:majorFont>
        <a:latin typeface="Zerox"/>
        <a:ea typeface="ヒラギノ角ゴ ProN W3"/>
        <a:cs typeface="ヒラギノ角ゴ ProN W3"/>
      </a:majorFont>
      <a:minorFont>
        <a:latin typeface="M+ 1m regula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03200" cap="flat" cmpd="sng" algn="ctr">
          <a:solidFill>
            <a:srgbClr val="FFD62D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03200" cap="flat" cmpd="sng" algn="ctr">
          <a:solidFill>
            <a:srgbClr val="FFD62D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Vertical Im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s 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 imag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03200" cap="flat" cmpd="sng" algn="ctr">
          <a:solidFill>
            <a:srgbClr val="FFD62D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03200" cap="flat" cmpd="sng" algn="ctr">
          <a:solidFill>
            <a:srgbClr val="FFD62D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4 im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UBICON - Gray and Yellow Color Set">
    <a:dk1>
      <a:srgbClr val="FFFFFF"/>
    </a:dk1>
    <a:lt1>
      <a:srgbClr val="FFD62E"/>
    </a:lt1>
    <a:dk2>
      <a:srgbClr val="000000"/>
    </a:dk2>
    <a:lt2>
      <a:srgbClr val="808080"/>
    </a:lt2>
    <a:accent1>
      <a:srgbClr val="FFD62E"/>
    </a:accent1>
    <a:accent2>
      <a:srgbClr val="CCA82F"/>
    </a:accent2>
    <a:accent3>
      <a:srgbClr val="AAA300"/>
    </a:accent3>
    <a:accent4>
      <a:srgbClr val="DBD200"/>
    </a:accent4>
    <a:accent5>
      <a:srgbClr val="FDFF7D"/>
    </a:accent5>
    <a:accent6>
      <a:srgbClr val="FFD62E"/>
    </a:accent6>
    <a:hlink>
      <a:srgbClr val="DBD200"/>
    </a:hlink>
    <a:folHlink>
      <a:srgbClr val="FDFF7D"/>
    </a:folHlink>
  </a:clrScheme>
  <a:fontScheme name="Title &amp; Vertical Image">
    <a:majorFont>
      <a:latin typeface="Zerox"/>
      <a:ea typeface="ヒラギノ角ゴ ProN W3"/>
      <a:cs typeface="ヒラギノ角ゴ ProN W3"/>
    </a:majorFont>
    <a:minorFont>
      <a:latin typeface="M+ 1m regular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UBICON - Gray and Yellow Color Set">
    <a:dk1>
      <a:srgbClr val="FFFFFF"/>
    </a:dk1>
    <a:lt1>
      <a:srgbClr val="FFD62E"/>
    </a:lt1>
    <a:dk2>
      <a:srgbClr val="000000"/>
    </a:dk2>
    <a:lt2>
      <a:srgbClr val="808080"/>
    </a:lt2>
    <a:accent1>
      <a:srgbClr val="FFD62E"/>
    </a:accent1>
    <a:accent2>
      <a:srgbClr val="CCA82F"/>
    </a:accent2>
    <a:accent3>
      <a:srgbClr val="AAA300"/>
    </a:accent3>
    <a:accent4>
      <a:srgbClr val="DBD200"/>
    </a:accent4>
    <a:accent5>
      <a:srgbClr val="FDFF7D"/>
    </a:accent5>
    <a:accent6>
      <a:srgbClr val="FFD62E"/>
    </a:accent6>
    <a:hlink>
      <a:srgbClr val="DBD200"/>
    </a:hlink>
    <a:folHlink>
      <a:srgbClr val="FDFF7D"/>
    </a:folHlink>
  </a:clrScheme>
  <a:fontScheme name="Title &amp; Vertical Image">
    <a:majorFont>
      <a:latin typeface="Zerox"/>
      <a:ea typeface="ヒラギノ角ゴ ProN W3"/>
      <a:cs typeface="ヒラギノ角ゴ ProN W3"/>
    </a:majorFont>
    <a:minorFont>
      <a:latin typeface="M+ 1m regular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UBICON - Gray and Yellow Color Set">
    <a:dk1>
      <a:srgbClr val="FFFFFF"/>
    </a:dk1>
    <a:lt1>
      <a:srgbClr val="FFD62E"/>
    </a:lt1>
    <a:dk2>
      <a:srgbClr val="000000"/>
    </a:dk2>
    <a:lt2>
      <a:srgbClr val="808080"/>
    </a:lt2>
    <a:accent1>
      <a:srgbClr val="FFD62E"/>
    </a:accent1>
    <a:accent2>
      <a:srgbClr val="CCA82F"/>
    </a:accent2>
    <a:accent3>
      <a:srgbClr val="AAA300"/>
    </a:accent3>
    <a:accent4>
      <a:srgbClr val="DBD200"/>
    </a:accent4>
    <a:accent5>
      <a:srgbClr val="FDFF7D"/>
    </a:accent5>
    <a:accent6>
      <a:srgbClr val="FFD62E"/>
    </a:accent6>
    <a:hlink>
      <a:srgbClr val="DBD200"/>
    </a:hlink>
    <a:folHlink>
      <a:srgbClr val="FDFF7D"/>
    </a:folHlink>
  </a:clrScheme>
  <a:fontScheme name="Title &amp; Vertical Image">
    <a:majorFont>
      <a:latin typeface="Zerox"/>
      <a:ea typeface="ヒラギノ角ゴ ProN W3"/>
      <a:cs typeface="ヒラギノ角ゴ ProN W3"/>
    </a:majorFont>
    <a:minorFont>
      <a:latin typeface="M+ 1m regular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RUBICON - Gray and Yellow Color Set">
    <a:dk1>
      <a:srgbClr val="FFFFFF"/>
    </a:dk1>
    <a:lt1>
      <a:srgbClr val="FFD62E"/>
    </a:lt1>
    <a:dk2>
      <a:srgbClr val="000000"/>
    </a:dk2>
    <a:lt2>
      <a:srgbClr val="808080"/>
    </a:lt2>
    <a:accent1>
      <a:srgbClr val="FFD62E"/>
    </a:accent1>
    <a:accent2>
      <a:srgbClr val="CCA82F"/>
    </a:accent2>
    <a:accent3>
      <a:srgbClr val="AAA300"/>
    </a:accent3>
    <a:accent4>
      <a:srgbClr val="DBD200"/>
    </a:accent4>
    <a:accent5>
      <a:srgbClr val="FDFF7D"/>
    </a:accent5>
    <a:accent6>
      <a:srgbClr val="FFD62E"/>
    </a:accent6>
    <a:hlink>
      <a:srgbClr val="DBD200"/>
    </a:hlink>
    <a:folHlink>
      <a:srgbClr val="FDFF7D"/>
    </a:folHlink>
  </a:clrScheme>
  <a:fontScheme name="Title &amp; Vertical Image">
    <a:majorFont>
      <a:latin typeface="Zerox"/>
      <a:ea typeface="ヒラギノ角ゴ ProN W3"/>
      <a:cs typeface="ヒラギノ角ゴ ProN W3"/>
    </a:majorFont>
    <a:minorFont>
      <a:latin typeface="M+ 1m regular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全屏显示(16:9)</PresentationFormat>
  <Paragraphs>60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Gill Sans</vt:lpstr>
      <vt:lpstr>League Gothic</vt:lpstr>
      <vt:lpstr>M+ 1m regular</vt:lpstr>
      <vt:lpstr>Zerox</vt:lpstr>
      <vt:lpstr>Arial</vt:lpstr>
      <vt:lpstr>Calibri</vt:lpstr>
      <vt:lpstr>Title &amp; Subtitle</vt:lpstr>
      <vt:lpstr>Section Divider</vt:lpstr>
      <vt:lpstr>Title &amp; Vertical Image</vt:lpstr>
      <vt:lpstr>Images </vt:lpstr>
      <vt:lpstr>RUBICON </vt:lpstr>
      <vt:lpstr>ONE KEY THOUGHT</vt:lpstr>
      <vt:lpstr>Expanding on an idea</vt:lpstr>
      <vt:lpstr>some bullets</vt:lpstr>
      <vt:lpstr>Section 2</vt:lpstr>
      <vt:lpstr>Horizontal image &amp; title</vt:lpstr>
      <vt:lpstr>Vertical Image</vt:lpstr>
      <vt:lpstr>PowerPoint 演示文稿</vt:lpstr>
      <vt:lpstr>PowerPoint 演示文稿</vt:lpstr>
      <vt:lpstr>PowerPoint 演示文稿</vt:lpstr>
      <vt:lpstr>The rubicon team</vt:lpstr>
      <vt:lpstr>Embedded Video</vt:lpstr>
      <vt:lpstr>section 3</vt:lpstr>
      <vt:lpstr>Pie Chart</vt:lpstr>
      <vt:lpstr>Area chart</vt:lpstr>
      <vt:lpstr>Bar Chart</vt:lpstr>
      <vt:lpstr>Column Chart</vt:lpstr>
      <vt:lpstr>Stacked column chart</vt:lpstr>
      <vt:lpstr>Line chart</vt:lpstr>
      <vt:lpstr>Ring Chart</vt:lpstr>
      <vt:lpstr>Extra  shapes &amp; 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RUBICON</dc:title>
  <dc:creator>kan</dc:creator>
  <cp:lastModifiedBy>天 下</cp:lastModifiedBy>
  <cp:revision>59</cp:revision>
  <dcterms:created xsi:type="dcterms:W3CDTF">2020-03-23T01:46:47Z</dcterms:created>
  <dcterms:modified xsi:type="dcterms:W3CDTF">2021-01-05T05:05:49Z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