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76" r:id="rId15"/>
    <p:sldId id="270" r:id="rId16"/>
    <p:sldId id="269" r:id="rId17"/>
    <p:sldId id="274" r:id="rId18"/>
    <p:sldId id="271" r:id="rId19"/>
    <p:sldId id="272" r:id="rId20"/>
    <p:sldId id="273" r:id="rId21"/>
    <p:sldId id="275" r:id="rId22"/>
    <p:sldId id="277" r:id="rId23"/>
    <p:sldId id="278" r:id="rId24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6"/>
      <p:bold r:id="rId27"/>
    </p:embeddedFont>
    <p:embeddedFont>
      <p:font typeface="微软雅黑 Light" panose="020B0502040204020203" pitchFamily="34" charset="-122"/>
      <p:regular r:id="rId28"/>
    </p:embeddedFont>
    <p:embeddedFont>
      <p:font typeface="8Pin Matrix" panose="02010600030101010101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013"/>
    <a:srgbClr val="91D101"/>
    <a:srgbClr val="FF4747"/>
    <a:srgbClr val="00C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15" autoAdjust="0"/>
  </p:normalViewPr>
  <p:slideViewPr>
    <p:cSldViewPr>
      <p:cViewPr varScale="1">
        <p:scale>
          <a:sx n="142" d="100"/>
          <a:sy n="142" d="100"/>
        </p:scale>
        <p:origin x="714" y="120"/>
      </p:cViewPr>
      <p:guideLst>
        <p:guide orient="horz" pos="323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79658792651"/>
          <c:y val="9.6875000000000003E-2"/>
          <c:w val="0.44583333333333303"/>
          <c:h val="0.668749999999999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FFA013"/>
              </a:solidFill>
            </c:spPr>
            <c:extLst>
              <c:ext xmlns:c16="http://schemas.microsoft.com/office/drawing/2014/chart" uri="{C3380CC4-5D6E-409C-BE32-E72D297353CC}">
                <c16:uniqueId val="{00000001-0294-4C92-AC2A-DF47AC047A21}"/>
              </c:ext>
            </c:extLst>
          </c:dPt>
          <c:dPt>
            <c:idx val="1"/>
            <c:bubble3D val="0"/>
            <c:spPr>
              <a:solidFill>
                <a:srgbClr val="FF4747"/>
              </a:solidFill>
            </c:spPr>
            <c:extLst>
              <c:ext xmlns:c16="http://schemas.microsoft.com/office/drawing/2014/chart" uri="{C3380CC4-5D6E-409C-BE32-E72D297353CC}">
                <c16:uniqueId val="{00000003-0294-4C92-AC2A-DF47AC047A21}"/>
              </c:ext>
            </c:extLst>
          </c:dPt>
          <c:dPt>
            <c:idx val="2"/>
            <c:bubble3D val="0"/>
            <c:spPr>
              <a:solidFill>
                <a:srgbClr val="00C5BE"/>
              </a:solidFill>
            </c:spPr>
            <c:extLst>
              <c:ext xmlns:c16="http://schemas.microsoft.com/office/drawing/2014/chart" uri="{C3380CC4-5D6E-409C-BE32-E72D297353CC}">
                <c16:uniqueId val="{00000005-0294-4C92-AC2A-DF47AC047A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0294-4C92-AC2A-DF47AC047A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2.2999999999999998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94-4C92-AC2A-DF47AC047A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00082020997403"/>
          <c:y val="0.31551574803149601"/>
          <c:w val="0.16683251312336"/>
          <c:h val="0.36896850393700797"/>
        </c:manualLayout>
      </c:layout>
      <c:overlay val="0"/>
      <c:spPr>
        <a:ln>
          <a:noFill/>
        </a:ln>
      </c:spPr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18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1</c:v>
                </c:pt>
              </c:strCache>
            </c:strRef>
          </c:tx>
          <c:spPr>
            <a:ln w="38100" cap="rnd" cmpd="sng" algn="ctr">
              <a:solidFill>
                <a:srgbClr val="00C5BE"/>
              </a:solidFill>
              <a:prstDash val="solid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24-477E-ADAB-E3D46D32E8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2</c:v>
                </c:pt>
              </c:strCache>
            </c:strRef>
          </c:tx>
          <c:spPr>
            <a:ln w="38100" cap="rnd" cmpd="sng" algn="ctr">
              <a:solidFill>
                <a:srgbClr val="FF4747"/>
              </a:solidFill>
              <a:prstDash val="solid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24-477E-ADAB-E3D46D32E8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3</c:v>
                </c:pt>
              </c:strCache>
            </c:strRef>
          </c:tx>
          <c:spPr>
            <a:ln w="38100" cap="rnd" cmpd="sng" algn="ctr">
              <a:solidFill>
                <a:srgbClr val="91D101"/>
              </a:solidFill>
              <a:prstDash val="solid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24-477E-ADAB-E3D46D32E8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71731360"/>
        <c:axId val="671731920"/>
      </c:lineChart>
      <c:catAx>
        <c:axId val="67173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71731920"/>
        <c:crosses val="autoZero"/>
        <c:auto val="1"/>
        <c:lblAlgn val="ctr"/>
        <c:lblOffset val="100"/>
        <c:noMultiLvlLbl val="0"/>
      </c:catAx>
      <c:valAx>
        <c:axId val="671731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717313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14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879F6-21FE-4F8E-9BC1-2BEC301494AB}" type="doc">
      <dgm:prSet loTypeId="urn:microsoft.com/office/officeart/2005/8/layout/orgChart1#1" loCatId="hierarchy" qsTypeId="urn:microsoft.com/office/officeart/2005/8/quickstyle/simple1#3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E9E0B6C3-295A-4640-93D8-9D40888743DE}">
      <dgm:prSet phldrT="[文本]" custT="1"/>
      <dgm:spPr>
        <a:solidFill>
          <a:srgbClr val="91D101"/>
        </a:solidFill>
      </dgm:spPr>
      <dgm:t>
        <a:bodyPr/>
        <a:lstStyle/>
        <a:p>
          <a:r>
            <a:rPr lang="en-US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YOUR TEXT HERE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051198F-77C8-4812-B577-F9204C495C08}" type="parTrans" cxnId="{D3318EEA-DDDC-47DB-9A21-C35CA8D8096E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EBC16EF-B515-4F13-A760-62A74D59852D}" type="sibTrans" cxnId="{D3318EEA-DDDC-47DB-9A21-C35CA8D8096E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4913AB-5348-4659-8FE7-0E6D68E5D5C7}" type="asst">
      <dgm:prSet phldrT="[文本]" custT="1"/>
      <dgm:spPr>
        <a:solidFill>
          <a:srgbClr val="00C5BE"/>
        </a:solidFill>
      </dgm:spPr>
      <dgm:t>
        <a:bodyPr/>
        <a:lstStyle/>
        <a:p>
          <a:r>
            <a:rPr lang="en-US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YOUR TEXT HERE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AFF429B-F2C0-430F-A90C-794C8B3505A0}" type="parTrans" cxnId="{3317899F-2BEA-4699-86FB-B7D5C79D1EEE}">
      <dgm:prSet/>
      <dgm:spPr>
        <a:ln>
          <a:solidFill>
            <a:srgbClr val="FFA013"/>
          </a:solidFill>
          <a:headEnd type="oval"/>
          <a:tailEnd w="lg" len="lg"/>
        </a:ln>
      </dgm:spPr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3B37A6E-E619-41AF-8D9B-12528088E5DD}" type="sibTrans" cxnId="{3317899F-2BEA-4699-86FB-B7D5C79D1EEE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C5F23C7-2D5B-4DEE-997B-F6E8A7B0F597}">
      <dgm:prSet phldrT="[文本]" custT="1"/>
      <dgm:spPr>
        <a:solidFill>
          <a:srgbClr val="FF4747"/>
        </a:solidFill>
      </dgm:spPr>
      <dgm:t>
        <a:bodyPr/>
        <a:lstStyle/>
        <a:p>
          <a:r>
            <a:rPr lang="en-US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YOUR TEXT HERE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BA13534-F382-4E2F-9A36-082770211AFB}" type="parTrans" cxnId="{18227B86-A6A0-40A6-80B0-3088DDD62E3C}">
      <dgm:prSet/>
      <dgm:spPr>
        <a:noFill/>
        <a:ln>
          <a:solidFill>
            <a:srgbClr val="FFA013"/>
          </a:solidFill>
        </a:ln>
      </dgm:spPr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0243E0D-8371-40F8-A855-8D5B13C60C2F}" type="sibTrans" cxnId="{18227B86-A6A0-40A6-80B0-3088DDD62E3C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041CE57-772B-4A8D-B1DB-F641B0182921}">
      <dgm:prSet phldrT="[文本]" custT="1"/>
      <dgm:spPr>
        <a:solidFill>
          <a:srgbClr val="FF4747"/>
        </a:solidFill>
      </dgm:spPr>
      <dgm:t>
        <a:bodyPr/>
        <a:lstStyle/>
        <a:p>
          <a:r>
            <a:rPr lang="en-US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YOUR TEXT HERE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0E40017-BB51-4136-B625-8CBEB25C812B}" type="parTrans" cxnId="{59579BE5-4D99-4158-AC14-244613D11CC0}">
      <dgm:prSet/>
      <dgm:spPr>
        <a:ln>
          <a:solidFill>
            <a:srgbClr val="FFA013"/>
          </a:solidFill>
          <a:headEnd type="oval"/>
          <a:tailEnd w="lg" len="lg"/>
        </a:ln>
      </dgm:spPr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373C4DA-1D00-4CA4-A954-EE39682D605B}" type="sibTrans" cxnId="{59579BE5-4D99-4158-AC14-244613D11CC0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E8C7736-9F09-4BF6-9A65-44D957FEDE03}">
      <dgm:prSet phldrT="[文本]" custT="1"/>
      <dgm:spPr>
        <a:solidFill>
          <a:srgbClr val="FF4747"/>
        </a:solidFill>
      </dgm:spPr>
      <dgm:t>
        <a:bodyPr/>
        <a:lstStyle/>
        <a:p>
          <a:r>
            <a:rPr lang="en-US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YOUR TEXT HERE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5BD743B-F29F-464B-980D-DB66A2F378C7}" type="parTrans" cxnId="{DB0B1E33-479B-469E-B4D4-1BBDF67715B3}">
      <dgm:prSet/>
      <dgm:spPr>
        <a:noFill/>
        <a:ln>
          <a:solidFill>
            <a:srgbClr val="FFA013"/>
          </a:solidFill>
        </a:ln>
      </dgm:spPr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E2261D9-01DB-41ED-87A9-F2C135F32933}" type="sibTrans" cxnId="{DB0B1E33-479B-469E-B4D4-1BBDF67715B3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B2BD638-C89C-4AAC-9A58-1AAFD7B57F5B}" type="pres">
      <dgm:prSet presAssocID="{5E3879F6-21FE-4F8E-9BC1-2BEC301494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A3DC06-DD86-41DC-A14A-F7F05E025D16}" type="pres">
      <dgm:prSet presAssocID="{E9E0B6C3-295A-4640-93D8-9D40888743DE}" presName="hierRoot1" presStyleCnt="0">
        <dgm:presLayoutVars>
          <dgm:hierBranch val="init"/>
        </dgm:presLayoutVars>
      </dgm:prSet>
      <dgm:spPr/>
    </dgm:pt>
    <dgm:pt modelId="{C7F7443B-DE72-4383-8D15-D937B091F032}" type="pres">
      <dgm:prSet presAssocID="{E9E0B6C3-295A-4640-93D8-9D40888743DE}" presName="rootComposite1" presStyleCnt="0"/>
      <dgm:spPr/>
    </dgm:pt>
    <dgm:pt modelId="{EA247151-2A9D-49D5-A7EE-91EDD97F0E7E}" type="pres">
      <dgm:prSet presAssocID="{E9E0B6C3-295A-4640-93D8-9D40888743DE}" presName="rootText1" presStyleLbl="node0" presStyleIdx="0" presStyleCnt="1" custScaleX="170765" custScaleY="89034">
        <dgm:presLayoutVars>
          <dgm:chPref val="3"/>
        </dgm:presLayoutVars>
      </dgm:prSet>
      <dgm:spPr/>
    </dgm:pt>
    <dgm:pt modelId="{88914E6C-13D6-4551-AA65-2342D2DFCEED}" type="pres">
      <dgm:prSet presAssocID="{E9E0B6C3-295A-4640-93D8-9D40888743DE}" presName="rootConnector1" presStyleLbl="node1" presStyleIdx="0" presStyleCnt="0"/>
      <dgm:spPr/>
    </dgm:pt>
    <dgm:pt modelId="{2643D534-87FD-4540-AEC4-84A482092B81}" type="pres">
      <dgm:prSet presAssocID="{E9E0B6C3-295A-4640-93D8-9D40888743DE}" presName="hierChild2" presStyleCnt="0"/>
      <dgm:spPr/>
    </dgm:pt>
    <dgm:pt modelId="{931916C4-C532-4B8D-BCF6-5E771B842F19}" type="pres">
      <dgm:prSet presAssocID="{CBA13534-F382-4E2F-9A36-082770211AFB}" presName="Name37" presStyleLbl="parChTrans1D2" presStyleIdx="0" presStyleCnt="4"/>
      <dgm:spPr/>
    </dgm:pt>
    <dgm:pt modelId="{09739B61-9ADB-41D5-922B-89B4EDE638FC}" type="pres">
      <dgm:prSet presAssocID="{EC5F23C7-2D5B-4DEE-997B-F6E8A7B0F597}" presName="hierRoot2" presStyleCnt="0">
        <dgm:presLayoutVars>
          <dgm:hierBranch val="init"/>
        </dgm:presLayoutVars>
      </dgm:prSet>
      <dgm:spPr/>
    </dgm:pt>
    <dgm:pt modelId="{7919F248-E029-4A42-A784-430E46A0B3C1}" type="pres">
      <dgm:prSet presAssocID="{EC5F23C7-2D5B-4DEE-997B-F6E8A7B0F597}" presName="rootComposite" presStyleCnt="0"/>
      <dgm:spPr/>
    </dgm:pt>
    <dgm:pt modelId="{D35303C9-3B17-4BFC-9F33-04FD019462B7}" type="pres">
      <dgm:prSet presAssocID="{EC5F23C7-2D5B-4DEE-997B-F6E8A7B0F597}" presName="rootText" presStyleLbl="node2" presStyleIdx="0" presStyleCnt="3" custScaleX="170765" custScaleY="89034" custLinFactNeighborX="-48185" custLinFactNeighborY="2669">
        <dgm:presLayoutVars>
          <dgm:chPref val="3"/>
        </dgm:presLayoutVars>
      </dgm:prSet>
      <dgm:spPr/>
    </dgm:pt>
    <dgm:pt modelId="{D675B4DF-B1B1-4455-B476-201BDF87E4B7}" type="pres">
      <dgm:prSet presAssocID="{EC5F23C7-2D5B-4DEE-997B-F6E8A7B0F597}" presName="rootConnector" presStyleLbl="node2" presStyleIdx="0" presStyleCnt="3"/>
      <dgm:spPr/>
    </dgm:pt>
    <dgm:pt modelId="{660C4596-34DD-4ACE-82A3-44C1E3CC34CC}" type="pres">
      <dgm:prSet presAssocID="{EC5F23C7-2D5B-4DEE-997B-F6E8A7B0F597}" presName="hierChild4" presStyleCnt="0"/>
      <dgm:spPr/>
    </dgm:pt>
    <dgm:pt modelId="{71203509-FEB4-4927-9256-8FA601BDD041}" type="pres">
      <dgm:prSet presAssocID="{EC5F23C7-2D5B-4DEE-997B-F6E8A7B0F597}" presName="hierChild5" presStyleCnt="0"/>
      <dgm:spPr/>
    </dgm:pt>
    <dgm:pt modelId="{A91D3A60-DCFB-4D0F-8332-C6D133CC1926}" type="pres">
      <dgm:prSet presAssocID="{30E40017-BB51-4136-B625-8CBEB25C812B}" presName="Name37" presStyleLbl="parChTrans1D2" presStyleIdx="1" presStyleCnt="4"/>
      <dgm:spPr/>
    </dgm:pt>
    <dgm:pt modelId="{784D1465-642B-4856-83EF-0EB204C2F559}" type="pres">
      <dgm:prSet presAssocID="{C041CE57-772B-4A8D-B1DB-F641B0182921}" presName="hierRoot2" presStyleCnt="0">
        <dgm:presLayoutVars>
          <dgm:hierBranch val="init"/>
        </dgm:presLayoutVars>
      </dgm:prSet>
      <dgm:spPr/>
    </dgm:pt>
    <dgm:pt modelId="{B2147D96-5E90-46E5-80D9-0481AB0CBB04}" type="pres">
      <dgm:prSet presAssocID="{C041CE57-772B-4A8D-B1DB-F641B0182921}" presName="rootComposite" presStyleCnt="0"/>
      <dgm:spPr/>
    </dgm:pt>
    <dgm:pt modelId="{7F7ABA02-11B6-40BB-9FE0-DEEAB23807EE}" type="pres">
      <dgm:prSet presAssocID="{C041CE57-772B-4A8D-B1DB-F641B0182921}" presName="rootText" presStyleLbl="node2" presStyleIdx="1" presStyleCnt="3" custScaleX="170765" custScaleY="89034">
        <dgm:presLayoutVars>
          <dgm:chPref val="3"/>
        </dgm:presLayoutVars>
      </dgm:prSet>
      <dgm:spPr/>
    </dgm:pt>
    <dgm:pt modelId="{AD4E2091-A426-4E5B-8141-097D89BEDF00}" type="pres">
      <dgm:prSet presAssocID="{C041CE57-772B-4A8D-B1DB-F641B0182921}" presName="rootConnector" presStyleLbl="node2" presStyleIdx="1" presStyleCnt="3"/>
      <dgm:spPr/>
    </dgm:pt>
    <dgm:pt modelId="{CE599BE4-DDCB-4681-BFDD-986E097E8358}" type="pres">
      <dgm:prSet presAssocID="{C041CE57-772B-4A8D-B1DB-F641B0182921}" presName="hierChild4" presStyleCnt="0"/>
      <dgm:spPr/>
    </dgm:pt>
    <dgm:pt modelId="{BA9B2D56-7D63-4DFD-8698-C7792758F020}" type="pres">
      <dgm:prSet presAssocID="{C041CE57-772B-4A8D-B1DB-F641B0182921}" presName="hierChild5" presStyleCnt="0"/>
      <dgm:spPr/>
    </dgm:pt>
    <dgm:pt modelId="{E3FCF9B0-69F1-4100-8C94-8F4AC55B5AE9}" type="pres">
      <dgm:prSet presAssocID="{85BD743B-F29F-464B-980D-DB66A2F378C7}" presName="Name37" presStyleLbl="parChTrans1D2" presStyleIdx="2" presStyleCnt="4"/>
      <dgm:spPr/>
    </dgm:pt>
    <dgm:pt modelId="{698138FC-0FB0-40C6-8857-2F9229292D46}" type="pres">
      <dgm:prSet presAssocID="{1E8C7736-9F09-4BF6-9A65-44D957FEDE03}" presName="hierRoot2" presStyleCnt="0">
        <dgm:presLayoutVars>
          <dgm:hierBranch val="init"/>
        </dgm:presLayoutVars>
      </dgm:prSet>
      <dgm:spPr/>
    </dgm:pt>
    <dgm:pt modelId="{23C1A954-0870-4942-A10D-7AF467AC4E20}" type="pres">
      <dgm:prSet presAssocID="{1E8C7736-9F09-4BF6-9A65-44D957FEDE03}" presName="rootComposite" presStyleCnt="0"/>
      <dgm:spPr/>
    </dgm:pt>
    <dgm:pt modelId="{6CB2B98B-BB9F-4CA3-BFB2-29AD8C0D6055}" type="pres">
      <dgm:prSet presAssocID="{1E8C7736-9F09-4BF6-9A65-44D957FEDE03}" presName="rootText" presStyleLbl="node2" presStyleIdx="2" presStyleCnt="3" custScaleX="170765" custScaleY="89034" custLinFactNeighborX="62201" custLinFactNeighborY="2669">
        <dgm:presLayoutVars>
          <dgm:chPref val="3"/>
        </dgm:presLayoutVars>
      </dgm:prSet>
      <dgm:spPr/>
    </dgm:pt>
    <dgm:pt modelId="{7E5AB971-8B68-4CBB-99C6-9ECBAE9DD3F6}" type="pres">
      <dgm:prSet presAssocID="{1E8C7736-9F09-4BF6-9A65-44D957FEDE03}" presName="rootConnector" presStyleLbl="node2" presStyleIdx="2" presStyleCnt="3"/>
      <dgm:spPr/>
    </dgm:pt>
    <dgm:pt modelId="{A701D2CA-A9E7-4FB3-AFA7-6858FDAB3A8F}" type="pres">
      <dgm:prSet presAssocID="{1E8C7736-9F09-4BF6-9A65-44D957FEDE03}" presName="hierChild4" presStyleCnt="0"/>
      <dgm:spPr/>
    </dgm:pt>
    <dgm:pt modelId="{165087E8-3E48-4805-90F3-6763434B0B84}" type="pres">
      <dgm:prSet presAssocID="{1E8C7736-9F09-4BF6-9A65-44D957FEDE03}" presName="hierChild5" presStyleCnt="0"/>
      <dgm:spPr/>
    </dgm:pt>
    <dgm:pt modelId="{744FD161-BCFE-4C0A-A2F2-1382874F5F90}" type="pres">
      <dgm:prSet presAssocID="{E9E0B6C3-295A-4640-93D8-9D40888743DE}" presName="hierChild3" presStyleCnt="0"/>
      <dgm:spPr/>
    </dgm:pt>
    <dgm:pt modelId="{35768EE0-7EB6-4F5C-B1F2-363B5A5C52B0}" type="pres">
      <dgm:prSet presAssocID="{EAFF429B-F2C0-430F-A90C-794C8B3505A0}" presName="Name111" presStyleLbl="parChTrans1D2" presStyleIdx="3" presStyleCnt="4"/>
      <dgm:spPr/>
    </dgm:pt>
    <dgm:pt modelId="{DEFB2B55-5178-45A3-A893-066D01E19A50}" type="pres">
      <dgm:prSet presAssocID="{EB4913AB-5348-4659-8FE7-0E6D68E5D5C7}" presName="hierRoot3" presStyleCnt="0">
        <dgm:presLayoutVars>
          <dgm:hierBranch val="init"/>
        </dgm:presLayoutVars>
      </dgm:prSet>
      <dgm:spPr/>
    </dgm:pt>
    <dgm:pt modelId="{D8644C61-5F38-4AE4-9495-2555F0E2639F}" type="pres">
      <dgm:prSet presAssocID="{EB4913AB-5348-4659-8FE7-0E6D68E5D5C7}" presName="rootComposite3" presStyleCnt="0"/>
      <dgm:spPr/>
    </dgm:pt>
    <dgm:pt modelId="{51356084-65F7-4BFF-8DFB-574DEF005EA5}" type="pres">
      <dgm:prSet presAssocID="{EB4913AB-5348-4659-8FE7-0E6D68E5D5C7}" presName="rootText3" presStyleLbl="asst1" presStyleIdx="0" presStyleCnt="1" custScaleX="170765" custScaleY="89034">
        <dgm:presLayoutVars>
          <dgm:chPref val="3"/>
        </dgm:presLayoutVars>
      </dgm:prSet>
      <dgm:spPr/>
    </dgm:pt>
    <dgm:pt modelId="{87D6B9C7-EF60-4AE4-A753-961D62DE8738}" type="pres">
      <dgm:prSet presAssocID="{EB4913AB-5348-4659-8FE7-0E6D68E5D5C7}" presName="rootConnector3" presStyleLbl="asst1" presStyleIdx="0" presStyleCnt="1"/>
      <dgm:spPr/>
    </dgm:pt>
    <dgm:pt modelId="{3F5DD7B9-F1AD-4003-86C6-07C12FD9E625}" type="pres">
      <dgm:prSet presAssocID="{EB4913AB-5348-4659-8FE7-0E6D68E5D5C7}" presName="hierChild6" presStyleCnt="0"/>
      <dgm:spPr/>
    </dgm:pt>
    <dgm:pt modelId="{4605A025-9BBD-43CF-8B87-7DFDAA828032}" type="pres">
      <dgm:prSet presAssocID="{EB4913AB-5348-4659-8FE7-0E6D68E5D5C7}" presName="hierChild7" presStyleCnt="0"/>
      <dgm:spPr/>
    </dgm:pt>
  </dgm:ptLst>
  <dgm:cxnLst>
    <dgm:cxn modelId="{C7925B00-90E7-4840-9D8C-10B2E52B7113}" type="presOf" srcId="{EC5F23C7-2D5B-4DEE-997B-F6E8A7B0F597}" destId="{D35303C9-3B17-4BFC-9F33-04FD019462B7}" srcOrd="0" destOrd="0" presId="urn:microsoft.com/office/officeart/2005/8/layout/orgChart1#1"/>
    <dgm:cxn modelId="{89EA410A-A17D-4838-A424-CD934DA3CC2A}" type="presOf" srcId="{85BD743B-F29F-464B-980D-DB66A2F378C7}" destId="{E3FCF9B0-69F1-4100-8C94-8F4AC55B5AE9}" srcOrd="0" destOrd="0" presId="urn:microsoft.com/office/officeart/2005/8/layout/orgChart1#1"/>
    <dgm:cxn modelId="{DB0B1E33-479B-469E-B4D4-1BBDF67715B3}" srcId="{E9E0B6C3-295A-4640-93D8-9D40888743DE}" destId="{1E8C7736-9F09-4BF6-9A65-44D957FEDE03}" srcOrd="3" destOrd="0" parTransId="{85BD743B-F29F-464B-980D-DB66A2F378C7}" sibTransId="{9E2261D9-01DB-41ED-87A9-F2C135F32933}"/>
    <dgm:cxn modelId="{2DBEFD34-E1E2-4C76-90F8-422FED7E9898}" type="presOf" srcId="{C041CE57-772B-4A8D-B1DB-F641B0182921}" destId="{AD4E2091-A426-4E5B-8141-097D89BEDF00}" srcOrd="1" destOrd="0" presId="urn:microsoft.com/office/officeart/2005/8/layout/orgChart1#1"/>
    <dgm:cxn modelId="{9E1EC63C-87B7-4C1D-A6D6-4F5988A80602}" type="presOf" srcId="{E9E0B6C3-295A-4640-93D8-9D40888743DE}" destId="{EA247151-2A9D-49D5-A7EE-91EDD97F0E7E}" srcOrd="0" destOrd="0" presId="urn:microsoft.com/office/officeart/2005/8/layout/orgChart1#1"/>
    <dgm:cxn modelId="{E2A0793F-9246-4034-B30A-7A628315B36F}" type="presOf" srcId="{EB4913AB-5348-4659-8FE7-0E6D68E5D5C7}" destId="{51356084-65F7-4BFF-8DFB-574DEF005EA5}" srcOrd="0" destOrd="0" presId="urn:microsoft.com/office/officeart/2005/8/layout/orgChart1#1"/>
    <dgm:cxn modelId="{BABCF350-0B29-4250-9E42-502CC2338CB1}" type="presOf" srcId="{5E3879F6-21FE-4F8E-9BC1-2BEC301494AB}" destId="{7B2BD638-C89C-4AAC-9A58-1AAFD7B57F5B}" srcOrd="0" destOrd="0" presId="urn:microsoft.com/office/officeart/2005/8/layout/orgChart1#1"/>
    <dgm:cxn modelId="{1C104D55-7FBF-454E-A840-4D5EF1123C1C}" type="presOf" srcId="{C041CE57-772B-4A8D-B1DB-F641B0182921}" destId="{7F7ABA02-11B6-40BB-9FE0-DEEAB23807EE}" srcOrd="0" destOrd="0" presId="urn:microsoft.com/office/officeart/2005/8/layout/orgChart1#1"/>
    <dgm:cxn modelId="{2FDEC155-9223-4B8A-80A7-EE76614FC9AB}" type="presOf" srcId="{30E40017-BB51-4136-B625-8CBEB25C812B}" destId="{A91D3A60-DCFB-4D0F-8332-C6D133CC1926}" srcOrd="0" destOrd="0" presId="urn:microsoft.com/office/officeart/2005/8/layout/orgChart1#1"/>
    <dgm:cxn modelId="{18227B86-A6A0-40A6-80B0-3088DDD62E3C}" srcId="{E9E0B6C3-295A-4640-93D8-9D40888743DE}" destId="{EC5F23C7-2D5B-4DEE-997B-F6E8A7B0F597}" srcOrd="1" destOrd="0" parTransId="{CBA13534-F382-4E2F-9A36-082770211AFB}" sibTransId="{C0243E0D-8371-40F8-A855-8D5B13C60C2F}"/>
    <dgm:cxn modelId="{E460D290-166C-4D32-B491-9B688E199258}" type="presOf" srcId="{E9E0B6C3-295A-4640-93D8-9D40888743DE}" destId="{88914E6C-13D6-4551-AA65-2342D2DFCEED}" srcOrd="1" destOrd="0" presId="urn:microsoft.com/office/officeart/2005/8/layout/orgChart1#1"/>
    <dgm:cxn modelId="{3317899F-2BEA-4699-86FB-B7D5C79D1EEE}" srcId="{E9E0B6C3-295A-4640-93D8-9D40888743DE}" destId="{EB4913AB-5348-4659-8FE7-0E6D68E5D5C7}" srcOrd="0" destOrd="0" parTransId="{EAFF429B-F2C0-430F-A90C-794C8B3505A0}" sibTransId="{93B37A6E-E619-41AF-8D9B-12528088E5DD}"/>
    <dgm:cxn modelId="{1BF337A6-43FC-47DA-A260-284EC0FE4D42}" type="presOf" srcId="{EC5F23C7-2D5B-4DEE-997B-F6E8A7B0F597}" destId="{D675B4DF-B1B1-4455-B476-201BDF87E4B7}" srcOrd="1" destOrd="0" presId="urn:microsoft.com/office/officeart/2005/8/layout/orgChart1#1"/>
    <dgm:cxn modelId="{4E54B6B2-02ED-4C4D-8DD2-5787ED4E6BCB}" type="presOf" srcId="{EAFF429B-F2C0-430F-A90C-794C8B3505A0}" destId="{35768EE0-7EB6-4F5C-B1F2-363B5A5C52B0}" srcOrd="0" destOrd="0" presId="urn:microsoft.com/office/officeart/2005/8/layout/orgChart1#1"/>
    <dgm:cxn modelId="{85C68BB9-B8B9-419A-9DFC-FB9BF9493F9D}" type="presOf" srcId="{1E8C7736-9F09-4BF6-9A65-44D957FEDE03}" destId="{6CB2B98B-BB9F-4CA3-BFB2-29AD8C0D6055}" srcOrd="0" destOrd="0" presId="urn:microsoft.com/office/officeart/2005/8/layout/orgChart1#1"/>
    <dgm:cxn modelId="{383F16D6-630B-4435-904F-07C2CCCBDEE3}" type="presOf" srcId="{CBA13534-F382-4E2F-9A36-082770211AFB}" destId="{931916C4-C532-4B8D-BCF6-5E771B842F19}" srcOrd="0" destOrd="0" presId="urn:microsoft.com/office/officeart/2005/8/layout/orgChart1#1"/>
    <dgm:cxn modelId="{4B2769E2-6878-45D3-A84D-99F08E36CCAB}" type="presOf" srcId="{EB4913AB-5348-4659-8FE7-0E6D68E5D5C7}" destId="{87D6B9C7-EF60-4AE4-A753-961D62DE8738}" srcOrd="1" destOrd="0" presId="urn:microsoft.com/office/officeart/2005/8/layout/orgChart1#1"/>
    <dgm:cxn modelId="{59579BE5-4D99-4158-AC14-244613D11CC0}" srcId="{E9E0B6C3-295A-4640-93D8-9D40888743DE}" destId="{C041CE57-772B-4A8D-B1DB-F641B0182921}" srcOrd="2" destOrd="0" parTransId="{30E40017-BB51-4136-B625-8CBEB25C812B}" sibTransId="{4373C4DA-1D00-4CA4-A954-EE39682D605B}"/>
    <dgm:cxn modelId="{06D8AFE6-3E34-4718-AAB2-E3F7CDAD862A}" type="presOf" srcId="{1E8C7736-9F09-4BF6-9A65-44D957FEDE03}" destId="{7E5AB971-8B68-4CBB-99C6-9ECBAE9DD3F6}" srcOrd="1" destOrd="0" presId="urn:microsoft.com/office/officeart/2005/8/layout/orgChart1#1"/>
    <dgm:cxn modelId="{D3318EEA-DDDC-47DB-9A21-C35CA8D8096E}" srcId="{5E3879F6-21FE-4F8E-9BC1-2BEC301494AB}" destId="{E9E0B6C3-295A-4640-93D8-9D40888743DE}" srcOrd="0" destOrd="0" parTransId="{5051198F-77C8-4812-B577-F9204C495C08}" sibTransId="{0EBC16EF-B515-4F13-A760-62A74D59852D}"/>
    <dgm:cxn modelId="{CCA56D67-5548-450E-B00E-BCD105F6C084}" type="presParOf" srcId="{7B2BD638-C89C-4AAC-9A58-1AAFD7B57F5B}" destId="{B7A3DC06-DD86-41DC-A14A-F7F05E025D16}" srcOrd="0" destOrd="0" presId="urn:microsoft.com/office/officeart/2005/8/layout/orgChart1#1"/>
    <dgm:cxn modelId="{E1A57108-3DFE-4716-B7BB-96EF00A0247D}" type="presParOf" srcId="{B7A3DC06-DD86-41DC-A14A-F7F05E025D16}" destId="{C7F7443B-DE72-4383-8D15-D937B091F032}" srcOrd="0" destOrd="0" presId="urn:microsoft.com/office/officeart/2005/8/layout/orgChart1#1"/>
    <dgm:cxn modelId="{FD2898F4-F8BF-45EB-B7A1-0314BD685748}" type="presParOf" srcId="{C7F7443B-DE72-4383-8D15-D937B091F032}" destId="{EA247151-2A9D-49D5-A7EE-91EDD97F0E7E}" srcOrd="0" destOrd="0" presId="urn:microsoft.com/office/officeart/2005/8/layout/orgChart1#1"/>
    <dgm:cxn modelId="{789B2C5D-753F-4ACF-AF75-D76DF98059DB}" type="presParOf" srcId="{C7F7443B-DE72-4383-8D15-D937B091F032}" destId="{88914E6C-13D6-4551-AA65-2342D2DFCEED}" srcOrd="1" destOrd="0" presId="urn:microsoft.com/office/officeart/2005/8/layout/orgChart1#1"/>
    <dgm:cxn modelId="{8659B575-4D61-43A0-BC11-98262F3B5AD6}" type="presParOf" srcId="{B7A3DC06-DD86-41DC-A14A-F7F05E025D16}" destId="{2643D534-87FD-4540-AEC4-84A482092B81}" srcOrd="1" destOrd="0" presId="urn:microsoft.com/office/officeart/2005/8/layout/orgChart1#1"/>
    <dgm:cxn modelId="{135A33AE-6351-43BB-B2AE-7CAEBCB3D7A5}" type="presParOf" srcId="{2643D534-87FD-4540-AEC4-84A482092B81}" destId="{931916C4-C532-4B8D-BCF6-5E771B842F19}" srcOrd="0" destOrd="0" presId="urn:microsoft.com/office/officeart/2005/8/layout/orgChart1#1"/>
    <dgm:cxn modelId="{502DAA2F-8DB5-4599-A2FD-835513B79E0E}" type="presParOf" srcId="{2643D534-87FD-4540-AEC4-84A482092B81}" destId="{09739B61-9ADB-41D5-922B-89B4EDE638FC}" srcOrd="1" destOrd="0" presId="urn:microsoft.com/office/officeart/2005/8/layout/orgChart1#1"/>
    <dgm:cxn modelId="{1796DCD4-4A9E-4B86-91EF-0583D987B418}" type="presParOf" srcId="{09739B61-9ADB-41D5-922B-89B4EDE638FC}" destId="{7919F248-E029-4A42-A784-430E46A0B3C1}" srcOrd="0" destOrd="0" presId="urn:microsoft.com/office/officeart/2005/8/layout/orgChart1#1"/>
    <dgm:cxn modelId="{B16C1101-629E-4C6B-8F3A-A79C3D09B7D4}" type="presParOf" srcId="{7919F248-E029-4A42-A784-430E46A0B3C1}" destId="{D35303C9-3B17-4BFC-9F33-04FD019462B7}" srcOrd="0" destOrd="0" presId="urn:microsoft.com/office/officeart/2005/8/layout/orgChart1#1"/>
    <dgm:cxn modelId="{2F6E0804-7518-4750-98B0-F344FCCD54FD}" type="presParOf" srcId="{7919F248-E029-4A42-A784-430E46A0B3C1}" destId="{D675B4DF-B1B1-4455-B476-201BDF87E4B7}" srcOrd="1" destOrd="0" presId="urn:microsoft.com/office/officeart/2005/8/layout/orgChart1#1"/>
    <dgm:cxn modelId="{62E7D21E-20FF-4205-97AD-FEBAAF0DB7A5}" type="presParOf" srcId="{09739B61-9ADB-41D5-922B-89B4EDE638FC}" destId="{660C4596-34DD-4ACE-82A3-44C1E3CC34CC}" srcOrd="1" destOrd="0" presId="urn:microsoft.com/office/officeart/2005/8/layout/orgChart1#1"/>
    <dgm:cxn modelId="{48E1B1D2-681C-479E-8E4C-54DFE288BF73}" type="presParOf" srcId="{09739B61-9ADB-41D5-922B-89B4EDE638FC}" destId="{71203509-FEB4-4927-9256-8FA601BDD041}" srcOrd="2" destOrd="0" presId="urn:microsoft.com/office/officeart/2005/8/layout/orgChart1#1"/>
    <dgm:cxn modelId="{31F978E7-44E2-429E-A5D4-1734BB7316B3}" type="presParOf" srcId="{2643D534-87FD-4540-AEC4-84A482092B81}" destId="{A91D3A60-DCFB-4D0F-8332-C6D133CC1926}" srcOrd="2" destOrd="0" presId="urn:microsoft.com/office/officeart/2005/8/layout/orgChart1#1"/>
    <dgm:cxn modelId="{35F5770C-853C-4DE0-90CF-553E29EE5802}" type="presParOf" srcId="{2643D534-87FD-4540-AEC4-84A482092B81}" destId="{784D1465-642B-4856-83EF-0EB204C2F559}" srcOrd="3" destOrd="0" presId="urn:microsoft.com/office/officeart/2005/8/layout/orgChart1#1"/>
    <dgm:cxn modelId="{25BCD4E7-A671-4FB7-8FF4-965FA94EBC76}" type="presParOf" srcId="{784D1465-642B-4856-83EF-0EB204C2F559}" destId="{B2147D96-5E90-46E5-80D9-0481AB0CBB04}" srcOrd="0" destOrd="0" presId="urn:microsoft.com/office/officeart/2005/8/layout/orgChart1#1"/>
    <dgm:cxn modelId="{A94D4548-D34D-4209-B282-087F7ABE27CF}" type="presParOf" srcId="{B2147D96-5E90-46E5-80D9-0481AB0CBB04}" destId="{7F7ABA02-11B6-40BB-9FE0-DEEAB23807EE}" srcOrd="0" destOrd="0" presId="urn:microsoft.com/office/officeart/2005/8/layout/orgChart1#1"/>
    <dgm:cxn modelId="{E1A08295-08EF-4C7A-9C23-6098C9F9D17D}" type="presParOf" srcId="{B2147D96-5E90-46E5-80D9-0481AB0CBB04}" destId="{AD4E2091-A426-4E5B-8141-097D89BEDF00}" srcOrd="1" destOrd="0" presId="urn:microsoft.com/office/officeart/2005/8/layout/orgChart1#1"/>
    <dgm:cxn modelId="{77CB8F50-D737-4883-A9A3-02E002918A65}" type="presParOf" srcId="{784D1465-642B-4856-83EF-0EB204C2F559}" destId="{CE599BE4-DDCB-4681-BFDD-986E097E8358}" srcOrd="1" destOrd="0" presId="urn:microsoft.com/office/officeart/2005/8/layout/orgChart1#1"/>
    <dgm:cxn modelId="{430B6C17-443D-4244-8AB2-CD06E14D9706}" type="presParOf" srcId="{784D1465-642B-4856-83EF-0EB204C2F559}" destId="{BA9B2D56-7D63-4DFD-8698-C7792758F020}" srcOrd="2" destOrd="0" presId="urn:microsoft.com/office/officeart/2005/8/layout/orgChart1#1"/>
    <dgm:cxn modelId="{6AF57DC1-96AE-480C-9373-D7C6AE0E8510}" type="presParOf" srcId="{2643D534-87FD-4540-AEC4-84A482092B81}" destId="{E3FCF9B0-69F1-4100-8C94-8F4AC55B5AE9}" srcOrd="4" destOrd="0" presId="urn:microsoft.com/office/officeart/2005/8/layout/orgChart1#1"/>
    <dgm:cxn modelId="{E45DE0D2-AF2E-4958-B622-623C42580A18}" type="presParOf" srcId="{2643D534-87FD-4540-AEC4-84A482092B81}" destId="{698138FC-0FB0-40C6-8857-2F9229292D46}" srcOrd="5" destOrd="0" presId="urn:microsoft.com/office/officeart/2005/8/layout/orgChart1#1"/>
    <dgm:cxn modelId="{1A47DC68-0EA3-487F-8F2F-21A3B256DD8D}" type="presParOf" srcId="{698138FC-0FB0-40C6-8857-2F9229292D46}" destId="{23C1A954-0870-4942-A10D-7AF467AC4E20}" srcOrd="0" destOrd="0" presId="urn:microsoft.com/office/officeart/2005/8/layout/orgChart1#1"/>
    <dgm:cxn modelId="{702880D9-7F93-4DE8-A665-FC6F477A106B}" type="presParOf" srcId="{23C1A954-0870-4942-A10D-7AF467AC4E20}" destId="{6CB2B98B-BB9F-4CA3-BFB2-29AD8C0D6055}" srcOrd="0" destOrd="0" presId="urn:microsoft.com/office/officeart/2005/8/layout/orgChart1#1"/>
    <dgm:cxn modelId="{D049A069-E461-4C24-8023-D8E270B190D4}" type="presParOf" srcId="{23C1A954-0870-4942-A10D-7AF467AC4E20}" destId="{7E5AB971-8B68-4CBB-99C6-9ECBAE9DD3F6}" srcOrd="1" destOrd="0" presId="urn:microsoft.com/office/officeart/2005/8/layout/orgChart1#1"/>
    <dgm:cxn modelId="{F0FE923B-BB83-4D52-9FAA-4570B0971AEE}" type="presParOf" srcId="{698138FC-0FB0-40C6-8857-2F9229292D46}" destId="{A701D2CA-A9E7-4FB3-AFA7-6858FDAB3A8F}" srcOrd="1" destOrd="0" presId="urn:microsoft.com/office/officeart/2005/8/layout/orgChart1#1"/>
    <dgm:cxn modelId="{A01423C5-3052-4C78-B8EE-2D153D7F6975}" type="presParOf" srcId="{698138FC-0FB0-40C6-8857-2F9229292D46}" destId="{165087E8-3E48-4805-90F3-6763434B0B84}" srcOrd="2" destOrd="0" presId="urn:microsoft.com/office/officeart/2005/8/layout/orgChart1#1"/>
    <dgm:cxn modelId="{A3BB03E3-EAEE-4647-AB00-628CA988C104}" type="presParOf" srcId="{B7A3DC06-DD86-41DC-A14A-F7F05E025D16}" destId="{744FD161-BCFE-4C0A-A2F2-1382874F5F90}" srcOrd="2" destOrd="0" presId="urn:microsoft.com/office/officeart/2005/8/layout/orgChart1#1"/>
    <dgm:cxn modelId="{702DD492-71DB-4478-8E4D-7001471A5D1F}" type="presParOf" srcId="{744FD161-BCFE-4C0A-A2F2-1382874F5F90}" destId="{35768EE0-7EB6-4F5C-B1F2-363B5A5C52B0}" srcOrd="0" destOrd="0" presId="urn:microsoft.com/office/officeart/2005/8/layout/orgChart1#1"/>
    <dgm:cxn modelId="{2B77894A-03E2-430E-A284-DD7DFD264FC3}" type="presParOf" srcId="{744FD161-BCFE-4C0A-A2F2-1382874F5F90}" destId="{DEFB2B55-5178-45A3-A893-066D01E19A50}" srcOrd="1" destOrd="0" presId="urn:microsoft.com/office/officeart/2005/8/layout/orgChart1#1"/>
    <dgm:cxn modelId="{47096BD9-E048-4958-98CF-9FF5E3A12638}" type="presParOf" srcId="{DEFB2B55-5178-45A3-A893-066D01E19A50}" destId="{D8644C61-5F38-4AE4-9495-2555F0E2639F}" srcOrd="0" destOrd="0" presId="urn:microsoft.com/office/officeart/2005/8/layout/orgChart1#1"/>
    <dgm:cxn modelId="{DEAAFA51-228D-4A71-8A53-AE7985558703}" type="presParOf" srcId="{D8644C61-5F38-4AE4-9495-2555F0E2639F}" destId="{51356084-65F7-4BFF-8DFB-574DEF005EA5}" srcOrd="0" destOrd="0" presId="urn:microsoft.com/office/officeart/2005/8/layout/orgChart1#1"/>
    <dgm:cxn modelId="{D08ADF4B-5D07-41BB-80F1-1B18DCF50CEA}" type="presParOf" srcId="{D8644C61-5F38-4AE4-9495-2555F0E2639F}" destId="{87D6B9C7-EF60-4AE4-A753-961D62DE8738}" srcOrd="1" destOrd="0" presId="urn:microsoft.com/office/officeart/2005/8/layout/orgChart1#1"/>
    <dgm:cxn modelId="{C1F00CD4-96DD-461D-BA09-D9BFD91953F4}" type="presParOf" srcId="{DEFB2B55-5178-45A3-A893-066D01E19A50}" destId="{3F5DD7B9-F1AD-4003-86C6-07C12FD9E625}" srcOrd="1" destOrd="0" presId="urn:microsoft.com/office/officeart/2005/8/layout/orgChart1#1"/>
    <dgm:cxn modelId="{465861FF-0128-4668-8EDB-C5A598797296}" type="presParOf" srcId="{DEFB2B55-5178-45A3-A893-066D01E19A50}" destId="{4605A025-9BBD-43CF-8B87-7DFDAA828032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68EE0-7EB6-4F5C-B1F2-363B5A5C52B0}">
      <dsp:nvSpPr>
        <dsp:cNvPr id="0" name=""/>
        <dsp:cNvSpPr/>
      </dsp:nvSpPr>
      <dsp:spPr>
        <a:xfrm>
          <a:off x="4026094" y="484936"/>
          <a:ext cx="114365" cy="501030"/>
        </a:xfrm>
        <a:custGeom>
          <a:avLst/>
          <a:gdLst/>
          <a:ahLst/>
          <a:cxnLst/>
          <a:rect l="0" t="0" r="0" b="0"/>
          <a:pathLst>
            <a:path>
              <a:moveTo>
                <a:pt x="114365" y="0"/>
              </a:moveTo>
              <a:lnTo>
                <a:pt x="114365" y="501030"/>
              </a:lnTo>
              <a:lnTo>
                <a:pt x="0" y="501030"/>
              </a:lnTo>
            </a:path>
          </a:pathLst>
        </a:custGeom>
        <a:noFill/>
        <a:ln w="25400" cap="flat" cmpd="sng" algn="ctr">
          <a:solidFill>
            <a:srgbClr val="FFA013"/>
          </a:solidFill>
          <a:prstDash val="solid"/>
          <a:headEnd type="oval"/>
          <a:tailEnd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CF9B0-69F1-4100-8C94-8F4AC55B5AE9}">
      <dsp:nvSpPr>
        <dsp:cNvPr id="0" name=""/>
        <dsp:cNvSpPr/>
      </dsp:nvSpPr>
      <dsp:spPr>
        <a:xfrm>
          <a:off x="4140460" y="484936"/>
          <a:ext cx="2766186" cy="1002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754"/>
              </a:lnTo>
              <a:lnTo>
                <a:pt x="2766186" y="887754"/>
              </a:lnTo>
              <a:lnTo>
                <a:pt x="2766186" y="1002119"/>
              </a:lnTo>
            </a:path>
          </a:pathLst>
        </a:custGeom>
        <a:noFill/>
        <a:ln w="25400" cap="flat" cmpd="sng" algn="ctr">
          <a:solidFill>
            <a:srgbClr val="FFA01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D3A60-DCFB-4D0F-8332-C6D133CC1926}">
      <dsp:nvSpPr>
        <dsp:cNvPr id="0" name=""/>
        <dsp:cNvSpPr/>
      </dsp:nvSpPr>
      <dsp:spPr>
        <a:xfrm>
          <a:off x="4094740" y="484936"/>
          <a:ext cx="91440" cy="1002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2060"/>
              </a:lnTo>
            </a:path>
          </a:pathLst>
        </a:custGeom>
        <a:noFill/>
        <a:ln w="25400" cap="flat" cmpd="sng" algn="ctr">
          <a:solidFill>
            <a:srgbClr val="FFA013"/>
          </a:solidFill>
          <a:prstDash val="solid"/>
          <a:headEnd type="oval"/>
          <a:tailEnd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916C4-C532-4B8D-BCF6-5E771B842F19}">
      <dsp:nvSpPr>
        <dsp:cNvPr id="0" name=""/>
        <dsp:cNvSpPr/>
      </dsp:nvSpPr>
      <dsp:spPr>
        <a:xfrm>
          <a:off x="1526934" y="484936"/>
          <a:ext cx="2613525" cy="1002119"/>
        </a:xfrm>
        <a:custGeom>
          <a:avLst/>
          <a:gdLst/>
          <a:ahLst/>
          <a:cxnLst/>
          <a:rect l="0" t="0" r="0" b="0"/>
          <a:pathLst>
            <a:path>
              <a:moveTo>
                <a:pt x="2613525" y="0"/>
              </a:moveTo>
              <a:lnTo>
                <a:pt x="2613525" y="887754"/>
              </a:lnTo>
              <a:lnTo>
                <a:pt x="0" y="887754"/>
              </a:lnTo>
              <a:lnTo>
                <a:pt x="0" y="1002119"/>
              </a:lnTo>
            </a:path>
          </a:pathLst>
        </a:custGeom>
        <a:noFill/>
        <a:ln w="25400" cap="flat" cmpd="sng" algn="ctr">
          <a:solidFill>
            <a:srgbClr val="FFA01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47151-2A9D-49D5-A7EE-91EDD97F0E7E}">
      <dsp:nvSpPr>
        <dsp:cNvPr id="0" name=""/>
        <dsp:cNvSpPr/>
      </dsp:nvSpPr>
      <dsp:spPr>
        <a:xfrm>
          <a:off x="3210477" y="59"/>
          <a:ext cx="1859965" cy="484877"/>
        </a:xfrm>
        <a:prstGeom prst="rect">
          <a:avLst/>
        </a:prstGeom>
        <a:solidFill>
          <a:srgbClr val="91D1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YOUR TEXT HERE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210477" y="59"/>
        <a:ext cx="1859965" cy="484877"/>
      </dsp:txXfrm>
    </dsp:sp>
    <dsp:sp modelId="{D35303C9-3B17-4BFC-9F33-04FD019462B7}">
      <dsp:nvSpPr>
        <dsp:cNvPr id="0" name=""/>
        <dsp:cNvSpPr/>
      </dsp:nvSpPr>
      <dsp:spPr>
        <a:xfrm>
          <a:off x="596952" y="1487056"/>
          <a:ext cx="1859965" cy="484877"/>
        </a:xfrm>
        <a:prstGeom prst="rect">
          <a:avLst/>
        </a:prstGeom>
        <a:solidFill>
          <a:srgbClr val="FF47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YOUR TEXT HERE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96952" y="1487056"/>
        <a:ext cx="1859965" cy="484877"/>
      </dsp:txXfrm>
    </dsp:sp>
    <dsp:sp modelId="{7F7ABA02-11B6-40BB-9FE0-DEEAB23807EE}">
      <dsp:nvSpPr>
        <dsp:cNvPr id="0" name=""/>
        <dsp:cNvSpPr/>
      </dsp:nvSpPr>
      <dsp:spPr>
        <a:xfrm>
          <a:off x="3210477" y="1486997"/>
          <a:ext cx="1859965" cy="484877"/>
        </a:xfrm>
        <a:prstGeom prst="rect">
          <a:avLst/>
        </a:prstGeom>
        <a:solidFill>
          <a:srgbClr val="FF47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YOUR TEXT HERE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210477" y="1486997"/>
        <a:ext cx="1859965" cy="484877"/>
      </dsp:txXfrm>
    </dsp:sp>
    <dsp:sp modelId="{6CB2B98B-BB9F-4CA3-BFB2-29AD8C0D6055}">
      <dsp:nvSpPr>
        <dsp:cNvPr id="0" name=""/>
        <dsp:cNvSpPr/>
      </dsp:nvSpPr>
      <dsp:spPr>
        <a:xfrm>
          <a:off x="5976664" y="1487056"/>
          <a:ext cx="1859965" cy="484877"/>
        </a:xfrm>
        <a:prstGeom prst="rect">
          <a:avLst/>
        </a:prstGeom>
        <a:solidFill>
          <a:srgbClr val="FF47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YOUR TEXT HERE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976664" y="1487056"/>
        <a:ext cx="1859965" cy="484877"/>
      </dsp:txXfrm>
    </dsp:sp>
    <dsp:sp modelId="{51356084-65F7-4BFF-8DFB-574DEF005EA5}">
      <dsp:nvSpPr>
        <dsp:cNvPr id="0" name=""/>
        <dsp:cNvSpPr/>
      </dsp:nvSpPr>
      <dsp:spPr>
        <a:xfrm>
          <a:off x="2166129" y="743528"/>
          <a:ext cx="1859965" cy="484877"/>
        </a:xfrm>
        <a:prstGeom prst="rect">
          <a:avLst/>
        </a:prstGeom>
        <a:solidFill>
          <a:srgbClr val="00C5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YOUR TEXT HERE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166129" y="743528"/>
        <a:ext cx="1859965" cy="484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F3B87-1E53-4092-BA4E-7DAA3C24789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DB51-D686-4773-AC21-CA034483DF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张默然作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DB51-D686-4773-AC21-CA034483DFF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B13D1-F6F6-4C98-AE5D-AC6010837E6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1pptmoba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654572"/>
            <a:ext cx="1979712" cy="936104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101473" y="1654572"/>
            <a:ext cx="1979712" cy="936104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115608" y="2730707"/>
            <a:ext cx="1979712" cy="936104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2730707"/>
            <a:ext cx="1979712" cy="936104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038536" y="2730707"/>
            <a:ext cx="1979712" cy="936104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77072" y="2730707"/>
            <a:ext cx="1979712" cy="936104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135298" y="1654572"/>
            <a:ext cx="1008702" cy="936104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154144" y="2730707"/>
            <a:ext cx="989856" cy="936104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267744" y="339502"/>
            <a:ext cx="390144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8Pin Matrix" panose="00000400000000000000" pitchFamily="2" charset="0"/>
              </a:rPr>
              <a:t>2020</a:t>
            </a:r>
            <a:endParaRPr lang="zh-CN" altLang="en-US" sz="9600" dirty="0">
              <a:solidFill>
                <a:schemeClr val="bg1"/>
              </a:solidFill>
              <a:latin typeface="8Pin Matrix" panose="000004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9752" y="1995686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Click to add your text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36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12160" y="2571750"/>
            <a:ext cx="504056" cy="1560114"/>
          </a:xfrm>
          <a:prstGeom prst="rect">
            <a:avLst/>
          </a:prstGeom>
          <a:solidFill>
            <a:srgbClr val="FF4747"/>
          </a:solidFill>
          <a:ln>
            <a:solidFill>
              <a:srgbClr val="FF474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684235" y="3339716"/>
            <a:ext cx="504056" cy="792148"/>
          </a:xfrm>
          <a:prstGeom prst="rect">
            <a:avLst/>
          </a:prstGeom>
          <a:solidFill>
            <a:srgbClr val="00C5BE"/>
          </a:solidFill>
          <a:ln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356310" y="2139702"/>
            <a:ext cx="504056" cy="1992162"/>
          </a:xfrm>
          <a:prstGeom prst="rect">
            <a:avLst/>
          </a:prstGeom>
          <a:solidFill>
            <a:srgbClr val="91D101"/>
          </a:solidFill>
          <a:ln>
            <a:solidFill>
              <a:srgbClr val="91D10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028384" y="1467568"/>
            <a:ext cx="504056" cy="2664296"/>
          </a:xfrm>
          <a:prstGeom prst="rect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斜纹 12"/>
          <p:cNvSpPr/>
          <p:nvPr/>
        </p:nvSpPr>
        <p:spPr>
          <a:xfrm rot="5400000">
            <a:off x="6315695" y="3811389"/>
            <a:ext cx="1392215" cy="2033161"/>
          </a:xfrm>
          <a:prstGeom prst="diagStripe">
            <a:avLst>
              <a:gd name="adj" fmla="val 73821"/>
            </a:avLst>
          </a:prstGeom>
          <a:solidFill>
            <a:srgbClr val="FF474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斜纹 13"/>
          <p:cNvSpPr/>
          <p:nvPr/>
        </p:nvSpPr>
        <p:spPr>
          <a:xfrm rot="5400000">
            <a:off x="6987770" y="3811389"/>
            <a:ext cx="1392215" cy="2033161"/>
          </a:xfrm>
          <a:prstGeom prst="diagStripe">
            <a:avLst>
              <a:gd name="adj" fmla="val 73821"/>
            </a:avLst>
          </a:prstGeom>
          <a:solidFill>
            <a:srgbClr val="00C5B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斜纹 14"/>
          <p:cNvSpPr/>
          <p:nvPr/>
        </p:nvSpPr>
        <p:spPr>
          <a:xfrm rot="5400000">
            <a:off x="7659845" y="3811389"/>
            <a:ext cx="1392215" cy="2033161"/>
          </a:xfrm>
          <a:prstGeom prst="diagStripe">
            <a:avLst>
              <a:gd name="adj" fmla="val 73821"/>
            </a:avLst>
          </a:prstGeom>
          <a:solidFill>
            <a:srgbClr val="91D10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斜纹 15"/>
          <p:cNvSpPr/>
          <p:nvPr/>
        </p:nvSpPr>
        <p:spPr>
          <a:xfrm rot="5400000">
            <a:off x="8331920" y="3811389"/>
            <a:ext cx="1392215" cy="2033161"/>
          </a:xfrm>
          <a:prstGeom prst="diagStripe">
            <a:avLst>
              <a:gd name="adj" fmla="val 73821"/>
            </a:avLst>
          </a:prstGeom>
          <a:solidFill>
            <a:srgbClr val="FFA01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012" y="970768"/>
            <a:ext cx="496800" cy="496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86" y="1642902"/>
            <a:ext cx="496800" cy="4968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61" y="2835738"/>
            <a:ext cx="496800" cy="496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98142"/>
            <a:ext cx="495176" cy="495176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948873" y="1064862"/>
            <a:ext cx="1974771" cy="1437800"/>
            <a:chOff x="971600" y="946804"/>
            <a:chExt cx="1854769" cy="1624946"/>
          </a:xfrm>
        </p:grpSpPr>
        <p:sp>
          <p:nvSpPr>
            <p:cNvPr id="22" name="TextBox 21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30117"/>
            <a:ext cx="396000" cy="396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68" y="1023622"/>
            <a:ext cx="396000" cy="3960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25860"/>
            <a:ext cx="396000" cy="3960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4" y="2812436"/>
            <a:ext cx="396000" cy="39600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617856" y="2835738"/>
            <a:ext cx="1974771" cy="1437800"/>
            <a:chOff x="971600" y="946804"/>
            <a:chExt cx="1854769" cy="1624946"/>
          </a:xfrm>
        </p:grpSpPr>
        <p:sp>
          <p:nvSpPr>
            <p:cNvPr id="38" name="TextBox 37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48873" y="2835738"/>
            <a:ext cx="1974771" cy="1437800"/>
            <a:chOff x="971600" y="946804"/>
            <a:chExt cx="1854769" cy="1624946"/>
          </a:xfrm>
        </p:grpSpPr>
        <p:sp>
          <p:nvSpPr>
            <p:cNvPr id="41" name="TextBox 40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17856" y="1064862"/>
            <a:ext cx="1974771" cy="1437800"/>
            <a:chOff x="971600" y="946804"/>
            <a:chExt cx="1854769" cy="1624946"/>
          </a:xfrm>
        </p:grpSpPr>
        <p:sp>
          <p:nvSpPr>
            <p:cNvPr id="44" name="TextBox 43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36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1115616" y="1031757"/>
          <a:ext cx="4320480" cy="345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5909597" y="843558"/>
            <a:ext cx="1974771" cy="1073529"/>
            <a:chOff x="971600" y="946804"/>
            <a:chExt cx="1854769" cy="1213261"/>
          </a:xfrm>
        </p:grpSpPr>
        <p:sp>
          <p:nvSpPr>
            <p:cNvPr id="10" name="TextBox 9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1600" y="1325255"/>
              <a:ext cx="1812079" cy="83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909597" y="2218301"/>
            <a:ext cx="1974771" cy="1073529"/>
            <a:chOff x="971600" y="946804"/>
            <a:chExt cx="1854769" cy="1213261"/>
          </a:xfrm>
        </p:grpSpPr>
        <p:sp>
          <p:nvSpPr>
            <p:cNvPr id="13" name="TextBox 12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71600" y="1325255"/>
              <a:ext cx="1812079" cy="83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09597" y="3556018"/>
            <a:ext cx="1974771" cy="1073529"/>
            <a:chOff x="971600" y="946804"/>
            <a:chExt cx="1854769" cy="1213261"/>
          </a:xfrm>
        </p:grpSpPr>
        <p:sp>
          <p:nvSpPr>
            <p:cNvPr id="16" name="TextBox 15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71600" y="1325255"/>
              <a:ext cx="1812079" cy="83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76"/>
          <p:cNvCxnSpPr>
            <a:stCxn id="44" idx="6"/>
          </p:cNvCxnSpPr>
          <p:nvPr/>
        </p:nvCxnSpPr>
        <p:spPr>
          <a:xfrm flipV="1">
            <a:off x="4570828" y="3111649"/>
            <a:ext cx="1600245" cy="1800"/>
          </a:xfrm>
          <a:prstGeom prst="line">
            <a:avLst/>
          </a:prstGeom>
          <a:ln w="19050">
            <a:solidFill>
              <a:srgbClr val="00C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36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47116" y="874781"/>
            <a:ext cx="4362735" cy="3631665"/>
            <a:chOff x="2857264" y="964881"/>
            <a:chExt cx="6531435" cy="5436953"/>
          </a:xfrm>
          <a:solidFill>
            <a:srgbClr val="FF4747"/>
          </a:solidFill>
        </p:grpSpPr>
        <p:sp>
          <p:nvSpPr>
            <p:cNvPr id="8" name="Freeform 1066"/>
            <p:cNvSpPr/>
            <p:nvPr/>
          </p:nvSpPr>
          <p:spPr bwMode="auto">
            <a:xfrm rot="356891">
              <a:off x="7599777" y="4860188"/>
              <a:ext cx="553743" cy="711899"/>
            </a:xfrm>
            <a:custGeom>
              <a:avLst/>
              <a:gdLst>
                <a:gd name="T0" fmla="*/ 0 w 369"/>
                <a:gd name="T1" fmla="*/ 261 h 465"/>
                <a:gd name="T2" fmla="*/ 9 w 369"/>
                <a:gd name="T3" fmla="*/ 201 h 465"/>
                <a:gd name="T4" fmla="*/ 18 w 369"/>
                <a:gd name="T5" fmla="*/ 187 h 465"/>
                <a:gd name="T6" fmla="*/ 23 w 369"/>
                <a:gd name="T7" fmla="*/ 171 h 465"/>
                <a:gd name="T8" fmla="*/ 33 w 369"/>
                <a:gd name="T9" fmla="*/ 146 h 465"/>
                <a:gd name="T10" fmla="*/ 27 w 369"/>
                <a:gd name="T11" fmla="*/ 136 h 465"/>
                <a:gd name="T12" fmla="*/ 28 w 369"/>
                <a:gd name="T13" fmla="*/ 116 h 465"/>
                <a:gd name="T14" fmla="*/ 54 w 369"/>
                <a:gd name="T15" fmla="*/ 86 h 465"/>
                <a:gd name="T16" fmla="*/ 52 w 369"/>
                <a:gd name="T17" fmla="*/ 63 h 465"/>
                <a:gd name="T18" fmla="*/ 69 w 369"/>
                <a:gd name="T19" fmla="*/ 33 h 465"/>
                <a:gd name="T20" fmla="*/ 86 w 369"/>
                <a:gd name="T21" fmla="*/ 39 h 465"/>
                <a:gd name="T22" fmla="*/ 118 w 369"/>
                <a:gd name="T23" fmla="*/ 13 h 465"/>
                <a:gd name="T24" fmla="*/ 125 w 369"/>
                <a:gd name="T25" fmla="*/ 0 h 465"/>
                <a:gd name="T26" fmla="*/ 145 w 369"/>
                <a:gd name="T27" fmla="*/ 3 h 465"/>
                <a:gd name="T28" fmla="*/ 155 w 369"/>
                <a:gd name="T29" fmla="*/ 32 h 465"/>
                <a:gd name="T30" fmla="*/ 164 w 369"/>
                <a:gd name="T31" fmla="*/ 51 h 465"/>
                <a:gd name="T32" fmla="*/ 186 w 369"/>
                <a:gd name="T33" fmla="*/ 51 h 465"/>
                <a:gd name="T34" fmla="*/ 199 w 369"/>
                <a:gd name="T35" fmla="*/ 33 h 465"/>
                <a:gd name="T36" fmla="*/ 218 w 369"/>
                <a:gd name="T37" fmla="*/ 55 h 465"/>
                <a:gd name="T38" fmla="*/ 254 w 369"/>
                <a:gd name="T39" fmla="*/ 41 h 465"/>
                <a:gd name="T40" fmla="*/ 232 w 369"/>
                <a:gd name="T41" fmla="*/ 96 h 465"/>
                <a:gd name="T42" fmla="*/ 218 w 369"/>
                <a:gd name="T43" fmla="*/ 90 h 465"/>
                <a:gd name="T44" fmla="*/ 210 w 369"/>
                <a:gd name="T45" fmla="*/ 95 h 465"/>
                <a:gd name="T46" fmla="*/ 210 w 369"/>
                <a:gd name="T47" fmla="*/ 100 h 465"/>
                <a:gd name="T48" fmla="*/ 219 w 369"/>
                <a:gd name="T49" fmla="*/ 114 h 465"/>
                <a:gd name="T50" fmla="*/ 217 w 369"/>
                <a:gd name="T51" fmla="*/ 165 h 465"/>
                <a:gd name="T52" fmla="*/ 219 w 369"/>
                <a:gd name="T53" fmla="*/ 181 h 465"/>
                <a:gd name="T54" fmla="*/ 217 w 369"/>
                <a:gd name="T55" fmla="*/ 185 h 465"/>
                <a:gd name="T56" fmla="*/ 203 w 369"/>
                <a:gd name="T57" fmla="*/ 182 h 465"/>
                <a:gd name="T58" fmla="*/ 194 w 369"/>
                <a:gd name="T59" fmla="*/ 193 h 465"/>
                <a:gd name="T60" fmla="*/ 201 w 369"/>
                <a:gd name="T61" fmla="*/ 205 h 465"/>
                <a:gd name="T62" fmla="*/ 184 w 369"/>
                <a:gd name="T63" fmla="*/ 223 h 465"/>
                <a:gd name="T64" fmla="*/ 186 w 369"/>
                <a:gd name="T65" fmla="*/ 229 h 465"/>
                <a:gd name="T66" fmla="*/ 170 w 369"/>
                <a:gd name="T67" fmla="*/ 239 h 465"/>
                <a:gd name="T68" fmla="*/ 173 w 369"/>
                <a:gd name="T69" fmla="*/ 250 h 465"/>
                <a:gd name="T70" fmla="*/ 167 w 369"/>
                <a:gd name="T71" fmla="*/ 259 h 465"/>
                <a:gd name="T72" fmla="*/ 145 w 369"/>
                <a:gd name="T73" fmla="*/ 259 h 465"/>
                <a:gd name="T74" fmla="*/ 133 w 369"/>
                <a:gd name="T75" fmla="*/ 269 h 465"/>
                <a:gd name="T76" fmla="*/ 131 w 369"/>
                <a:gd name="T77" fmla="*/ 275 h 465"/>
                <a:gd name="T78" fmla="*/ 141 w 369"/>
                <a:gd name="T79" fmla="*/ 283 h 465"/>
                <a:gd name="T80" fmla="*/ 130 w 369"/>
                <a:gd name="T81" fmla="*/ 302 h 465"/>
                <a:gd name="T82" fmla="*/ 114 w 369"/>
                <a:gd name="T83" fmla="*/ 323 h 465"/>
                <a:gd name="T84" fmla="*/ 109 w 369"/>
                <a:gd name="T85" fmla="*/ 322 h 465"/>
                <a:gd name="T86" fmla="*/ 92 w 369"/>
                <a:gd name="T87" fmla="*/ 340 h 465"/>
                <a:gd name="T88" fmla="*/ 74 w 369"/>
                <a:gd name="T89" fmla="*/ 297 h 465"/>
                <a:gd name="T90" fmla="*/ 57 w 369"/>
                <a:gd name="T91" fmla="*/ 275 h 465"/>
                <a:gd name="T92" fmla="*/ 46 w 369"/>
                <a:gd name="T93" fmla="*/ 276 h 465"/>
                <a:gd name="T94" fmla="*/ 39 w 369"/>
                <a:gd name="T95" fmla="*/ 269 h 465"/>
                <a:gd name="T96" fmla="*/ 0 w 369"/>
                <a:gd name="T97" fmla="*/ 261 h 465"/>
                <a:gd name="T98" fmla="*/ 0 w 369"/>
                <a:gd name="T99" fmla="*/ 261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9"/>
                <a:gd name="T151" fmla="*/ 0 h 465"/>
                <a:gd name="T152" fmla="*/ 369 w 369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9" h="465">
                  <a:moveTo>
                    <a:pt x="0" y="357"/>
                  </a:moveTo>
                  <a:lnTo>
                    <a:pt x="12" y="275"/>
                  </a:lnTo>
                  <a:lnTo>
                    <a:pt x="26" y="256"/>
                  </a:lnTo>
                  <a:lnTo>
                    <a:pt x="33" y="234"/>
                  </a:lnTo>
                  <a:lnTo>
                    <a:pt x="48" y="200"/>
                  </a:lnTo>
                  <a:lnTo>
                    <a:pt x="38" y="186"/>
                  </a:lnTo>
                  <a:lnTo>
                    <a:pt x="41" y="159"/>
                  </a:lnTo>
                  <a:lnTo>
                    <a:pt x="78" y="116"/>
                  </a:lnTo>
                  <a:lnTo>
                    <a:pt x="76" y="87"/>
                  </a:lnTo>
                  <a:lnTo>
                    <a:pt x="100" y="46"/>
                  </a:lnTo>
                  <a:lnTo>
                    <a:pt x="124" y="53"/>
                  </a:lnTo>
                  <a:lnTo>
                    <a:pt x="172" y="17"/>
                  </a:lnTo>
                  <a:lnTo>
                    <a:pt x="181" y="0"/>
                  </a:lnTo>
                  <a:lnTo>
                    <a:pt x="210" y="3"/>
                  </a:lnTo>
                  <a:lnTo>
                    <a:pt x="225" y="43"/>
                  </a:lnTo>
                  <a:lnTo>
                    <a:pt x="238" y="70"/>
                  </a:lnTo>
                  <a:lnTo>
                    <a:pt x="270" y="70"/>
                  </a:lnTo>
                  <a:lnTo>
                    <a:pt x="289" y="46"/>
                  </a:lnTo>
                  <a:lnTo>
                    <a:pt x="317" y="75"/>
                  </a:lnTo>
                  <a:lnTo>
                    <a:pt x="368" y="56"/>
                  </a:lnTo>
                  <a:lnTo>
                    <a:pt x="337" y="132"/>
                  </a:lnTo>
                  <a:lnTo>
                    <a:pt x="317" y="123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18" y="156"/>
                  </a:lnTo>
                  <a:lnTo>
                    <a:pt x="315" y="225"/>
                  </a:lnTo>
                  <a:lnTo>
                    <a:pt x="318" y="247"/>
                  </a:lnTo>
                  <a:lnTo>
                    <a:pt x="315" y="253"/>
                  </a:lnTo>
                  <a:lnTo>
                    <a:pt x="294" y="249"/>
                  </a:lnTo>
                  <a:lnTo>
                    <a:pt x="282" y="263"/>
                  </a:lnTo>
                  <a:lnTo>
                    <a:pt x="292" y="280"/>
                  </a:lnTo>
                  <a:lnTo>
                    <a:pt x="267" y="304"/>
                  </a:lnTo>
                  <a:lnTo>
                    <a:pt x="270" y="313"/>
                  </a:lnTo>
                  <a:lnTo>
                    <a:pt x="246" y="326"/>
                  </a:lnTo>
                  <a:lnTo>
                    <a:pt x="251" y="343"/>
                  </a:lnTo>
                  <a:lnTo>
                    <a:pt x="242" y="353"/>
                  </a:lnTo>
                  <a:lnTo>
                    <a:pt x="210" y="353"/>
                  </a:lnTo>
                  <a:lnTo>
                    <a:pt x="192" y="368"/>
                  </a:lnTo>
                  <a:lnTo>
                    <a:pt x="189" y="375"/>
                  </a:lnTo>
                  <a:lnTo>
                    <a:pt x="205" y="386"/>
                  </a:lnTo>
                  <a:lnTo>
                    <a:pt x="188" y="413"/>
                  </a:lnTo>
                  <a:lnTo>
                    <a:pt x="165" y="442"/>
                  </a:lnTo>
                  <a:lnTo>
                    <a:pt x="157" y="439"/>
                  </a:lnTo>
                  <a:lnTo>
                    <a:pt x="133" y="464"/>
                  </a:lnTo>
                  <a:lnTo>
                    <a:pt x="107" y="406"/>
                  </a:lnTo>
                  <a:lnTo>
                    <a:pt x="83" y="375"/>
                  </a:lnTo>
                  <a:lnTo>
                    <a:pt x="67" y="377"/>
                  </a:lnTo>
                  <a:lnTo>
                    <a:pt x="57" y="368"/>
                  </a:lnTo>
                  <a:lnTo>
                    <a:pt x="0" y="357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9" name="Freeform 1067"/>
            <p:cNvSpPr/>
            <p:nvPr/>
          </p:nvSpPr>
          <p:spPr bwMode="auto">
            <a:xfrm rot="356891">
              <a:off x="7321695" y="5738911"/>
              <a:ext cx="107012" cy="73059"/>
            </a:xfrm>
            <a:custGeom>
              <a:avLst/>
              <a:gdLst>
                <a:gd name="T0" fmla="*/ 4 w 72"/>
                <a:gd name="T1" fmla="*/ 9 h 50"/>
                <a:gd name="T2" fmla="*/ 20 w 72"/>
                <a:gd name="T3" fmla="*/ 13 h 50"/>
                <a:gd name="T4" fmla="*/ 39 w 72"/>
                <a:gd name="T5" fmla="*/ 0 h 50"/>
                <a:gd name="T6" fmla="*/ 47 w 72"/>
                <a:gd name="T7" fmla="*/ 23 h 50"/>
                <a:gd name="T8" fmla="*/ 28 w 72"/>
                <a:gd name="T9" fmla="*/ 31 h 50"/>
                <a:gd name="T10" fmla="*/ 4 w 72"/>
                <a:gd name="T11" fmla="*/ 29 h 50"/>
                <a:gd name="T12" fmla="*/ 0 w 72"/>
                <a:gd name="T13" fmla="*/ 13 h 50"/>
                <a:gd name="T14" fmla="*/ 4 w 72"/>
                <a:gd name="T15" fmla="*/ 9 h 50"/>
                <a:gd name="T16" fmla="*/ 4 w 72"/>
                <a:gd name="T17" fmla="*/ 9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6" y="14"/>
                  </a:moveTo>
                  <a:lnTo>
                    <a:pt x="30" y="21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42" y="49"/>
                  </a:lnTo>
                  <a:lnTo>
                    <a:pt x="6" y="47"/>
                  </a:lnTo>
                  <a:lnTo>
                    <a:pt x="0" y="21"/>
                  </a:lnTo>
                  <a:lnTo>
                    <a:pt x="6" y="14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0" name="Freeform 1068"/>
            <p:cNvSpPr/>
            <p:nvPr/>
          </p:nvSpPr>
          <p:spPr bwMode="auto">
            <a:xfrm rot="356891">
              <a:off x="8179615" y="5266879"/>
              <a:ext cx="193639" cy="518208"/>
            </a:xfrm>
            <a:custGeom>
              <a:avLst/>
              <a:gdLst>
                <a:gd name="T0" fmla="*/ 88 w 129"/>
                <a:gd name="T1" fmla="*/ 68 h 338"/>
                <a:gd name="T2" fmla="*/ 70 w 129"/>
                <a:gd name="T3" fmla="*/ 176 h 338"/>
                <a:gd name="T4" fmla="*/ 62 w 129"/>
                <a:gd name="T5" fmla="*/ 210 h 338"/>
                <a:gd name="T6" fmla="*/ 62 w 129"/>
                <a:gd name="T7" fmla="*/ 238 h 338"/>
                <a:gd name="T8" fmla="*/ 54 w 129"/>
                <a:gd name="T9" fmla="*/ 247 h 338"/>
                <a:gd name="T10" fmla="*/ 36 w 129"/>
                <a:gd name="T11" fmla="*/ 217 h 338"/>
                <a:gd name="T12" fmla="*/ 16 w 129"/>
                <a:gd name="T13" fmla="*/ 201 h 338"/>
                <a:gd name="T14" fmla="*/ 0 w 129"/>
                <a:gd name="T15" fmla="*/ 154 h 338"/>
                <a:gd name="T16" fmla="*/ 2 w 129"/>
                <a:gd name="T17" fmla="*/ 109 h 338"/>
                <a:gd name="T18" fmla="*/ 30 w 129"/>
                <a:gd name="T19" fmla="*/ 30 h 338"/>
                <a:gd name="T20" fmla="*/ 63 w 129"/>
                <a:gd name="T21" fmla="*/ 0 h 338"/>
                <a:gd name="T22" fmla="*/ 84 w 129"/>
                <a:gd name="T23" fmla="*/ 11 h 338"/>
                <a:gd name="T24" fmla="*/ 88 w 129"/>
                <a:gd name="T25" fmla="*/ 68 h 338"/>
                <a:gd name="T26" fmla="*/ 88 w 129"/>
                <a:gd name="T27" fmla="*/ 68 h 3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338"/>
                <a:gd name="T44" fmla="*/ 129 w 129"/>
                <a:gd name="T45" fmla="*/ 338 h 3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338">
                  <a:moveTo>
                    <a:pt x="128" y="92"/>
                  </a:moveTo>
                  <a:lnTo>
                    <a:pt x="101" y="239"/>
                  </a:lnTo>
                  <a:lnTo>
                    <a:pt x="89" y="286"/>
                  </a:lnTo>
                  <a:lnTo>
                    <a:pt x="89" y="325"/>
                  </a:lnTo>
                  <a:lnTo>
                    <a:pt x="78" y="337"/>
                  </a:lnTo>
                  <a:lnTo>
                    <a:pt x="52" y="296"/>
                  </a:lnTo>
                  <a:lnTo>
                    <a:pt x="23" y="274"/>
                  </a:lnTo>
                  <a:lnTo>
                    <a:pt x="0" y="209"/>
                  </a:lnTo>
                  <a:lnTo>
                    <a:pt x="2" y="149"/>
                  </a:lnTo>
                  <a:lnTo>
                    <a:pt x="44" y="41"/>
                  </a:lnTo>
                  <a:lnTo>
                    <a:pt x="91" y="0"/>
                  </a:lnTo>
                  <a:lnTo>
                    <a:pt x="121" y="14"/>
                  </a:lnTo>
                  <a:lnTo>
                    <a:pt x="128" y="92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1" name="Freeform 1069"/>
            <p:cNvSpPr/>
            <p:nvPr/>
          </p:nvSpPr>
          <p:spPr bwMode="auto">
            <a:xfrm rot="356891">
              <a:off x="6768803" y="5294867"/>
              <a:ext cx="978393" cy="834231"/>
            </a:xfrm>
            <a:custGeom>
              <a:avLst/>
              <a:gdLst>
                <a:gd name="T0" fmla="*/ 132 w 648"/>
                <a:gd name="T1" fmla="*/ 58 h 546"/>
                <a:gd name="T2" fmla="*/ 139 w 648"/>
                <a:gd name="T3" fmla="*/ 31 h 546"/>
                <a:gd name="T4" fmla="*/ 180 w 648"/>
                <a:gd name="T5" fmla="*/ 47 h 546"/>
                <a:gd name="T6" fmla="*/ 180 w 648"/>
                <a:gd name="T7" fmla="*/ 25 h 546"/>
                <a:gd name="T8" fmla="*/ 197 w 648"/>
                <a:gd name="T9" fmla="*/ 4 h 546"/>
                <a:gd name="T10" fmla="*/ 244 w 648"/>
                <a:gd name="T11" fmla="*/ 0 h 546"/>
                <a:gd name="T12" fmla="*/ 285 w 648"/>
                <a:gd name="T13" fmla="*/ 4 h 546"/>
                <a:gd name="T14" fmla="*/ 281 w 648"/>
                <a:gd name="T15" fmla="*/ 29 h 546"/>
                <a:gd name="T16" fmla="*/ 267 w 648"/>
                <a:gd name="T17" fmla="*/ 59 h 546"/>
                <a:gd name="T18" fmla="*/ 338 w 648"/>
                <a:gd name="T19" fmla="*/ 40 h 546"/>
                <a:gd name="T20" fmla="*/ 365 w 648"/>
                <a:gd name="T21" fmla="*/ 47 h 546"/>
                <a:gd name="T22" fmla="*/ 360 w 648"/>
                <a:gd name="T23" fmla="*/ 24 h 546"/>
                <a:gd name="T24" fmla="*/ 408 w 648"/>
                <a:gd name="T25" fmla="*/ 39 h 546"/>
                <a:gd name="T26" fmla="*/ 436 w 648"/>
                <a:gd name="T27" fmla="*/ 59 h 546"/>
                <a:gd name="T28" fmla="*/ 441 w 648"/>
                <a:gd name="T29" fmla="*/ 111 h 546"/>
                <a:gd name="T30" fmla="*/ 421 w 648"/>
                <a:gd name="T31" fmla="*/ 134 h 546"/>
                <a:gd name="T32" fmla="*/ 382 w 648"/>
                <a:gd name="T33" fmla="*/ 170 h 546"/>
                <a:gd name="T34" fmla="*/ 362 w 648"/>
                <a:gd name="T35" fmla="*/ 177 h 546"/>
                <a:gd name="T36" fmla="*/ 352 w 648"/>
                <a:gd name="T37" fmla="*/ 182 h 546"/>
                <a:gd name="T38" fmla="*/ 320 w 648"/>
                <a:gd name="T39" fmla="*/ 192 h 546"/>
                <a:gd name="T40" fmla="*/ 295 w 648"/>
                <a:gd name="T41" fmla="*/ 196 h 546"/>
                <a:gd name="T42" fmla="*/ 235 w 648"/>
                <a:gd name="T43" fmla="*/ 188 h 546"/>
                <a:gd name="T44" fmla="*/ 242 w 648"/>
                <a:gd name="T45" fmla="*/ 233 h 546"/>
                <a:gd name="T46" fmla="*/ 203 w 648"/>
                <a:gd name="T47" fmla="*/ 263 h 546"/>
                <a:gd name="T48" fmla="*/ 164 w 648"/>
                <a:gd name="T49" fmla="*/ 277 h 546"/>
                <a:gd name="T50" fmla="*/ 117 w 648"/>
                <a:gd name="T51" fmla="*/ 295 h 546"/>
                <a:gd name="T52" fmla="*/ 44 w 648"/>
                <a:gd name="T53" fmla="*/ 331 h 546"/>
                <a:gd name="T54" fmla="*/ 54 w 648"/>
                <a:gd name="T55" fmla="*/ 381 h 546"/>
                <a:gd name="T56" fmla="*/ 20 w 648"/>
                <a:gd name="T57" fmla="*/ 394 h 546"/>
                <a:gd name="T58" fmla="*/ 4 w 648"/>
                <a:gd name="T59" fmla="*/ 324 h 546"/>
                <a:gd name="T60" fmla="*/ 19 w 648"/>
                <a:gd name="T61" fmla="*/ 284 h 546"/>
                <a:gd name="T62" fmla="*/ 37 w 648"/>
                <a:gd name="T63" fmla="*/ 264 h 546"/>
                <a:gd name="T64" fmla="*/ 60 w 648"/>
                <a:gd name="T65" fmla="*/ 231 h 546"/>
                <a:gd name="T66" fmla="*/ 94 w 648"/>
                <a:gd name="T67" fmla="*/ 164 h 546"/>
                <a:gd name="T68" fmla="*/ 121 w 648"/>
                <a:gd name="T69" fmla="*/ 112 h 546"/>
                <a:gd name="T70" fmla="*/ 121 w 648"/>
                <a:gd name="T71" fmla="*/ 68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8"/>
                <a:gd name="T109" fmla="*/ 0 h 546"/>
                <a:gd name="T110" fmla="*/ 648 w 648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8" h="546">
                  <a:moveTo>
                    <a:pt x="172" y="93"/>
                  </a:moveTo>
                  <a:lnTo>
                    <a:pt x="189" y="79"/>
                  </a:lnTo>
                  <a:lnTo>
                    <a:pt x="189" y="53"/>
                  </a:lnTo>
                  <a:lnTo>
                    <a:pt x="198" y="43"/>
                  </a:lnTo>
                  <a:lnTo>
                    <a:pt x="220" y="46"/>
                  </a:lnTo>
                  <a:lnTo>
                    <a:pt x="257" y="64"/>
                  </a:lnTo>
                  <a:lnTo>
                    <a:pt x="263" y="50"/>
                  </a:lnTo>
                  <a:lnTo>
                    <a:pt x="255" y="35"/>
                  </a:lnTo>
                  <a:lnTo>
                    <a:pt x="257" y="24"/>
                  </a:lnTo>
                  <a:lnTo>
                    <a:pt x="281" y="4"/>
                  </a:lnTo>
                  <a:lnTo>
                    <a:pt x="322" y="16"/>
                  </a:lnTo>
                  <a:lnTo>
                    <a:pt x="346" y="0"/>
                  </a:lnTo>
                  <a:lnTo>
                    <a:pt x="364" y="17"/>
                  </a:lnTo>
                  <a:lnTo>
                    <a:pt x="406" y="6"/>
                  </a:lnTo>
                  <a:lnTo>
                    <a:pt x="415" y="21"/>
                  </a:lnTo>
                  <a:lnTo>
                    <a:pt x="401" y="40"/>
                  </a:lnTo>
                  <a:lnTo>
                    <a:pt x="379" y="72"/>
                  </a:lnTo>
                  <a:lnTo>
                    <a:pt x="379" y="81"/>
                  </a:lnTo>
                  <a:lnTo>
                    <a:pt x="392" y="91"/>
                  </a:lnTo>
                  <a:lnTo>
                    <a:pt x="480" y="55"/>
                  </a:lnTo>
                  <a:lnTo>
                    <a:pt x="511" y="72"/>
                  </a:lnTo>
                  <a:lnTo>
                    <a:pt x="520" y="64"/>
                  </a:lnTo>
                  <a:lnTo>
                    <a:pt x="511" y="43"/>
                  </a:lnTo>
                  <a:lnTo>
                    <a:pt x="513" y="33"/>
                  </a:lnTo>
                  <a:lnTo>
                    <a:pt x="570" y="43"/>
                  </a:lnTo>
                  <a:lnTo>
                    <a:pt x="580" y="53"/>
                  </a:lnTo>
                  <a:lnTo>
                    <a:pt x="596" y="50"/>
                  </a:lnTo>
                  <a:lnTo>
                    <a:pt x="620" y="81"/>
                  </a:lnTo>
                  <a:lnTo>
                    <a:pt x="647" y="139"/>
                  </a:lnTo>
                  <a:lnTo>
                    <a:pt x="628" y="152"/>
                  </a:lnTo>
                  <a:lnTo>
                    <a:pt x="613" y="180"/>
                  </a:lnTo>
                  <a:lnTo>
                    <a:pt x="600" y="185"/>
                  </a:lnTo>
                  <a:lnTo>
                    <a:pt x="587" y="212"/>
                  </a:lnTo>
                  <a:lnTo>
                    <a:pt x="544" y="233"/>
                  </a:lnTo>
                  <a:lnTo>
                    <a:pt x="526" y="225"/>
                  </a:lnTo>
                  <a:lnTo>
                    <a:pt x="515" y="243"/>
                  </a:lnTo>
                  <a:lnTo>
                    <a:pt x="515" y="250"/>
                  </a:lnTo>
                  <a:lnTo>
                    <a:pt x="502" y="250"/>
                  </a:lnTo>
                  <a:lnTo>
                    <a:pt x="478" y="250"/>
                  </a:lnTo>
                  <a:lnTo>
                    <a:pt x="456" y="265"/>
                  </a:lnTo>
                  <a:lnTo>
                    <a:pt x="441" y="255"/>
                  </a:lnTo>
                  <a:lnTo>
                    <a:pt x="421" y="269"/>
                  </a:lnTo>
                  <a:lnTo>
                    <a:pt x="373" y="289"/>
                  </a:lnTo>
                  <a:lnTo>
                    <a:pt x="334" y="258"/>
                  </a:lnTo>
                  <a:lnTo>
                    <a:pt x="332" y="282"/>
                  </a:lnTo>
                  <a:lnTo>
                    <a:pt x="344" y="320"/>
                  </a:lnTo>
                  <a:lnTo>
                    <a:pt x="310" y="335"/>
                  </a:lnTo>
                  <a:lnTo>
                    <a:pt x="289" y="361"/>
                  </a:lnTo>
                  <a:lnTo>
                    <a:pt x="253" y="371"/>
                  </a:lnTo>
                  <a:lnTo>
                    <a:pt x="233" y="380"/>
                  </a:lnTo>
                  <a:lnTo>
                    <a:pt x="193" y="380"/>
                  </a:lnTo>
                  <a:lnTo>
                    <a:pt x="167" y="406"/>
                  </a:lnTo>
                  <a:lnTo>
                    <a:pt x="98" y="430"/>
                  </a:lnTo>
                  <a:lnTo>
                    <a:pt x="62" y="455"/>
                  </a:lnTo>
                  <a:lnTo>
                    <a:pt x="45" y="472"/>
                  </a:lnTo>
                  <a:lnTo>
                    <a:pt x="78" y="525"/>
                  </a:lnTo>
                  <a:lnTo>
                    <a:pt x="55" y="545"/>
                  </a:lnTo>
                  <a:lnTo>
                    <a:pt x="29" y="542"/>
                  </a:lnTo>
                  <a:lnTo>
                    <a:pt x="0" y="486"/>
                  </a:lnTo>
                  <a:lnTo>
                    <a:pt x="5" y="445"/>
                  </a:lnTo>
                  <a:lnTo>
                    <a:pt x="5" y="426"/>
                  </a:lnTo>
                  <a:lnTo>
                    <a:pt x="27" y="390"/>
                  </a:lnTo>
                  <a:lnTo>
                    <a:pt x="55" y="383"/>
                  </a:lnTo>
                  <a:lnTo>
                    <a:pt x="53" y="364"/>
                  </a:lnTo>
                  <a:lnTo>
                    <a:pt x="82" y="351"/>
                  </a:lnTo>
                  <a:lnTo>
                    <a:pt x="86" y="318"/>
                  </a:lnTo>
                  <a:lnTo>
                    <a:pt x="136" y="277"/>
                  </a:lnTo>
                  <a:lnTo>
                    <a:pt x="134" y="225"/>
                  </a:lnTo>
                  <a:lnTo>
                    <a:pt x="174" y="173"/>
                  </a:lnTo>
                  <a:lnTo>
                    <a:pt x="172" y="154"/>
                  </a:lnTo>
                  <a:lnTo>
                    <a:pt x="184" y="137"/>
                  </a:lnTo>
                  <a:lnTo>
                    <a:pt x="172" y="93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2" name="Freeform 1070"/>
            <p:cNvSpPr/>
            <p:nvPr/>
          </p:nvSpPr>
          <p:spPr bwMode="auto">
            <a:xfrm rot="356891">
              <a:off x="6048598" y="5137838"/>
              <a:ext cx="1015760" cy="747577"/>
            </a:xfrm>
            <a:custGeom>
              <a:avLst/>
              <a:gdLst>
                <a:gd name="T0" fmla="*/ 21 w 673"/>
                <a:gd name="T1" fmla="*/ 137 h 490"/>
                <a:gd name="T2" fmla="*/ 52 w 673"/>
                <a:gd name="T3" fmla="*/ 123 h 490"/>
                <a:gd name="T4" fmla="*/ 102 w 673"/>
                <a:gd name="T5" fmla="*/ 136 h 490"/>
                <a:gd name="T6" fmla="*/ 110 w 673"/>
                <a:gd name="T7" fmla="*/ 113 h 490"/>
                <a:gd name="T8" fmla="*/ 179 w 673"/>
                <a:gd name="T9" fmla="*/ 86 h 490"/>
                <a:gd name="T10" fmla="*/ 235 w 673"/>
                <a:gd name="T11" fmla="*/ 70 h 490"/>
                <a:gd name="T12" fmla="*/ 259 w 673"/>
                <a:gd name="T13" fmla="*/ 75 h 490"/>
                <a:gd name="T14" fmla="*/ 276 w 673"/>
                <a:gd name="T15" fmla="*/ 62 h 490"/>
                <a:gd name="T16" fmla="*/ 284 w 673"/>
                <a:gd name="T17" fmla="*/ 48 h 490"/>
                <a:gd name="T18" fmla="*/ 307 w 673"/>
                <a:gd name="T19" fmla="*/ 31 h 490"/>
                <a:gd name="T20" fmla="*/ 338 w 673"/>
                <a:gd name="T21" fmla="*/ 13 h 490"/>
                <a:gd name="T22" fmla="*/ 350 w 673"/>
                <a:gd name="T23" fmla="*/ 29 h 490"/>
                <a:gd name="T24" fmla="*/ 380 w 673"/>
                <a:gd name="T25" fmla="*/ 6 h 490"/>
                <a:gd name="T26" fmla="*/ 412 w 673"/>
                <a:gd name="T27" fmla="*/ 6 h 490"/>
                <a:gd name="T28" fmla="*/ 427 w 673"/>
                <a:gd name="T29" fmla="*/ 32 h 490"/>
                <a:gd name="T30" fmla="*/ 408 w 673"/>
                <a:gd name="T31" fmla="*/ 78 h 490"/>
                <a:gd name="T32" fmla="*/ 408 w 673"/>
                <a:gd name="T33" fmla="*/ 99 h 490"/>
                <a:gd name="T34" fmla="*/ 439 w 673"/>
                <a:gd name="T35" fmla="*/ 115 h 490"/>
                <a:gd name="T36" fmla="*/ 463 w 673"/>
                <a:gd name="T37" fmla="*/ 107 h 490"/>
                <a:gd name="T38" fmla="*/ 463 w 673"/>
                <a:gd name="T39" fmla="*/ 152 h 490"/>
                <a:gd name="T40" fmla="*/ 435 w 673"/>
                <a:gd name="T41" fmla="*/ 202 h 490"/>
                <a:gd name="T42" fmla="*/ 402 w 673"/>
                <a:gd name="T43" fmla="*/ 269 h 490"/>
                <a:gd name="T44" fmla="*/ 379 w 673"/>
                <a:gd name="T45" fmla="*/ 303 h 490"/>
                <a:gd name="T46" fmla="*/ 361 w 673"/>
                <a:gd name="T47" fmla="*/ 322 h 490"/>
                <a:gd name="T48" fmla="*/ 306 w 673"/>
                <a:gd name="T49" fmla="*/ 354 h 490"/>
                <a:gd name="T50" fmla="*/ 262 w 673"/>
                <a:gd name="T51" fmla="*/ 329 h 490"/>
                <a:gd name="T52" fmla="*/ 217 w 673"/>
                <a:gd name="T53" fmla="*/ 352 h 490"/>
                <a:gd name="T54" fmla="*/ 148 w 673"/>
                <a:gd name="T55" fmla="*/ 325 h 490"/>
                <a:gd name="T56" fmla="*/ 150 w 673"/>
                <a:gd name="T57" fmla="*/ 274 h 490"/>
                <a:gd name="T58" fmla="*/ 118 w 673"/>
                <a:gd name="T59" fmla="*/ 263 h 490"/>
                <a:gd name="T60" fmla="*/ 93 w 673"/>
                <a:gd name="T61" fmla="*/ 263 h 490"/>
                <a:gd name="T62" fmla="*/ 82 w 673"/>
                <a:gd name="T63" fmla="*/ 225 h 490"/>
                <a:gd name="T64" fmla="*/ 103 w 673"/>
                <a:gd name="T65" fmla="*/ 220 h 490"/>
                <a:gd name="T66" fmla="*/ 102 w 673"/>
                <a:gd name="T67" fmla="*/ 188 h 490"/>
                <a:gd name="T68" fmla="*/ 40 w 673"/>
                <a:gd name="T69" fmla="*/ 163 h 490"/>
                <a:gd name="T70" fmla="*/ 11 w 673"/>
                <a:gd name="T71" fmla="*/ 163 h 490"/>
                <a:gd name="T72" fmla="*/ 2 w 673"/>
                <a:gd name="T73" fmla="*/ 136 h 4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490"/>
                <a:gd name="T113" fmla="*/ 673 w 673"/>
                <a:gd name="T114" fmla="*/ 490 h 4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490">
                  <a:moveTo>
                    <a:pt x="2" y="187"/>
                  </a:moveTo>
                  <a:lnTo>
                    <a:pt x="30" y="189"/>
                  </a:lnTo>
                  <a:lnTo>
                    <a:pt x="61" y="161"/>
                  </a:lnTo>
                  <a:lnTo>
                    <a:pt x="74" y="170"/>
                  </a:lnTo>
                  <a:lnTo>
                    <a:pt x="133" y="194"/>
                  </a:lnTo>
                  <a:lnTo>
                    <a:pt x="145" y="187"/>
                  </a:lnTo>
                  <a:lnTo>
                    <a:pt x="147" y="167"/>
                  </a:lnTo>
                  <a:lnTo>
                    <a:pt x="157" y="156"/>
                  </a:lnTo>
                  <a:lnTo>
                    <a:pt x="241" y="101"/>
                  </a:lnTo>
                  <a:lnTo>
                    <a:pt x="256" y="119"/>
                  </a:lnTo>
                  <a:lnTo>
                    <a:pt x="306" y="134"/>
                  </a:lnTo>
                  <a:lnTo>
                    <a:pt x="334" y="97"/>
                  </a:lnTo>
                  <a:lnTo>
                    <a:pt x="348" y="105"/>
                  </a:lnTo>
                  <a:lnTo>
                    <a:pt x="368" y="105"/>
                  </a:lnTo>
                  <a:lnTo>
                    <a:pt x="368" y="95"/>
                  </a:lnTo>
                  <a:lnTo>
                    <a:pt x="394" y="86"/>
                  </a:lnTo>
                  <a:lnTo>
                    <a:pt x="394" y="77"/>
                  </a:lnTo>
                  <a:lnTo>
                    <a:pt x="405" y="66"/>
                  </a:lnTo>
                  <a:lnTo>
                    <a:pt x="411" y="69"/>
                  </a:lnTo>
                  <a:lnTo>
                    <a:pt x="437" y="42"/>
                  </a:lnTo>
                  <a:lnTo>
                    <a:pt x="460" y="48"/>
                  </a:lnTo>
                  <a:lnTo>
                    <a:pt x="482" y="18"/>
                  </a:lnTo>
                  <a:lnTo>
                    <a:pt x="492" y="42"/>
                  </a:lnTo>
                  <a:lnTo>
                    <a:pt x="499" y="40"/>
                  </a:lnTo>
                  <a:lnTo>
                    <a:pt x="534" y="6"/>
                  </a:lnTo>
                  <a:lnTo>
                    <a:pt x="542" y="9"/>
                  </a:lnTo>
                  <a:lnTo>
                    <a:pt x="558" y="0"/>
                  </a:lnTo>
                  <a:lnTo>
                    <a:pt x="587" y="9"/>
                  </a:lnTo>
                  <a:lnTo>
                    <a:pt x="587" y="40"/>
                  </a:lnTo>
                  <a:lnTo>
                    <a:pt x="609" y="44"/>
                  </a:lnTo>
                  <a:lnTo>
                    <a:pt x="602" y="74"/>
                  </a:lnTo>
                  <a:lnTo>
                    <a:pt x="582" y="108"/>
                  </a:lnTo>
                  <a:lnTo>
                    <a:pt x="573" y="136"/>
                  </a:lnTo>
                  <a:lnTo>
                    <a:pt x="582" y="136"/>
                  </a:lnTo>
                  <a:lnTo>
                    <a:pt x="606" y="115"/>
                  </a:lnTo>
                  <a:lnTo>
                    <a:pt x="626" y="158"/>
                  </a:lnTo>
                  <a:lnTo>
                    <a:pt x="642" y="148"/>
                  </a:lnTo>
                  <a:lnTo>
                    <a:pt x="659" y="148"/>
                  </a:lnTo>
                  <a:lnTo>
                    <a:pt x="672" y="192"/>
                  </a:lnTo>
                  <a:lnTo>
                    <a:pt x="659" y="209"/>
                  </a:lnTo>
                  <a:lnTo>
                    <a:pt x="661" y="228"/>
                  </a:lnTo>
                  <a:lnTo>
                    <a:pt x="621" y="280"/>
                  </a:lnTo>
                  <a:lnTo>
                    <a:pt x="624" y="332"/>
                  </a:lnTo>
                  <a:lnTo>
                    <a:pt x="573" y="372"/>
                  </a:lnTo>
                  <a:lnTo>
                    <a:pt x="569" y="406"/>
                  </a:lnTo>
                  <a:lnTo>
                    <a:pt x="540" y="418"/>
                  </a:lnTo>
                  <a:lnTo>
                    <a:pt x="542" y="438"/>
                  </a:lnTo>
                  <a:lnTo>
                    <a:pt x="514" y="445"/>
                  </a:lnTo>
                  <a:lnTo>
                    <a:pt x="492" y="480"/>
                  </a:lnTo>
                  <a:lnTo>
                    <a:pt x="435" y="489"/>
                  </a:lnTo>
                  <a:lnTo>
                    <a:pt x="405" y="467"/>
                  </a:lnTo>
                  <a:lnTo>
                    <a:pt x="374" y="454"/>
                  </a:lnTo>
                  <a:lnTo>
                    <a:pt x="344" y="485"/>
                  </a:lnTo>
                  <a:lnTo>
                    <a:pt x="310" y="487"/>
                  </a:lnTo>
                  <a:lnTo>
                    <a:pt x="280" y="489"/>
                  </a:lnTo>
                  <a:lnTo>
                    <a:pt x="210" y="449"/>
                  </a:lnTo>
                  <a:lnTo>
                    <a:pt x="197" y="414"/>
                  </a:lnTo>
                  <a:lnTo>
                    <a:pt x="214" y="379"/>
                  </a:lnTo>
                  <a:lnTo>
                    <a:pt x="195" y="363"/>
                  </a:lnTo>
                  <a:lnTo>
                    <a:pt x="169" y="363"/>
                  </a:lnTo>
                  <a:lnTo>
                    <a:pt x="162" y="357"/>
                  </a:lnTo>
                  <a:lnTo>
                    <a:pt x="133" y="363"/>
                  </a:lnTo>
                  <a:lnTo>
                    <a:pt x="105" y="344"/>
                  </a:lnTo>
                  <a:lnTo>
                    <a:pt x="116" y="312"/>
                  </a:lnTo>
                  <a:lnTo>
                    <a:pt x="138" y="310"/>
                  </a:lnTo>
                  <a:lnTo>
                    <a:pt x="147" y="304"/>
                  </a:lnTo>
                  <a:lnTo>
                    <a:pt x="153" y="276"/>
                  </a:lnTo>
                  <a:lnTo>
                    <a:pt x="145" y="260"/>
                  </a:lnTo>
                  <a:lnTo>
                    <a:pt x="70" y="247"/>
                  </a:lnTo>
                  <a:lnTo>
                    <a:pt x="57" y="225"/>
                  </a:lnTo>
                  <a:lnTo>
                    <a:pt x="35" y="225"/>
                  </a:lnTo>
                  <a:lnTo>
                    <a:pt x="16" y="225"/>
                  </a:lnTo>
                  <a:lnTo>
                    <a:pt x="0" y="201"/>
                  </a:lnTo>
                  <a:lnTo>
                    <a:pt x="2" y="187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3" name="Freeform 1071"/>
            <p:cNvSpPr/>
            <p:nvPr/>
          </p:nvSpPr>
          <p:spPr bwMode="auto">
            <a:xfrm rot="356891">
              <a:off x="6584534" y="6099406"/>
              <a:ext cx="324432" cy="302428"/>
            </a:xfrm>
            <a:custGeom>
              <a:avLst/>
              <a:gdLst>
                <a:gd name="T0" fmla="*/ 152 w 214"/>
                <a:gd name="T1" fmla="*/ 24 h 199"/>
                <a:gd name="T2" fmla="*/ 123 w 214"/>
                <a:gd name="T3" fmla="*/ 75 h 199"/>
                <a:gd name="T4" fmla="*/ 123 w 214"/>
                <a:gd name="T5" fmla="*/ 96 h 199"/>
                <a:gd name="T6" fmla="*/ 68 w 214"/>
                <a:gd name="T7" fmla="*/ 141 h 199"/>
                <a:gd name="T8" fmla="*/ 10 w 214"/>
                <a:gd name="T9" fmla="*/ 123 h 199"/>
                <a:gd name="T10" fmla="*/ 0 w 214"/>
                <a:gd name="T11" fmla="*/ 80 h 199"/>
                <a:gd name="T12" fmla="*/ 4 w 214"/>
                <a:gd name="T13" fmla="*/ 61 h 199"/>
                <a:gd name="T14" fmla="*/ 33 w 214"/>
                <a:gd name="T15" fmla="*/ 30 h 199"/>
                <a:gd name="T16" fmla="*/ 44 w 214"/>
                <a:gd name="T17" fmla="*/ 20 h 199"/>
                <a:gd name="T18" fmla="*/ 96 w 214"/>
                <a:gd name="T19" fmla="*/ 11 h 199"/>
                <a:gd name="T20" fmla="*/ 119 w 214"/>
                <a:gd name="T21" fmla="*/ 9 h 199"/>
                <a:gd name="T22" fmla="*/ 127 w 214"/>
                <a:gd name="T23" fmla="*/ 0 h 199"/>
                <a:gd name="T24" fmla="*/ 144 w 214"/>
                <a:gd name="T25" fmla="*/ 4 h 199"/>
                <a:gd name="T26" fmla="*/ 152 w 214"/>
                <a:gd name="T27" fmla="*/ 24 h 199"/>
                <a:gd name="T28" fmla="*/ 152 w 214"/>
                <a:gd name="T29" fmla="*/ 24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4"/>
                <a:gd name="T46" fmla="*/ 0 h 199"/>
                <a:gd name="T47" fmla="*/ 214 w 214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4" h="199">
                  <a:moveTo>
                    <a:pt x="213" y="34"/>
                  </a:moveTo>
                  <a:lnTo>
                    <a:pt x="174" y="105"/>
                  </a:lnTo>
                  <a:lnTo>
                    <a:pt x="174" y="134"/>
                  </a:lnTo>
                  <a:lnTo>
                    <a:pt x="95" y="198"/>
                  </a:lnTo>
                  <a:lnTo>
                    <a:pt x="14" y="171"/>
                  </a:lnTo>
                  <a:lnTo>
                    <a:pt x="0" y="111"/>
                  </a:lnTo>
                  <a:lnTo>
                    <a:pt x="4" y="85"/>
                  </a:lnTo>
                  <a:lnTo>
                    <a:pt x="47" y="41"/>
                  </a:lnTo>
                  <a:lnTo>
                    <a:pt x="62" y="28"/>
                  </a:lnTo>
                  <a:lnTo>
                    <a:pt x="135" y="14"/>
                  </a:lnTo>
                  <a:lnTo>
                    <a:pt x="167" y="12"/>
                  </a:lnTo>
                  <a:lnTo>
                    <a:pt x="178" y="0"/>
                  </a:lnTo>
                  <a:lnTo>
                    <a:pt x="202" y="5"/>
                  </a:lnTo>
                  <a:lnTo>
                    <a:pt x="213" y="34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4" name="Freeform 1072"/>
            <p:cNvSpPr/>
            <p:nvPr/>
          </p:nvSpPr>
          <p:spPr bwMode="auto">
            <a:xfrm rot="356891">
              <a:off x="5139912" y="4655943"/>
              <a:ext cx="1165238" cy="1230106"/>
            </a:xfrm>
            <a:custGeom>
              <a:avLst/>
              <a:gdLst>
                <a:gd name="T0" fmla="*/ 472 w 773"/>
                <a:gd name="T1" fmla="*/ 91 h 806"/>
                <a:gd name="T2" fmla="*/ 436 w 773"/>
                <a:gd name="T3" fmla="*/ 101 h 806"/>
                <a:gd name="T4" fmla="*/ 419 w 773"/>
                <a:gd name="T5" fmla="*/ 72 h 806"/>
                <a:gd name="T6" fmla="*/ 410 w 773"/>
                <a:gd name="T7" fmla="*/ 51 h 806"/>
                <a:gd name="T8" fmla="*/ 382 w 773"/>
                <a:gd name="T9" fmla="*/ 52 h 806"/>
                <a:gd name="T10" fmla="*/ 369 w 773"/>
                <a:gd name="T11" fmla="*/ 75 h 806"/>
                <a:gd name="T12" fmla="*/ 369 w 773"/>
                <a:gd name="T13" fmla="*/ 102 h 806"/>
                <a:gd name="T14" fmla="*/ 337 w 773"/>
                <a:gd name="T15" fmla="*/ 202 h 806"/>
                <a:gd name="T16" fmla="*/ 310 w 773"/>
                <a:gd name="T17" fmla="*/ 210 h 806"/>
                <a:gd name="T18" fmla="*/ 259 w 773"/>
                <a:gd name="T19" fmla="*/ 224 h 806"/>
                <a:gd name="T20" fmla="*/ 184 w 773"/>
                <a:gd name="T21" fmla="*/ 101 h 806"/>
                <a:gd name="T22" fmla="*/ 158 w 773"/>
                <a:gd name="T23" fmla="*/ 82 h 806"/>
                <a:gd name="T24" fmla="*/ 153 w 773"/>
                <a:gd name="T25" fmla="*/ 52 h 806"/>
                <a:gd name="T26" fmla="*/ 116 w 773"/>
                <a:gd name="T27" fmla="*/ 72 h 806"/>
                <a:gd name="T28" fmla="*/ 101 w 773"/>
                <a:gd name="T29" fmla="*/ 0 h 806"/>
                <a:gd name="T30" fmla="*/ 75 w 773"/>
                <a:gd name="T31" fmla="*/ 29 h 806"/>
                <a:gd name="T32" fmla="*/ 72 w 773"/>
                <a:gd name="T33" fmla="*/ 74 h 806"/>
                <a:gd name="T34" fmla="*/ 55 w 773"/>
                <a:gd name="T35" fmla="*/ 66 h 806"/>
                <a:gd name="T36" fmla="*/ 55 w 773"/>
                <a:gd name="T37" fmla="*/ 118 h 806"/>
                <a:gd name="T38" fmla="*/ 75 w 773"/>
                <a:gd name="T39" fmla="*/ 125 h 806"/>
                <a:gd name="T40" fmla="*/ 74 w 773"/>
                <a:gd name="T41" fmla="*/ 239 h 806"/>
                <a:gd name="T42" fmla="*/ 12 w 773"/>
                <a:gd name="T43" fmla="*/ 313 h 806"/>
                <a:gd name="T44" fmla="*/ 0 w 773"/>
                <a:gd name="T45" fmla="*/ 333 h 806"/>
                <a:gd name="T46" fmla="*/ 2 w 773"/>
                <a:gd name="T47" fmla="*/ 378 h 806"/>
                <a:gd name="T48" fmla="*/ 35 w 773"/>
                <a:gd name="T49" fmla="*/ 374 h 806"/>
                <a:gd name="T50" fmla="*/ 72 w 773"/>
                <a:gd name="T51" fmla="*/ 388 h 806"/>
                <a:gd name="T52" fmla="*/ 82 w 773"/>
                <a:gd name="T53" fmla="*/ 428 h 806"/>
                <a:gd name="T54" fmla="*/ 112 w 773"/>
                <a:gd name="T55" fmla="*/ 438 h 806"/>
                <a:gd name="T56" fmla="*/ 110 w 773"/>
                <a:gd name="T57" fmla="*/ 463 h 806"/>
                <a:gd name="T58" fmla="*/ 99 w 773"/>
                <a:gd name="T59" fmla="*/ 504 h 806"/>
                <a:gd name="T60" fmla="*/ 121 w 773"/>
                <a:gd name="T61" fmla="*/ 513 h 806"/>
                <a:gd name="T62" fmla="*/ 144 w 773"/>
                <a:gd name="T63" fmla="*/ 532 h 806"/>
                <a:gd name="T64" fmla="*/ 185 w 773"/>
                <a:gd name="T65" fmla="*/ 559 h 806"/>
                <a:gd name="T66" fmla="*/ 226 w 773"/>
                <a:gd name="T67" fmla="*/ 546 h 806"/>
                <a:gd name="T68" fmla="*/ 229 w 773"/>
                <a:gd name="T69" fmla="*/ 574 h 806"/>
                <a:gd name="T70" fmla="*/ 255 w 773"/>
                <a:gd name="T71" fmla="*/ 579 h 806"/>
                <a:gd name="T72" fmla="*/ 266 w 773"/>
                <a:gd name="T73" fmla="*/ 577 h 806"/>
                <a:gd name="T74" fmla="*/ 256 w 773"/>
                <a:gd name="T75" fmla="*/ 504 h 806"/>
                <a:gd name="T76" fmla="*/ 289 w 773"/>
                <a:gd name="T77" fmla="*/ 490 h 806"/>
                <a:gd name="T78" fmla="*/ 310 w 773"/>
                <a:gd name="T79" fmla="*/ 472 h 806"/>
                <a:gd name="T80" fmla="*/ 361 w 773"/>
                <a:gd name="T81" fmla="*/ 472 h 806"/>
                <a:gd name="T82" fmla="*/ 384 w 773"/>
                <a:gd name="T83" fmla="*/ 470 h 806"/>
                <a:gd name="T84" fmla="*/ 405 w 773"/>
                <a:gd name="T85" fmla="*/ 485 h 806"/>
                <a:gd name="T86" fmla="*/ 422 w 773"/>
                <a:gd name="T87" fmla="*/ 464 h 806"/>
                <a:gd name="T88" fmla="*/ 445 w 773"/>
                <a:gd name="T89" fmla="*/ 465 h 806"/>
                <a:gd name="T90" fmla="*/ 475 w 773"/>
                <a:gd name="T91" fmla="*/ 430 h 806"/>
                <a:gd name="T92" fmla="*/ 506 w 773"/>
                <a:gd name="T93" fmla="*/ 437 h 806"/>
                <a:gd name="T94" fmla="*/ 529 w 773"/>
                <a:gd name="T95" fmla="*/ 411 h 806"/>
                <a:gd name="T96" fmla="*/ 540 w 773"/>
                <a:gd name="T97" fmla="*/ 387 h 806"/>
                <a:gd name="T98" fmla="*/ 481 w 773"/>
                <a:gd name="T99" fmla="*/ 366 h 806"/>
                <a:gd name="T100" fmla="*/ 457 w 773"/>
                <a:gd name="T101" fmla="*/ 350 h 806"/>
                <a:gd name="T102" fmla="*/ 431 w 773"/>
                <a:gd name="T103" fmla="*/ 332 h 806"/>
                <a:gd name="T104" fmla="*/ 439 w 773"/>
                <a:gd name="T105" fmla="*/ 284 h 806"/>
                <a:gd name="T106" fmla="*/ 436 w 773"/>
                <a:gd name="T107" fmla="*/ 196 h 806"/>
                <a:gd name="T108" fmla="*/ 390 w 773"/>
                <a:gd name="T109" fmla="*/ 199 h 806"/>
                <a:gd name="T110" fmla="*/ 382 w 773"/>
                <a:gd name="T111" fmla="*/ 167 h 806"/>
                <a:gd name="T112" fmla="*/ 392 w 773"/>
                <a:gd name="T113" fmla="*/ 136 h 806"/>
                <a:gd name="T114" fmla="*/ 419 w 773"/>
                <a:gd name="T115" fmla="*/ 134 h 806"/>
                <a:gd name="T116" fmla="*/ 467 w 773"/>
                <a:gd name="T117" fmla="*/ 134 h 806"/>
                <a:gd name="T118" fmla="*/ 477 w 773"/>
                <a:gd name="T119" fmla="*/ 107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3"/>
                <a:gd name="T181" fmla="*/ 0 h 806"/>
                <a:gd name="T182" fmla="*/ 773 w 773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3" h="806">
                  <a:moveTo>
                    <a:pt x="682" y="148"/>
                  </a:moveTo>
                  <a:lnTo>
                    <a:pt x="675" y="125"/>
                  </a:lnTo>
                  <a:lnTo>
                    <a:pt x="656" y="119"/>
                  </a:lnTo>
                  <a:lnTo>
                    <a:pt x="623" y="139"/>
                  </a:lnTo>
                  <a:lnTo>
                    <a:pt x="601" y="127"/>
                  </a:lnTo>
                  <a:lnTo>
                    <a:pt x="599" y="99"/>
                  </a:lnTo>
                  <a:lnTo>
                    <a:pt x="587" y="86"/>
                  </a:lnTo>
                  <a:lnTo>
                    <a:pt x="587" y="70"/>
                  </a:lnTo>
                  <a:lnTo>
                    <a:pt x="557" y="64"/>
                  </a:lnTo>
                  <a:lnTo>
                    <a:pt x="548" y="72"/>
                  </a:lnTo>
                  <a:lnTo>
                    <a:pt x="553" y="95"/>
                  </a:lnTo>
                  <a:lnTo>
                    <a:pt x="529" y="105"/>
                  </a:lnTo>
                  <a:lnTo>
                    <a:pt x="522" y="122"/>
                  </a:lnTo>
                  <a:lnTo>
                    <a:pt x="529" y="141"/>
                  </a:lnTo>
                  <a:lnTo>
                    <a:pt x="474" y="204"/>
                  </a:lnTo>
                  <a:lnTo>
                    <a:pt x="482" y="279"/>
                  </a:lnTo>
                  <a:lnTo>
                    <a:pt x="455" y="302"/>
                  </a:lnTo>
                  <a:lnTo>
                    <a:pt x="443" y="289"/>
                  </a:lnTo>
                  <a:lnTo>
                    <a:pt x="390" y="320"/>
                  </a:lnTo>
                  <a:lnTo>
                    <a:pt x="371" y="308"/>
                  </a:lnTo>
                  <a:lnTo>
                    <a:pt x="294" y="161"/>
                  </a:lnTo>
                  <a:lnTo>
                    <a:pt x="263" y="139"/>
                  </a:lnTo>
                  <a:lnTo>
                    <a:pt x="239" y="132"/>
                  </a:lnTo>
                  <a:lnTo>
                    <a:pt x="227" y="112"/>
                  </a:lnTo>
                  <a:lnTo>
                    <a:pt x="241" y="90"/>
                  </a:lnTo>
                  <a:lnTo>
                    <a:pt x="219" y="72"/>
                  </a:lnTo>
                  <a:lnTo>
                    <a:pt x="193" y="95"/>
                  </a:lnTo>
                  <a:lnTo>
                    <a:pt x="167" y="99"/>
                  </a:lnTo>
                  <a:lnTo>
                    <a:pt x="148" y="19"/>
                  </a:lnTo>
                  <a:lnTo>
                    <a:pt x="144" y="0"/>
                  </a:lnTo>
                  <a:lnTo>
                    <a:pt x="117" y="33"/>
                  </a:lnTo>
                  <a:lnTo>
                    <a:pt x="107" y="40"/>
                  </a:lnTo>
                  <a:lnTo>
                    <a:pt x="109" y="90"/>
                  </a:lnTo>
                  <a:lnTo>
                    <a:pt x="103" y="101"/>
                  </a:lnTo>
                  <a:lnTo>
                    <a:pt x="89" y="101"/>
                  </a:lnTo>
                  <a:lnTo>
                    <a:pt x="79" y="90"/>
                  </a:lnTo>
                  <a:lnTo>
                    <a:pt x="65" y="105"/>
                  </a:lnTo>
                  <a:lnTo>
                    <a:pt x="79" y="163"/>
                  </a:lnTo>
                  <a:lnTo>
                    <a:pt x="93" y="163"/>
                  </a:lnTo>
                  <a:lnTo>
                    <a:pt x="107" y="172"/>
                  </a:lnTo>
                  <a:lnTo>
                    <a:pt x="112" y="207"/>
                  </a:lnTo>
                  <a:lnTo>
                    <a:pt x="105" y="329"/>
                  </a:lnTo>
                  <a:lnTo>
                    <a:pt x="21" y="404"/>
                  </a:lnTo>
                  <a:lnTo>
                    <a:pt x="17" y="433"/>
                  </a:lnTo>
                  <a:lnTo>
                    <a:pt x="2" y="445"/>
                  </a:lnTo>
                  <a:lnTo>
                    <a:pt x="0" y="460"/>
                  </a:lnTo>
                  <a:lnTo>
                    <a:pt x="12" y="496"/>
                  </a:lnTo>
                  <a:lnTo>
                    <a:pt x="2" y="522"/>
                  </a:lnTo>
                  <a:lnTo>
                    <a:pt x="9" y="527"/>
                  </a:lnTo>
                  <a:lnTo>
                    <a:pt x="50" y="515"/>
                  </a:lnTo>
                  <a:lnTo>
                    <a:pt x="109" y="512"/>
                  </a:lnTo>
                  <a:lnTo>
                    <a:pt x="103" y="536"/>
                  </a:lnTo>
                  <a:lnTo>
                    <a:pt x="114" y="558"/>
                  </a:lnTo>
                  <a:lnTo>
                    <a:pt x="117" y="590"/>
                  </a:lnTo>
                  <a:lnTo>
                    <a:pt x="124" y="602"/>
                  </a:lnTo>
                  <a:lnTo>
                    <a:pt x="160" y="604"/>
                  </a:lnTo>
                  <a:lnTo>
                    <a:pt x="175" y="616"/>
                  </a:lnTo>
                  <a:lnTo>
                    <a:pt x="158" y="638"/>
                  </a:lnTo>
                  <a:lnTo>
                    <a:pt x="155" y="664"/>
                  </a:lnTo>
                  <a:lnTo>
                    <a:pt x="142" y="695"/>
                  </a:lnTo>
                  <a:lnTo>
                    <a:pt x="151" y="705"/>
                  </a:lnTo>
                  <a:lnTo>
                    <a:pt x="172" y="708"/>
                  </a:lnTo>
                  <a:lnTo>
                    <a:pt x="210" y="722"/>
                  </a:lnTo>
                  <a:lnTo>
                    <a:pt x="206" y="734"/>
                  </a:lnTo>
                  <a:lnTo>
                    <a:pt x="230" y="772"/>
                  </a:lnTo>
                  <a:lnTo>
                    <a:pt x="265" y="772"/>
                  </a:lnTo>
                  <a:lnTo>
                    <a:pt x="309" y="747"/>
                  </a:lnTo>
                  <a:lnTo>
                    <a:pt x="323" y="754"/>
                  </a:lnTo>
                  <a:lnTo>
                    <a:pt x="323" y="770"/>
                  </a:lnTo>
                  <a:lnTo>
                    <a:pt x="328" y="792"/>
                  </a:lnTo>
                  <a:lnTo>
                    <a:pt x="340" y="802"/>
                  </a:lnTo>
                  <a:lnTo>
                    <a:pt x="364" y="799"/>
                  </a:lnTo>
                  <a:lnTo>
                    <a:pt x="373" y="805"/>
                  </a:lnTo>
                  <a:lnTo>
                    <a:pt x="381" y="796"/>
                  </a:lnTo>
                  <a:lnTo>
                    <a:pt x="381" y="761"/>
                  </a:lnTo>
                  <a:lnTo>
                    <a:pt x="366" y="696"/>
                  </a:lnTo>
                  <a:lnTo>
                    <a:pt x="376" y="677"/>
                  </a:lnTo>
                  <a:lnTo>
                    <a:pt x="414" y="677"/>
                  </a:lnTo>
                  <a:lnTo>
                    <a:pt x="423" y="677"/>
                  </a:lnTo>
                  <a:lnTo>
                    <a:pt x="443" y="652"/>
                  </a:lnTo>
                  <a:lnTo>
                    <a:pt x="495" y="670"/>
                  </a:lnTo>
                  <a:lnTo>
                    <a:pt x="517" y="650"/>
                  </a:lnTo>
                  <a:lnTo>
                    <a:pt x="529" y="662"/>
                  </a:lnTo>
                  <a:lnTo>
                    <a:pt x="550" y="648"/>
                  </a:lnTo>
                  <a:lnTo>
                    <a:pt x="570" y="669"/>
                  </a:lnTo>
                  <a:lnTo>
                    <a:pt x="579" y="669"/>
                  </a:lnTo>
                  <a:lnTo>
                    <a:pt x="585" y="657"/>
                  </a:lnTo>
                  <a:lnTo>
                    <a:pt x="603" y="640"/>
                  </a:lnTo>
                  <a:lnTo>
                    <a:pt x="611" y="646"/>
                  </a:lnTo>
                  <a:lnTo>
                    <a:pt x="636" y="642"/>
                  </a:lnTo>
                  <a:lnTo>
                    <a:pt x="660" y="621"/>
                  </a:lnTo>
                  <a:lnTo>
                    <a:pt x="680" y="593"/>
                  </a:lnTo>
                  <a:lnTo>
                    <a:pt x="709" y="587"/>
                  </a:lnTo>
                  <a:lnTo>
                    <a:pt x="723" y="602"/>
                  </a:lnTo>
                  <a:lnTo>
                    <a:pt x="735" y="571"/>
                  </a:lnTo>
                  <a:lnTo>
                    <a:pt x="757" y="568"/>
                  </a:lnTo>
                  <a:lnTo>
                    <a:pt x="766" y="563"/>
                  </a:lnTo>
                  <a:lnTo>
                    <a:pt x="772" y="534"/>
                  </a:lnTo>
                  <a:lnTo>
                    <a:pt x="763" y="518"/>
                  </a:lnTo>
                  <a:lnTo>
                    <a:pt x="689" y="505"/>
                  </a:lnTo>
                  <a:lnTo>
                    <a:pt x="675" y="483"/>
                  </a:lnTo>
                  <a:lnTo>
                    <a:pt x="654" y="483"/>
                  </a:lnTo>
                  <a:lnTo>
                    <a:pt x="634" y="483"/>
                  </a:lnTo>
                  <a:lnTo>
                    <a:pt x="618" y="459"/>
                  </a:lnTo>
                  <a:lnTo>
                    <a:pt x="620" y="445"/>
                  </a:lnTo>
                  <a:lnTo>
                    <a:pt x="629" y="392"/>
                  </a:lnTo>
                  <a:lnTo>
                    <a:pt x="601" y="363"/>
                  </a:lnTo>
                  <a:lnTo>
                    <a:pt x="623" y="271"/>
                  </a:lnTo>
                  <a:lnTo>
                    <a:pt x="608" y="257"/>
                  </a:lnTo>
                  <a:lnTo>
                    <a:pt x="558" y="274"/>
                  </a:lnTo>
                  <a:lnTo>
                    <a:pt x="548" y="253"/>
                  </a:lnTo>
                  <a:lnTo>
                    <a:pt x="548" y="231"/>
                  </a:lnTo>
                  <a:lnTo>
                    <a:pt x="537" y="221"/>
                  </a:lnTo>
                  <a:lnTo>
                    <a:pt x="561" y="187"/>
                  </a:lnTo>
                  <a:lnTo>
                    <a:pt x="587" y="196"/>
                  </a:lnTo>
                  <a:lnTo>
                    <a:pt x="599" y="185"/>
                  </a:lnTo>
                  <a:lnTo>
                    <a:pt x="647" y="192"/>
                  </a:lnTo>
                  <a:lnTo>
                    <a:pt x="668" y="185"/>
                  </a:lnTo>
                  <a:lnTo>
                    <a:pt x="682" y="148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5" name="Freeform 1073"/>
            <p:cNvSpPr/>
            <p:nvPr/>
          </p:nvSpPr>
          <p:spPr bwMode="auto">
            <a:xfrm rot="356891">
              <a:off x="7280605" y="4604858"/>
              <a:ext cx="611495" cy="861415"/>
            </a:xfrm>
            <a:custGeom>
              <a:avLst/>
              <a:gdLst>
                <a:gd name="T0" fmla="*/ 6 w 404"/>
                <a:gd name="T1" fmla="*/ 89 h 566"/>
                <a:gd name="T2" fmla="*/ 25 w 404"/>
                <a:gd name="T3" fmla="*/ 125 h 566"/>
                <a:gd name="T4" fmla="*/ 26 w 404"/>
                <a:gd name="T5" fmla="*/ 144 h 566"/>
                <a:gd name="T6" fmla="*/ 16 w 404"/>
                <a:gd name="T7" fmla="*/ 163 h 566"/>
                <a:gd name="T8" fmla="*/ 4 w 404"/>
                <a:gd name="T9" fmla="*/ 174 h 566"/>
                <a:gd name="T10" fmla="*/ 0 w 404"/>
                <a:gd name="T11" fmla="*/ 210 h 566"/>
                <a:gd name="T12" fmla="*/ 4 w 404"/>
                <a:gd name="T13" fmla="*/ 214 h 566"/>
                <a:gd name="T14" fmla="*/ 12 w 404"/>
                <a:gd name="T15" fmla="*/ 211 h 566"/>
                <a:gd name="T16" fmla="*/ 16 w 404"/>
                <a:gd name="T17" fmla="*/ 214 h 566"/>
                <a:gd name="T18" fmla="*/ 16 w 404"/>
                <a:gd name="T19" fmla="*/ 236 h 566"/>
                <a:gd name="T20" fmla="*/ 26 w 404"/>
                <a:gd name="T21" fmla="*/ 261 h 566"/>
                <a:gd name="T22" fmla="*/ 37 w 404"/>
                <a:gd name="T23" fmla="*/ 265 h 566"/>
                <a:gd name="T24" fmla="*/ 38 w 404"/>
                <a:gd name="T25" fmla="*/ 304 h 566"/>
                <a:gd name="T26" fmla="*/ 33 w 404"/>
                <a:gd name="T27" fmla="*/ 330 h 566"/>
                <a:gd name="T28" fmla="*/ 38 w 404"/>
                <a:gd name="T29" fmla="*/ 341 h 566"/>
                <a:gd name="T30" fmla="*/ 50 w 404"/>
                <a:gd name="T31" fmla="*/ 353 h 566"/>
                <a:gd name="T32" fmla="*/ 81 w 404"/>
                <a:gd name="T33" fmla="*/ 345 h 566"/>
                <a:gd name="T34" fmla="*/ 87 w 404"/>
                <a:gd name="T35" fmla="*/ 356 h 566"/>
                <a:gd name="T36" fmla="*/ 77 w 404"/>
                <a:gd name="T37" fmla="*/ 369 h 566"/>
                <a:gd name="T38" fmla="*/ 62 w 404"/>
                <a:gd name="T39" fmla="*/ 392 h 566"/>
                <a:gd name="T40" fmla="*/ 62 w 404"/>
                <a:gd name="T41" fmla="*/ 399 h 566"/>
                <a:gd name="T42" fmla="*/ 70 w 404"/>
                <a:gd name="T43" fmla="*/ 406 h 566"/>
                <a:gd name="T44" fmla="*/ 134 w 404"/>
                <a:gd name="T45" fmla="*/ 381 h 566"/>
                <a:gd name="T46" fmla="*/ 155 w 404"/>
                <a:gd name="T47" fmla="*/ 392 h 566"/>
                <a:gd name="T48" fmla="*/ 161 w 404"/>
                <a:gd name="T49" fmla="*/ 387 h 566"/>
                <a:gd name="T50" fmla="*/ 155 w 404"/>
                <a:gd name="T51" fmla="*/ 372 h 566"/>
                <a:gd name="T52" fmla="*/ 157 w 404"/>
                <a:gd name="T53" fmla="*/ 365 h 566"/>
                <a:gd name="T54" fmla="*/ 166 w 404"/>
                <a:gd name="T55" fmla="*/ 305 h 566"/>
                <a:gd name="T56" fmla="*/ 175 w 404"/>
                <a:gd name="T57" fmla="*/ 292 h 566"/>
                <a:gd name="T58" fmla="*/ 179 w 404"/>
                <a:gd name="T59" fmla="*/ 276 h 566"/>
                <a:gd name="T60" fmla="*/ 191 w 404"/>
                <a:gd name="T61" fmla="*/ 252 h 566"/>
                <a:gd name="T62" fmla="*/ 184 w 404"/>
                <a:gd name="T63" fmla="*/ 243 h 566"/>
                <a:gd name="T64" fmla="*/ 185 w 404"/>
                <a:gd name="T65" fmla="*/ 222 h 566"/>
                <a:gd name="T66" fmla="*/ 212 w 404"/>
                <a:gd name="T67" fmla="*/ 191 h 566"/>
                <a:gd name="T68" fmla="*/ 210 w 404"/>
                <a:gd name="T69" fmla="*/ 171 h 566"/>
                <a:gd name="T70" fmla="*/ 227 w 404"/>
                <a:gd name="T71" fmla="*/ 142 h 566"/>
                <a:gd name="T72" fmla="*/ 244 w 404"/>
                <a:gd name="T73" fmla="*/ 146 h 566"/>
                <a:gd name="T74" fmla="*/ 278 w 404"/>
                <a:gd name="T75" fmla="*/ 120 h 566"/>
                <a:gd name="T76" fmla="*/ 285 w 404"/>
                <a:gd name="T77" fmla="*/ 107 h 566"/>
                <a:gd name="T78" fmla="*/ 263 w 404"/>
                <a:gd name="T79" fmla="*/ 66 h 566"/>
                <a:gd name="T80" fmla="*/ 250 w 404"/>
                <a:gd name="T81" fmla="*/ 46 h 566"/>
                <a:gd name="T82" fmla="*/ 259 w 404"/>
                <a:gd name="T83" fmla="*/ 36 h 566"/>
                <a:gd name="T84" fmla="*/ 246 w 404"/>
                <a:gd name="T85" fmla="*/ 24 h 566"/>
                <a:gd name="T86" fmla="*/ 214 w 404"/>
                <a:gd name="T87" fmla="*/ 24 h 566"/>
                <a:gd name="T88" fmla="*/ 199 w 404"/>
                <a:gd name="T89" fmla="*/ 8 h 566"/>
                <a:gd name="T90" fmla="*/ 173 w 404"/>
                <a:gd name="T91" fmla="*/ 35 h 566"/>
                <a:gd name="T92" fmla="*/ 164 w 404"/>
                <a:gd name="T93" fmla="*/ 30 h 566"/>
                <a:gd name="T94" fmla="*/ 175 w 404"/>
                <a:gd name="T95" fmla="*/ 10 h 566"/>
                <a:gd name="T96" fmla="*/ 173 w 404"/>
                <a:gd name="T97" fmla="*/ 4 h 566"/>
                <a:gd name="T98" fmla="*/ 164 w 404"/>
                <a:gd name="T99" fmla="*/ 0 h 566"/>
                <a:gd name="T100" fmla="*/ 134 w 404"/>
                <a:gd name="T101" fmla="*/ 17 h 566"/>
                <a:gd name="T102" fmla="*/ 107 w 404"/>
                <a:gd name="T103" fmla="*/ 25 h 566"/>
                <a:gd name="T104" fmla="*/ 87 w 404"/>
                <a:gd name="T105" fmla="*/ 24 h 566"/>
                <a:gd name="T106" fmla="*/ 45 w 404"/>
                <a:gd name="T107" fmla="*/ 65 h 566"/>
                <a:gd name="T108" fmla="*/ 21 w 404"/>
                <a:gd name="T109" fmla="*/ 73 h 566"/>
                <a:gd name="T110" fmla="*/ 6 w 404"/>
                <a:gd name="T111" fmla="*/ 89 h 566"/>
                <a:gd name="T112" fmla="*/ 6 w 404"/>
                <a:gd name="T113" fmla="*/ 89 h 5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4"/>
                <a:gd name="T172" fmla="*/ 0 h 566"/>
                <a:gd name="T173" fmla="*/ 404 w 404"/>
                <a:gd name="T174" fmla="*/ 566 h 5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4" h="566">
                  <a:moveTo>
                    <a:pt x="9" y="124"/>
                  </a:moveTo>
                  <a:lnTo>
                    <a:pt x="35" y="174"/>
                  </a:lnTo>
                  <a:lnTo>
                    <a:pt x="37" y="201"/>
                  </a:lnTo>
                  <a:lnTo>
                    <a:pt x="23" y="227"/>
                  </a:lnTo>
                  <a:lnTo>
                    <a:pt x="4" y="242"/>
                  </a:lnTo>
                  <a:lnTo>
                    <a:pt x="0" y="291"/>
                  </a:lnTo>
                  <a:lnTo>
                    <a:pt x="6" y="298"/>
                  </a:lnTo>
                  <a:lnTo>
                    <a:pt x="18" y="293"/>
                  </a:lnTo>
                  <a:lnTo>
                    <a:pt x="23" y="298"/>
                  </a:lnTo>
                  <a:lnTo>
                    <a:pt x="23" y="329"/>
                  </a:lnTo>
                  <a:lnTo>
                    <a:pt x="37" y="363"/>
                  </a:lnTo>
                  <a:lnTo>
                    <a:pt x="52" y="370"/>
                  </a:lnTo>
                  <a:lnTo>
                    <a:pt x="54" y="423"/>
                  </a:lnTo>
                  <a:lnTo>
                    <a:pt x="46" y="459"/>
                  </a:lnTo>
                  <a:lnTo>
                    <a:pt x="54" y="474"/>
                  </a:lnTo>
                  <a:lnTo>
                    <a:pt x="71" y="491"/>
                  </a:lnTo>
                  <a:lnTo>
                    <a:pt x="114" y="480"/>
                  </a:lnTo>
                  <a:lnTo>
                    <a:pt x="123" y="495"/>
                  </a:lnTo>
                  <a:lnTo>
                    <a:pt x="109" y="514"/>
                  </a:lnTo>
                  <a:lnTo>
                    <a:pt x="87" y="546"/>
                  </a:lnTo>
                  <a:lnTo>
                    <a:pt x="87" y="555"/>
                  </a:lnTo>
                  <a:lnTo>
                    <a:pt x="100" y="565"/>
                  </a:lnTo>
                  <a:lnTo>
                    <a:pt x="188" y="529"/>
                  </a:lnTo>
                  <a:lnTo>
                    <a:pt x="219" y="546"/>
                  </a:lnTo>
                  <a:lnTo>
                    <a:pt x="228" y="538"/>
                  </a:lnTo>
                  <a:lnTo>
                    <a:pt x="219" y="517"/>
                  </a:lnTo>
                  <a:lnTo>
                    <a:pt x="221" y="507"/>
                  </a:lnTo>
                  <a:lnTo>
                    <a:pt x="234" y="425"/>
                  </a:lnTo>
                  <a:lnTo>
                    <a:pt x="247" y="406"/>
                  </a:lnTo>
                  <a:lnTo>
                    <a:pt x="254" y="384"/>
                  </a:lnTo>
                  <a:lnTo>
                    <a:pt x="269" y="350"/>
                  </a:lnTo>
                  <a:lnTo>
                    <a:pt x="260" y="337"/>
                  </a:lnTo>
                  <a:lnTo>
                    <a:pt x="262" y="309"/>
                  </a:lnTo>
                  <a:lnTo>
                    <a:pt x="300" y="266"/>
                  </a:lnTo>
                  <a:lnTo>
                    <a:pt x="297" y="238"/>
                  </a:lnTo>
                  <a:lnTo>
                    <a:pt x="321" y="196"/>
                  </a:lnTo>
                  <a:lnTo>
                    <a:pt x="345" y="203"/>
                  </a:lnTo>
                  <a:lnTo>
                    <a:pt x="393" y="168"/>
                  </a:lnTo>
                  <a:lnTo>
                    <a:pt x="403" y="150"/>
                  </a:lnTo>
                  <a:lnTo>
                    <a:pt x="372" y="93"/>
                  </a:lnTo>
                  <a:lnTo>
                    <a:pt x="352" y="64"/>
                  </a:lnTo>
                  <a:lnTo>
                    <a:pt x="367" y="50"/>
                  </a:lnTo>
                  <a:lnTo>
                    <a:pt x="348" y="33"/>
                  </a:lnTo>
                  <a:lnTo>
                    <a:pt x="302" y="33"/>
                  </a:lnTo>
                  <a:lnTo>
                    <a:pt x="281" y="11"/>
                  </a:lnTo>
                  <a:lnTo>
                    <a:pt x="245" y="48"/>
                  </a:lnTo>
                  <a:lnTo>
                    <a:pt x="231" y="42"/>
                  </a:lnTo>
                  <a:lnTo>
                    <a:pt x="247" y="13"/>
                  </a:lnTo>
                  <a:lnTo>
                    <a:pt x="245" y="4"/>
                  </a:lnTo>
                  <a:lnTo>
                    <a:pt x="231" y="0"/>
                  </a:lnTo>
                  <a:lnTo>
                    <a:pt x="188" y="24"/>
                  </a:lnTo>
                  <a:lnTo>
                    <a:pt x="152" y="35"/>
                  </a:lnTo>
                  <a:lnTo>
                    <a:pt x="124" y="33"/>
                  </a:lnTo>
                  <a:lnTo>
                    <a:pt x="63" y="90"/>
                  </a:lnTo>
                  <a:lnTo>
                    <a:pt x="30" y="101"/>
                  </a:lnTo>
                  <a:lnTo>
                    <a:pt x="9" y="124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6" name="Freeform 1074"/>
            <p:cNvSpPr/>
            <p:nvPr/>
          </p:nvSpPr>
          <p:spPr bwMode="auto">
            <a:xfrm rot="356891">
              <a:off x="6661813" y="4626818"/>
              <a:ext cx="699821" cy="800250"/>
            </a:xfrm>
            <a:custGeom>
              <a:avLst/>
              <a:gdLst>
                <a:gd name="T0" fmla="*/ 277 w 465"/>
                <a:gd name="T1" fmla="*/ 47 h 524"/>
                <a:gd name="T2" fmla="*/ 271 w 465"/>
                <a:gd name="T3" fmla="*/ 13 h 524"/>
                <a:gd name="T4" fmla="*/ 247 w 465"/>
                <a:gd name="T5" fmla="*/ 19 h 524"/>
                <a:gd name="T6" fmla="*/ 229 w 465"/>
                <a:gd name="T7" fmla="*/ 31 h 524"/>
                <a:gd name="T8" fmla="*/ 213 w 465"/>
                <a:gd name="T9" fmla="*/ 18 h 524"/>
                <a:gd name="T10" fmla="*/ 183 w 465"/>
                <a:gd name="T11" fmla="*/ 22 h 524"/>
                <a:gd name="T12" fmla="*/ 88 w 465"/>
                <a:gd name="T13" fmla="*/ 0 h 524"/>
                <a:gd name="T14" fmla="*/ 94 w 465"/>
                <a:gd name="T15" fmla="*/ 25 h 524"/>
                <a:gd name="T16" fmla="*/ 51 w 465"/>
                <a:gd name="T17" fmla="*/ 25 h 524"/>
                <a:gd name="T18" fmla="*/ 15 w 465"/>
                <a:gd name="T19" fmla="*/ 72 h 524"/>
                <a:gd name="T20" fmla="*/ 30 w 465"/>
                <a:gd name="T21" fmla="*/ 181 h 524"/>
                <a:gd name="T22" fmla="*/ 4 w 465"/>
                <a:gd name="T23" fmla="*/ 221 h 524"/>
                <a:gd name="T24" fmla="*/ 40 w 465"/>
                <a:gd name="T25" fmla="*/ 227 h 524"/>
                <a:gd name="T26" fmla="*/ 46 w 465"/>
                <a:gd name="T27" fmla="*/ 295 h 524"/>
                <a:gd name="T28" fmla="*/ 78 w 465"/>
                <a:gd name="T29" fmla="*/ 277 h 524"/>
                <a:gd name="T30" fmla="*/ 89 w 465"/>
                <a:gd name="T31" fmla="*/ 293 h 524"/>
                <a:gd name="T32" fmla="*/ 120 w 465"/>
                <a:gd name="T33" fmla="*/ 271 h 524"/>
                <a:gd name="T34" fmla="*/ 151 w 465"/>
                <a:gd name="T35" fmla="*/ 271 h 524"/>
                <a:gd name="T36" fmla="*/ 166 w 465"/>
                <a:gd name="T37" fmla="*/ 297 h 524"/>
                <a:gd name="T38" fmla="*/ 148 w 465"/>
                <a:gd name="T39" fmla="*/ 342 h 524"/>
                <a:gd name="T40" fmla="*/ 148 w 465"/>
                <a:gd name="T41" fmla="*/ 363 h 524"/>
                <a:gd name="T42" fmla="*/ 178 w 465"/>
                <a:gd name="T43" fmla="*/ 379 h 524"/>
                <a:gd name="T44" fmla="*/ 201 w 465"/>
                <a:gd name="T45" fmla="*/ 371 h 524"/>
                <a:gd name="T46" fmla="*/ 213 w 465"/>
                <a:gd name="T47" fmla="*/ 342 h 524"/>
                <a:gd name="T48" fmla="*/ 235 w 465"/>
                <a:gd name="T49" fmla="*/ 338 h 524"/>
                <a:gd name="T50" fmla="*/ 265 w 465"/>
                <a:gd name="T51" fmla="*/ 341 h 524"/>
                <a:gd name="T52" fmla="*/ 260 w 465"/>
                <a:gd name="T53" fmla="*/ 322 h 524"/>
                <a:gd name="T54" fmla="*/ 307 w 465"/>
                <a:gd name="T55" fmla="*/ 315 h 524"/>
                <a:gd name="T56" fmla="*/ 317 w 465"/>
                <a:gd name="T57" fmla="*/ 293 h 524"/>
                <a:gd name="T58" fmla="*/ 320 w 465"/>
                <a:gd name="T59" fmla="*/ 228 h 524"/>
                <a:gd name="T60" fmla="*/ 301 w 465"/>
                <a:gd name="T61" fmla="*/ 199 h 524"/>
                <a:gd name="T62" fmla="*/ 297 w 465"/>
                <a:gd name="T63" fmla="*/ 173 h 524"/>
                <a:gd name="T64" fmla="*/ 284 w 465"/>
                <a:gd name="T65" fmla="*/ 172 h 524"/>
                <a:gd name="T66" fmla="*/ 301 w 465"/>
                <a:gd name="T67" fmla="*/ 125 h 524"/>
                <a:gd name="T68" fmla="*/ 308 w 465"/>
                <a:gd name="T69" fmla="*/ 86 h 524"/>
                <a:gd name="T70" fmla="*/ 291 w 465"/>
                <a:gd name="T71" fmla="*/ 50 h 5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"/>
                <a:gd name="T109" fmla="*/ 0 h 524"/>
                <a:gd name="T110" fmla="*/ 465 w 465"/>
                <a:gd name="T111" fmla="*/ 524 h 5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" h="524">
                  <a:moveTo>
                    <a:pt x="418" y="69"/>
                  </a:moveTo>
                  <a:lnTo>
                    <a:pt x="398" y="64"/>
                  </a:lnTo>
                  <a:lnTo>
                    <a:pt x="389" y="50"/>
                  </a:lnTo>
                  <a:lnTo>
                    <a:pt x="389" y="19"/>
                  </a:lnTo>
                  <a:lnTo>
                    <a:pt x="378" y="4"/>
                  </a:lnTo>
                  <a:lnTo>
                    <a:pt x="356" y="26"/>
                  </a:lnTo>
                  <a:lnTo>
                    <a:pt x="346" y="42"/>
                  </a:lnTo>
                  <a:lnTo>
                    <a:pt x="330" y="42"/>
                  </a:lnTo>
                  <a:lnTo>
                    <a:pt x="325" y="18"/>
                  </a:lnTo>
                  <a:lnTo>
                    <a:pt x="306" y="24"/>
                  </a:lnTo>
                  <a:lnTo>
                    <a:pt x="280" y="42"/>
                  </a:lnTo>
                  <a:lnTo>
                    <a:pt x="262" y="31"/>
                  </a:lnTo>
                  <a:lnTo>
                    <a:pt x="227" y="6"/>
                  </a:lnTo>
                  <a:lnTo>
                    <a:pt x="126" y="0"/>
                  </a:lnTo>
                  <a:lnTo>
                    <a:pt x="116" y="11"/>
                  </a:lnTo>
                  <a:lnTo>
                    <a:pt x="136" y="35"/>
                  </a:lnTo>
                  <a:lnTo>
                    <a:pt x="112" y="50"/>
                  </a:lnTo>
                  <a:lnTo>
                    <a:pt x="74" y="35"/>
                  </a:lnTo>
                  <a:lnTo>
                    <a:pt x="35" y="69"/>
                  </a:lnTo>
                  <a:lnTo>
                    <a:pt x="21" y="99"/>
                  </a:lnTo>
                  <a:lnTo>
                    <a:pt x="24" y="172"/>
                  </a:lnTo>
                  <a:lnTo>
                    <a:pt x="43" y="249"/>
                  </a:lnTo>
                  <a:lnTo>
                    <a:pt x="0" y="298"/>
                  </a:lnTo>
                  <a:lnTo>
                    <a:pt x="4" y="305"/>
                  </a:lnTo>
                  <a:lnTo>
                    <a:pt x="43" y="293"/>
                  </a:lnTo>
                  <a:lnTo>
                    <a:pt x="57" y="311"/>
                  </a:lnTo>
                  <a:lnTo>
                    <a:pt x="45" y="366"/>
                  </a:lnTo>
                  <a:lnTo>
                    <a:pt x="67" y="406"/>
                  </a:lnTo>
                  <a:lnTo>
                    <a:pt x="90" y="412"/>
                  </a:lnTo>
                  <a:lnTo>
                    <a:pt x="112" y="382"/>
                  </a:lnTo>
                  <a:lnTo>
                    <a:pt x="122" y="406"/>
                  </a:lnTo>
                  <a:lnTo>
                    <a:pt x="129" y="404"/>
                  </a:lnTo>
                  <a:lnTo>
                    <a:pt x="164" y="370"/>
                  </a:lnTo>
                  <a:lnTo>
                    <a:pt x="172" y="373"/>
                  </a:lnTo>
                  <a:lnTo>
                    <a:pt x="188" y="364"/>
                  </a:lnTo>
                  <a:lnTo>
                    <a:pt x="217" y="373"/>
                  </a:lnTo>
                  <a:lnTo>
                    <a:pt x="217" y="404"/>
                  </a:lnTo>
                  <a:lnTo>
                    <a:pt x="238" y="408"/>
                  </a:lnTo>
                  <a:lnTo>
                    <a:pt x="232" y="438"/>
                  </a:lnTo>
                  <a:lnTo>
                    <a:pt x="212" y="472"/>
                  </a:lnTo>
                  <a:lnTo>
                    <a:pt x="203" y="501"/>
                  </a:lnTo>
                  <a:lnTo>
                    <a:pt x="212" y="501"/>
                  </a:lnTo>
                  <a:lnTo>
                    <a:pt x="236" y="479"/>
                  </a:lnTo>
                  <a:lnTo>
                    <a:pt x="256" y="523"/>
                  </a:lnTo>
                  <a:lnTo>
                    <a:pt x="272" y="512"/>
                  </a:lnTo>
                  <a:lnTo>
                    <a:pt x="289" y="512"/>
                  </a:lnTo>
                  <a:lnTo>
                    <a:pt x="306" y="498"/>
                  </a:lnTo>
                  <a:lnTo>
                    <a:pt x="306" y="472"/>
                  </a:lnTo>
                  <a:lnTo>
                    <a:pt x="315" y="463"/>
                  </a:lnTo>
                  <a:lnTo>
                    <a:pt x="337" y="465"/>
                  </a:lnTo>
                  <a:lnTo>
                    <a:pt x="374" y="483"/>
                  </a:lnTo>
                  <a:lnTo>
                    <a:pt x="380" y="470"/>
                  </a:lnTo>
                  <a:lnTo>
                    <a:pt x="372" y="455"/>
                  </a:lnTo>
                  <a:lnTo>
                    <a:pt x="374" y="443"/>
                  </a:lnTo>
                  <a:lnTo>
                    <a:pt x="398" y="423"/>
                  </a:lnTo>
                  <a:lnTo>
                    <a:pt x="440" y="435"/>
                  </a:lnTo>
                  <a:lnTo>
                    <a:pt x="464" y="419"/>
                  </a:lnTo>
                  <a:lnTo>
                    <a:pt x="456" y="404"/>
                  </a:lnTo>
                  <a:lnTo>
                    <a:pt x="464" y="368"/>
                  </a:lnTo>
                  <a:lnTo>
                    <a:pt x="461" y="315"/>
                  </a:lnTo>
                  <a:lnTo>
                    <a:pt x="446" y="308"/>
                  </a:lnTo>
                  <a:lnTo>
                    <a:pt x="433" y="274"/>
                  </a:lnTo>
                  <a:lnTo>
                    <a:pt x="433" y="243"/>
                  </a:lnTo>
                  <a:lnTo>
                    <a:pt x="427" y="238"/>
                  </a:lnTo>
                  <a:lnTo>
                    <a:pt x="416" y="243"/>
                  </a:lnTo>
                  <a:lnTo>
                    <a:pt x="409" y="236"/>
                  </a:lnTo>
                  <a:lnTo>
                    <a:pt x="413" y="187"/>
                  </a:lnTo>
                  <a:lnTo>
                    <a:pt x="433" y="172"/>
                  </a:lnTo>
                  <a:lnTo>
                    <a:pt x="446" y="146"/>
                  </a:lnTo>
                  <a:lnTo>
                    <a:pt x="444" y="119"/>
                  </a:lnTo>
                  <a:lnTo>
                    <a:pt x="418" y="69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7" name="Freeform 1075"/>
            <p:cNvSpPr/>
            <p:nvPr/>
          </p:nvSpPr>
          <p:spPr bwMode="auto">
            <a:xfrm rot="356891">
              <a:off x="5976673" y="4714860"/>
              <a:ext cx="781355" cy="700005"/>
            </a:xfrm>
            <a:custGeom>
              <a:avLst/>
              <a:gdLst>
                <a:gd name="T0" fmla="*/ 100 w 520"/>
                <a:gd name="T1" fmla="*/ 110 h 459"/>
                <a:gd name="T2" fmla="*/ 91 w 520"/>
                <a:gd name="T3" fmla="*/ 137 h 459"/>
                <a:gd name="T4" fmla="*/ 75 w 520"/>
                <a:gd name="T5" fmla="*/ 143 h 459"/>
                <a:gd name="T6" fmla="*/ 42 w 520"/>
                <a:gd name="T7" fmla="*/ 137 h 459"/>
                <a:gd name="T8" fmla="*/ 35 w 520"/>
                <a:gd name="T9" fmla="*/ 145 h 459"/>
                <a:gd name="T10" fmla="*/ 17 w 520"/>
                <a:gd name="T11" fmla="*/ 138 h 459"/>
                <a:gd name="T12" fmla="*/ 0 w 520"/>
                <a:gd name="T13" fmla="*/ 163 h 459"/>
                <a:gd name="T14" fmla="*/ 8 w 520"/>
                <a:gd name="T15" fmla="*/ 171 h 459"/>
                <a:gd name="T16" fmla="*/ 8 w 520"/>
                <a:gd name="T17" fmla="*/ 187 h 459"/>
                <a:gd name="T18" fmla="*/ 15 w 520"/>
                <a:gd name="T19" fmla="*/ 201 h 459"/>
                <a:gd name="T20" fmla="*/ 49 w 520"/>
                <a:gd name="T21" fmla="*/ 190 h 459"/>
                <a:gd name="T22" fmla="*/ 58 w 520"/>
                <a:gd name="T23" fmla="*/ 200 h 459"/>
                <a:gd name="T24" fmla="*/ 44 w 520"/>
                <a:gd name="T25" fmla="*/ 267 h 459"/>
                <a:gd name="T26" fmla="*/ 64 w 520"/>
                <a:gd name="T27" fmla="*/ 287 h 459"/>
                <a:gd name="T28" fmla="*/ 58 w 520"/>
                <a:gd name="T29" fmla="*/ 327 h 459"/>
                <a:gd name="T30" fmla="*/ 78 w 520"/>
                <a:gd name="T31" fmla="*/ 328 h 459"/>
                <a:gd name="T32" fmla="*/ 98 w 520"/>
                <a:gd name="T33" fmla="*/ 307 h 459"/>
                <a:gd name="T34" fmla="*/ 107 w 520"/>
                <a:gd name="T35" fmla="*/ 313 h 459"/>
                <a:gd name="T36" fmla="*/ 148 w 520"/>
                <a:gd name="T37" fmla="*/ 331 h 459"/>
                <a:gd name="T38" fmla="*/ 157 w 520"/>
                <a:gd name="T39" fmla="*/ 327 h 459"/>
                <a:gd name="T40" fmla="*/ 158 w 520"/>
                <a:gd name="T41" fmla="*/ 311 h 459"/>
                <a:gd name="T42" fmla="*/ 165 w 520"/>
                <a:gd name="T43" fmla="*/ 302 h 459"/>
                <a:gd name="T44" fmla="*/ 223 w 520"/>
                <a:gd name="T45" fmla="*/ 264 h 459"/>
                <a:gd name="T46" fmla="*/ 234 w 520"/>
                <a:gd name="T47" fmla="*/ 277 h 459"/>
                <a:gd name="T48" fmla="*/ 268 w 520"/>
                <a:gd name="T49" fmla="*/ 287 h 459"/>
                <a:gd name="T50" fmla="*/ 288 w 520"/>
                <a:gd name="T51" fmla="*/ 261 h 459"/>
                <a:gd name="T52" fmla="*/ 296 w 520"/>
                <a:gd name="T53" fmla="*/ 267 h 459"/>
                <a:gd name="T54" fmla="*/ 311 w 520"/>
                <a:gd name="T55" fmla="*/ 267 h 459"/>
                <a:gd name="T56" fmla="*/ 311 w 520"/>
                <a:gd name="T57" fmla="*/ 259 h 459"/>
                <a:gd name="T58" fmla="*/ 329 w 520"/>
                <a:gd name="T59" fmla="*/ 252 h 459"/>
                <a:gd name="T60" fmla="*/ 329 w 520"/>
                <a:gd name="T61" fmla="*/ 246 h 459"/>
                <a:gd name="T62" fmla="*/ 336 w 520"/>
                <a:gd name="T63" fmla="*/ 238 h 459"/>
                <a:gd name="T64" fmla="*/ 341 w 520"/>
                <a:gd name="T65" fmla="*/ 240 h 459"/>
                <a:gd name="T66" fmla="*/ 359 w 520"/>
                <a:gd name="T67" fmla="*/ 221 h 459"/>
                <a:gd name="T68" fmla="*/ 344 w 520"/>
                <a:gd name="T69" fmla="*/ 192 h 459"/>
                <a:gd name="T70" fmla="*/ 351 w 520"/>
                <a:gd name="T71" fmla="*/ 152 h 459"/>
                <a:gd name="T72" fmla="*/ 342 w 520"/>
                <a:gd name="T73" fmla="*/ 138 h 459"/>
                <a:gd name="T74" fmla="*/ 315 w 520"/>
                <a:gd name="T75" fmla="*/ 147 h 459"/>
                <a:gd name="T76" fmla="*/ 312 w 520"/>
                <a:gd name="T77" fmla="*/ 143 h 459"/>
                <a:gd name="T78" fmla="*/ 342 w 520"/>
                <a:gd name="T79" fmla="*/ 107 h 459"/>
                <a:gd name="T80" fmla="*/ 329 w 520"/>
                <a:gd name="T81" fmla="*/ 51 h 459"/>
                <a:gd name="T82" fmla="*/ 309 w 520"/>
                <a:gd name="T83" fmla="*/ 67 h 459"/>
                <a:gd name="T84" fmla="*/ 291 w 520"/>
                <a:gd name="T85" fmla="*/ 48 h 459"/>
                <a:gd name="T86" fmla="*/ 274 w 520"/>
                <a:gd name="T87" fmla="*/ 24 h 459"/>
                <a:gd name="T88" fmla="*/ 273 w 520"/>
                <a:gd name="T89" fmla="*/ 10 h 459"/>
                <a:gd name="T90" fmla="*/ 261 w 520"/>
                <a:gd name="T91" fmla="*/ 6 h 459"/>
                <a:gd name="T92" fmla="*/ 248 w 520"/>
                <a:gd name="T93" fmla="*/ 12 h 459"/>
                <a:gd name="T94" fmla="*/ 225 w 520"/>
                <a:gd name="T95" fmla="*/ 0 h 459"/>
                <a:gd name="T96" fmla="*/ 213 w 520"/>
                <a:gd name="T97" fmla="*/ 28 h 459"/>
                <a:gd name="T98" fmla="*/ 195 w 520"/>
                <a:gd name="T99" fmla="*/ 29 h 459"/>
                <a:gd name="T100" fmla="*/ 180 w 520"/>
                <a:gd name="T101" fmla="*/ 51 h 459"/>
                <a:gd name="T102" fmla="*/ 172 w 520"/>
                <a:gd name="T103" fmla="*/ 46 h 459"/>
                <a:gd name="T104" fmla="*/ 158 w 520"/>
                <a:gd name="T105" fmla="*/ 51 h 459"/>
                <a:gd name="T106" fmla="*/ 136 w 520"/>
                <a:gd name="T107" fmla="*/ 39 h 459"/>
                <a:gd name="T108" fmla="*/ 119 w 520"/>
                <a:gd name="T109" fmla="*/ 59 h 459"/>
                <a:gd name="T110" fmla="*/ 119 w 520"/>
                <a:gd name="T111" fmla="*/ 68 h 459"/>
                <a:gd name="T112" fmla="*/ 152 w 520"/>
                <a:gd name="T113" fmla="*/ 89 h 459"/>
                <a:gd name="T114" fmla="*/ 160 w 520"/>
                <a:gd name="T115" fmla="*/ 102 h 459"/>
                <a:gd name="T116" fmla="*/ 136 w 520"/>
                <a:gd name="T117" fmla="*/ 111 h 459"/>
                <a:gd name="T118" fmla="*/ 100 w 520"/>
                <a:gd name="T119" fmla="*/ 110 h 459"/>
                <a:gd name="T120" fmla="*/ 100 w 520"/>
                <a:gd name="T121" fmla="*/ 110 h 4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0"/>
                <a:gd name="T184" fmla="*/ 0 h 459"/>
                <a:gd name="T185" fmla="*/ 520 w 520"/>
                <a:gd name="T186" fmla="*/ 459 h 4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" h="459">
                  <a:moveTo>
                    <a:pt x="145" y="153"/>
                  </a:moveTo>
                  <a:lnTo>
                    <a:pt x="131" y="190"/>
                  </a:lnTo>
                  <a:lnTo>
                    <a:pt x="109" y="197"/>
                  </a:lnTo>
                  <a:lnTo>
                    <a:pt x="61" y="190"/>
                  </a:lnTo>
                  <a:lnTo>
                    <a:pt x="50" y="201"/>
                  </a:lnTo>
                  <a:lnTo>
                    <a:pt x="24" y="192"/>
                  </a:lnTo>
                  <a:lnTo>
                    <a:pt x="0" y="226"/>
                  </a:lnTo>
                  <a:lnTo>
                    <a:pt x="11" y="236"/>
                  </a:lnTo>
                  <a:lnTo>
                    <a:pt x="11" y="258"/>
                  </a:lnTo>
                  <a:lnTo>
                    <a:pt x="21" y="279"/>
                  </a:lnTo>
                  <a:lnTo>
                    <a:pt x="70" y="263"/>
                  </a:lnTo>
                  <a:lnTo>
                    <a:pt x="85" y="276"/>
                  </a:lnTo>
                  <a:lnTo>
                    <a:pt x="64" y="369"/>
                  </a:lnTo>
                  <a:lnTo>
                    <a:pt x="92" y="398"/>
                  </a:lnTo>
                  <a:lnTo>
                    <a:pt x="83" y="451"/>
                  </a:lnTo>
                  <a:lnTo>
                    <a:pt x="112" y="453"/>
                  </a:lnTo>
                  <a:lnTo>
                    <a:pt x="142" y="424"/>
                  </a:lnTo>
                  <a:lnTo>
                    <a:pt x="155" y="433"/>
                  </a:lnTo>
                  <a:lnTo>
                    <a:pt x="214" y="458"/>
                  </a:lnTo>
                  <a:lnTo>
                    <a:pt x="226" y="451"/>
                  </a:lnTo>
                  <a:lnTo>
                    <a:pt x="228" y="431"/>
                  </a:lnTo>
                  <a:lnTo>
                    <a:pt x="238" y="419"/>
                  </a:lnTo>
                  <a:lnTo>
                    <a:pt x="322" y="364"/>
                  </a:lnTo>
                  <a:lnTo>
                    <a:pt x="337" y="383"/>
                  </a:lnTo>
                  <a:lnTo>
                    <a:pt x="387" y="398"/>
                  </a:lnTo>
                  <a:lnTo>
                    <a:pt x="416" y="361"/>
                  </a:lnTo>
                  <a:lnTo>
                    <a:pt x="429" y="369"/>
                  </a:lnTo>
                  <a:lnTo>
                    <a:pt x="449" y="369"/>
                  </a:lnTo>
                  <a:lnTo>
                    <a:pt x="449" y="358"/>
                  </a:lnTo>
                  <a:lnTo>
                    <a:pt x="475" y="349"/>
                  </a:lnTo>
                  <a:lnTo>
                    <a:pt x="475" y="340"/>
                  </a:lnTo>
                  <a:lnTo>
                    <a:pt x="486" y="329"/>
                  </a:lnTo>
                  <a:lnTo>
                    <a:pt x="492" y="332"/>
                  </a:lnTo>
                  <a:lnTo>
                    <a:pt x="519" y="305"/>
                  </a:lnTo>
                  <a:lnTo>
                    <a:pt x="497" y="265"/>
                  </a:lnTo>
                  <a:lnTo>
                    <a:pt x="508" y="209"/>
                  </a:lnTo>
                  <a:lnTo>
                    <a:pt x="494" y="192"/>
                  </a:lnTo>
                  <a:lnTo>
                    <a:pt x="456" y="204"/>
                  </a:lnTo>
                  <a:lnTo>
                    <a:pt x="451" y="197"/>
                  </a:lnTo>
                  <a:lnTo>
                    <a:pt x="494" y="148"/>
                  </a:lnTo>
                  <a:lnTo>
                    <a:pt x="475" y="71"/>
                  </a:lnTo>
                  <a:lnTo>
                    <a:pt x="446" y="93"/>
                  </a:lnTo>
                  <a:lnTo>
                    <a:pt x="420" y="66"/>
                  </a:lnTo>
                  <a:lnTo>
                    <a:pt x="396" y="33"/>
                  </a:lnTo>
                  <a:lnTo>
                    <a:pt x="394" y="13"/>
                  </a:lnTo>
                  <a:lnTo>
                    <a:pt x="377" y="9"/>
                  </a:lnTo>
                  <a:lnTo>
                    <a:pt x="357" y="16"/>
                  </a:lnTo>
                  <a:lnTo>
                    <a:pt x="324" y="0"/>
                  </a:lnTo>
                  <a:lnTo>
                    <a:pt x="308" y="38"/>
                  </a:lnTo>
                  <a:lnTo>
                    <a:pt x="281" y="40"/>
                  </a:lnTo>
                  <a:lnTo>
                    <a:pt x="260" y="71"/>
                  </a:lnTo>
                  <a:lnTo>
                    <a:pt x="248" y="64"/>
                  </a:lnTo>
                  <a:lnTo>
                    <a:pt x="228" y="71"/>
                  </a:lnTo>
                  <a:lnTo>
                    <a:pt x="197" y="53"/>
                  </a:lnTo>
                  <a:lnTo>
                    <a:pt x="173" y="81"/>
                  </a:lnTo>
                  <a:lnTo>
                    <a:pt x="173" y="95"/>
                  </a:lnTo>
                  <a:lnTo>
                    <a:pt x="221" y="122"/>
                  </a:lnTo>
                  <a:lnTo>
                    <a:pt x="232" y="141"/>
                  </a:lnTo>
                  <a:lnTo>
                    <a:pt x="197" y="154"/>
                  </a:lnTo>
                  <a:lnTo>
                    <a:pt x="145" y="153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8" name="Freeform 1076"/>
            <p:cNvSpPr/>
            <p:nvPr/>
          </p:nvSpPr>
          <p:spPr bwMode="auto">
            <a:xfrm rot="356891">
              <a:off x="7850676" y="4416444"/>
              <a:ext cx="492593" cy="582772"/>
            </a:xfrm>
            <a:custGeom>
              <a:avLst/>
              <a:gdLst>
                <a:gd name="T0" fmla="*/ 164 w 327"/>
                <a:gd name="T1" fmla="*/ 264 h 381"/>
                <a:gd name="T2" fmla="*/ 129 w 327"/>
                <a:gd name="T3" fmla="*/ 277 h 381"/>
                <a:gd name="T4" fmla="*/ 109 w 327"/>
                <a:gd name="T5" fmla="*/ 256 h 381"/>
                <a:gd name="T6" fmla="*/ 97 w 327"/>
                <a:gd name="T7" fmla="*/ 274 h 381"/>
                <a:gd name="T8" fmla="*/ 74 w 327"/>
                <a:gd name="T9" fmla="*/ 274 h 381"/>
                <a:gd name="T10" fmla="*/ 65 w 327"/>
                <a:gd name="T11" fmla="*/ 254 h 381"/>
                <a:gd name="T12" fmla="*/ 54 w 327"/>
                <a:gd name="T13" fmla="*/ 224 h 381"/>
                <a:gd name="T14" fmla="*/ 35 w 327"/>
                <a:gd name="T15" fmla="*/ 223 h 381"/>
                <a:gd name="T16" fmla="*/ 13 w 327"/>
                <a:gd name="T17" fmla="*/ 180 h 381"/>
                <a:gd name="T18" fmla="*/ 0 w 327"/>
                <a:gd name="T19" fmla="*/ 158 h 381"/>
                <a:gd name="T20" fmla="*/ 10 w 327"/>
                <a:gd name="T21" fmla="*/ 149 h 381"/>
                <a:gd name="T22" fmla="*/ 13 w 327"/>
                <a:gd name="T23" fmla="*/ 145 h 381"/>
                <a:gd name="T24" fmla="*/ 36 w 327"/>
                <a:gd name="T25" fmla="*/ 111 h 381"/>
                <a:gd name="T26" fmla="*/ 35 w 327"/>
                <a:gd name="T27" fmla="*/ 85 h 381"/>
                <a:gd name="T28" fmla="*/ 42 w 327"/>
                <a:gd name="T29" fmla="*/ 72 h 381"/>
                <a:gd name="T30" fmla="*/ 59 w 327"/>
                <a:gd name="T31" fmla="*/ 69 h 381"/>
                <a:gd name="T32" fmla="*/ 65 w 327"/>
                <a:gd name="T33" fmla="*/ 61 h 381"/>
                <a:gd name="T34" fmla="*/ 59 w 327"/>
                <a:gd name="T35" fmla="*/ 48 h 381"/>
                <a:gd name="T36" fmla="*/ 68 w 327"/>
                <a:gd name="T37" fmla="*/ 35 h 381"/>
                <a:gd name="T38" fmla="*/ 68 w 327"/>
                <a:gd name="T39" fmla="*/ 10 h 381"/>
                <a:gd name="T40" fmla="*/ 80 w 327"/>
                <a:gd name="T41" fmla="*/ 4 h 381"/>
                <a:gd name="T42" fmla="*/ 101 w 327"/>
                <a:gd name="T43" fmla="*/ 15 h 381"/>
                <a:gd name="T44" fmla="*/ 129 w 327"/>
                <a:gd name="T45" fmla="*/ 21 h 381"/>
                <a:gd name="T46" fmla="*/ 146 w 327"/>
                <a:gd name="T47" fmla="*/ 0 h 381"/>
                <a:gd name="T48" fmla="*/ 168 w 327"/>
                <a:gd name="T49" fmla="*/ 18 h 381"/>
                <a:gd name="T50" fmla="*/ 158 w 327"/>
                <a:gd name="T51" fmla="*/ 26 h 381"/>
                <a:gd name="T52" fmla="*/ 146 w 327"/>
                <a:gd name="T53" fmla="*/ 43 h 381"/>
                <a:gd name="T54" fmla="*/ 129 w 327"/>
                <a:gd name="T55" fmla="*/ 48 h 381"/>
                <a:gd name="T56" fmla="*/ 123 w 327"/>
                <a:gd name="T57" fmla="*/ 53 h 381"/>
                <a:gd name="T58" fmla="*/ 140 w 327"/>
                <a:gd name="T59" fmla="*/ 62 h 381"/>
                <a:gd name="T60" fmla="*/ 170 w 327"/>
                <a:gd name="T61" fmla="*/ 48 h 381"/>
                <a:gd name="T62" fmla="*/ 221 w 327"/>
                <a:gd name="T63" fmla="*/ 70 h 381"/>
                <a:gd name="T64" fmla="*/ 227 w 327"/>
                <a:gd name="T65" fmla="*/ 115 h 381"/>
                <a:gd name="T66" fmla="*/ 206 w 327"/>
                <a:gd name="T67" fmla="*/ 115 h 381"/>
                <a:gd name="T68" fmla="*/ 204 w 327"/>
                <a:gd name="T69" fmla="*/ 129 h 381"/>
                <a:gd name="T70" fmla="*/ 215 w 327"/>
                <a:gd name="T71" fmla="*/ 148 h 381"/>
                <a:gd name="T72" fmla="*/ 206 w 327"/>
                <a:gd name="T73" fmla="*/ 158 h 381"/>
                <a:gd name="T74" fmla="*/ 217 w 327"/>
                <a:gd name="T75" fmla="*/ 176 h 381"/>
                <a:gd name="T76" fmla="*/ 200 w 327"/>
                <a:gd name="T77" fmla="*/ 198 h 381"/>
                <a:gd name="T78" fmla="*/ 192 w 327"/>
                <a:gd name="T79" fmla="*/ 187 h 381"/>
                <a:gd name="T80" fmla="*/ 168 w 327"/>
                <a:gd name="T81" fmla="*/ 254 h 381"/>
                <a:gd name="T82" fmla="*/ 164 w 327"/>
                <a:gd name="T83" fmla="*/ 264 h 381"/>
                <a:gd name="T84" fmla="*/ 164 w 327"/>
                <a:gd name="T85" fmla="*/ 264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81"/>
                <a:gd name="T131" fmla="*/ 327 w 327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81">
                  <a:moveTo>
                    <a:pt x="236" y="361"/>
                  </a:moveTo>
                  <a:lnTo>
                    <a:pt x="186" y="380"/>
                  </a:lnTo>
                  <a:lnTo>
                    <a:pt x="157" y="351"/>
                  </a:lnTo>
                  <a:lnTo>
                    <a:pt x="139" y="375"/>
                  </a:lnTo>
                  <a:lnTo>
                    <a:pt x="107" y="375"/>
                  </a:lnTo>
                  <a:lnTo>
                    <a:pt x="93" y="348"/>
                  </a:lnTo>
                  <a:lnTo>
                    <a:pt x="78" y="308"/>
                  </a:lnTo>
                  <a:lnTo>
                    <a:pt x="50" y="305"/>
                  </a:lnTo>
                  <a:lnTo>
                    <a:pt x="19" y="247"/>
                  </a:lnTo>
                  <a:lnTo>
                    <a:pt x="0" y="218"/>
                  </a:lnTo>
                  <a:lnTo>
                    <a:pt x="14" y="204"/>
                  </a:lnTo>
                  <a:lnTo>
                    <a:pt x="19" y="199"/>
                  </a:lnTo>
                  <a:lnTo>
                    <a:pt x="52" y="152"/>
                  </a:lnTo>
                  <a:lnTo>
                    <a:pt x="50" y="115"/>
                  </a:lnTo>
                  <a:lnTo>
                    <a:pt x="60" y="99"/>
                  </a:lnTo>
                  <a:lnTo>
                    <a:pt x="86" y="95"/>
                  </a:lnTo>
                  <a:lnTo>
                    <a:pt x="93" y="84"/>
                  </a:lnTo>
                  <a:lnTo>
                    <a:pt x="84" y="66"/>
                  </a:lnTo>
                  <a:lnTo>
                    <a:pt x="98" y="48"/>
                  </a:lnTo>
                  <a:lnTo>
                    <a:pt x="98" y="13"/>
                  </a:lnTo>
                  <a:lnTo>
                    <a:pt x="115" y="4"/>
                  </a:lnTo>
                  <a:lnTo>
                    <a:pt x="146" y="21"/>
                  </a:lnTo>
                  <a:lnTo>
                    <a:pt x="184" y="28"/>
                  </a:lnTo>
                  <a:lnTo>
                    <a:pt x="210" y="0"/>
                  </a:lnTo>
                  <a:lnTo>
                    <a:pt x="240" y="24"/>
                  </a:lnTo>
                  <a:lnTo>
                    <a:pt x="227" y="35"/>
                  </a:lnTo>
                  <a:lnTo>
                    <a:pt x="210" y="59"/>
                  </a:lnTo>
                  <a:lnTo>
                    <a:pt x="186" y="66"/>
                  </a:lnTo>
                  <a:lnTo>
                    <a:pt x="177" y="72"/>
                  </a:lnTo>
                  <a:lnTo>
                    <a:pt x="201" y="86"/>
                  </a:lnTo>
                  <a:lnTo>
                    <a:pt x="244" y="66"/>
                  </a:lnTo>
                  <a:lnTo>
                    <a:pt x="317" y="97"/>
                  </a:lnTo>
                  <a:lnTo>
                    <a:pt x="326" y="158"/>
                  </a:lnTo>
                  <a:lnTo>
                    <a:pt x="295" y="158"/>
                  </a:lnTo>
                  <a:lnTo>
                    <a:pt x="292" y="177"/>
                  </a:lnTo>
                  <a:lnTo>
                    <a:pt x="308" y="202"/>
                  </a:lnTo>
                  <a:lnTo>
                    <a:pt x="295" y="218"/>
                  </a:lnTo>
                  <a:lnTo>
                    <a:pt x="311" y="242"/>
                  </a:lnTo>
                  <a:lnTo>
                    <a:pt x="287" y="271"/>
                  </a:lnTo>
                  <a:lnTo>
                    <a:pt x="275" y="257"/>
                  </a:lnTo>
                  <a:lnTo>
                    <a:pt x="240" y="348"/>
                  </a:lnTo>
                  <a:lnTo>
                    <a:pt x="236" y="361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9" name="Freeform 1077"/>
            <p:cNvSpPr/>
            <p:nvPr/>
          </p:nvSpPr>
          <p:spPr bwMode="auto">
            <a:xfrm rot="356891">
              <a:off x="7425225" y="3948355"/>
              <a:ext cx="613193" cy="742482"/>
            </a:xfrm>
            <a:custGeom>
              <a:avLst/>
              <a:gdLst>
                <a:gd name="T0" fmla="*/ 68 w 406"/>
                <a:gd name="T1" fmla="*/ 0 h 488"/>
                <a:gd name="T2" fmla="*/ 116 w 406"/>
                <a:gd name="T3" fmla="*/ 30 h 488"/>
                <a:gd name="T4" fmla="*/ 155 w 406"/>
                <a:gd name="T5" fmla="*/ 47 h 488"/>
                <a:gd name="T6" fmla="*/ 174 w 406"/>
                <a:gd name="T7" fmla="*/ 50 h 488"/>
                <a:gd name="T8" fmla="*/ 183 w 406"/>
                <a:gd name="T9" fmla="*/ 93 h 488"/>
                <a:gd name="T10" fmla="*/ 213 w 406"/>
                <a:gd name="T11" fmla="*/ 111 h 488"/>
                <a:gd name="T12" fmla="*/ 237 w 406"/>
                <a:gd name="T13" fmla="*/ 96 h 488"/>
                <a:gd name="T14" fmla="*/ 245 w 406"/>
                <a:gd name="T15" fmla="*/ 120 h 488"/>
                <a:gd name="T16" fmla="*/ 217 w 406"/>
                <a:gd name="T17" fmla="*/ 135 h 488"/>
                <a:gd name="T18" fmla="*/ 205 w 406"/>
                <a:gd name="T19" fmla="*/ 159 h 488"/>
                <a:gd name="T20" fmla="*/ 237 w 406"/>
                <a:gd name="T21" fmla="*/ 188 h 488"/>
                <a:gd name="T22" fmla="*/ 285 w 406"/>
                <a:gd name="T23" fmla="*/ 211 h 488"/>
                <a:gd name="T24" fmla="*/ 275 w 406"/>
                <a:gd name="T25" fmla="*/ 250 h 488"/>
                <a:gd name="T26" fmla="*/ 276 w 406"/>
                <a:gd name="T27" fmla="*/ 271 h 488"/>
                <a:gd name="T28" fmla="*/ 251 w 406"/>
                <a:gd name="T29" fmla="*/ 286 h 488"/>
                <a:gd name="T30" fmla="*/ 229 w 406"/>
                <a:gd name="T31" fmla="*/ 346 h 488"/>
                <a:gd name="T32" fmla="*/ 213 w 406"/>
                <a:gd name="T33" fmla="*/ 337 h 488"/>
                <a:gd name="T34" fmla="*/ 165 w 406"/>
                <a:gd name="T35" fmla="*/ 321 h 488"/>
                <a:gd name="T36" fmla="*/ 130 w 406"/>
                <a:gd name="T37" fmla="*/ 343 h 488"/>
                <a:gd name="T38" fmla="*/ 140 w 406"/>
                <a:gd name="T39" fmla="*/ 316 h 488"/>
                <a:gd name="T40" fmla="*/ 99 w 406"/>
                <a:gd name="T41" fmla="*/ 330 h 488"/>
                <a:gd name="T42" fmla="*/ 79 w 406"/>
                <a:gd name="T43" fmla="*/ 256 h 488"/>
                <a:gd name="T44" fmla="*/ 60 w 406"/>
                <a:gd name="T45" fmla="*/ 244 h 488"/>
                <a:gd name="T46" fmla="*/ 46 w 406"/>
                <a:gd name="T47" fmla="*/ 207 h 488"/>
                <a:gd name="T48" fmla="*/ 64 w 406"/>
                <a:gd name="T49" fmla="*/ 182 h 488"/>
                <a:gd name="T50" fmla="*/ 53 w 406"/>
                <a:gd name="T51" fmla="*/ 147 h 488"/>
                <a:gd name="T52" fmla="*/ 17 w 406"/>
                <a:gd name="T53" fmla="*/ 143 h 488"/>
                <a:gd name="T54" fmla="*/ 17 w 406"/>
                <a:gd name="T55" fmla="*/ 108 h 488"/>
                <a:gd name="T56" fmla="*/ 32 w 406"/>
                <a:gd name="T57" fmla="*/ 80 h 488"/>
                <a:gd name="T58" fmla="*/ 37 w 406"/>
                <a:gd name="T59" fmla="*/ 42 h 488"/>
                <a:gd name="T60" fmla="*/ 60 w 406"/>
                <a:gd name="T61" fmla="*/ 65 h 488"/>
                <a:gd name="T62" fmla="*/ 85 w 406"/>
                <a:gd name="T63" fmla="*/ 45 h 488"/>
                <a:gd name="T64" fmla="*/ 60 w 406"/>
                <a:gd name="T65" fmla="*/ 17 h 488"/>
                <a:gd name="T66" fmla="*/ 56 w 406"/>
                <a:gd name="T67" fmla="*/ 4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6"/>
                <a:gd name="T103" fmla="*/ 0 h 488"/>
                <a:gd name="T104" fmla="*/ 406 w 406"/>
                <a:gd name="T105" fmla="*/ 488 h 4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6" h="488">
                  <a:moveTo>
                    <a:pt x="80" y="4"/>
                  </a:moveTo>
                  <a:lnTo>
                    <a:pt x="96" y="0"/>
                  </a:lnTo>
                  <a:lnTo>
                    <a:pt x="144" y="19"/>
                  </a:lnTo>
                  <a:lnTo>
                    <a:pt x="165" y="41"/>
                  </a:lnTo>
                  <a:lnTo>
                    <a:pt x="205" y="52"/>
                  </a:lnTo>
                  <a:lnTo>
                    <a:pt x="220" y="66"/>
                  </a:lnTo>
                  <a:lnTo>
                    <a:pt x="242" y="62"/>
                  </a:lnTo>
                  <a:lnTo>
                    <a:pt x="247" y="70"/>
                  </a:lnTo>
                  <a:lnTo>
                    <a:pt x="240" y="117"/>
                  </a:lnTo>
                  <a:lnTo>
                    <a:pt x="261" y="130"/>
                  </a:lnTo>
                  <a:lnTo>
                    <a:pt x="271" y="147"/>
                  </a:lnTo>
                  <a:lnTo>
                    <a:pt x="304" y="154"/>
                  </a:lnTo>
                  <a:lnTo>
                    <a:pt x="316" y="132"/>
                  </a:lnTo>
                  <a:lnTo>
                    <a:pt x="337" y="134"/>
                  </a:lnTo>
                  <a:lnTo>
                    <a:pt x="350" y="151"/>
                  </a:lnTo>
                  <a:lnTo>
                    <a:pt x="347" y="168"/>
                  </a:lnTo>
                  <a:lnTo>
                    <a:pt x="308" y="172"/>
                  </a:lnTo>
                  <a:lnTo>
                    <a:pt x="308" y="189"/>
                  </a:lnTo>
                  <a:lnTo>
                    <a:pt x="308" y="202"/>
                  </a:lnTo>
                  <a:lnTo>
                    <a:pt x="292" y="221"/>
                  </a:lnTo>
                  <a:lnTo>
                    <a:pt x="304" y="240"/>
                  </a:lnTo>
                  <a:lnTo>
                    <a:pt x="337" y="262"/>
                  </a:lnTo>
                  <a:lnTo>
                    <a:pt x="338" y="288"/>
                  </a:lnTo>
                  <a:lnTo>
                    <a:pt x="405" y="295"/>
                  </a:lnTo>
                  <a:lnTo>
                    <a:pt x="405" y="330"/>
                  </a:lnTo>
                  <a:lnTo>
                    <a:pt x="391" y="348"/>
                  </a:lnTo>
                  <a:lnTo>
                    <a:pt x="400" y="366"/>
                  </a:lnTo>
                  <a:lnTo>
                    <a:pt x="393" y="377"/>
                  </a:lnTo>
                  <a:lnTo>
                    <a:pt x="367" y="381"/>
                  </a:lnTo>
                  <a:lnTo>
                    <a:pt x="356" y="397"/>
                  </a:lnTo>
                  <a:lnTo>
                    <a:pt x="359" y="434"/>
                  </a:lnTo>
                  <a:lnTo>
                    <a:pt x="326" y="481"/>
                  </a:lnTo>
                  <a:lnTo>
                    <a:pt x="321" y="487"/>
                  </a:lnTo>
                  <a:lnTo>
                    <a:pt x="302" y="469"/>
                  </a:lnTo>
                  <a:lnTo>
                    <a:pt x="256" y="469"/>
                  </a:lnTo>
                  <a:lnTo>
                    <a:pt x="235" y="447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201" y="450"/>
                  </a:lnTo>
                  <a:lnTo>
                    <a:pt x="199" y="440"/>
                  </a:lnTo>
                  <a:lnTo>
                    <a:pt x="185" y="436"/>
                  </a:lnTo>
                  <a:lnTo>
                    <a:pt x="141" y="460"/>
                  </a:lnTo>
                  <a:lnTo>
                    <a:pt x="100" y="381"/>
                  </a:lnTo>
                  <a:lnTo>
                    <a:pt x="113" y="356"/>
                  </a:lnTo>
                  <a:lnTo>
                    <a:pt x="108" y="348"/>
                  </a:lnTo>
                  <a:lnTo>
                    <a:pt x="86" y="341"/>
                  </a:lnTo>
                  <a:lnTo>
                    <a:pt x="50" y="320"/>
                  </a:lnTo>
                  <a:lnTo>
                    <a:pt x="65" y="288"/>
                  </a:lnTo>
                  <a:lnTo>
                    <a:pt x="86" y="277"/>
                  </a:lnTo>
                  <a:lnTo>
                    <a:pt x="91" y="253"/>
                  </a:lnTo>
                  <a:lnTo>
                    <a:pt x="82" y="209"/>
                  </a:lnTo>
                  <a:lnTo>
                    <a:pt x="77" y="204"/>
                  </a:lnTo>
                  <a:lnTo>
                    <a:pt x="56" y="226"/>
                  </a:lnTo>
                  <a:lnTo>
                    <a:pt x="24" y="200"/>
                  </a:lnTo>
                  <a:lnTo>
                    <a:pt x="0" y="170"/>
                  </a:lnTo>
                  <a:lnTo>
                    <a:pt x="24" y="151"/>
                  </a:lnTo>
                  <a:lnTo>
                    <a:pt x="29" y="120"/>
                  </a:lnTo>
                  <a:lnTo>
                    <a:pt x="45" y="110"/>
                  </a:lnTo>
                  <a:lnTo>
                    <a:pt x="43" y="67"/>
                  </a:lnTo>
                  <a:lnTo>
                    <a:pt x="53" y="59"/>
                  </a:lnTo>
                  <a:lnTo>
                    <a:pt x="74" y="72"/>
                  </a:lnTo>
                  <a:lnTo>
                    <a:pt x="86" y="90"/>
                  </a:lnTo>
                  <a:lnTo>
                    <a:pt x="113" y="72"/>
                  </a:lnTo>
                  <a:lnTo>
                    <a:pt x="122" y="62"/>
                  </a:lnTo>
                  <a:lnTo>
                    <a:pt x="117" y="41"/>
                  </a:lnTo>
                  <a:lnTo>
                    <a:pt x="86" y="24"/>
                  </a:lnTo>
                  <a:lnTo>
                    <a:pt x="80" y="4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0" name="Freeform 1078"/>
            <p:cNvSpPr/>
            <p:nvPr/>
          </p:nvSpPr>
          <p:spPr bwMode="auto">
            <a:xfrm rot="356891">
              <a:off x="8201370" y="4356552"/>
              <a:ext cx="108710" cy="113836"/>
            </a:xfrm>
            <a:custGeom>
              <a:avLst/>
              <a:gdLst>
                <a:gd name="T0" fmla="*/ 19 w 73"/>
                <a:gd name="T1" fmla="*/ 51 h 76"/>
                <a:gd name="T2" fmla="*/ 0 w 73"/>
                <a:gd name="T3" fmla="*/ 34 h 76"/>
                <a:gd name="T4" fmla="*/ 9 w 73"/>
                <a:gd name="T5" fmla="*/ 23 h 76"/>
                <a:gd name="T6" fmla="*/ 16 w 73"/>
                <a:gd name="T7" fmla="*/ 0 h 76"/>
                <a:gd name="T8" fmla="*/ 38 w 73"/>
                <a:gd name="T9" fmla="*/ 9 h 76"/>
                <a:gd name="T10" fmla="*/ 48 w 73"/>
                <a:gd name="T11" fmla="*/ 24 h 76"/>
                <a:gd name="T12" fmla="*/ 40 w 73"/>
                <a:gd name="T13" fmla="*/ 34 h 76"/>
                <a:gd name="T14" fmla="*/ 19 w 73"/>
                <a:gd name="T15" fmla="*/ 51 h 76"/>
                <a:gd name="T16" fmla="*/ 19 w 73"/>
                <a:gd name="T17" fmla="*/ 5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76"/>
                <a:gd name="T29" fmla="*/ 73 w 73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76">
                  <a:moveTo>
                    <a:pt x="29" y="75"/>
                  </a:moveTo>
                  <a:lnTo>
                    <a:pt x="0" y="50"/>
                  </a:lnTo>
                  <a:lnTo>
                    <a:pt x="12" y="33"/>
                  </a:lnTo>
                  <a:lnTo>
                    <a:pt x="24" y="0"/>
                  </a:lnTo>
                  <a:lnTo>
                    <a:pt x="56" y="13"/>
                  </a:lnTo>
                  <a:lnTo>
                    <a:pt x="72" y="35"/>
                  </a:lnTo>
                  <a:lnTo>
                    <a:pt x="60" y="50"/>
                  </a:lnTo>
                  <a:lnTo>
                    <a:pt x="29" y="75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1" name="Freeform 1079"/>
            <p:cNvSpPr/>
            <p:nvPr/>
          </p:nvSpPr>
          <p:spPr bwMode="auto">
            <a:xfrm rot="356891">
              <a:off x="7589945" y="3858013"/>
              <a:ext cx="721903" cy="586169"/>
            </a:xfrm>
            <a:custGeom>
              <a:avLst/>
              <a:gdLst>
                <a:gd name="T0" fmla="*/ 312 w 478"/>
                <a:gd name="T1" fmla="*/ 219 h 385"/>
                <a:gd name="T2" fmla="*/ 304 w 478"/>
                <a:gd name="T3" fmla="*/ 243 h 385"/>
                <a:gd name="T4" fmla="*/ 295 w 478"/>
                <a:gd name="T5" fmla="*/ 255 h 385"/>
                <a:gd name="T6" fmla="*/ 277 w 478"/>
                <a:gd name="T7" fmla="*/ 276 h 385"/>
                <a:gd name="T8" fmla="*/ 251 w 478"/>
                <a:gd name="T9" fmla="*/ 272 h 385"/>
                <a:gd name="T10" fmla="*/ 229 w 478"/>
                <a:gd name="T11" fmla="*/ 259 h 385"/>
                <a:gd name="T12" fmla="*/ 217 w 478"/>
                <a:gd name="T13" fmla="*/ 266 h 385"/>
                <a:gd name="T14" fmla="*/ 170 w 478"/>
                <a:gd name="T15" fmla="*/ 260 h 385"/>
                <a:gd name="T16" fmla="*/ 169 w 478"/>
                <a:gd name="T17" fmla="*/ 241 h 385"/>
                <a:gd name="T18" fmla="*/ 146 w 478"/>
                <a:gd name="T19" fmla="*/ 225 h 385"/>
                <a:gd name="T20" fmla="*/ 138 w 478"/>
                <a:gd name="T21" fmla="*/ 211 h 385"/>
                <a:gd name="T22" fmla="*/ 148 w 478"/>
                <a:gd name="T23" fmla="*/ 197 h 385"/>
                <a:gd name="T24" fmla="*/ 148 w 478"/>
                <a:gd name="T25" fmla="*/ 189 h 385"/>
                <a:gd name="T26" fmla="*/ 148 w 478"/>
                <a:gd name="T27" fmla="*/ 177 h 385"/>
                <a:gd name="T28" fmla="*/ 176 w 478"/>
                <a:gd name="T29" fmla="*/ 174 h 385"/>
                <a:gd name="T30" fmla="*/ 178 w 478"/>
                <a:gd name="T31" fmla="*/ 161 h 385"/>
                <a:gd name="T32" fmla="*/ 169 w 478"/>
                <a:gd name="T33" fmla="*/ 149 h 385"/>
                <a:gd name="T34" fmla="*/ 155 w 478"/>
                <a:gd name="T35" fmla="*/ 148 h 385"/>
                <a:gd name="T36" fmla="*/ 146 w 478"/>
                <a:gd name="T37" fmla="*/ 163 h 385"/>
                <a:gd name="T38" fmla="*/ 124 w 478"/>
                <a:gd name="T39" fmla="*/ 159 h 385"/>
                <a:gd name="T40" fmla="*/ 116 w 478"/>
                <a:gd name="T41" fmla="*/ 145 h 385"/>
                <a:gd name="T42" fmla="*/ 101 w 478"/>
                <a:gd name="T43" fmla="*/ 136 h 385"/>
                <a:gd name="T44" fmla="*/ 105 w 478"/>
                <a:gd name="T45" fmla="*/ 102 h 385"/>
                <a:gd name="T46" fmla="*/ 103 w 478"/>
                <a:gd name="T47" fmla="*/ 97 h 385"/>
                <a:gd name="T48" fmla="*/ 87 w 478"/>
                <a:gd name="T49" fmla="*/ 100 h 385"/>
                <a:gd name="T50" fmla="*/ 76 w 478"/>
                <a:gd name="T51" fmla="*/ 90 h 385"/>
                <a:gd name="T52" fmla="*/ 48 w 478"/>
                <a:gd name="T53" fmla="*/ 82 h 385"/>
                <a:gd name="T54" fmla="*/ 34 w 478"/>
                <a:gd name="T55" fmla="*/ 65 h 385"/>
                <a:gd name="T56" fmla="*/ 0 w 478"/>
                <a:gd name="T57" fmla="*/ 52 h 385"/>
                <a:gd name="T58" fmla="*/ 4 w 478"/>
                <a:gd name="T59" fmla="*/ 36 h 385"/>
                <a:gd name="T60" fmla="*/ 17 w 478"/>
                <a:gd name="T61" fmla="*/ 30 h 385"/>
                <a:gd name="T62" fmla="*/ 41 w 478"/>
                <a:gd name="T63" fmla="*/ 52 h 385"/>
                <a:gd name="T64" fmla="*/ 48 w 478"/>
                <a:gd name="T65" fmla="*/ 52 h 385"/>
                <a:gd name="T66" fmla="*/ 72 w 478"/>
                <a:gd name="T67" fmla="*/ 49 h 385"/>
                <a:gd name="T68" fmla="*/ 85 w 478"/>
                <a:gd name="T69" fmla="*/ 38 h 385"/>
                <a:gd name="T70" fmla="*/ 104 w 478"/>
                <a:gd name="T71" fmla="*/ 53 h 385"/>
                <a:gd name="T72" fmla="*/ 112 w 478"/>
                <a:gd name="T73" fmla="*/ 39 h 385"/>
                <a:gd name="T74" fmla="*/ 114 w 478"/>
                <a:gd name="T75" fmla="*/ 31 h 385"/>
                <a:gd name="T76" fmla="*/ 130 w 478"/>
                <a:gd name="T77" fmla="*/ 22 h 385"/>
                <a:gd name="T78" fmla="*/ 132 w 478"/>
                <a:gd name="T79" fmla="*/ 4 h 385"/>
                <a:gd name="T80" fmla="*/ 148 w 478"/>
                <a:gd name="T81" fmla="*/ 0 h 385"/>
                <a:gd name="T82" fmla="*/ 188 w 478"/>
                <a:gd name="T83" fmla="*/ 26 h 385"/>
                <a:gd name="T84" fmla="*/ 215 w 478"/>
                <a:gd name="T85" fmla="*/ 38 h 385"/>
                <a:gd name="T86" fmla="*/ 269 w 478"/>
                <a:gd name="T87" fmla="*/ 128 h 385"/>
                <a:gd name="T88" fmla="*/ 266 w 478"/>
                <a:gd name="T89" fmla="*/ 138 h 385"/>
                <a:gd name="T90" fmla="*/ 301 w 478"/>
                <a:gd name="T91" fmla="*/ 156 h 385"/>
                <a:gd name="T92" fmla="*/ 310 w 478"/>
                <a:gd name="T93" fmla="*/ 171 h 385"/>
                <a:gd name="T94" fmla="*/ 327 w 478"/>
                <a:gd name="T95" fmla="*/ 179 h 385"/>
                <a:gd name="T96" fmla="*/ 335 w 478"/>
                <a:gd name="T97" fmla="*/ 194 h 385"/>
                <a:gd name="T98" fmla="*/ 325 w 478"/>
                <a:gd name="T99" fmla="*/ 199 h 385"/>
                <a:gd name="T100" fmla="*/ 308 w 478"/>
                <a:gd name="T101" fmla="*/ 194 h 385"/>
                <a:gd name="T102" fmla="*/ 282 w 478"/>
                <a:gd name="T103" fmla="*/ 194 h 385"/>
                <a:gd name="T104" fmla="*/ 259 w 478"/>
                <a:gd name="T105" fmla="*/ 185 h 385"/>
                <a:gd name="T106" fmla="*/ 249 w 478"/>
                <a:gd name="T107" fmla="*/ 194 h 385"/>
                <a:gd name="T108" fmla="*/ 270 w 478"/>
                <a:gd name="T109" fmla="*/ 199 h 385"/>
                <a:gd name="T110" fmla="*/ 293 w 478"/>
                <a:gd name="T111" fmla="*/ 210 h 385"/>
                <a:gd name="T112" fmla="*/ 312 w 478"/>
                <a:gd name="T113" fmla="*/ 219 h 385"/>
                <a:gd name="T114" fmla="*/ 312 w 478"/>
                <a:gd name="T115" fmla="*/ 219 h 3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8"/>
                <a:gd name="T175" fmla="*/ 0 h 385"/>
                <a:gd name="T176" fmla="*/ 478 w 478"/>
                <a:gd name="T177" fmla="*/ 385 h 3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8" h="385">
                  <a:moveTo>
                    <a:pt x="444" y="304"/>
                  </a:moveTo>
                  <a:lnTo>
                    <a:pt x="433" y="337"/>
                  </a:lnTo>
                  <a:lnTo>
                    <a:pt x="420" y="355"/>
                  </a:lnTo>
                  <a:lnTo>
                    <a:pt x="394" y="384"/>
                  </a:lnTo>
                  <a:lnTo>
                    <a:pt x="356" y="377"/>
                  </a:lnTo>
                  <a:lnTo>
                    <a:pt x="326" y="359"/>
                  </a:lnTo>
                  <a:lnTo>
                    <a:pt x="308" y="369"/>
                  </a:lnTo>
                  <a:lnTo>
                    <a:pt x="242" y="362"/>
                  </a:lnTo>
                  <a:lnTo>
                    <a:pt x="241" y="335"/>
                  </a:lnTo>
                  <a:lnTo>
                    <a:pt x="208" y="313"/>
                  </a:lnTo>
                  <a:lnTo>
                    <a:pt x="196" y="294"/>
                  </a:lnTo>
                  <a:lnTo>
                    <a:pt x="212" y="275"/>
                  </a:lnTo>
                  <a:lnTo>
                    <a:pt x="212" y="262"/>
                  </a:lnTo>
                  <a:lnTo>
                    <a:pt x="212" y="245"/>
                  </a:lnTo>
                  <a:lnTo>
                    <a:pt x="251" y="241"/>
                  </a:lnTo>
                  <a:lnTo>
                    <a:pt x="253" y="224"/>
                  </a:lnTo>
                  <a:lnTo>
                    <a:pt x="241" y="207"/>
                  </a:lnTo>
                  <a:lnTo>
                    <a:pt x="220" y="205"/>
                  </a:lnTo>
                  <a:lnTo>
                    <a:pt x="208" y="227"/>
                  </a:lnTo>
                  <a:lnTo>
                    <a:pt x="175" y="220"/>
                  </a:lnTo>
                  <a:lnTo>
                    <a:pt x="165" y="202"/>
                  </a:lnTo>
                  <a:lnTo>
                    <a:pt x="144" y="190"/>
                  </a:lnTo>
                  <a:lnTo>
                    <a:pt x="150" y="142"/>
                  </a:lnTo>
                  <a:lnTo>
                    <a:pt x="146" y="134"/>
                  </a:lnTo>
                  <a:lnTo>
                    <a:pt x="124" y="139"/>
                  </a:lnTo>
                  <a:lnTo>
                    <a:pt x="109" y="125"/>
                  </a:lnTo>
                  <a:lnTo>
                    <a:pt x="69" y="114"/>
                  </a:lnTo>
                  <a:lnTo>
                    <a:pt x="48" y="92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4" y="41"/>
                  </a:lnTo>
                  <a:lnTo>
                    <a:pt x="59" y="72"/>
                  </a:lnTo>
                  <a:lnTo>
                    <a:pt x="69" y="72"/>
                  </a:lnTo>
                  <a:lnTo>
                    <a:pt x="102" y="68"/>
                  </a:lnTo>
                  <a:lnTo>
                    <a:pt x="122" y="53"/>
                  </a:lnTo>
                  <a:lnTo>
                    <a:pt x="148" y="74"/>
                  </a:lnTo>
                  <a:lnTo>
                    <a:pt x="160" y="55"/>
                  </a:lnTo>
                  <a:lnTo>
                    <a:pt x="162" y="43"/>
                  </a:lnTo>
                  <a:lnTo>
                    <a:pt x="184" y="31"/>
                  </a:lnTo>
                  <a:lnTo>
                    <a:pt x="189" y="4"/>
                  </a:lnTo>
                  <a:lnTo>
                    <a:pt x="212" y="0"/>
                  </a:lnTo>
                  <a:lnTo>
                    <a:pt x="267" y="36"/>
                  </a:lnTo>
                  <a:lnTo>
                    <a:pt x="306" y="53"/>
                  </a:lnTo>
                  <a:lnTo>
                    <a:pt x="383" y="178"/>
                  </a:lnTo>
                  <a:lnTo>
                    <a:pt x="378" y="192"/>
                  </a:lnTo>
                  <a:lnTo>
                    <a:pt x="428" y="216"/>
                  </a:lnTo>
                  <a:lnTo>
                    <a:pt x="442" y="238"/>
                  </a:lnTo>
                  <a:lnTo>
                    <a:pt x="466" y="249"/>
                  </a:lnTo>
                  <a:lnTo>
                    <a:pt x="477" y="270"/>
                  </a:lnTo>
                  <a:lnTo>
                    <a:pt x="462" y="277"/>
                  </a:lnTo>
                  <a:lnTo>
                    <a:pt x="438" y="269"/>
                  </a:lnTo>
                  <a:lnTo>
                    <a:pt x="400" y="269"/>
                  </a:lnTo>
                  <a:lnTo>
                    <a:pt x="368" y="258"/>
                  </a:lnTo>
                  <a:lnTo>
                    <a:pt x="354" y="269"/>
                  </a:lnTo>
                  <a:lnTo>
                    <a:pt x="385" y="277"/>
                  </a:lnTo>
                  <a:lnTo>
                    <a:pt x="416" y="291"/>
                  </a:lnTo>
                  <a:lnTo>
                    <a:pt x="444" y="304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2" name="Freeform 1080"/>
            <p:cNvSpPr/>
            <p:nvPr/>
          </p:nvSpPr>
          <p:spPr bwMode="auto">
            <a:xfrm rot="356891">
              <a:off x="6638049" y="4162230"/>
              <a:ext cx="986884" cy="626946"/>
            </a:xfrm>
            <a:custGeom>
              <a:avLst/>
              <a:gdLst>
                <a:gd name="T0" fmla="*/ 63 w 654"/>
                <a:gd name="T1" fmla="*/ 275 h 411"/>
                <a:gd name="T2" fmla="*/ 116 w 654"/>
                <a:gd name="T3" fmla="*/ 261 h 411"/>
                <a:gd name="T4" fmla="*/ 120 w 654"/>
                <a:gd name="T5" fmla="*/ 233 h 411"/>
                <a:gd name="T6" fmla="*/ 198 w 654"/>
                <a:gd name="T7" fmla="*/ 230 h 411"/>
                <a:gd name="T8" fmla="*/ 235 w 654"/>
                <a:gd name="T9" fmla="*/ 256 h 411"/>
                <a:gd name="T10" fmla="*/ 267 w 654"/>
                <a:gd name="T11" fmla="*/ 238 h 411"/>
                <a:gd name="T12" fmla="*/ 281 w 654"/>
                <a:gd name="T13" fmla="*/ 256 h 411"/>
                <a:gd name="T14" fmla="*/ 304 w 654"/>
                <a:gd name="T15" fmla="*/ 228 h 411"/>
                <a:gd name="T16" fmla="*/ 311 w 654"/>
                <a:gd name="T17" fmla="*/ 261 h 411"/>
                <a:gd name="T18" fmla="*/ 331 w 654"/>
                <a:gd name="T19" fmla="*/ 275 h 411"/>
                <a:gd name="T20" fmla="*/ 370 w 654"/>
                <a:gd name="T21" fmla="*/ 250 h 411"/>
                <a:gd name="T22" fmla="*/ 433 w 654"/>
                <a:gd name="T23" fmla="*/ 210 h 411"/>
                <a:gd name="T24" fmla="*/ 428 w 654"/>
                <a:gd name="T25" fmla="*/ 145 h 411"/>
                <a:gd name="T26" fmla="*/ 434 w 654"/>
                <a:gd name="T27" fmla="*/ 122 h 411"/>
                <a:gd name="T28" fmla="*/ 393 w 654"/>
                <a:gd name="T29" fmla="*/ 101 h 411"/>
                <a:gd name="T30" fmla="*/ 364 w 654"/>
                <a:gd name="T31" fmla="*/ 101 h 411"/>
                <a:gd name="T32" fmla="*/ 322 w 654"/>
                <a:gd name="T33" fmla="*/ 84 h 411"/>
                <a:gd name="T34" fmla="*/ 298 w 654"/>
                <a:gd name="T35" fmla="*/ 57 h 411"/>
                <a:gd name="T36" fmla="*/ 275 w 654"/>
                <a:gd name="T37" fmla="*/ 56 h 411"/>
                <a:gd name="T38" fmla="*/ 224 w 654"/>
                <a:gd name="T39" fmla="*/ 56 h 411"/>
                <a:gd name="T40" fmla="*/ 131 w 654"/>
                <a:gd name="T41" fmla="*/ 0 h 411"/>
                <a:gd name="T42" fmla="*/ 112 w 654"/>
                <a:gd name="T43" fmla="*/ 6 h 411"/>
                <a:gd name="T44" fmla="*/ 54 w 654"/>
                <a:gd name="T45" fmla="*/ 6 h 411"/>
                <a:gd name="T46" fmla="*/ 63 w 654"/>
                <a:gd name="T47" fmla="*/ 28 h 411"/>
                <a:gd name="T48" fmla="*/ 88 w 654"/>
                <a:gd name="T49" fmla="*/ 35 h 411"/>
                <a:gd name="T50" fmla="*/ 60 w 654"/>
                <a:gd name="T51" fmla="*/ 56 h 411"/>
                <a:gd name="T52" fmla="*/ 60 w 654"/>
                <a:gd name="T53" fmla="*/ 82 h 411"/>
                <a:gd name="T54" fmla="*/ 76 w 654"/>
                <a:gd name="T55" fmla="*/ 107 h 411"/>
                <a:gd name="T56" fmla="*/ 97 w 654"/>
                <a:gd name="T57" fmla="*/ 163 h 411"/>
                <a:gd name="T58" fmla="*/ 83 w 654"/>
                <a:gd name="T59" fmla="*/ 172 h 411"/>
                <a:gd name="T60" fmla="*/ 12 w 654"/>
                <a:gd name="T61" fmla="*/ 201 h 411"/>
                <a:gd name="T62" fmla="*/ 10 w 654"/>
                <a:gd name="T63" fmla="*/ 226 h 411"/>
                <a:gd name="T64" fmla="*/ 23 w 654"/>
                <a:gd name="T65" fmla="*/ 257 h 411"/>
                <a:gd name="T66" fmla="*/ 53 w 654"/>
                <a:gd name="T67" fmla="*/ 296 h 4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4"/>
                <a:gd name="T103" fmla="*/ 0 h 411"/>
                <a:gd name="T104" fmla="*/ 654 w 654"/>
                <a:gd name="T105" fmla="*/ 411 h 4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4" h="411">
                  <a:moveTo>
                    <a:pt x="76" y="410"/>
                  </a:moveTo>
                  <a:lnTo>
                    <a:pt x="90" y="380"/>
                  </a:lnTo>
                  <a:lnTo>
                    <a:pt x="129" y="346"/>
                  </a:lnTo>
                  <a:lnTo>
                    <a:pt x="166" y="361"/>
                  </a:lnTo>
                  <a:lnTo>
                    <a:pt x="190" y="346"/>
                  </a:lnTo>
                  <a:lnTo>
                    <a:pt x="171" y="322"/>
                  </a:lnTo>
                  <a:lnTo>
                    <a:pt x="181" y="310"/>
                  </a:lnTo>
                  <a:lnTo>
                    <a:pt x="282" y="317"/>
                  </a:lnTo>
                  <a:lnTo>
                    <a:pt x="317" y="342"/>
                  </a:lnTo>
                  <a:lnTo>
                    <a:pt x="335" y="353"/>
                  </a:lnTo>
                  <a:lnTo>
                    <a:pt x="361" y="335"/>
                  </a:lnTo>
                  <a:lnTo>
                    <a:pt x="380" y="329"/>
                  </a:lnTo>
                  <a:lnTo>
                    <a:pt x="385" y="353"/>
                  </a:lnTo>
                  <a:lnTo>
                    <a:pt x="401" y="353"/>
                  </a:lnTo>
                  <a:lnTo>
                    <a:pt x="411" y="337"/>
                  </a:lnTo>
                  <a:lnTo>
                    <a:pt x="433" y="315"/>
                  </a:lnTo>
                  <a:lnTo>
                    <a:pt x="444" y="330"/>
                  </a:lnTo>
                  <a:lnTo>
                    <a:pt x="444" y="361"/>
                  </a:lnTo>
                  <a:lnTo>
                    <a:pt x="454" y="375"/>
                  </a:lnTo>
                  <a:lnTo>
                    <a:pt x="473" y="380"/>
                  </a:lnTo>
                  <a:lnTo>
                    <a:pt x="495" y="357"/>
                  </a:lnTo>
                  <a:lnTo>
                    <a:pt x="528" y="346"/>
                  </a:lnTo>
                  <a:lnTo>
                    <a:pt x="588" y="289"/>
                  </a:lnTo>
                  <a:lnTo>
                    <a:pt x="617" y="291"/>
                  </a:lnTo>
                  <a:lnTo>
                    <a:pt x="653" y="279"/>
                  </a:lnTo>
                  <a:lnTo>
                    <a:pt x="611" y="200"/>
                  </a:lnTo>
                  <a:lnTo>
                    <a:pt x="624" y="176"/>
                  </a:lnTo>
                  <a:lnTo>
                    <a:pt x="619" y="168"/>
                  </a:lnTo>
                  <a:lnTo>
                    <a:pt x="598" y="161"/>
                  </a:lnTo>
                  <a:lnTo>
                    <a:pt x="561" y="139"/>
                  </a:lnTo>
                  <a:lnTo>
                    <a:pt x="543" y="127"/>
                  </a:lnTo>
                  <a:lnTo>
                    <a:pt x="519" y="139"/>
                  </a:lnTo>
                  <a:lnTo>
                    <a:pt x="492" y="117"/>
                  </a:lnTo>
                  <a:lnTo>
                    <a:pt x="458" y="117"/>
                  </a:lnTo>
                  <a:lnTo>
                    <a:pt x="432" y="101"/>
                  </a:lnTo>
                  <a:lnTo>
                    <a:pt x="425" y="79"/>
                  </a:lnTo>
                  <a:lnTo>
                    <a:pt x="411" y="66"/>
                  </a:lnTo>
                  <a:lnTo>
                    <a:pt x="392" y="77"/>
                  </a:lnTo>
                  <a:lnTo>
                    <a:pt x="375" y="69"/>
                  </a:lnTo>
                  <a:lnTo>
                    <a:pt x="320" y="77"/>
                  </a:lnTo>
                  <a:lnTo>
                    <a:pt x="260" y="64"/>
                  </a:lnTo>
                  <a:lnTo>
                    <a:pt x="188" y="0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45" y="9"/>
                  </a:lnTo>
                  <a:lnTo>
                    <a:pt x="78" y="9"/>
                  </a:lnTo>
                  <a:lnTo>
                    <a:pt x="69" y="17"/>
                  </a:lnTo>
                  <a:lnTo>
                    <a:pt x="90" y="38"/>
                  </a:lnTo>
                  <a:lnTo>
                    <a:pt x="109" y="42"/>
                  </a:lnTo>
                  <a:lnTo>
                    <a:pt x="126" y="48"/>
                  </a:lnTo>
                  <a:lnTo>
                    <a:pt x="118" y="62"/>
                  </a:lnTo>
                  <a:lnTo>
                    <a:pt x="85" y="77"/>
                  </a:lnTo>
                  <a:lnTo>
                    <a:pt x="78" y="103"/>
                  </a:lnTo>
                  <a:lnTo>
                    <a:pt x="85" y="112"/>
                  </a:lnTo>
                  <a:lnTo>
                    <a:pt x="90" y="146"/>
                  </a:lnTo>
                  <a:lnTo>
                    <a:pt x="109" y="147"/>
                  </a:lnTo>
                  <a:lnTo>
                    <a:pt x="129" y="173"/>
                  </a:lnTo>
                  <a:lnTo>
                    <a:pt x="138" y="225"/>
                  </a:lnTo>
                  <a:lnTo>
                    <a:pt x="131" y="243"/>
                  </a:lnTo>
                  <a:lnTo>
                    <a:pt x="118" y="238"/>
                  </a:lnTo>
                  <a:lnTo>
                    <a:pt x="81" y="267"/>
                  </a:lnTo>
                  <a:lnTo>
                    <a:pt x="17" y="278"/>
                  </a:lnTo>
                  <a:lnTo>
                    <a:pt x="0" y="295"/>
                  </a:lnTo>
                  <a:lnTo>
                    <a:pt x="13" y="313"/>
                  </a:lnTo>
                  <a:lnTo>
                    <a:pt x="16" y="351"/>
                  </a:lnTo>
                  <a:lnTo>
                    <a:pt x="33" y="355"/>
                  </a:lnTo>
                  <a:lnTo>
                    <a:pt x="76" y="410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3" name="Freeform 1081"/>
            <p:cNvSpPr/>
            <p:nvPr/>
          </p:nvSpPr>
          <p:spPr bwMode="auto">
            <a:xfrm rot="356891">
              <a:off x="5248636" y="3956266"/>
              <a:ext cx="1584790" cy="1219913"/>
            </a:xfrm>
            <a:custGeom>
              <a:avLst/>
              <a:gdLst>
                <a:gd name="T0" fmla="*/ 286 w 1051"/>
                <a:gd name="T1" fmla="*/ 49 h 799"/>
                <a:gd name="T2" fmla="*/ 274 w 1051"/>
                <a:gd name="T3" fmla="*/ 18 h 799"/>
                <a:gd name="T4" fmla="*/ 320 w 1051"/>
                <a:gd name="T5" fmla="*/ 0 h 799"/>
                <a:gd name="T6" fmla="*/ 329 w 1051"/>
                <a:gd name="T7" fmla="*/ 33 h 799"/>
                <a:gd name="T8" fmla="*/ 373 w 1051"/>
                <a:gd name="T9" fmla="*/ 72 h 799"/>
                <a:gd name="T10" fmla="*/ 396 w 1051"/>
                <a:gd name="T11" fmla="*/ 72 h 799"/>
                <a:gd name="T12" fmla="*/ 414 w 1051"/>
                <a:gd name="T13" fmla="*/ 108 h 799"/>
                <a:gd name="T14" fmla="*/ 460 w 1051"/>
                <a:gd name="T15" fmla="*/ 103 h 799"/>
                <a:gd name="T16" fmla="*/ 481 w 1051"/>
                <a:gd name="T17" fmla="*/ 85 h 799"/>
                <a:gd name="T18" fmla="*/ 495 w 1051"/>
                <a:gd name="T19" fmla="*/ 103 h 799"/>
                <a:gd name="T20" fmla="*/ 545 w 1051"/>
                <a:gd name="T21" fmla="*/ 97 h 799"/>
                <a:gd name="T22" fmla="*/ 555 w 1051"/>
                <a:gd name="T23" fmla="*/ 111 h 799"/>
                <a:gd name="T24" fmla="*/ 607 w 1051"/>
                <a:gd name="T25" fmla="*/ 133 h 799"/>
                <a:gd name="T26" fmla="*/ 670 w 1051"/>
                <a:gd name="T27" fmla="*/ 141 h 799"/>
                <a:gd name="T28" fmla="*/ 700 w 1051"/>
                <a:gd name="T29" fmla="*/ 150 h 799"/>
                <a:gd name="T30" fmla="*/ 727 w 1051"/>
                <a:gd name="T31" fmla="*/ 170 h 799"/>
                <a:gd name="T32" fmla="*/ 730 w 1051"/>
                <a:gd name="T33" fmla="*/ 220 h 799"/>
                <a:gd name="T34" fmla="*/ 694 w 1051"/>
                <a:gd name="T35" fmla="*/ 238 h 799"/>
                <a:gd name="T36" fmla="*/ 637 w 1051"/>
                <a:gd name="T37" fmla="*/ 259 h 799"/>
                <a:gd name="T38" fmla="*/ 649 w 1051"/>
                <a:gd name="T39" fmla="*/ 298 h 799"/>
                <a:gd name="T40" fmla="*/ 692 w 1051"/>
                <a:gd name="T41" fmla="*/ 341 h 799"/>
                <a:gd name="T42" fmla="*/ 672 w 1051"/>
                <a:gd name="T43" fmla="*/ 411 h 799"/>
                <a:gd name="T44" fmla="*/ 637 w 1051"/>
                <a:gd name="T45" fmla="*/ 368 h 799"/>
                <a:gd name="T46" fmla="*/ 624 w 1051"/>
                <a:gd name="T47" fmla="*/ 350 h 799"/>
                <a:gd name="T48" fmla="*/ 587 w 1051"/>
                <a:gd name="T49" fmla="*/ 343 h 799"/>
                <a:gd name="T50" fmla="*/ 557 w 1051"/>
                <a:gd name="T51" fmla="*/ 372 h 799"/>
                <a:gd name="T52" fmla="*/ 533 w 1051"/>
                <a:gd name="T53" fmla="*/ 390 h 799"/>
                <a:gd name="T54" fmla="*/ 498 w 1051"/>
                <a:gd name="T55" fmla="*/ 382 h 799"/>
                <a:gd name="T56" fmla="*/ 481 w 1051"/>
                <a:gd name="T57" fmla="*/ 412 h 799"/>
                <a:gd name="T58" fmla="*/ 522 w 1051"/>
                <a:gd name="T59" fmla="*/ 446 h 799"/>
                <a:gd name="T60" fmla="*/ 461 w 1051"/>
                <a:gd name="T61" fmla="*/ 455 h 799"/>
                <a:gd name="T62" fmla="*/ 443 w 1051"/>
                <a:gd name="T63" fmla="*/ 433 h 799"/>
                <a:gd name="T64" fmla="*/ 404 w 1051"/>
                <a:gd name="T65" fmla="*/ 439 h 799"/>
                <a:gd name="T66" fmla="*/ 396 w 1051"/>
                <a:gd name="T67" fmla="*/ 410 h 799"/>
                <a:gd name="T68" fmla="*/ 375 w 1051"/>
                <a:gd name="T69" fmla="*/ 394 h 799"/>
                <a:gd name="T70" fmla="*/ 370 w 1051"/>
                <a:gd name="T71" fmla="*/ 416 h 799"/>
                <a:gd name="T72" fmla="*/ 349 w 1051"/>
                <a:gd name="T73" fmla="*/ 434 h 799"/>
                <a:gd name="T74" fmla="*/ 315 w 1051"/>
                <a:gd name="T75" fmla="*/ 495 h 799"/>
                <a:gd name="T76" fmla="*/ 303 w 1051"/>
                <a:gd name="T77" fmla="*/ 566 h 799"/>
                <a:gd name="T78" fmla="*/ 257 w 1051"/>
                <a:gd name="T79" fmla="*/ 579 h 799"/>
                <a:gd name="T80" fmla="*/ 190 w 1051"/>
                <a:gd name="T81" fmla="*/ 464 h 799"/>
                <a:gd name="T82" fmla="*/ 152 w 1051"/>
                <a:gd name="T83" fmla="*/ 442 h 799"/>
                <a:gd name="T84" fmla="*/ 153 w 1051"/>
                <a:gd name="T85" fmla="*/ 412 h 799"/>
                <a:gd name="T86" fmla="*/ 120 w 1051"/>
                <a:gd name="T87" fmla="*/ 416 h 799"/>
                <a:gd name="T88" fmla="*/ 88 w 1051"/>
                <a:gd name="T89" fmla="*/ 361 h 799"/>
                <a:gd name="T90" fmla="*/ 83 w 1051"/>
                <a:gd name="T91" fmla="*/ 254 h 799"/>
                <a:gd name="T92" fmla="*/ 78 w 1051"/>
                <a:gd name="T93" fmla="*/ 197 h 799"/>
                <a:gd name="T94" fmla="*/ 0 w 1051"/>
                <a:gd name="T95" fmla="*/ 95 h 799"/>
                <a:gd name="T96" fmla="*/ 11 w 1051"/>
                <a:gd name="T97" fmla="*/ 67 h 799"/>
                <a:gd name="T98" fmla="*/ 115 w 1051"/>
                <a:gd name="T99" fmla="*/ 72 h 799"/>
                <a:gd name="T100" fmla="*/ 148 w 1051"/>
                <a:gd name="T101" fmla="*/ 79 h 799"/>
                <a:gd name="T102" fmla="*/ 203 w 1051"/>
                <a:gd name="T103" fmla="*/ 107 h 799"/>
                <a:gd name="T104" fmla="*/ 210 w 1051"/>
                <a:gd name="T105" fmla="*/ 75 h 799"/>
                <a:gd name="T106" fmla="*/ 243 w 1051"/>
                <a:gd name="T107" fmla="*/ 81 h 799"/>
                <a:gd name="T108" fmla="*/ 277 w 1051"/>
                <a:gd name="T109" fmla="*/ 74 h 799"/>
                <a:gd name="T110" fmla="*/ 277 w 1051"/>
                <a:gd name="T111" fmla="*/ 72 h 7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1"/>
                <a:gd name="T169" fmla="*/ 0 h 799"/>
                <a:gd name="T170" fmla="*/ 1051 w 1051"/>
                <a:gd name="T171" fmla="*/ 799 h 7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1" h="799">
                  <a:moveTo>
                    <a:pt x="396" y="99"/>
                  </a:moveTo>
                  <a:lnTo>
                    <a:pt x="409" y="67"/>
                  </a:lnTo>
                  <a:lnTo>
                    <a:pt x="394" y="50"/>
                  </a:lnTo>
                  <a:lnTo>
                    <a:pt x="392" y="24"/>
                  </a:lnTo>
                  <a:lnTo>
                    <a:pt x="447" y="0"/>
                  </a:lnTo>
                  <a:lnTo>
                    <a:pt x="459" y="0"/>
                  </a:lnTo>
                  <a:lnTo>
                    <a:pt x="468" y="19"/>
                  </a:lnTo>
                  <a:lnTo>
                    <a:pt x="471" y="46"/>
                  </a:lnTo>
                  <a:lnTo>
                    <a:pt x="497" y="63"/>
                  </a:lnTo>
                  <a:lnTo>
                    <a:pt x="533" y="99"/>
                  </a:lnTo>
                  <a:lnTo>
                    <a:pt x="552" y="85"/>
                  </a:lnTo>
                  <a:lnTo>
                    <a:pt x="565" y="99"/>
                  </a:lnTo>
                  <a:lnTo>
                    <a:pt x="569" y="133"/>
                  </a:lnTo>
                  <a:lnTo>
                    <a:pt x="591" y="149"/>
                  </a:lnTo>
                  <a:lnTo>
                    <a:pt x="648" y="154"/>
                  </a:lnTo>
                  <a:lnTo>
                    <a:pt x="657" y="142"/>
                  </a:lnTo>
                  <a:lnTo>
                    <a:pt x="655" y="127"/>
                  </a:lnTo>
                  <a:lnTo>
                    <a:pt x="688" y="118"/>
                  </a:lnTo>
                  <a:lnTo>
                    <a:pt x="705" y="123"/>
                  </a:lnTo>
                  <a:lnTo>
                    <a:pt x="708" y="142"/>
                  </a:lnTo>
                  <a:lnTo>
                    <a:pt x="722" y="145"/>
                  </a:lnTo>
                  <a:lnTo>
                    <a:pt x="780" y="133"/>
                  </a:lnTo>
                  <a:lnTo>
                    <a:pt x="791" y="138"/>
                  </a:lnTo>
                  <a:lnTo>
                    <a:pt x="793" y="154"/>
                  </a:lnTo>
                  <a:lnTo>
                    <a:pt x="817" y="160"/>
                  </a:lnTo>
                  <a:lnTo>
                    <a:pt x="868" y="184"/>
                  </a:lnTo>
                  <a:lnTo>
                    <a:pt x="896" y="173"/>
                  </a:lnTo>
                  <a:lnTo>
                    <a:pt x="957" y="195"/>
                  </a:lnTo>
                  <a:lnTo>
                    <a:pt x="971" y="213"/>
                  </a:lnTo>
                  <a:lnTo>
                    <a:pt x="1001" y="207"/>
                  </a:lnTo>
                  <a:lnTo>
                    <a:pt x="1021" y="208"/>
                  </a:lnTo>
                  <a:lnTo>
                    <a:pt x="1040" y="234"/>
                  </a:lnTo>
                  <a:lnTo>
                    <a:pt x="1050" y="286"/>
                  </a:lnTo>
                  <a:lnTo>
                    <a:pt x="1043" y="304"/>
                  </a:lnTo>
                  <a:lnTo>
                    <a:pt x="1030" y="299"/>
                  </a:lnTo>
                  <a:lnTo>
                    <a:pt x="992" y="328"/>
                  </a:lnTo>
                  <a:lnTo>
                    <a:pt x="928" y="339"/>
                  </a:lnTo>
                  <a:lnTo>
                    <a:pt x="911" y="356"/>
                  </a:lnTo>
                  <a:lnTo>
                    <a:pt x="925" y="374"/>
                  </a:lnTo>
                  <a:lnTo>
                    <a:pt x="927" y="412"/>
                  </a:lnTo>
                  <a:lnTo>
                    <a:pt x="944" y="416"/>
                  </a:lnTo>
                  <a:lnTo>
                    <a:pt x="988" y="470"/>
                  </a:lnTo>
                  <a:lnTo>
                    <a:pt x="990" y="544"/>
                  </a:lnTo>
                  <a:lnTo>
                    <a:pt x="961" y="566"/>
                  </a:lnTo>
                  <a:lnTo>
                    <a:pt x="935" y="540"/>
                  </a:lnTo>
                  <a:lnTo>
                    <a:pt x="911" y="506"/>
                  </a:lnTo>
                  <a:lnTo>
                    <a:pt x="909" y="487"/>
                  </a:lnTo>
                  <a:lnTo>
                    <a:pt x="892" y="482"/>
                  </a:lnTo>
                  <a:lnTo>
                    <a:pt x="872" y="489"/>
                  </a:lnTo>
                  <a:lnTo>
                    <a:pt x="839" y="473"/>
                  </a:lnTo>
                  <a:lnTo>
                    <a:pt x="823" y="511"/>
                  </a:lnTo>
                  <a:lnTo>
                    <a:pt x="796" y="513"/>
                  </a:lnTo>
                  <a:lnTo>
                    <a:pt x="775" y="544"/>
                  </a:lnTo>
                  <a:lnTo>
                    <a:pt x="762" y="537"/>
                  </a:lnTo>
                  <a:lnTo>
                    <a:pt x="743" y="544"/>
                  </a:lnTo>
                  <a:lnTo>
                    <a:pt x="712" y="526"/>
                  </a:lnTo>
                  <a:lnTo>
                    <a:pt x="688" y="555"/>
                  </a:lnTo>
                  <a:lnTo>
                    <a:pt x="688" y="568"/>
                  </a:lnTo>
                  <a:lnTo>
                    <a:pt x="736" y="595"/>
                  </a:lnTo>
                  <a:lnTo>
                    <a:pt x="746" y="614"/>
                  </a:lnTo>
                  <a:lnTo>
                    <a:pt x="712" y="627"/>
                  </a:lnTo>
                  <a:lnTo>
                    <a:pt x="659" y="626"/>
                  </a:lnTo>
                  <a:lnTo>
                    <a:pt x="653" y="603"/>
                  </a:lnTo>
                  <a:lnTo>
                    <a:pt x="633" y="597"/>
                  </a:lnTo>
                  <a:lnTo>
                    <a:pt x="600" y="617"/>
                  </a:lnTo>
                  <a:lnTo>
                    <a:pt x="578" y="605"/>
                  </a:lnTo>
                  <a:lnTo>
                    <a:pt x="576" y="576"/>
                  </a:lnTo>
                  <a:lnTo>
                    <a:pt x="565" y="564"/>
                  </a:lnTo>
                  <a:lnTo>
                    <a:pt x="565" y="548"/>
                  </a:lnTo>
                  <a:lnTo>
                    <a:pt x="535" y="542"/>
                  </a:lnTo>
                  <a:lnTo>
                    <a:pt x="526" y="550"/>
                  </a:lnTo>
                  <a:lnTo>
                    <a:pt x="530" y="573"/>
                  </a:lnTo>
                  <a:lnTo>
                    <a:pt x="506" y="583"/>
                  </a:lnTo>
                  <a:lnTo>
                    <a:pt x="499" y="599"/>
                  </a:lnTo>
                  <a:lnTo>
                    <a:pt x="506" y="619"/>
                  </a:lnTo>
                  <a:lnTo>
                    <a:pt x="451" y="682"/>
                  </a:lnTo>
                  <a:lnTo>
                    <a:pt x="459" y="757"/>
                  </a:lnTo>
                  <a:lnTo>
                    <a:pt x="433" y="780"/>
                  </a:lnTo>
                  <a:lnTo>
                    <a:pt x="420" y="766"/>
                  </a:lnTo>
                  <a:lnTo>
                    <a:pt x="368" y="798"/>
                  </a:lnTo>
                  <a:lnTo>
                    <a:pt x="348" y="786"/>
                  </a:lnTo>
                  <a:lnTo>
                    <a:pt x="272" y="639"/>
                  </a:lnTo>
                  <a:lnTo>
                    <a:pt x="241" y="617"/>
                  </a:lnTo>
                  <a:lnTo>
                    <a:pt x="217" y="610"/>
                  </a:lnTo>
                  <a:lnTo>
                    <a:pt x="205" y="590"/>
                  </a:lnTo>
                  <a:lnTo>
                    <a:pt x="219" y="568"/>
                  </a:lnTo>
                  <a:lnTo>
                    <a:pt x="197" y="550"/>
                  </a:lnTo>
                  <a:lnTo>
                    <a:pt x="171" y="573"/>
                  </a:lnTo>
                  <a:lnTo>
                    <a:pt x="145" y="576"/>
                  </a:lnTo>
                  <a:lnTo>
                    <a:pt x="126" y="497"/>
                  </a:lnTo>
                  <a:lnTo>
                    <a:pt x="122" y="477"/>
                  </a:lnTo>
                  <a:lnTo>
                    <a:pt x="118" y="350"/>
                  </a:lnTo>
                  <a:lnTo>
                    <a:pt x="93" y="286"/>
                  </a:lnTo>
                  <a:lnTo>
                    <a:pt x="112" y="272"/>
                  </a:lnTo>
                  <a:lnTo>
                    <a:pt x="61" y="180"/>
                  </a:lnTo>
                  <a:lnTo>
                    <a:pt x="0" y="131"/>
                  </a:lnTo>
                  <a:lnTo>
                    <a:pt x="9" y="103"/>
                  </a:lnTo>
                  <a:lnTo>
                    <a:pt x="16" y="94"/>
                  </a:lnTo>
                  <a:lnTo>
                    <a:pt x="105" y="80"/>
                  </a:lnTo>
                  <a:lnTo>
                    <a:pt x="164" y="99"/>
                  </a:lnTo>
                  <a:lnTo>
                    <a:pt x="199" y="87"/>
                  </a:lnTo>
                  <a:lnTo>
                    <a:pt x="212" y="109"/>
                  </a:lnTo>
                  <a:lnTo>
                    <a:pt x="256" y="154"/>
                  </a:lnTo>
                  <a:lnTo>
                    <a:pt x="291" y="147"/>
                  </a:lnTo>
                  <a:lnTo>
                    <a:pt x="291" y="120"/>
                  </a:lnTo>
                  <a:lnTo>
                    <a:pt x="300" y="103"/>
                  </a:lnTo>
                  <a:lnTo>
                    <a:pt x="335" y="89"/>
                  </a:lnTo>
                  <a:lnTo>
                    <a:pt x="348" y="111"/>
                  </a:lnTo>
                  <a:lnTo>
                    <a:pt x="368" y="96"/>
                  </a:lnTo>
                  <a:lnTo>
                    <a:pt x="396" y="101"/>
                  </a:lnTo>
                  <a:lnTo>
                    <a:pt x="396" y="99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4" name="Freeform 1082"/>
            <p:cNvSpPr/>
            <p:nvPr/>
          </p:nvSpPr>
          <p:spPr bwMode="auto">
            <a:xfrm rot="356891">
              <a:off x="2993399" y="3304327"/>
              <a:ext cx="2491840" cy="1376224"/>
            </a:xfrm>
            <a:custGeom>
              <a:avLst/>
              <a:gdLst>
                <a:gd name="T0" fmla="*/ 703 w 1652"/>
                <a:gd name="T1" fmla="*/ 622 h 902"/>
                <a:gd name="T2" fmla="*/ 722 w 1652"/>
                <a:gd name="T3" fmla="*/ 644 h 902"/>
                <a:gd name="T4" fmla="*/ 780 w 1652"/>
                <a:gd name="T5" fmla="*/ 622 h 902"/>
                <a:gd name="T6" fmla="*/ 817 w 1652"/>
                <a:gd name="T7" fmla="*/ 594 h 902"/>
                <a:gd name="T8" fmla="*/ 862 w 1652"/>
                <a:gd name="T9" fmla="*/ 577 h 902"/>
                <a:gd name="T10" fmla="*/ 908 w 1652"/>
                <a:gd name="T11" fmla="*/ 560 h 902"/>
                <a:gd name="T12" fmla="*/ 983 w 1652"/>
                <a:gd name="T13" fmla="*/ 548 h 902"/>
                <a:gd name="T14" fmla="*/ 985 w 1652"/>
                <a:gd name="T15" fmla="*/ 577 h 902"/>
                <a:gd name="T16" fmla="*/ 1008 w 1652"/>
                <a:gd name="T17" fmla="*/ 581 h 902"/>
                <a:gd name="T18" fmla="*/ 993 w 1652"/>
                <a:gd name="T19" fmla="*/ 618 h 902"/>
                <a:gd name="T20" fmla="*/ 1008 w 1652"/>
                <a:gd name="T21" fmla="*/ 622 h 902"/>
                <a:gd name="T22" fmla="*/ 1072 w 1652"/>
                <a:gd name="T23" fmla="*/ 618 h 902"/>
                <a:gd name="T24" fmla="*/ 1110 w 1652"/>
                <a:gd name="T25" fmla="*/ 631 h 902"/>
                <a:gd name="T26" fmla="*/ 1127 w 1652"/>
                <a:gd name="T27" fmla="*/ 638 h 902"/>
                <a:gd name="T28" fmla="*/ 1130 w 1652"/>
                <a:gd name="T29" fmla="*/ 594 h 902"/>
                <a:gd name="T30" fmla="*/ 1156 w 1652"/>
                <a:gd name="T31" fmla="*/ 566 h 902"/>
                <a:gd name="T32" fmla="*/ 1136 w 1652"/>
                <a:gd name="T33" fmla="*/ 427 h 902"/>
                <a:gd name="T34" fmla="*/ 1114 w 1652"/>
                <a:gd name="T35" fmla="*/ 350 h 902"/>
                <a:gd name="T36" fmla="*/ 1059 w 1652"/>
                <a:gd name="T37" fmla="*/ 322 h 902"/>
                <a:gd name="T38" fmla="*/ 1023 w 1652"/>
                <a:gd name="T39" fmla="*/ 392 h 902"/>
                <a:gd name="T40" fmla="*/ 956 w 1652"/>
                <a:gd name="T41" fmla="*/ 356 h 902"/>
                <a:gd name="T42" fmla="*/ 835 w 1652"/>
                <a:gd name="T43" fmla="*/ 310 h 902"/>
                <a:gd name="T44" fmla="*/ 784 w 1652"/>
                <a:gd name="T45" fmla="*/ 302 h 902"/>
                <a:gd name="T46" fmla="*/ 685 w 1652"/>
                <a:gd name="T47" fmla="*/ 259 h 902"/>
                <a:gd name="T48" fmla="*/ 638 w 1652"/>
                <a:gd name="T49" fmla="*/ 140 h 902"/>
                <a:gd name="T50" fmla="*/ 656 w 1652"/>
                <a:gd name="T51" fmla="*/ 102 h 902"/>
                <a:gd name="T52" fmla="*/ 654 w 1652"/>
                <a:gd name="T53" fmla="*/ 51 h 902"/>
                <a:gd name="T54" fmla="*/ 662 w 1652"/>
                <a:gd name="T55" fmla="*/ 25 h 902"/>
                <a:gd name="T56" fmla="*/ 576 w 1652"/>
                <a:gd name="T57" fmla="*/ 0 h 902"/>
                <a:gd name="T58" fmla="*/ 514 w 1652"/>
                <a:gd name="T59" fmla="*/ 8 h 902"/>
                <a:gd name="T60" fmla="*/ 434 w 1652"/>
                <a:gd name="T61" fmla="*/ 35 h 902"/>
                <a:gd name="T62" fmla="*/ 359 w 1652"/>
                <a:gd name="T63" fmla="*/ 45 h 902"/>
                <a:gd name="T64" fmla="*/ 306 w 1652"/>
                <a:gd name="T65" fmla="*/ 15 h 902"/>
                <a:gd name="T66" fmla="*/ 222 w 1652"/>
                <a:gd name="T67" fmla="*/ 31 h 902"/>
                <a:gd name="T68" fmla="*/ 187 w 1652"/>
                <a:gd name="T69" fmla="*/ 12 h 902"/>
                <a:gd name="T70" fmla="*/ 123 w 1652"/>
                <a:gd name="T71" fmla="*/ 20 h 902"/>
                <a:gd name="T72" fmla="*/ 93 w 1652"/>
                <a:gd name="T73" fmla="*/ 62 h 902"/>
                <a:gd name="T74" fmla="*/ 76 w 1652"/>
                <a:gd name="T75" fmla="*/ 84 h 902"/>
                <a:gd name="T76" fmla="*/ 54 w 1652"/>
                <a:gd name="T77" fmla="*/ 96 h 902"/>
                <a:gd name="T78" fmla="*/ 44 w 1652"/>
                <a:gd name="T79" fmla="*/ 113 h 902"/>
                <a:gd name="T80" fmla="*/ 62 w 1652"/>
                <a:gd name="T81" fmla="*/ 150 h 902"/>
                <a:gd name="T82" fmla="*/ 59 w 1652"/>
                <a:gd name="T83" fmla="*/ 188 h 902"/>
                <a:gd name="T84" fmla="*/ 17 w 1652"/>
                <a:gd name="T85" fmla="*/ 176 h 902"/>
                <a:gd name="T86" fmla="*/ 0 w 1652"/>
                <a:gd name="T87" fmla="*/ 189 h 902"/>
                <a:gd name="T88" fmla="*/ 9 w 1652"/>
                <a:gd name="T89" fmla="*/ 225 h 902"/>
                <a:gd name="T90" fmla="*/ 6 w 1652"/>
                <a:gd name="T91" fmla="*/ 258 h 902"/>
                <a:gd name="T92" fmla="*/ 24 w 1652"/>
                <a:gd name="T93" fmla="*/ 270 h 902"/>
                <a:gd name="T94" fmla="*/ 76 w 1652"/>
                <a:gd name="T95" fmla="*/ 321 h 902"/>
                <a:gd name="T96" fmla="*/ 107 w 1652"/>
                <a:gd name="T97" fmla="*/ 367 h 902"/>
                <a:gd name="T98" fmla="*/ 127 w 1652"/>
                <a:gd name="T99" fmla="*/ 383 h 902"/>
                <a:gd name="T100" fmla="*/ 163 w 1652"/>
                <a:gd name="T101" fmla="*/ 380 h 902"/>
                <a:gd name="T102" fmla="*/ 244 w 1652"/>
                <a:gd name="T103" fmla="*/ 474 h 902"/>
                <a:gd name="T104" fmla="*/ 270 w 1652"/>
                <a:gd name="T105" fmla="*/ 465 h 902"/>
                <a:gd name="T106" fmla="*/ 278 w 1652"/>
                <a:gd name="T107" fmla="*/ 502 h 902"/>
                <a:gd name="T108" fmla="*/ 328 w 1652"/>
                <a:gd name="T109" fmla="*/ 524 h 902"/>
                <a:gd name="T110" fmla="*/ 369 w 1652"/>
                <a:gd name="T111" fmla="*/ 568 h 902"/>
                <a:gd name="T112" fmla="*/ 377 w 1652"/>
                <a:gd name="T113" fmla="*/ 588 h 902"/>
                <a:gd name="T114" fmla="*/ 425 w 1652"/>
                <a:gd name="T115" fmla="*/ 585 h 902"/>
                <a:gd name="T116" fmla="*/ 504 w 1652"/>
                <a:gd name="T117" fmla="*/ 604 h 902"/>
                <a:gd name="T118" fmla="*/ 541 w 1652"/>
                <a:gd name="T119" fmla="*/ 615 h 902"/>
                <a:gd name="T120" fmla="*/ 543 w 1652"/>
                <a:gd name="T121" fmla="*/ 652 h 902"/>
                <a:gd name="T122" fmla="*/ 611 w 1652"/>
                <a:gd name="T123" fmla="*/ 596 h 902"/>
                <a:gd name="T124" fmla="*/ 666 w 1652"/>
                <a:gd name="T125" fmla="*/ 618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52"/>
                <a:gd name="T190" fmla="*/ 0 h 902"/>
                <a:gd name="T191" fmla="*/ 1652 w 1652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52" h="902">
                  <a:moveTo>
                    <a:pt x="952" y="853"/>
                  </a:moveTo>
                  <a:lnTo>
                    <a:pt x="1005" y="860"/>
                  </a:lnTo>
                  <a:lnTo>
                    <a:pt x="1023" y="884"/>
                  </a:lnTo>
                  <a:lnTo>
                    <a:pt x="1031" y="889"/>
                  </a:lnTo>
                  <a:lnTo>
                    <a:pt x="1110" y="874"/>
                  </a:lnTo>
                  <a:lnTo>
                    <a:pt x="1114" y="860"/>
                  </a:lnTo>
                  <a:lnTo>
                    <a:pt x="1129" y="851"/>
                  </a:lnTo>
                  <a:lnTo>
                    <a:pt x="1167" y="821"/>
                  </a:lnTo>
                  <a:lnTo>
                    <a:pt x="1200" y="816"/>
                  </a:lnTo>
                  <a:lnTo>
                    <a:pt x="1231" y="797"/>
                  </a:lnTo>
                  <a:lnTo>
                    <a:pt x="1289" y="763"/>
                  </a:lnTo>
                  <a:lnTo>
                    <a:pt x="1296" y="774"/>
                  </a:lnTo>
                  <a:lnTo>
                    <a:pt x="1340" y="790"/>
                  </a:lnTo>
                  <a:lnTo>
                    <a:pt x="1404" y="756"/>
                  </a:lnTo>
                  <a:lnTo>
                    <a:pt x="1423" y="770"/>
                  </a:lnTo>
                  <a:lnTo>
                    <a:pt x="1406" y="797"/>
                  </a:lnTo>
                  <a:lnTo>
                    <a:pt x="1413" y="803"/>
                  </a:lnTo>
                  <a:lnTo>
                    <a:pt x="1439" y="803"/>
                  </a:lnTo>
                  <a:lnTo>
                    <a:pt x="1440" y="814"/>
                  </a:lnTo>
                  <a:lnTo>
                    <a:pt x="1418" y="853"/>
                  </a:lnTo>
                  <a:lnTo>
                    <a:pt x="1425" y="860"/>
                  </a:lnTo>
                  <a:lnTo>
                    <a:pt x="1439" y="860"/>
                  </a:lnTo>
                  <a:lnTo>
                    <a:pt x="1502" y="877"/>
                  </a:lnTo>
                  <a:lnTo>
                    <a:pt x="1530" y="853"/>
                  </a:lnTo>
                  <a:lnTo>
                    <a:pt x="1572" y="887"/>
                  </a:lnTo>
                  <a:lnTo>
                    <a:pt x="1585" y="872"/>
                  </a:lnTo>
                  <a:lnTo>
                    <a:pt x="1596" y="882"/>
                  </a:lnTo>
                  <a:lnTo>
                    <a:pt x="1609" y="882"/>
                  </a:lnTo>
                  <a:lnTo>
                    <a:pt x="1616" y="872"/>
                  </a:lnTo>
                  <a:lnTo>
                    <a:pt x="1614" y="821"/>
                  </a:lnTo>
                  <a:lnTo>
                    <a:pt x="1624" y="814"/>
                  </a:lnTo>
                  <a:lnTo>
                    <a:pt x="1651" y="781"/>
                  </a:lnTo>
                  <a:lnTo>
                    <a:pt x="1647" y="653"/>
                  </a:lnTo>
                  <a:lnTo>
                    <a:pt x="1622" y="589"/>
                  </a:lnTo>
                  <a:lnTo>
                    <a:pt x="1640" y="576"/>
                  </a:lnTo>
                  <a:lnTo>
                    <a:pt x="1590" y="483"/>
                  </a:lnTo>
                  <a:lnTo>
                    <a:pt x="1528" y="434"/>
                  </a:lnTo>
                  <a:lnTo>
                    <a:pt x="1511" y="445"/>
                  </a:lnTo>
                  <a:lnTo>
                    <a:pt x="1513" y="474"/>
                  </a:lnTo>
                  <a:lnTo>
                    <a:pt x="1461" y="542"/>
                  </a:lnTo>
                  <a:lnTo>
                    <a:pt x="1373" y="525"/>
                  </a:lnTo>
                  <a:lnTo>
                    <a:pt x="1366" y="491"/>
                  </a:lnTo>
                  <a:lnTo>
                    <a:pt x="1311" y="448"/>
                  </a:lnTo>
                  <a:lnTo>
                    <a:pt x="1191" y="428"/>
                  </a:lnTo>
                  <a:lnTo>
                    <a:pt x="1138" y="419"/>
                  </a:lnTo>
                  <a:lnTo>
                    <a:pt x="1119" y="417"/>
                  </a:lnTo>
                  <a:lnTo>
                    <a:pt x="1073" y="380"/>
                  </a:lnTo>
                  <a:lnTo>
                    <a:pt x="978" y="357"/>
                  </a:lnTo>
                  <a:lnTo>
                    <a:pt x="913" y="229"/>
                  </a:lnTo>
                  <a:lnTo>
                    <a:pt x="911" y="194"/>
                  </a:lnTo>
                  <a:lnTo>
                    <a:pt x="937" y="180"/>
                  </a:lnTo>
                  <a:lnTo>
                    <a:pt x="937" y="141"/>
                  </a:lnTo>
                  <a:lnTo>
                    <a:pt x="956" y="93"/>
                  </a:lnTo>
                  <a:lnTo>
                    <a:pt x="935" y="70"/>
                  </a:lnTo>
                  <a:lnTo>
                    <a:pt x="963" y="46"/>
                  </a:lnTo>
                  <a:lnTo>
                    <a:pt x="945" y="35"/>
                  </a:lnTo>
                  <a:lnTo>
                    <a:pt x="902" y="35"/>
                  </a:lnTo>
                  <a:lnTo>
                    <a:pt x="823" y="0"/>
                  </a:lnTo>
                  <a:lnTo>
                    <a:pt x="772" y="0"/>
                  </a:lnTo>
                  <a:lnTo>
                    <a:pt x="734" y="11"/>
                  </a:lnTo>
                  <a:lnTo>
                    <a:pt x="689" y="11"/>
                  </a:lnTo>
                  <a:lnTo>
                    <a:pt x="621" y="48"/>
                  </a:lnTo>
                  <a:lnTo>
                    <a:pt x="567" y="42"/>
                  </a:lnTo>
                  <a:lnTo>
                    <a:pt x="512" y="62"/>
                  </a:lnTo>
                  <a:lnTo>
                    <a:pt x="466" y="46"/>
                  </a:lnTo>
                  <a:lnTo>
                    <a:pt x="437" y="21"/>
                  </a:lnTo>
                  <a:lnTo>
                    <a:pt x="365" y="11"/>
                  </a:lnTo>
                  <a:lnTo>
                    <a:pt x="317" y="43"/>
                  </a:lnTo>
                  <a:lnTo>
                    <a:pt x="291" y="33"/>
                  </a:lnTo>
                  <a:lnTo>
                    <a:pt x="268" y="16"/>
                  </a:lnTo>
                  <a:lnTo>
                    <a:pt x="217" y="2"/>
                  </a:lnTo>
                  <a:lnTo>
                    <a:pt x="177" y="28"/>
                  </a:lnTo>
                  <a:lnTo>
                    <a:pt x="164" y="69"/>
                  </a:lnTo>
                  <a:lnTo>
                    <a:pt x="133" y="86"/>
                  </a:lnTo>
                  <a:lnTo>
                    <a:pt x="129" y="110"/>
                  </a:lnTo>
                  <a:lnTo>
                    <a:pt x="109" y="117"/>
                  </a:lnTo>
                  <a:lnTo>
                    <a:pt x="86" y="115"/>
                  </a:lnTo>
                  <a:lnTo>
                    <a:pt x="78" y="132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62" y="180"/>
                  </a:lnTo>
                  <a:lnTo>
                    <a:pt x="89" y="207"/>
                  </a:lnTo>
                  <a:lnTo>
                    <a:pt x="89" y="245"/>
                  </a:lnTo>
                  <a:lnTo>
                    <a:pt x="83" y="260"/>
                  </a:lnTo>
                  <a:lnTo>
                    <a:pt x="43" y="265"/>
                  </a:lnTo>
                  <a:lnTo>
                    <a:pt x="24" y="243"/>
                  </a:lnTo>
                  <a:lnTo>
                    <a:pt x="2" y="245"/>
                  </a:lnTo>
                  <a:lnTo>
                    <a:pt x="0" y="262"/>
                  </a:lnTo>
                  <a:lnTo>
                    <a:pt x="10" y="291"/>
                  </a:lnTo>
                  <a:lnTo>
                    <a:pt x="12" y="311"/>
                  </a:lnTo>
                  <a:lnTo>
                    <a:pt x="12" y="337"/>
                  </a:lnTo>
                  <a:lnTo>
                    <a:pt x="9" y="356"/>
                  </a:lnTo>
                  <a:lnTo>
                    <a:pt x="10" y="371"/>
                  </a:lnTo>
                  <a:lnTo>
                    <a:pt x="34" y="373"/>
                  </a:lnTo>
                  <a:lnTo>
                    <a:pt x="50" y="397"/>
                  </a:lnTo>
                  <a:lnTo>
                    <a:pt x="109" y="443"/>
                  </a:lnTo>
                  <a:lnTo>
                    <a:pt x="109" y="459"/>
                  </a:lnTo>
                  <a:lnTo>
                    <a:pt x="153" y="508"/>
                  </a:lnTo>
                  <a:lnTo>
                    <a:pt x="165" y="525"/>
                  </a:lnTo>
                  <a:lnTo>
                    <a:pt x="181" y="530"/>
                  </a:lnTo>
                  <a:lnTo>
                    <a:pt x="208" y="503"/>
                  </a:lnTo>
                  <a:lnTo>
                    <a:pt x="232" y="525"/>
                  </a:lnTo>
                  <a:lnTo>
                    <a:pt x="332" y="611"/>
                  </a:lnTo>
                  <a:lnTo>
                    <a:pt x="349" y="655"/>
                  </a:lnTo>
                  <a:lnTo>
                    <a:pt x="372" y="655"/>
                  </a:lnTo>
                  <a:lnTo>
                    <a:pt x="385" y="642"/>
                  </a:lnTo>
                  <a:lnTo>
                    <a:pt x="396" y="653"/>
                  </a:lnTo>
                  <a:lnTo>
                    <a:pt x="396" y="693"/>
                  </a:lnTo>
                  <a:lnTo>
                    <a:pt x="455" y="725"/>
                  </a:lnTo>
                  <a:lnTo>
                    <a:pt x="468" y="723"/>
                  </a:lnTo>
                  <a:lnTo>
                    <a:pt x="476" y="756"/>
                  </a:lnTo>
                  <a:lnTo>
                    <a:pt x="528" y="785"/>
                  </a:lnTo>
                  <a:lnTo>
                    <a:pt x="529" y="805"/>
                  </a:lnTo>
                  <a:lnTo>
                    <a:pt x="538" y="812"/>
                  </a:lnTo>
                  <a:lnTo>
                    <a:pt x="581" y="809"/>
                  </a:lnTo>
                  <a:lnTo>
                    <a:pt x="607" y="809"/>
                  </a:lnTo>
                  <a:lnTo>
                    <a:pt x="641" y="836"/>
                  </a:lnTo>
                  <a:lnTo>
                    <a:pt x="720" y="834"/>
                  </a:lnTo>
                  <a:lnTo>
                    <a:pt x="762" y="831"/>
                  </a:lnTo>
                  <a:lnTo>
                    <a:pt x="772" y="850"/>
                  </a:lnTo>
                  <a:lnTo>
                    <a:pt x="763" y="887"/>
                  </a:lnTo>
                  <a:lnTo>
                    <a:pt x="775" y="901"/>
                  </a:lnTo>
                  <a:lnTo>
                    <a:pt x="818" y="862"/>
                  </a:lnTo>
                  <a:lnTo>
                    <a:pt x="873" y="823"/>
                  </a:lnTo>
                  <a:lnTo>
                    <a:pt x="913" y="829"/>
                  </a:lnTo>
                  <a:lnTo>
                    <a:pt x="952" y="853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5" name="Freeform 1083"/>
            <p:cNvSpPr/>
            <p:nvPr/>
          </p:nvSpPr>
          <p:spPr bwMode="auto">
            <a:xfrm rot="356891">
              <a:off x="4410631" y="3056858"/>
              <a:ext cx="1606872" cy="1174038"/>
            </a:xfrm>
            <a:custGeom>
              <a:avLst/>
              <a:gdLst>
                <a:gd name="T0" fmla="*/ 59 w 1067"/>
                <a:gd name="T1" fmla="*/ 207 h 770"/>
                <a:gd name="T2" fmla="*/ 96 w 1067"/>
                <a:gd name="T3" fmla="*/ 185 h 770"/>
                <a:gd name="T4" fmla="*/ 80 w 1067"/>
                <a:gd name="T5" fmla="*/ 172 h 770"/>
                <a:gd name="T6" fmla="*/ 103 w 1067"/>
                <a:gd name="T7" fmla="*/ 152 h 770"/>
                <a:gd name="T8" fmla="*/ 74 w 1067"/>
                <a:gd name="T9" fmla="*/ 91 h 770"/>
                <a:gd name="T10" fmla="*/ 93 w 1067"/>
                <a:gd name="T11" fmla="*/ 36 h 770"/>
                <a:gd name="T12" fmla="*/ 242 w 1067"/>
                <a:gd name="T13" fmla="*/ 0 h 770"/>
                <a:gd name="T14" fmla="*/ 333 w 1067"/>
                <a:gd name="T15" fmla="*/ 20 h 770"/>
                <a:gd name="T16" fmla="*/ 386 w 1067"/>
                <a:gd name="T17" fmla="*/ 52 h 770"/>
                <a:gd name="T18" fmla="*/ 436 w 1067"/>
                <a:gd name="T19" fmla="*/ 31 h 770"/>
                <a:gd name="T20" fmla="*/ 501 w 1067"/>
                <a:gd name="T21" fmla="*/ 24 h 770"/>
                <a:gd name="T22" fmla="*/ 584 w 1067"/>
                <a:gd name="T23" fmla="*/ 47 h 770"/>
                <a:gd name="T24" fmla="*/ 636 w 1067"/>
                <a:gd name="T25" fmla="*/ 109 h 770"/>
                <a:gd name="T26" fmla="*/ 683 w 1067"/>
                <a:gd name="T27" fmla="*/ 127 h 770"/>
                <a:gd name="T28" fmla="*/ 729 w 1067"/>
                <a:gd name="T29" fmla="*/ 214 h 770"/>
                <a:gd name="T30" fmla="*/ 739 w 1067"/>
                <a:gd name="T31" fmla="*/ 273 h 770"/>
                <a:gd name="T32" fmla="*/ 713 w 1067"/>
                <a:gd name="T33" fmla="*/ 315 h 770"/>
                <a:gd name="T34" fmla="*/ 685 w 1067"/>
                <a:gd name="T35" fmla="*/ 342 h 770"/>
                <a:gd name="T36" fmla="*/ 673 w 1067"/>
                <a:gd name="T37" fmla="*/ 380 h 770"/>
                <a:gd name="T38" fmla="*/ 641 w 1067"/>
                <a:gd name="T39" fmla="*/ 362 h 770"/>
                <a:gd name="T40" fmla="*/ 643 w 1067"/>
                <a:gd name="T41" fmla="*/ 391 h 770"/>
                <a:gd name="T42" fmla="*/ 691 w 1067"/>
                <a:gd name="T43" fmla="*/ 419 h 770"/>
                <a:gd name="T44" fmla="*/ 715 w 1067"/>
                <a:gd name="T45" fmla="*/ 432 h 770"/>
                <a:gd name="T46" fmla="*/ 706 w 1067"/>
                <a:gd name="T47" fmla="*/ 455 h 770"/>
                <a:gd name="T48" fmla="*/ 673 w 1067"/>
                <a:gd name="T49" fmla="*/ 463 h 770"/>
                <a:gd name="T50" fmla="*/ 639 w 1067"/>
                <a:gd name="T51" fmla="*/ 458 h 770"/>
                <a:gd name="T52" fmla="*/ 633 w 1067"/>
                <a:gd name="T53" fmla="*/ 489 h 770"/>
                <a:gd name="T54" fmla="*/ 578 w 1067"/>
                <a:gd name="T55" fmla="*/ 461 h 770"/>
                <a:gd name="T56" fmla="*/ 544 w 1067"/>
                <a:gd name="T57" fmla="*/ 454 h 770"/>
                <a:gd name="T58" fmla="*/ 440 w 1067"/>
                <a:gd name="T59" fmla="*/ 450 h 770"/>
                <a:gd name="T60" fmla="*/ 429 w 1067"/>
                <a:gd name="T61" fmla="*/ 477 h 770"/>
                <a:gd name="T62" fmla="*/ 419 w 1067"/>
                <a:gd name="T63" fmla="*/ 506 h 770"/>
                <a:gd name="T64" fmla="*/ 322 w 1067"/>
                <a:gd name="T65" fmla="*/ 543 h 770"/>
                <a:gd name="T66" fmla="*/ 278 w 1067"/>
                <a:gd name="T67" fmla="*/ 487 h 770"/>
                <a:gd name="T68" fmla="*/ 158 w 1067"/>
                <a:gd name="T69" fmla="*/ 467 h 770"/>
                <a:gd name="T70" fmla="*/ 113 w 1067"/>
                <a:gd name="T71" fmla="*/ 438 h 770"/>
                <a:gd name="T72" fmla="*/ 2 w 1067"/>
                <a:gd name="T73" fmla="*/ 328 h 770"/>
                <a:gd name="T74" fmla="*/ 18 w 1067"/>
                <a:gd name="T75" fmla="*/ 294 h 770"/>
                <a:gd name="T76" fmla="*/ 31 w 1067"/>
                <a:gd name="T77" fmla="*/ 232 h 770"/>
                <a:gd name="T78" fmla="*/ 36 w 1067"/>
                <a:gd name="T79" fmla="*/ 197 h 7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67"/>
                <a:gd name="T121" fmla="*/ 0 h 770"/>
                <a:gd name="T122" fmla="*/ 1067 w 1067"/>
                <a:gd name="T123" fmla="*/ 770 h 7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67" h="770">
                  <a:moveTo>
                    <a:pt x="52" y="272"/>
                  </a:moveTo>
                  <a:lnTo>
                    <a:pt x="86" y="286"/>
                  </a:lnTo>
                  <a:lnTo>
                    <a:pt x="146" y="267"/>
                  </a:lnTo>
                  <a:lnTo>
                    <a:pt x="138" y="255"/>
                  </a:lnTo>
                  <a:lnTo>
                    <a:pt x="122" y="255"/>
                  </a:lnTo>
                  <a:lnTo>
                    <a:pt x="115" y="238"/>
                  </a:lnTo>
                  <a:lnTo>
                    <a:pt x="119" y="222"/>
                  </a:lnTo>
                  <a:lnTo>
                    <a:pt x="148" y="209"/>
                  </a:lnTo>
                  <a:lnTo>
                    <a:pt x="167" y="176"/>
                  </a:lnTo>
                  <a:lnTo>
                    <a:pt x="107" y="125"/>
                  </a:lnTo>
                  <a:lnTo>
                    <a:pt x="105" y="72"/>
                  </a:lnTo>
                  <a:lnTo>
                    <a:pt x="133" y="50"/>
                  </a:lnTo>
                  <a:lnTo>
                    <a:pt x="334" y="10"/>
                  </a:lnTo>
                  <a:lnTo>
                    <a:pt x="347" y="0"/>
                  </a:lnTo>
                  <a:lnTo>
                    <a:pt x="378" y="4"/>
                  </a:lnTo>
                  <a:lnTo>
                    <a:pt x="478" y="28"/>
                  </a:lnTo>
                  <a:lnTo>
                    <a:pt x="509" y="46"/>
                  </a:lnTo>
                  <a:lnTo>
                    <a:pt x="554" y="72"/>
                  </a:lnTo>
                  <a:lnTo>
                    <a:pt x="581" y="70"/>
                  </a:lnTo>
                  <a:lnTo>
                    <a:pt x="626" y="43"/>
                  </a:lnTo>
                  <a:lnTo>
                    <a:pt x="683" y="52"/>
                  </a:lnTo>
                  <a:lnTo>
                    <a:pt x="719" y="33"/>
                  </a:lnTo>
                  <a:lnTo>
                    <a:pt x="796" y="81"/>
                  </a:lnTo>
                  <a:lnTo>
                    <a:pt x="838" y="65"/>
                  </a:lnTo>
                  <a:lnTo>
                    <a:pt x="860" y="118"/>
                  </a:lnTo>
                  <a:lnTo>
                    <a:pt x="912" y="151"/>
                  </a:lnTo>
                  <a:lnTo>
                    <a:pt x="951" y="187"/>
                  </a:lnTo>
                  <a:lnTo>
                    <a:pt x="980" y="176"/>
                  </a:lnTo>
                  <a:lnTo>
                    <a:pt x="1035" y="248"/>
                  </a:lnTo>
                  <a:lnTo>
                    <a:pt x="1046" y="295"/>
                  </a:lnTo>
                  <a:lnTo>
                    <a:pt x="1066" y="323"/>
                  </a:lnTo>
                  <a:lnTo>
                    <a:pt x="1059" y="378"/>
                  </a:lnTo>
                  <a:lnTo>
                    <a:pt x="1015" y="414"/>
                  </a:lnTo>
                  <a:lnTo>
                    <a:pt x="1023" y="436"/>
                  </a:lnTo>
                  <a:lnTo>
                    <a:pt x="1006" y="453"/>
                  </a:lnTo>
                  <a:lnTo>
                    <a:pt x="984" y="474"/>
                  </a:lnTo>
                  <a:lnTo>
                    <a:pt x="984" y="511"/>
                  </a:lnTo>
                  <a:lnTo>
                    <a:pt x="965" y="527"/>
                  </a:lnTo>
                  <a:lnTo>
                    <a:pt x="941" y="520"/>
                  </a:lnTo>
                  <a:lnTo>
                    <a:pt x="920" y="500"/>
                  </a:lnTo>
                  <a:lnTo>
                    <a:pt x="910" y="522"/>
                  </a:lnTo>
                  <a:lnTo>
                    <a:pt x="923" y="542"/>
                  </a:lnTo>
                  <a:lnTo>
                    <a:pt x="958" y="546"/>
                  </a:lnTo>
                  <a:lnTo>
                    <a:pt x="991" y="580"/>
                  </a:lnTo>
                  <a:lnTo>
                    <a:pt x="1011" y="580"/>
                  </a:lnTo>
                  <a:lnTo>
                    <a:pt x="1026" y="597"/>
                  </a:lnTo>
                  <a:lnTo>
                    <a:pt x="1013" y="628"/>
                  </a:lnTo>
                  <a:lnTo>
                    <a:pt x="1013" y="630"/>
                  </a:lnTo>
                  <a:lnTo>
                    <a:pt x="984" y="626"/>
                  </a:lnTo>
                  <a:lnTo>
                    <a:pt x="965" y="641"/>
                  </a:lnTo>
                  <a:lnTo>
                    <a:pt x="951" y="619"/>
                  </a:lnTo>
                  <a:lnTo>
                    <a:pt x="917" y="633"/>
                  </a:lnTo>
                  <a:lnTo>
                    <a:pt x="908" y="650"/>
                  </a:lnTo>
                  <a:lnTo>
                    <a:pt x="908" y="676"/>
                  </a:lnTo>
                  <a:lnTo>
                    <a:pt x="872" y="683"/>
                  </a:lnTo>
                  <a:lnTo>
                    <a:pt x="829" y="638"/>
                  </a:lnTo>
                  <a:lnTo>
                    <a:pt x="815" y="617"/>
                  </a:lnTo>
                  <a:lnTo>
                    <a:pt x="781" y="628"/>
                  </a:lnTo>
                  <a:lnTo>
                    <a:pt x="722" y="610"/>
                  </a:lnTo>
                  <a:lnTo>
                    <a:pt x="632" y="623"/>
                  </a:lnTo>
                  <a:lnTo>
                    <a:pt x="626" y="633"/>
                  </a:lnTo>
                  <a:lnTo>
                    <a:pt x="616" y="660"/>
                  </a:lnTo>
                  <a:lnTo>
                    <a:pt x="599" y="672"/>
                  </a:lnTo>
                  <a:lnTo>
                    <a:pt x="602" y="701"/>
                  </a:lnTo>
                  <a:lnTo>
                    <a:pt x="549" y="769"/>
                  </a:lnTo>
                  <a:lnTo>
                    <a:pt x="461" y="751"/>
                  </a:lnTo>
                  <a:lnTo>
                    <a:pt x="454" y="718"/>
                  </a:lnTo>
                  <a:lnTo>
                    <a:pt x="399" y="674"/>
                  </a:lnTo>
                  <a:lnTo>
                    <a:pt x="279" y="655"/>
                  </a:lnTo>
                  <a:lnTo>
                    <a:pt x="227" y="645"/>
                  </a:lnTo>
                  <a:lnTo>
                    <a:pt x="207" y="643"/>
                  </a:lnTo>
                  <a:lnTo>
                    <a:pt x="162" y="606"/>
                  </a:lnTo>
                  <a:lnTo>
                    <a:pt x="67" y="583"/>
                  </a:lnTo>
                  <a:lnTo>
                    <a:pt x="2" y="455"/>
                  </a:lnTo>
                  <a:lnTo>
                    <a:pt x="0" y="421"/>
                  </a:lnTo>
                  <a:lnTo>
                    <a:pt x="26" y="407"/>
                  </a:lnTo>
                  <a:lnTo>
                    <a:pt x="26" y="368"/>
                  </a:lnTo>
                  <a:lnTo>
                    <a:pt x="45" y="320"/>
                  </a:lnTo>
                  <a:lnTo>
                    <a:pt x="23" y="297"/>
                  </a:lnTo>
                  <a:lnTo>
                    <a:pt x="52" y="272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6" name="Freeform 1084"/>
            <p:cNvSpPr/>
            <p:nvPr/>
          </p:nvSpPr>
          <p:spPr bwMode="auto">
            <a:xfrm rot="356891">
              <a:off x="4992195" y="2650480"/>
              <a:ext cx="1741062" cy="1517244"/>
            </a:xfrm>
            <a:custGeom>
              <a:avLst/>
              <a:gdLst>
                <a:gd name="T0" fmla="*/ 4 w 1155"/>
                <a:gd name="T1" fmla="*/ 115 h 994"/>
                <a:gd name="T2" fmla="*/ 123 w 1155"/>
                <a:gd name="T3" fmla="*/ 46 h 994"/>
                <a:gd name="T4" fmla="*/ 157 w 1155"/>
                <a:gd name="T5" fmla="*/ 0 h 994"/>
                <a:gd name="T6" fmla="*/ 203 w 1155"/>
                <a:gd name="T7" fmla="*/ 25 h 994"/>
                <a:gd name="T8" fmla="*/ 239 w 1155"/>
                <a:gd name="T9" fmla="*/ 146 h 994"/>
                <a:gd name="T10" fmla="*/ 336 w 1155"/>
                <a:gd name="T11" fmla="*/ 137 h 994"/>
                <a:gd name="T12" fmla="*/ 351 w 1155"/>
                <a:gd name="T13" fmla="*/ 169 h 994"/>
                <a:gd name="T14" fmla="*/ 359 w 1155"/>
                <a:gd name="T15" fmla="*/ 234 h 994"/>
                <a:gd name="T16" fmla="*/ 375 w 1155"/>
                <a:gd name="T17" fmla="*/ 252 h 994"/>
                <a:gd name="T18" fmla="*/ 471 w 1155"/>
                <a:gd name="T19" fmla="*/ 271 h 994"/>
                <a:gd name="T20" fmla="*/ 554 w 1155"/>
                <a:gd name="T21" fmla="*/ 267 h 994"/>
                <a:gd name="T22" fmla="*/ 528 w 1155"/>
                <a:gd name="T23" fmla="*/ 314 h 994"/>
                <a:gd name="T24" fmla="*/ 556 w 1155"/>
                <a:gd name="T25" fmla="*/ 378 h 994"/>
                <a:gd name="T26" fmla="*/ 622 w 1155"/>
                <a:gd name="T27" fmla="*/ 468 h 994"/>
                <a:gd name="T28" fmla="*/ 647 w 1155"/>
                <a:gd name="T29" fmla="*/ 516 h 994"/>
                <a:gd name="T30" fmla="*/ 681 w 1155"/>
                <a:gd name="T31" fmla="*/ 500 h 994"/>
                <a:gd name="T32" fmla="*/ 692 w 1155"/>
                <a:gd name="T33" fmla="*/ 458 h 994"/>
                <a:gd name="T34" fmla="*/ 697 w 1155"/>
                <a:gd name="T35" fmla="*/ 389 h 994"/>
                <a:gd name="T36" fmla="*/ 727 w 1155"/>
                <a:gd name="T37" fmla="*/ 403 h 994"/>
                <a:gd name="T38" fmla="*/ 807 w 1155"/>
                <a:gd name="T39" fmla="*/ 464 h 994"/>
                <a:gd name="T40" fmla="*/ 796 w 1155"/>
                <a:gd name="T41" fmla="*/ 519 h 994"/>
                <a:gd name="T42" fmla="*/ 754 w 1155"/>
                <a:gd name="T43" fmla="*/ 534 h 994"/>
                <a:gd name="T44" fmla="*/ 710 w 1155"/>
                <a:gd name="T45" fmla="*/ 540 h 994"/>
                <a:gd name="T46" fmla="*/ 690 w 1155"/>
                <a:gd name="T47" fmla="*/ 556 h 994"/>
                <a:gd name="T48" fmla="*/ 697 w 1155"/>
                <a:gd name="T49" fmla="*/ 596 h 994"/>
                <a:gd name="T50" fmla="*/ 687 w 1155"/>
                <a:gd name="T51" fmla="*/ 646 h 994"/>
                <a:gd name="T52" fmla="*/ 662 w 1155"/>
                <a:gd name="T53" fmla="*/ 671 h 994"/>
                <a:gd name="T54" fmla="*/ 634 w 1155"/>
                <a:gd name="T55" fmla="*/ 711 h 994"/>
                <a:gd name="T56" fmla="*/ 572 w 1155"/>
                <a:gd name="T57" fmla="*/ 704 h 994"/>
                <a:gd name="T58" fmla="*/ 547 w 1155"/>
                <a:gd name="T59" fmla="*/ 679 h 994"/>
                <a:gd name="T60" fmla="*/ 501 w 1155"/>
                <a:gd name="T61" fmla="*/ 623 h 994"/>
                <a:gd name="T62" fmla="*/ 448 w 1155"/>
                <a:gd name="T63" fmla="*/ 624 h 994"/>
                <a:gd name="T64" fmla="*/ 413 w 1155"/>
                <a:gd name="T65" fmla="*/ 620 h 994"/>
                <a:gd name="T66" fmla="*/ 387 w 1155"/>
                <a:gd name="T67" fmla="*/ 587 h 994"/>
                <a:gd name="T68" fmla="*/ 431 w 1155"/>
                <a:gd name="T69" fmla="*/ 595 h 994"/>
                <a:gd name="T70" fmla="*/ 458 w 1155"/>
                <a:gd name="T71" fmla="*/ 540 h 994"/>
                <a:gd name="T72" fmla="*/ 487 w 1155"/>
                <a:gd name="T73" fmla="*/ 458 h 994"/>
                <a:gd name="T74" fmla="*/ 429 w 1155"/>
                <a:gd name="T75" fmla="*/ 351 h 994"/>
                <a:gd name="T76" fmla="*/ 344 w 1155"/>
                <a:gd name="T77" fmla="*/ 310 h 994"/>
                <a:gd name="T78" fmla="*/ 246 w 1155"/>
                <a:gd name="T79" fmla="*/ 248 h 994"/>
                <a:gd name="T80" fmla="*/ 149 w 1155"/>
                <a:gd name="T81" fmla="*/ 274 h 994"/>
                <a:gd name="T82" fmla="*/ 77 w 1155"/>
                <a:gd name="T83" fmla="*/ 244 h 9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5"/>
                <a:gd name="T127" fmla="*/ 0 h 994"/>
                <a:gd name="T128" fmla="*/ 1155 w 1155"/>
                <a:gd name="T129" fmla="*/ 994 h 9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5" h="994">
                  <a:moveTo>
                    <a:pt x="10" y="313"/>
                  </a:moveTo>
                  <a:lnTo>
                    <a:pt x="0" y="185"/>
                  </a:lnTo>
                  <a:lnTo>
                    <a:pt x="5" y="158"/>
                  </a:lnTo>
                  <a:lnTo>
                    <a:pt x="43" y="140"/>
                  </a:lnTo>
                  <a:lnTo>
                    <a:pt x="96" y="96"/>
                  </a:lnTo>
                  <a:lnTo>
                    <a:pt x="177" y="63"/>
                  </a:lnTo>
                  <a:lnTo>
                    <a:pt x="210" y="48"/>
                  </a:lnTo>
                  <a:lnTo>
                    <a:pt x="210" y="17"/>
                  </a:lnTo>
                  <a:lnTo>
                    <a:pt x="225" y="0"/>
                  </a:lnTo>
                  <a:lnTo>
                    <a:pt x="239" y="2"/>
                  </a:lnTo>
                  <a:lnTo>
                    <a:pt x="292" y="10"/>
                  </a:lnTo>
                  <a:lnTo>
                    <a:pt x="291" y="34"/>
                  </a:lnTo>
                  <a:lnTo>
                    <a:pt x="301" y="72"/>
                  </a:lnTo>
                  <a:lnTo>
                    <a:pt x="295" y="134"/>
                  </a:lnTo>
                  <a:lnTo>
                    <a:pt x="341" y="202"/>
                  </a:lnTo>
                  <a:lnTo>
                    <a:pt x="365" y="217"/>
                  </a:lnTo>
                  <a:lnTo>
                    <a:pt x="402" y="188"/>
                  </a:lnTo>
                  <a:lnTo>
                    <a:pt x="481" y="188"/>
                  </a:lnTo>
                  <a:lnTo>
                    <a:pt x="500" y="195"/>
                  </a:lnTo>
                  <a:lnTo>
                    <a:pt x="512" y="213"/>
                  </a:lnTo>
                  <a:lnTo>
                    <a:pt x="503" y="233"/>
                  </a:lnTo>
                  <a:lnTo>
                    <a:pt x="459" y="268"/>
                  </a:lnTo>
                  <a:lnTo>
                    <a:pt x="464" y="286"/>
                  </a:lnTo>
                  <a:lnTo>
                    <a:pt x="514" y="323"/>
                  </a:lnTo>
                  <a:lnTo>
                    <a:pt x="534" y="323"/>
                  </a:lnTo>
                  <a:lnTo>
                    <a:pt x="540" y="332"/>
                  </a:lnTo>
                  <a:lnTo>
                    <a:pt x="536" y="347"/>
                  </a:lnTo>
                  <a:lnTo>
                    <a:pt x="567" y="372"/>
                  </a:lnTo>
                  <a:lnTo>
                    <a:pt x="639" y="383"/>
                  </a:lnTo>
                  <a:lnTo>
                    <a:pt x="674" y="374"/>
                  </a:lnTo>
                  <a:lnTo>
                    <a:pt x="718" y="330"/>
                  </a:lnTo>
                  <a:lnTo>
                    <a:pt x="770" y="335"/>
                  </a:lnTo>
                  <a:lnTo>
                    <a:pt x="792" y="368"/>
                  </a:lnTo>
                  <a:lnTo>
                    <a:pt x="780" y="398"/>
                  </a:lnTo>
                  <a:lnTo>
                    <a:pt x="784" y="417"/>
                  </a:lnTo>
                  <a:lnTo>
                    <a:pt x="755" y="434"/>
                  </a:lnTo>
                  <a:lnTo>
                    <a:pt x="742" y="449"/>
                  </a:lnTo>
                  <a:lnTo>
                    <a:pt x="746" y="487"/>
                  </a:lnTo>
                  <a:lnTo>
                    <a:pt x="797" y="522"/>
                  </a:lnTo>
                  <a:lnTo>
                    <a:pt x="818" y="518"/>
                  </a:lnTo>
                  <a:lnTo>
                    <a:pt x="878" y="590"/>
                  </a:lnTo>
                  <a:lnTo>
                    <a:pt x="890" y="646"/>
                  </a:lnTo>
                  <a:lnTo>
                    <a:pt x="885" y="672"/>
                  </a:lnTo>
                  <a:lnTo>
                    <a:pt x="926" y="694"/>
                  </a:lnTo>
                  <a:lnTo>
                    <a:pt x="926" y="711"/>
                  </a:lnTo>
                  <a:lnTo>
                    <a:pt x="964" y="721"/>
                  </a:lnTo>
                  <a:lnTo>
                    <a:pt x="974" y="721"/>
                  </a:lnTo>
                  <a:lnTo>
                    <a:pt x="974" y="690"/>
                  </a:lnTo>
                  <a:lnTo>
                    <a:pt x="1003" y="685"/>
                  </a:lnTo>
                  <a:lnTo>
                    <a:pt x="1009" y="648"/>
                  </a:lnTo>
                  <a:lnTo>
                    <a:pt x="990" y="632"/>
                  </a:lnTo>
                  <a:lnTo>
                    <a:pt x="974" y="617"/>
                  </a:lnTo>
                  <a:lnTo>
                    <a:pt x="981" y="547"/>
                  </a:lnTo>
                  <a:lnTo>
                    <a:pt x="996" y="537"/>
                  </a:lnTo>
                  <a:lnTo>
                    <a:pt x="1022" y="549"/>
                  </a:lnTo>
                  <a:lnTo>
                    <a:pt x="1033" y="544"/>
                  </a:lnTo>
                  <a:lnTo>
                    <a:pt x="1040" y="557"/>
                  </a:lnTo>
                  <a:lnTo>
                    <a:pt x="1110" y="593"/>
                  </a:lnTo>
                  <a:lnTo>
                    <a:pt x="1148" y="617"/>
                  </a:lnTo>
                  <a:lnTo>
                    <a:pt x="1154" y="639"/>
                  </a:lnTo>
                  <a:lnTo>
                    <a:pt x="1134" y="668"/>
                  </a:lnTo>
                  <a:lnTo>
                    <a:pt x="1145" y="701"/>
                  </a:lnTo>
                  <a:lnTo>
                    <a:pt x="1139" y="716"/>
                  </a:lnTo>
                  <a:lnTo>
                    <a:pt x="1086" y="721"/>
                  </a:lnTo>
                  <a:lnTo>
                    <a:pt x="1075" y="728"/>
                  </a:lnTo>
                  <a:lnTo>
                    <a:pt x="1079" y="736"/>
                  </a:lnTo>
                  <a:lnTo>
                    <a:pt x="1079" y="752"/>
                  </a:lnTo>
                  <a:lnTo>
                    <a:pt x="1038" y="756"/>
                  </a:lnTo>
                  <a:lnTo>
                    <a:pt x="1016" y="745"/>
                  </a:lnTo>
                  <a:lnTo>
                    <a:pt x="988" y="745"/>
                  </a:lnTo>
                  <a:lnTo>
                    <a:pt x="983" y="752"/>
                  </a:lnTo>
                  <a:lnTo>
                    <a:pt x="988" y="767"/>
                  </a:lnTo>
                  <a:lnTo>
                    <a:pt x="974" y="783"/>
                  </a:lnTo>
                  <a:lnTo>
                    <a:pt x="969" y="800"/>
                  </a:lnTo>
                  <a:lnTo>
                    <a:pt x="996" y="822"/>
                  </a:lnTo>
                  <a:lnTo>
                    <a:pt x="976" y="862"/>
                  </a:lnTo>
                  <a:lnTo>
                    <a:pt x="985" y="882"/>
                  </a:lnTo>
                  <a:lnTo>
                    <a:pt x="983" y="891"/>
                  </a:lnTo>
                  <a:lnTo>
                    <a:pt x="952" y="891"/>
                  </a:lnTo>
                  <a:lnTo>
                    <a:pt x="930" y="901"/>
                  </a:lnTo>
                  <a:lnTo>
                    <a:pt x="948" y="926"/>
                  </a:lnTo>
                  <a:lnTo>
                    <a:pt x="937" y="957"/>
                  </a:lnTo>
                  <a:lnTo>
                    <a:pt x="904" y="966"/>
                  </a:lnTo>
                  <a:lnTo>
                    <a:pt x="906" y="981"/>
                  </a:lnTo>
                  <a:lnTo>
                    <a:pt x="897" y="993"/>
                  </a:lnTo>
                  <a:lnTo>
                    <a:pt x="840" y="988"/>
                  </a:lnTo>
                  <a:lnTo>
                    <a:pt x="818" y="972"/>
                  </a:lnTo>
                  <a:lnTo>
                    <a:pt x="814" y="937"/>
                  </a:lnTo>
                  <a:lnTo>
                    <a:pt x="801" y="923"/>
                  </a:lnTo>
                  <a:lnTo>
                    <a:pt x="782" y="937"/>
                  </a:lnTo>
                  <a:lnTo>
                    <a:pt x="746" y="901"/>
                  </a:lnTo>
                  <a:lnTo>
                    <a:pt x="720" y="884"/>
                  </a:lnTo>
                  <a:lnTo>
                    <a:pt x="718" y="858"/>
                  </a:lnTo>
                  <a:lnTo>
                    <a:pt x="709" y="838"/>
                  </a:lnTo>
                  <a:lnTo>
                    <a:pt x="696" y="838"/>
                  </a:lnTo>
                  <a:lnTo>
                    <a:pt x="641" y="862"/>
                  </a:lnTo>
                  <a:lnTo>
                    <a:pt x="643" y="889"/>
                  </a:lnTo>
                  <a:lnTo>
                    <a:pt x="624" y="889"/>
                  </a:lnTo>
                  <a:lnTo>
                    <a:pt x="591" y="855"/>
                  </a:lnTo>
                  <a:lnTo>
                    <a:pt x="555" y="851"/>
                  </a:lnTo>
                  <a:lnTo>
                    <a:pt x="543" y="831"/>
                  </a:lnTo>
                  <a:lnTo>
                    <a:pt x="553" y="809"/>
                  </a:lnTo>
                  <a:lnTo>
                    <a:pt x="574" y="829"/>
                  </a:lnTo>
                  <a:lnTo>
                    <a:pt x="598" y="836"/>
                  </a:lnTo>
                  <a:lnTo>
                    <a:pt x="617" y="820"/>
                  </a:lnTo>
                  <a:lnTo>
                    <a:pt x="617" y="783"/>
                  </a:lnTo>
                  <a:lnTo>
                    <a:pt x="639" y="762"/>
                  </a:lnTo>
                  <a:lnTo>
                    <a:pt x="656" y="745"/>
                  </a:lnTo>
                  <a:lnTo>
                    <a:pt x="648" y="723"/>
                  </a:lnTo>
                  <a:lnTo>
                    <a:pt x="691" y="687"/>
                  </a:lnTo>
                  <a:lnTo>
                    <a:pt x="698" y="632"/>
                  </a:lnTo>
                  <a:lnTo>
                    <a:pt x="679" y="604"/>
                  </a:lnTo>
                  <a:lnTo>
                    <a:pt x="667" y="557"/>
                  </a:lnTo>
                  <a:lnTo>
                    <a:pt x="613" y="484"/>
                  </a:lnTo>
                  <a:lnTo>
                    <a:pt x="584" y="496"/>
                  </a:lnTo>
                  <a:lnTo>
                    <a:pt x="545" y="460"/>
                  </a:lnTo>
                  <a:lnTo>
                    <a:pt x="492" y="427"/>
                  </a:lnTo>
                  <a:lnTo>
                    <a:pt x="471" y="374"/>
                  </a:lnTo>
                  <a:lnTo>
                    <a:pt x="428" y="390"/>
                  </a:lnTo>
                  <a:lnTo>
                    <a:pt x="352" y="342"/>
                  </a:lnTo>
                  <a:lnTo>
                    <a:pt x="315" y="361"/>
                  </a:lnTo>
                  <a:lnTo>
                    <a:pt x="258" y="352"/>
                  </a:lnTo>
                  <a:lnTo>
                    <a:pt x="213" y="378"/>
                  </a:lnTo>
                  <a:lnTo>
                    <a:pt x="186" y="381"/>
                  </a:lnTo>
                  <a:lnTo>
                    <a:pt x="141" y="354"/>
                  </a:lnTo>
                  <a:lnTo>
                    <a:pt x="110" y="337"/>
                  </a:lnTo>
                  <a:lnTo>
                    <a:pt x="10" y="313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7" name="Freeform 1085"/>
            <p:cNvSpPr/>
            <p:nvPr/>
          </p:nvSpPr>
          <p:spPr bwMode="auto">
            <a:xfrm rot="356891">
              <a:off x="2857264" y="1387863"/>
              <a:ext cx="2571675" cy="1991278"/>
            </a:xfrm>
            <a:custGeom>
              <a:avLst/>
              <a:gdLst>
                <a:gd name="T0" fmla="*/ 818 w 1707"/>
                <a:gd name="T1" fmla="*/ 31 h 1305"/>
                <a:gd name="T2" fmla="*/ 854 w 1707"/>
                <a:gd name="T3" fmla="*/ 80 h 1305"/>
                <a:gd name="T4" fmla="*/ 906 w 1707"/>
                <a:gd name="T5" fmla="*/ 115 h 1305"/>
                <a:gd name="T6" fmla="*/ 950 w 1707"/>
                <a:gd name="T7" fmla="*/ 206 h 1305"/>
                <a:gd name="T8" fmla="*/ 926 w 1707"/>
                <a:gd name="T9" fmla="*/ 278 h 1305"/>
                <a:gd name="T10" fmla="*/ 1054 w 1707"/>
                <a:gd name="T11" fmla="*/ 338 h 1305"/>
                <a:gd name="T12" fmla="*/ 1144 w 1707"/>
                <a:gd name="T13" fmla="*/ 408 h 1305"/>
                <a:gd name="T14" fmla="*/ 1190 w 1707"/>
                <a:gd name="T15" fmla="*/ 511 h 1305"/>
                <a:gd name="T16" fmla="*/ 1157 w 1707"/>
                <a:gd name="T17" fmla="*/ 558 h 1305"/>
                <a:gd name="T18" fmla="*/ 1037 w 1707"/>
                <a:gd name="T19" fmla="*/ 627 h 1305"/>
                <a:gd name="T20" fmla="*/ 1019 w 1707"/>
                <a:gd name="T21" fmla="*/ 735 h 1305"/>
                <a:gd name="T22" fmla="*/ 849 w 1707"/>
                <a:gd name="T23" fmla="*/ 788 h 1305"/>
                <a:gd name="T24" fmla="*/ 880 w 1707"/>
                <a:gd name="T25" fmla="*/ 886 h 1305"/>
                <a:gd name="T26" fmla="*/ 860 w 1707"/>
                <a:gd name="T27" fmla="*/ 921 h 1305"/>
                <a:gd name="T28" fmla="*/ 836 w 1707"/>
                <a:gd name="T29" fmla="*/ 942 h 1305"/>
                <a:gd name="T30" fmla="*/ 769 w 1707"/>
                <a:gd name="T31" fmla="*/ 925 h 1305"/>
                <a:gd name="T32" fmla="*/ 652 w 1707"/>
                <a:gd name="T33" fmla="*/ 907 h 1305"/>
                <a:gd name="T34" fmla="*/ 536 w 1707"/>
                <a:gd name="T35" fmla="*/ 930 h 1305"/>
                <a:gd name="T36" fmla="*/ 446 w 1707"/>
                <a:gd name="T37" fmla="*/ 914 h 1305"/>
                <a:gd name="T38" fmla="*/ 343 w 1707"/>
                <a:gd name="T39" fmla="*/ 923 h 1305"/>
                <a:gd name="T40" fmla="*/ 286 w 1707"/>
                <a:gd name="T41" fmla="*/ 894 h 1305"/>
                <a:gd name="T42" fmla="*/ 224 w 1707"/>
                <a:gd name="T43" fmla="*/ 850 h 1305"/>
                <a:gd name="T44" fmla="*/ 91 w 1707"/>
                <a:gd name="T45" fmla="*/ 824 h 1305"/>
                <a:gd name="T46" fmla="*/ 73 w 1707"/>
                <a:gd name="T47" fmla="*/ 771 h 1305"/>
                <a:gd name="T48" fmla="*/ 45 w 1707"/>
                <a:gd name="T49" fmla="*/ 733 h 1305"/>
                <a:gd name="T50" fmla="*/ 27 w 1707"/>
                <a:gd name="T51" fmla="*/ 696 h 1305"/>
                <a:gd name="T52" fmla="*/ 45 w 1707"/>
                <a:gd name="T53" fmla="*/ 653 h 1305"/>
                <a:gd name="T54" fmla="*/ 7 w 1707"/>
                <a:gd name="T55" fmla="*/ 601 h 1305"/>
                <a:gd name="T56" fmla="*/ 4 w 1707"/>
                <a:gd name="T57" fmla="*/ 544 h 1305"/>
                <a:gd name="T58" fmla="*/ 27 w 1707"/>
                <a:gd name="T59" fmla="*/ 508 h 1305"/>
                <a:gd name="T60" fmla="*/ 94 w 1707"/>
                <a:gd name="T61" fmla="*/ 484 h 1305"/>
                <a:gd name="T62" fmla="*/ 127 w 1707"/>
                <a:gd name="T63" fmla="*/ 487 h 1305"/>
                <a:gd name="T64" fmla="*/ 163 w 1707"/>
                <a:gd name="T65" fmla="*/ 507 h 1305"/>
                <a:gd name="T66" fmla="*/ 286 w 1707"/>
                <a:gd name="T67" fmla="*/ 463 h 1305"/>
                <a:gd name="T68" fmla="*/ 387 w 1707"/>
                <a:gd name="T69" fmla="*/ 394 h 1305"/>
                <a:gd name="T70" fmla="*/ 420 w 1707"/>
                <a:gd name="T71" fmla="*/ 363 h 1305"/>
                <a:gd name="T72" fmla="*/ 401 w 1707"/>
                <a:gd name="T73" fmla="*/ 248 h 1305"/>
                <a:gd name="T74" fmla="*/ 490 w 1707"/>
                <a:gd name="T75" fmla="*/ 226 h 1305"/>
                <a:gd name="T76" fmla="*/ 531 w 1707"/>
                <a:gd name="T77" fmla="*/ 248 h 1305"/>
                <a:gd name="T78" fmla="*/ 577 w 1707"/>
                <a:gd name="T79" fmla="*/ 118 h 1305"/>
                <a:gd name="T80" fmla="*/ 649 w 1707"/>
                <a:gd name="T81" fmla="*/ 136 h 1305"/>
                <a:gd name="T82" fmla="*/ 711 w 1707"/>
                <a:gd name="T83" fmla="*/ 60 h 1305"/>
                <a:gd name="T84" fmla="*/ 766 w 1707"/>
                <a:gd name="T85" fmla="*/ 26 h 1305"/>
                <a:gd name="T86" fmla="*/ 812 w 1707"/>
                <a:gd name="T87" fmla="*/ 7 h 13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7"/>
                <a:gd name="T133" fmla="*/ 0 h 1305"/>
                <a:gd name="T134" fmla="*/ 1707 w 1707"/>
                <a:gd name="T135" fmla="*/ 1305 h 13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7" h="1305">
                  <a:moveTo>
                    <a:pt x="1165" y="10"/>
                  </a:moveTo>
                  <a:lnTo>
                    <a:pt x="1182" y="10"/>
                  </a:lnTo>
                  <a:lnTo>
                    <a:pt x="1172" y="43"/>
                  </a:lnTo>
                  <a:lnTo>
                    <a:pt x="1186" y="63"/>
                  </a:lnTo>
                  <a:lnTo>
                    <a:pt x="1189" y="77"/>
                  </a:lnTo>
                  <a:lnTo>
                    <a:pt x="1224" y="110"/>
                  </a:lnTo>
                  <a:lnTo>
                    <a:pt x="1232" y="138"/>
                  </a:lnTo>
                  <a:lnTo>
                    <a:pt x="1278" y="140"/>
                  </a:lnTo>
                  <a:lnTo>
                    <a:pt x="1298" y="158"/>
                  </a:lnTo>
                  <a:lnTo>
                    <a:pt x="1309" y="158"/>
                  </a:lnTo>
                  <a:lnTo>
                    <a:pt x="1335" y="215"/>
                  </a:lnTo>
                  <a:lnTo>
                    <a:pt x="1361" y="284"/>
                  </a:lnTo>
                  <a:lnTo>
                    <a:pt x="1349" y="326"/>
                  </a:lnTo>
                  <a:lnTo>
                    <a:pt x="1351" y="342"/>
                  </a:lnTo>
                  <a:lnTo>
                    <a:pt x="1327" y="383"/>
                  </a:lnTo>
                  <a:lnTo>
                    <a:pt x="1333" y="417"/>
                  </a:lnTo>
                  <a:lnTo>
                    <a:pt x="1418" y="453"/>
                  </a:lnTo>
                  <a:lnTo>
                    <a:pt x="1511" y="467"/>
                  </a:lnTo>
                  <a:lnTo>
                    <a:pt x="1607" y="533"/>
                  </a:lnTo>
                  <a:lnTo>
                    <a:pt x="1638" y="544"/>
                  </a:lnTo>
                  <a:lnTo>
                    <a:pt x="1640" y="562"/>
                  </a:lnTo>
                  <a:lnTo>
                    <a:pt x="1660" y="604"/>
                  </a:lnTo>
                  <a:lnTo>
                    <a:pt x="1679" y="658"/>
                  </a:lnTo>
                  <a:lnTo>
                    <a:pt x="1706" y="706"/>
                  </a:lnTo>
                  <a:lnTo>
                    <a:pt x="1691" y="723"/>
                  </a:lnTo>
                  <a:lnTo>
                    <a:pt x="1691" y="754"/>
                  </a:lnTo>
                  <a:lnTo>
                    <a:pt x="1657" y="769"/>
                  </a:lnTo>
                  <a:lnTo>
                    <a:pt x="1576" y="802"/>
                  </a:lnTo>
                  <a:lnTo>
                    <a:pt x="1524" y="846"/>
                  </a:lnTo>
                  <a:lnTo>
                    <a:pt x="1486" y="865"/>
                  </a:lnTo>
                  <a:lnTo>
                    <a:pt x="1480" y="891"/>
                  </a:lnTo>
                  <a:lnTo>
                    <a:pt x="1491" y="1019"/>
                  </a:lnTo>
                  <a:lnTo>
                    <a:pt x="1460" y="1014"/>
                  </a:lnTo>
                  <a:lnTo>
                    <a:pt x="1447" y="1025"/>
                  </a:lnTo>
                  <a:lnTo>
                    <a:pt x="1246" y="1065"/>
                  </a:lnTo>
                  <a:lnTo>
                    <a:pt x="1217" y="1087"/>
                  </a:lnTo>
                  <a:lnTo>
                    <a:pt x="1220" y="1140"/>
                  </a:lnTo>
                  <a:lnTo>
                    <a:pt x="1280" y="1191"/>
                  </a:lnTo>
                  <a:lnTo>
                    <a:pt x="1261" y="1224"/>
                  </a:lnTo>
                  <a:lnTo>
                    <a:pt x="1232" y="1237"/>
                  </a:lnTo>
                  <a:lnTo>
                    <a:pt x="1228" y="1253"/>
                  </a:lnTo>
                  <a:lnTo>
                    <a:pt x="1234" y="1270"/>
                  </a:lnTo>
                  <a:lnTo>
                    <a:pt x="1250" y="1270"/>
                  </a:lnTo>
                  <a:lnTo>
                    <a:pt x="1258" y="1282"/>
                  </a:lnTo>
                  <a:lnTo>
                    <a:pt x="1199" y="1301"/>
                  </a:lnTo>
                  <a:lnTo>
                    <a:pt x="1165" y="1287"/>
                  </a:lnTo>
                  <a:lnTo>
                    <a:pt x="1146" y="1277"/>
                  </a:lnTo>
                  <a:lnTo>
                    <a:pt x="1103" y="1277"/>
                  </a:lnTo>
                  <a:lnTo>
                    <a:pt x="1024" y="1241"/>
                  </a:lnTo>
                  <a:lnTo>
                    <a:pt x="974" y="1241"/>
                  </a:lnTo>
                  <a:lnTo>
                    <a:pt x="935" y="1253"/>
                  </a:lnTo>
                  <a:lnTo>
                    <a:pt x="890" y="1253"/>
                  </a:lnTo>
                  <a:lnTo>
                    <a:pt x="823" y="1290"/>
                  </a:lnTo>
                  <a:lnTo>
                    <a:pt x="768" y="1284"/>
                  </a:lnTo>
                  <a:lnTo>
                    <a:pt x="713" y="1304"/>
                  </a:lnTo>
                  <a:lnTo>
                    <a:pt x="667" y="1287"/>
                  </a:lnTo>
                  <a:lnTo>
                    <a:pt x="639" y="1263"/>
                  </a:lnTo>
                  <a:lnTo>
                    <a:pt x="567" y="1253"/>
                  </a:lnTo>
                  <a:lnTo>
                    <a:pt x="519" y="1285"/>
                  </a:lnTo>
                  <a:lnTo>
                    <a:pt x="492" y="1275"/>
                  </a:lnTo>
                  <a:lnTo>
                    <a:pt x="469" y="1257"/>
                  </a:lnTo>
                  <a:lnTo>
                    <a:pt x="418" y="1244"/>
                  </a:lnTo>
                  <a:lnTo>
                    <a:pt x="409" y="1234"/>
                  </a:lnTo>
                  <a:lnTo>
                    <a:pt x="387" y="1232"/>
                  </a:lnTo>
                  <a:lnTo>
                    <a:pt x="354" y="1181"/>
                  </a:lnTo>
                  <a:lnTo>
                    <a:pt x="321" y="1173"/>
                  </a:lnTo>
                  <a:lnTo>
                    <a:pt x="235" y="1200"/>
                  </a:lnTo>
                  <a:lnTo>
                    <a:pt x="203" y="1191"/>
                  </a:lnTo>
                  <a:lnTo>
                    <a:pt x="131" y="1138"/>
                  </a:lnTo>
                  <a:lnTo>
                    <a:pt x="110" y="1135"/>
                  </a:lnTo>
                  <a:lnTo>
                    <a:pt x="93" y="1101"/>
                  </a:lnTo>
                  <a:lnTo>
                    <a:pt x="105" y="1065"/>
                  </a:lnTo>
                  <a:lnTo>
                    <a:pt x="102" y="1048"/>
                  </a:lnTo>
                  <a:lnTo>
                    <a:pt x="76" y="1029"/>
                  </a:lnTo>
                  <a:lnTo>
                    <a:pt x="65" y="1012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38" y="961"/>
                  </a:lnTo>
                  <a:lnTo>
                    <a:pt x="53" y="971"/>
                  </a:lnTo>
                  <a:lnTo>
                    <a:pt x="69" y="954"/>
                  </a:lnTo>
                  <a:lnTo>
                    <a:pt x="65" y="901"/>
                  </a:lnTo>
                  <a:lnTo>
                    <a:pt x="69" y="858"/>
                  </a:lnTo>
                  <a:lnTo>
                    <a:pt x="32" y="822"/>
                  </a:lnTo>
                  <a:lnTo>
                    <a:pt x="10" y="829"/>
                  </a:lnTo>
                  <a:lnTo>
                    <a:pt x="0" y="802"/>
                  </a:lnTo>
                  <a:lnTo>
                    <a:pt x="14" y="776"/>
                  </a:lnTo>
                  <a:lnTo>
                    <a:pt x="5" y="752"/>
                  </a:lnTo>
                  <a:lnTo>
                    <a:pt x="29" y="730"/>
                  </a:lnTo>
                  <a:lnTo>
                    <a:pt x="38" y="721"/>
                  </a:lnTo>
                  <a:lnTo>
                    <a:pt x="38" y="701"/>
                  </a:lnTo>
                  <a:lnTo>
                    <a:pt x="72" y="685"/>
                  </a:lnTo>
                  <a:lnTo>
                    <a:pt x="105" y="679"/>
                  </a:lnTo>
                  <a:lnTo>
                    <a:pt x="134" y="668"/>
                  </a:lnTo>
                  <a:lnTo>
                    <a:pt x="158" y="675"/>
                  </a:lnTo>
                  <a:lnTo>
                    <a:pt x="177" y="668"/>
                  </a:lnTo>
                  <a:lnTo>
                    <a:pt x="181" y="672"/>
                  </a:lnTo>
                  <a:lnTo>
                    <a:pt x="185" y="694"/>
                  </a:lnTo>
                  <a:lnTo>
                    <a:pt x="201" y="701"/>
                  </a:lnTo>
                  <a:lnTo>
                    <a:pt x="235" y="699"/>
                  </a:lnTo>
                  <a:lnTo>
                    <a:pt x="280" y="653"/>
                  </a:lnTo>
                  <a:lnTo>
                    <a:pt x="365" y="670"/>
                  </a:lnTo>
                  <a:lnTo>
                    <a:pt x="409" y="639"/>
                  </a:lnTo>
                  <a:lnTo>
                    <a:pt x="536" y="610"/>
                  </a:lnTo>
                  <a:lnTo>
                    <a:pt x="545" y="593"/>
                  </a:lnTo>
                  <a:lnTo>
                    <a:pt x="555" y="544"/>
                  </a:lnTo>
                  <a:lnTo>
                    <a:pt x="591" y="516"/>
                  </a:lnTo>
                  <a:lnTo>
                    <a:pt x="601" y="516"/>
                  </a:lnTo>
                  <a:lnTo>
                    <a:pt x="601" y="501"/>
                  </a:lnTo>
                  <a:lnTo>
                    <a:pt x="603" y="378"/>
                  </a:lnTo>
                  <a:lnTo>
                    <a:pt x="610" y="352"/>
                  </a:lnTo>
                  <a:lnTo>
                    <a:pt x="575" y="342"/>
                  </a:lnTo>
                  <a:lnTo>
                    <a:pt x="574" y="330"/>
                  </a:lnTo>
                  <a:lnTo>
                    <a:pt x="610" y="320"/>
                  </a:lnTo>
                  <a:lnTo>
                    <a:pt x="704" y="313"/>
                  </a:lnTo>
                  <a:lnTo>
                    <a:pt x="720" y="330"/>
                  </a:lnTo>
                  <a:lnTo>
                    <a:pt x="753" y="339"/>
                  </a:lnTo>
                  <a:lnTo>
                    <a:pt x="761" y="342"/>
                  </a:lnTo>
                  <a:lnTo>
                    <a:pt x="775" y="323"/>
                  </a:lnTo>
                  <a:lnTo>
                    <a:pt x="756" y="306"/>
                  </a:lnTo>
                  <a:lnTo>
                    <a:pt x="827" y="163"/>
                  </a:lnTo>
                  <a:lnTo>
                    <a:pt x="838" y="154"/>
                  </a:lnTo>
                  <a:lnTo>
                    <a:pt x="902" y="187"/>
                  </a:lnTo>
                  <a:lnTo>
                    <a:pt x="930" y="187"/>
                  </a:lnTo>
                  <a:lnTo>
                    <a:pt x="943" y="205"/>
                  </a:lnTo>
                  <a:lnTo>
                    <a:pt x="1005" y="185"/>
                  </a:lnTo>
                  <a:lnTo>
                    <a:pt x="1019" y="84"/>
                  </a:lnTo>
                  <a:lnTo>
                    <a:pt x="1046" y="65"/>
                  </a:lnTo>
                  <a:lnTo>
                    <a:pt x="1077" y="63"/>
                  </a:lnTo>
                  <a:lnTo>
                    <a:pt x="1098" y="36"/>
                  </a:lnTo>
                  <a:lnTo>
                    <a:pt x="1107" y="10"/>
                  </a:lnTo>
                  <a:lnTo>
                    <a:pt x="1125" y="0"/>
                  </a:lnTo>
                  <a:lnTo>
                    <a:pt x="1165" y="10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8" name="Freeform 1086"/>
            <p:cNvSpPr/>
            <p:nvPr/>
          </p:nvSpPr>
          <p:spPr bwMode="auto">
            <a:xfrm rot="356891">
              <a:off x="6361154" y="3183719"/>
              <a:ext cx="633576" cy="1160447"/>
            </a:xfrm>
            <a:custGeom>
              <a:avLst/>
              <a:gdLst>
                <a:gd name="T0" fmla="*/ 244 w 420"/>
                <a:gd name="T1" fmla="*/ 328 h 761"/>
                <a:gd name="T2" fmla="*/ 238 w 420"/>
                <a:gd name="T3" fmla="*/ 185 h 761"/>
                <a:gd name="T4" fmla="*/ 258 w 420"/>
                <a:gd name="T5" fmla="*/ 137 h 761"/>
                <a:gd name="T6" fmla="*/ 257 w 420"/>
                <a:gd name="T7" fmla="*/ 74 h 761"/>
                <a:gd name="T8" fmla="*/ 268 w 420"/>
                <a:gd name="T9" fmla="*/ 28 h 761"/>
                <a:gd name="T10" fmla="*/ 259 w 420"/>
                <a:gd name="T11" fmla="*/ 0 h 761"/>
                <a:gd name="T12" fmla="*/ 215 w 420"/>
                <a:gd name="T13" fmla="*/ 15 h 761"/>
                <a:gd name="T14" fmla="*/ 200 w 420"/>
                <a:gd name="T15" fmla="*/ 56 h 761"/>
                <a:gd name="T16" fmla="*/ 183 w 420"/>
                <a:gd name="T17" fmla="*/ 69 h 761"/>
                <a:gd name="T18" fmla="*/ 125 w 420"/>
                <a:gd name="T19" fmla="*/ 139 h 761"/>
                <a:gd name="T20" fmla="*/ 82 w 420"/>
                <a:gd name="T21" fmla="*/ 137 h 761"/>
                <a:gd name="T22" fmla="*/ 72 w 420"/>
                <a:gd name="T23" fmla="*/ 183 h 761"/>
                <a:gd name="T24" fmla="*/ 125 w 420"/>
                <a:gd name="T25" fmla="*/ 217 h 761"/>
                <a:gd name="T26" fmla="*/ 156 w 420"/>
                <a:gd name="T27" fmla="*/ 250 h 761"/>
                <a:gd name="T28" fmla="*/ 151 w 420"/>
                <a:gd name="T29" fmla="*/ 295 h 761"/>
                <a:gd name="T30" fmla="*/ 109 w 420"/>
                <a:gd name="T31" fmla="*/ 311 h 761"/>
                <a:gd name="T32" fmla="*/ 103 w 420"/>
                <a:gd name="T33" fmla="*/ 320 h 761"/>
                <a:gd name="T34" fmla="*/ 75 w 420"/>
                <a:gd name="T35" fmla="*/ 336 h 761"/>
                <a:gd name="T36" fmla="*/ 40 w 420"/>
                <a:gd name="T37" fmla="*/ 328 h 761"/>
                <a:gd name="T38" fmla="*/ 40 w 420"/>
                <a:gd name="T39" fmla="*/ 343 h 761"/>
                <a:gd name="T40" fmla="*/ 27 w 420"/>
                <a:gd name="T41" fmla="*/ 367 h 761"/>
                <a:gd name="T42" fmla="*/ 32 w 420"/>
                <a:gd name="T43" fmla="*/ 413 h 761"/>
                <a:gd name="T44" fmla="*/ 36 w 420"/>
                <a:gd name="T45" fmla="*/ 433 h 761"/>
                <a:gd name="T46" fmla="*/ 0 w 420"/>
                <a:gd name="T47" fmla="*/ 441 h 761"/>
                <a:gd name="T48" fmla="*/ 4 w 420"/>
                <a:gd name="T49" fmla="*/ 481 h 761"/>
                <a:gd name="T50" fmla="*/ 18 w 420"/>
                <a:gd name="T51" fmla="*/ 498 h 761"/>
                <a:gd name="T52" fmla="*/ 68 w 420"/>
                <a:gd name="T53" fmla="*/ 491 h 761"/>
                <a:gd name="T54" fmla="*/ 78 w 420"/>
                <a:gd name="T55" fmla="*/ 507 h 761"/>
                <a:gd name="T56" fmla="*/ 131 w 420"/>
                <a:gd name="T57" fmla="*/ 529 h 761"/>
                <a:gd name="T58" fmla="*/ 193 w 420"/>
                <a:gd name="T59" fmla="*/ 537 h 761"/>
                <a:gd name="T60" fmla="*/ 224 w 420"/>
                <a:gd name="T61" fmla="*/ 546 h 761"/>
                <a:gd name="T62" fmla="*/ 216 w 420"/>
                <a:gd name="T63" fmla="*/ 514 h 761"/>
                <a:gd name="T64" fmla="*/ 244 w 420"/>
                <a:gd name="T65" fmla="*/ 484 h 761"/>
                <a:gd name="T66" fmla="*/ 238 w 420"/>
                <a:gd name="T67" fmla="*/ 469 h 761"/>
                <a:gd name="T68" fmla="*/ 210 w 420"/>
                <a:gd name="T69" fmla="*/ 451 h 761"/>
                <a:gd name="T70" fmla="*/ 263 w 420"/>
                <a:gd name="T71" fmla="*/ 446 h 761"/>
                <a:gd name="T72" fmla="*/ 279 w 420"/>
                <a:gd name="T73" fmla="*/ 451 h 761"/>
                <a:gd name="T74" fmla="*/ 293 w 420"/>
                <a:gd name="T75" fmla="*/ 420 h 761"/>
                <a:gd name="T76" fmla="*/ 251 w 420"/>
                <a:gd name="T77" fmla="*/ 347 h 7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0"/>
                <a:gd name="T118" fmla="*/ 0 h 761"/>
                <a:gd name="T119" fmla="*/ 420 w 420"/>
                <a:gd name="T120" fmla="*/ 761 h 7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0" h="761">
                  <a:moveTo>
                    <a:pt x="359" y="480"/>
                  </a:moveTo>
                  <a:lnTo>
                    <a:pt x="349" y="453"/>
                  </a:lnTo>
                  <a:lnTo>
                    <a:pt x="368" y="385"/>
                  </a:lnTo>
                  <a:lnTo>
                    <a:pt x="340" y="255"/>
                  </a:lnTo>
                  <a:lnTo>
                    <a:pt x="359" y="222"/>
                  </a:lnTo>
                  <a:lnTo>
                    <a:pt x="368" y="191"/>
                  </a:lnTo>
                  <a:lnTo>
                    <a:pt x="342" y="138"/>
                  </a:lnTo>
                  <a:lnTo>
                    <a:pt x="366" y="101"/>
                  </a:lnTo>
                  <a:lnTo>
                    <a:pt x="370" y="65"/>
                  </a:lnTo>
                  <a:lnTo>
                    <a:pt x="383" y="39"/>
                  </a:lnTo>
                  <a:lnTo>
                    <a:pt x="381" y="8"/>
                  </a:lnTo>
                  <a:lnTo>
                    <a:pt x="370" y="0"/>
                  </a:lnTo>
                  <a:lnTo>
                    <a:pt x="352" y="19"/>
                  </a:lnTo>
                  <a:lnTo>
                    <a:pt x="306" y="21"/>
                  </a:lnTo>
                  <a:lnTo>
                    <a:pt x="282" y="56"/>
                  </a:lnTo>
                  <a:lnTo>
                    <a:pt x="285" y="77"/>
                  </a:lnTo>
                  <a:lnTo>
                    <a:pt x="280" y="89"/>
                  </a:lnTo>
                  <a:lnTo>
                    <a:pt x="261" y="96"/>
                  </a:lnTo>
                  <a:lnTo>
                    <a:pt x="188" y="200"/>
                  </a:lnTo>
                  <a:lnTo>
                    <a:pt x="179" y="193"/>
                  </a:lnTo>
                  <a:lnTo>
                    <a:pt x="160" y="188"/>
                  </a:lnTo>
                  <a:lnTo>
                    <a:pt x="117" y="191"/>
                  </a:lnTo>
                  <a:lnTo>
                    <a:pt x="105" y="210"/>
                  </a:lnTo>
                  <a:lnTo>
                    <a:pt x="103" y="253"/>
                  </a:lnTo>
                  <a:lnTo>
                    <a:pt x="109" y="266"/>
                  </a:lnTo>
                  <a:lnTo>
                    <a:pt x="179" y="301"/>
                  </a:lnTo>
                  <a:lnTo>
                    <a:pt x="217" y="325"/>
                  </a:lnTo>
                  <a:lnTo>
                    <a:pt x="223" y="347"/>
                  </a:lnTo>
                  <a:lnTo>
                    <a:pt x="203" y="376"/>
                  </a:lnTo>
                  <a:lnTo>
                    <a:pt x="215" y="409"/>
                  </a:lnTo>
                  <a:lnTo>
                    <a:pt x="208" y="424"/>
                  </a:lnTo>
                  <a:lnTo>
                    <a:pt x="155" y="429"/>
                  </a:lnTo>
                  <a:lnTo>
                    <a:pt x="144" y="436"/>
                  </a:lnTo>
                  <a:lnTo>
                    <a:pt x="148" y="444"/>
                  </a:lnTo>
                  <a:lnTo>
                    <a:pt x="148" y="460"/>
                  </a:lnTo>
                  <a:lnTo>
                    <a:pt x="107" y="465"/>
                  </a:lnTo>
                  <a:lnTo>
                    <a:pt x="85" y="453"/>
                  </a:lnTo>
                  <a:lnTo>
                    <a:pt x="57" y="453"/>
                  </a:lnTo>
                  <a:lnTo>
                    <a:pt x="52" y="460"/>
                  </a:lnTo>
                  <a:lnTo>
                    <a:pt x="57" y="475"/>
                  </a:lnTo>
                  <a:lnTo>
                    <a:pt x="43" y="491"/>
                  </a:lnTo>
                  <a:lnTo>
                    <a:pt x="38" y="508"/>
                  </a:lnTo>
                  <a:lnTo>
                    <a:pt x="65" y="530"/>
                  </a:lnTo>
                  <a:lnTo>
                    <a:pt x="45" y="571"/>
                  </a:lnTo>
                  <a:lnTo>
                    <a:pt x="54" y="590"/>
                  </a:lnTo>
                  <a:lnTo>
                    <a:pt x="52" y="599"/>
                  </a:lnTo>
                  <a:lnTo>
                    <a:pt x="21" y="599"/>
                  </a:lnTo>
                  <a:lnTo>
                    <a:pt x="0" y="610"/>
                  </a:lnTo>
                  <a:lnTo>
                    <a:pt x="17" y="634"/>
                  </a:lnTo>
                  <a:lnTo>
                    <a:pt x="6" y="665"/>
                  </a:lnTo>
                  <a:lnTo>
                    <a:pt x="24" y="670"/>
                  </a:lnTo>
                  <a:lnTo>
                    <a:pt x="26" y="689"/>
                  </a:lnTo>
                  <a:lnTo>
                    <a:pt x="41" y="692"/>
                  </a:lnTo>
                  <a:lnTo>
                    <a:pt x="98" y="680"/>
                  </a:lnTo>
                  <a:lnTo>
                    <a:pt x="109" y="685"/>
                  </a:lnTo>
                  <a:lnTo>
                    <a:pt x="112" y="701"/>
                  </a:lnTo>
                  <a:lnTo>
                    <a:pt x="136" y="707"/>
                  </a:lnTo>
                  <a:lnTo>
                    <a:pt x="186" y="731"/>
                  </a:lnTo>
                  <a:lnTo>
                    <a:pt x="215" y="720"/>
                  </a:lnTo>
                  <a:lnTo>
                    <a:pt x="275" y="742"/>
                  </a:lnTo>
                  <a:lnTo>
                    <a:pt x="289" y="760"/>
                  </a:lnTo>
                  <a:lnTo>
                    <a:pt x="320" y="754"/>
                  </a:lnTo>
                  <a:lnTo>
                    <a:pt x="315" y="720"/>
                  </a:lnTo>
                  <a:lnTo>
                    <a:pt x="309" y="711"/>
                  </a:lnTo>
                  <a:lnTo>
                    <a:pt x="315" y="685"/>
                  </a:lnTo>
                  <a:lnTo>
                    <a:pt x="349" y="670"/>
                  </a:lnTo>
                  <a:lnTo>
                    <a:pt x="357" y="656"/>
                  </a:lnTo>
                  <a:lnTo>
                    <a:pt x="340" y="650"/>
                  </a:lnTo>
                  <a:lnTo>
                    <a:pt x="320" y="646"/>
                  </a:lnTo>
                  <a:lnTo>
                    <a:pt x="299" y="625"/>
                  </a:lnTo>
                  <a:lnTo>
                    <a:pt x="309" y="617"/>
                  </a:lnTo>
                  <a:lnTo>
                    <a:pt x="375" y="617"/>
                  </a:lnTo>
                  <a:lnTo>
                    <a:pt x="390" y="617"/>
                  </a:lnTo>
                  <a:lnTo>
                    <a:pt x="399" y="624"/>
                  </a:lnTo>
                  <a:lnTo>
                    <a:pt x="419" y="608"/>
                  </a:lnTo>
                  <a:lnTo>
                    <a:pt x="419" y="581"/>
                  </a:lnTo>
                  <a:lnTo>
                    <a:pt x="359" y="491"/>
                  </a:lnTo>
                  <a:lnTo>
                    <a:pt x="359" y="480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9" name="Freeform 1087"/>
            <p:cNvSpPr/>
            <p:nvPr/>
          </p:nvSpPr>
          <p:spPr bwMode="auto">
            <a:xfrm rot="356891">
              <a:off x="6878257" y="3682185"/>
              <a:ext cx="764367" cy="701703"/>
            </a:xfrm>
            <a:custGeom>
              <a:avLst/>
              <a:gdLst>
                <a:gd name="T0" fmla="*/ 41 w 506"/>
                <a:gd name="T1" fmla="*/ 231 h 460"/>
                <a:gd name="T2" fmla="*/ 92 w 506"/>
                <a:gd name="T3" fmla="*/ 278 h 460"/>
                <a:gd name="T4" fmla="*/ 134 w 506"/>
                <a:gd name="T5" fmla="*/ 287 h 460"/>
                <a:gd name="T6" fmla="*/ 173 w 506"/>
                <a:gd name="T7" fmla="*/ 280 h 460"/>
                <a:gd name="T8" fmla="*/ 185 w 506"/>
                <a:gd name="T9" fmla="*/ 287 h 460"/>
                <a:gd name="T10" fmla="*/ 198 w 506"/>
                <a:gd name="T11" fmla="*/ 280 h 460"/>
                <a:gd name="T12" fmla="*/ 208 w 506"/>
                <a:gd name="T13" fmla="*/ 288 h 460"/>
                <a:gd name="T14" fmla="*/ 213 w 506"/>
                <a:gd name="T15" fmla="*/ 304 h 460"/>
                <a:gd name="T16" fmla="*/ 232 w 506"/>
                <a:gd name="T17" fmla="*/ 316 h 460"/>
                <a:gd name="T18" fmla="*/ 256 w 506"/>
                <a:gd name="T19" fmla="*/ 316 h 460"/>
                <a:gd name="T20" fmla="*/ 275 w 506"/>
                <a:gd name="T21" fmla="*/ 332 h 460"/>
                <a:gd name="T22" fmla="*/ 291 w 506"/>
                <a:gd name="T23" fmla="*/ 323 h 460"/>
                <a:gd name="T24" fmla="*/ 304 w 506"/>
                <a:gd name="T25" fmla="*/ 332 h 460"/>
                <a:gd name="T26" fmla="*/ 315 w 506"/>
                <a:gd name="T27" fmla="*/ 309 h 460"/>
                <a:gd name="T28" fmla="*/ 330 w 506"/>
                <a:gd name="T29" fmla="*/ 301 h 460"/>
                <a:gd name="T30" fmla="*/ 333 w 506"/>
                <a:gd name="T31" fmla="*/ 284 h 460"/>
                <a:gd name="T32" fmla="*/ 326 w 506"/>
                <a:gd name="T33" fmla="*/ 251 h 460"/>
                <a:gd name="T34" fmla="*/ 324 w 506"/>
                <a:gd name="T35" fmla="*/ 249 h 460"/>
                <a:gd name="T36" fmla="*/ 309 w 506"/>
                <a:gd name="T37" fmla="*/ 264 h 460"/>
                <a:gd name="T38" fmla="*/ 285 w 506"/>
                <a:gd name="T39" fmla="*/ 245 h 460"/>
                <a:gd name="T40" fmla="*/ 269 w 506"/>
                <a:gd name="T41" fmla="*/ 224 h 460"/>
                <a:gd name="T42" fmla="*/ 285 w 506"/>
                <a:gd name="T43" fmla="*/ 210 h 460"/>
                <a:gd name="T44" fmla="*/ 289 w 506"/>
                <a:gd name="T45" fmla="*/ 188 h 460"/>
                <a:gd name="T46" fmla="*/ 301 w 506"/>
                <a:gd name="T47" fmla="*/ 180 h 460"/>
                <a:gd name="T48" fmla="*/ 299 w 506"/>
                <a:gd name="T49" fmla="*/ 150 h 460"/>
                <a:gd name="T50" fmla="*/ 307 w 506"/>
                <a:gd name="T51" fmla="*/ 145 h 460"/>
                <a:gd name="T52" fmla="*/ 321 w 506"/>
                <a:gd name="T53" fmla="*/ 153 h 460"/>
                <a:gd name="T54" fmla="*/ 330 w 506"/>
                <a:gd name="T55" fmla="*/ 167 h 460"/>
                <a:gd name="T56" fmla="*/ 348 w 506"/>
                <a:gd name="T57" fmla="*/ 153 h 460"/>
                <a:gd name="T58" fmla="*/ 355 w 506"/>
                <a:gd name="T59" fmla="*/ 145 h 460"/>
                <a:gd name="T60" fmla="*/ 352 w 506"/>
                <a:gd name="T61" fmla="*/ 130 h 460"/>
                <a:gd name="T62" fmla="*/ 330 w 506"/>
                <a:gd name="T63" fmla="*/ 118 h 460"/>
                <a:gd name="T64" fmla="*/ 325 w 506"/>
                <a:gd name="T65" fmla="*/ 103 h 460"/>
                <a:gd name="T66" fmla="*/ 286 w 506"/>
                <a:gd name="T67" fmla="*/ 109 h 460"/>
                <a:gd name="T68" fmla="*/ 262 w 506"/>
                <a:gd name="T69" fmla="*/ 86 h 460"/>
                <a:gd name="T70" fmla="*/ 251 w 506"/>
                <a:gd name="T71" fmla="*/ 83 h 460"/>
                <a:gd name="T72" fmla="*/ 251 w 506"/>
                <a:gd name="T73" fmla="*/ 68 h 460"/>
                <a:gd name="T74" fmla="*/ 305 w 506"/>
                <a:gd name="T75" fmla="*/ 6 h 460"/>
                <a:gd name="T76" fmla="*/ 285 w 506"/>
                <a:gd name="T77" fmla="*/ 12 h 460"/>
                <a:gd name="T78" fmla="*/ 273 w 506"/>
                <a:gd name="T79" fmla="*/ 20 h 460"/>
                <a:gd name="T80" fmla="*/ 269 w 506"/>
                <a:gd name="T81" fmla="*/ 13 h 460"/>
                <a:gd name="T82" fmla="*/ 269 w 506"/>
                <a:gd name="T83" fmla="*/ 4 h 460"/>
                <a:gd name="T84" fmla="*/ 259 w 506"/>
                <a:gd name="T85" fmla="*/ 0 h 460"/>
                <a:gd name="T86" fmla="*/ 234 w 506"/>
                <a:gd name="T87" fmla="*/ 10 h 460"/>
                <a:gd name="T88" fmla="*/ 173 w 506"/>
                <a:gd name="T89" fmla="*/ 2 h 460"/>
                <a:gd name="T90" fmla="*/ 169 w 506"/>
                <a:gd name="T91" fmla="*/ 54 h 460"/>
                <a:gd name="T92" fmla="*/ 140 w 506"/>
                <a:gd name="T93" fmla="*/ 78 h 460"/>
                <a:gd name="T94" fmla="*/ 100 w 506"/>
                <a:gd name="T95" fmla="*/ 86 h 460"/>
                <a:gd name="T96" fmla="*/ 45 w 506"/>
                <a:gd name="T97" fmla="*/ 126 h 460"/>
                <a:gd name="T98" fmla="*/ 0 w 506"/>
                <a:gd name="T99" fmla="*/ 138 h 460"/>
                <a:gd name="T100" fmla="*/ 0 w 506"/>
                <a:gd name="T101" fmla="*/ 146 h 460"/>
                <a:gd name="T102" fmla="*/ 41 w 506"/>
                <a:gd name="T103" fmla="*/ 212 h 460"/>
                <a:gd name="T104" fmla="*/ 41 w 506"/>
                <a:gd name="T105" fmla="*/ 231 h 460"/>
                <a:gd name="T106" fmla="*/ 41 w 506"/>
                <a:gd name="T107" fmla="*/ 231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6"/>
                <a:gd name="T163" fmla="*/ 0 h 460"/>
                <a:gd name="T164" fmla="*/ 506 w 506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6" h="460">
                  <a:moveTo>
                    <a:pt x="59" y="319"/>
                  </a:moveTo>
                  <a:lnTo>
                    <a:pt x="131" y="384"/>
                  </a:lnTo>
                  <a:lnTo>
                    <a:pt x="191" y="396"/>
                  </a:lnTo>
                  <a:lnTo>
                    <a:pt x="246" y="388"/>
                  </a:lnTo>
                  <a:lnTo>
                    <a:pt x="263" y="396"/>
                  </a:lnTo>
                  <a:lnTo>
                    <a:pt x="282" y="386"/>
                  </a:lnTo>
                  <a:lnTo>
                    <a:pt x="296" y="399"/>
                  </a:lnTo>
                  <a:lnTo>
                    <a:pt x="303" y="421"/>
                  </a:lnTo>
                  <a:lnTo>
                    <a:pt x="329" y="437"/>
                  </a:lnTo>
                  <a:lnTo>
                    <a:pt x="364" y="437"/>
                  </a:lnTo>
                  <a:lnTo>
                    <a:pt x="390" y="459"/>
                  </a:lnTo>
                  <a:lnTo>
                    <a:pt x="414" y="447"/>
                  </a:lnTo>
                  <a:lnTo>
                    <a:pt x="432" y="459"/>
                  </a:lnTo>
                  <a:lnTo>
                    <a:pt x="447" y="427"/>
                  </a:lnTo>
                  <a:lnTo>
                    <a:pt x="469" y="416"/>
                  </a:lnTo>
                  <a:lnTo>
                    <a:pt x="474" y="392"/>
                  </a:lnTo>
                  <a:lnTo>
                    <a:pt x="464" y="348"/>
                  </a:lnTo>
                  <a:lnTo>
                    <a:pt x="460" y="343"/>
                  </a:lnTo>
                  <a:lnTo>
                    <a:pt x="438" y="365"/>
                  </a:lnTo>
                  <a:lnTo>
                    <a:pt x="406" y="339"/>
                  </a:lnTo>
                  <a:lnTo>
                    <a:pt x="382" y="309"/>
                  </a:lnTo>
                  <a:lnTo>
                    <a:pt x="406" y="291"/>
                  </a:lnTo>
                  <a:lnTo>
                    <a:pt x="412" y="259"/>
                  </a:lnTo>
                  <a:lnTo>
                    <a:pt x="428" y="249"/>
                  </a:lnTo>
                  <a:lnTo>
                    <a:pt x="425" y="207"/>
                  </a:lnTo>
                  <a:lnTo>
                    <a:pt x="436" y="199"/>
                  </a:lnTo>
                  <a:lnTo>
                    <a:pt x="456" y="211"/>
                  </a:lnTo>
                  <a:lnTo>
                    <a:pt x="469" y="230"/>
                  </a:lnTo>
                  <a:lnTo>
                    <a:pt x="495" y="211"/>
                  </a:lnTo>
                  <a:lnTo>
                    <a:pt x="505" y="201"/>
                  </a:lnTo>
                  <a:lnTo>
                    <a:pt x="500" y="180"/>
                  </a:lnTo>
                  <a:lnTo>
                    <a:pt x="469" y="163"/>
                  </a:lnTo>
                  <a:lnTo>
                    <a:pt x="462" y="143"/>
                  </a:lnTo>
                  <a:lnTo>
                    <a:pt x="407" y="150"/>
                  </a:lnTo>
                  <a:lnTo>
                    <a:pt x="373" y="119"/>
                  </a:lnTo>
                  <a:lnTo>
                    <a:pt x="357" y="115"/>
                  </a:lnTo>
                  <a:lnTo>
                    <a:pt x="357" y="95"/>
                  </a:lnTo>
                  <a:lnTo>
                    <a:pt x="434" y="9"/>
                  </a:lnTo>
                  <a:lnTo>
                    <a:pt x="406" y="16"/>
                  </a:lnTo>
                  <a:lnTo>
                    <a:pt x="388" y="28"/>
                  </a:lnTo>
                  <a:lnTo>
                    <a:pt x="382" y="18"/>
                  </a:lnTo>
                  <a:lnTo>
                    <a:pt x="382" y="4"/>
                  </a:lnTo>
                  <a:lnTo>
                    <a:pt x="368" y="0"/>
                  </a:lnTo>
                  <a:lnTo>
                    <a:pt x="333" y="13"/>
                  </a:lnTo>
                  <a:lnTo>
                    <a:pt x="246" y="2"/>
                  </a:lnTo>
                  <a:lnTo>
                    <a:pt x="241" y="75"/>
                  </a:lnTo>
                  <a:lnTo>
                    <a:pt x="199" y="108"/>
                  </a:lnTo>
                  <a:lnTo>
                    <a:pt x="143" y="119"/>
                  </a:lnTo>
                  <a:lnTo>
                    <a:pt x="64" y="174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59" y="293"/>
                  </a:lnTo>
                  <a:lnTo>
                    <a:pt x="59" y="319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0" name="Freeform 1088"/>
            <p:cNvSpPr/>
            <p:nvPr/>
          </p:nvSpPr>
          <p:spPr bwMode="auto">
            <a:xfrm rot="356891">
              <a:off x="6903931" y="3036605"/>
              <a:ext cx="441635" cy="925978"/>
            </a:xfrm>
            <a:custGeom>
              <a:avLst/>
              <a:gdLst>
                <a:gd name="T0" fmla="*/ 13 w 292"/>
                <a:gd name="T1" fmla="*/ 440 h 606"/>
                <a:gd name="T2" fmla="*/ 59 w 292"/>
                <a:gd name="T3" fmla="*/ 427 h 606"/>
                <a:gd name="T4" fmla="*/ 114 w 292"/>
                <a:gd name="T5" fmla="*/ 387 h 606"/>
                <a:gd name="T6" fmla="*/ 153 w 292"/>
                <a:gd name="T7" fmla="*/ 379 h 606"/>
                <a:gd name="T8" fmla="*/ 184 w 292"/>
                <a:gd name="T9" fmla="*/ 355 h 606"/>
                <a:gd name="T10" fmla="*/ 186 w 292"/>
                <a:gd name="T11" fmla="*/ 301 h 606"/>
                <a:gd name="T12" fmla="*/ 172 w 292"/>
                <a:gd name="T13" fmla="*/ 282 h 606"/>
                <a:gd name="T14" fmla="*/ 177 w 292"/>
                <a:gd name="T15" fmla="*/ 266 h 606"/>
                <a:gd name="T16" fmla="*/ 186 w 292"/>
                <a:gd name="T17" fmla="*/ 252 h 606"/>
                <a:gd name="T18" fmla="*/ 191 w 292"/>
                <a:gd name="T19" fmla="*/ 229 h 606"/>
                <a:gd name="T20" fmla="*/ 199 w 292"/>
                <a:gd name="T21" fmla="*/ 213 h 606"/>
                <a:gd name="T22" fmla="*/ 184 w 292"/>
                <a:gd name="T23" fmla="*/ 182 h 606"/>
                <a:gd name="T24" fmla="*/ 162 w 292"/>
                <a:gd name="T25" fmla="*/ 156 h 606"/>
                <a:gd name="T26" fmla="*/ 174 w 292"/>
                <a:gd name="T27" fmla="*/ 113 h 606"/>
                <a:gd name="T28" fmla="*/ 200 w 292"/>
                <a:gd name="T29" fmla="*/ 96 h 606"/>
                <a:gd name="T30" fmla="*/ 206 w 292"/>
                <a:gd name="T31" fmla="*/ 68 h 606"/>
                <a:gd name="T32" fmla="*/ 194 w 292"/>
                <a:gd name="T33" fmla="*/ 45 h 606"/>
                <a:gd name="T34" fmla="*/ 194 w 292"/>
                <a:gd name="T35" fmla="*/ 15 h 606"/>
                <a:gd name="T36" fmla="*/ 177 w 292"/>
                <a:gd name="T37" fmla="*/ 0 h 606"/>
                <a:gd name="T38" fmla="*/ 137 w 292"/>
                <a:gd name="T39" fmla="*/ 20 h 606"/>
                <a:gd name="T40" fmla="*/ 132 w 292"/>
                <a:gd name="T41" fmla="*/ 14 h 606"/>
                <a:gd name="T42" fmla="*/ 110 w 292"/>
                <a:gd name="T43" fmla="*/ 31 h 606"/>
                <a:gd name="T44" fmla="*/ 93 w 292"/>
                <a:gd name="T45" fmla="*/ 29 h 606"/>
                <a:gd name="T46" fmla="*/ 59 w 292"/>
                <a:gd name="T47" fmla="*/ 80 h 606"/>
                <a:gd name="T48" fmla="*/ 47 w 292"/>
                <a:gd name="T49" fmla="*/ 80 h 606"/>
                <a:gd name="T50" fmla="*/ 29 w 292"/>
                <a:gd name="T51" fmla="*/ 96 h 606"/>
                <a:gd name="T52" fmla="*/ 30 w 292"/>
                <a:gd name="T53" fmla="*/ 119 h 606"/>
                <a:gd name="T54" fmla="*/ 21 w 292"/>
                <a:gd name="T55" fmla="*/ 138 h 606"/>
                <a:gd name="T56" fmla="*/ 18 w 292"/>
                <a:gd name="T57" fmla="*/ 164 h 606"/>
                <a:gd name="T58" fmla="*/ 2 w 292"/>
                <a:gd name="T59" fmla="*/ 191 h 606"/>
                <a:gd name="T60" fmla="*/ 20 w 292"/>
                <a:gd name="T61" fmla="*/ 229 h 606"/>
                <a:gd name="T62" fmla="*/ 13 w 292"/>
                <a:gd name="T63" fmla="*/ 252 h 606"/>
                <a:gd name="T64" fmla="*/ 0 w 292"/>
                <a:gd name="T65" fmla="*/ 277 h 606"/>
                <a:gd name="T66" fmla="*/ 20 w 292"/>
                <a:gd name="T67" fmla="*/ 371 h 606"/>
                <a:gd name="T68" fmla="*/ 6 w 292"/>
                <a:gd name="T69" fmla="*/ 421 h 606"/>
                <a:gd name="T70" fmla="*/ 13 w 292"/>
                <a:gd name="T71" fmla="*/ 440 h 606"/>
                <a:gd name="T72" fmla="*/ 13 w 292"/>
                <a:gd name="T73" fmla="*/ 440 h 6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2"/>
                <a:gd name="T112" fmla="*/ 0 h 606"/>
                <a:gd name="T113" fmla="*/ 292 w 292"/>
                <a:gd name="T114" fmla="*/ 606 h 6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2" h="606">
                  <a:moveTo>
                    <a:pt x="19" y="605"/>
                  </a:moveTo>
                  <a:lnTo>
                    <a:pt x="83" y="587"/>
                  </a:lnTo>
                  <a:lnTo>
                    <a:pt x="162" y="532"/>
                  </a:lnTo>
                  <a:lnTo>
                    <a:pt x="217" y="520"/>
                  </a:lnTo>
                  <a:lnTo>
                    <a:pt x="260" y="488"/>
                  </a:lnTo>
                  <a:lnTo>
                    <a:pt x="264" y="414"/>
                  </a:lnTo>
                  <a:lnTo>
                    <a:pt x="244" y="388"/>
                  </a:lnTo>
                  <a:lnTo>
                    <a:pt x="251" y="366"/>
                  </a:lnTo>
                  <a:lnTo>
                    <a:pt x="264" y="346"/>
                  </a:lnTo>
                  <a:lnTo>
                    <a:pt x="269" y="315"/>
                  </a:lnTo>
                  <a:lnTo>
                    <a:pt x="281" y="293"/>
                  </a:lnTo>
                  <a:lnTo>
                    <a:pt x="260" y="250"/>
                  </a:lnTo>
                  <a:lnTo>
                    <a:pt x="229" y="214"/>
                  </a:lnTo>
                  <a:lnTo>
                    <a:pt x="246" y="156"/>
                  </a:lnTo>
                  <a:lnTo>
                    <a:pt x="284" y="132"/>
                  </a:lnTo>
                  <a:lnTo>
                    <a:pt x="291" y="95"/>
                  </a:lnTo>
                  <a:lnTo>
                    <a:pt x="275" y="62"/>
                  </a:lnTo>
                  <a:lnTo>
                    <a:pt x="275" y="21"/>
                  </a:lnTo>
                  <a:lnTo>
                    <a:pt x="251" y="0"/>
                  </a:lnTo>
                  <a:lnTo>
                    <a:pt x="194" y="28"/>
                  </a:lnTo>
                  <a:lnTo>
                    <a:pt x="186" y="20"/>
                  </a:lnTo>
                  <a:lnTo>
                    <a:pt x="155" y="42"/>
                  </a:lnTo>
                  <a:lnTo>
                    <a:pt x="131" y="40"/>
                  </a:lnTo>
                  <a:lnTo>
                    <a:pt x="83" y="110"/>
                  </a:lnTo>
                  <a:lnTo>
                    <a:pt x="67" y="110"/>
                  </a:lnTo>
                  <a:lnTo>
                    <a:pt x="41" y="132"/>
                  </a:lnTo>
                  <a:lnTo>
                    <a:pt x="43" y="163"/>
                  </a:lnTo>
                  <a:lnTo>
                    <a:pt x="30" y="190"/>
                  </a:lnTo>
                  <a:lnTo>
                    <a:pt x="26" y="225"/>
                  </a:lnTo>
                  <a:lnTo>
                    <a:pt x="2" y="262"/>
                  </a:lnTo>
                  <a:lnTo>
                    <a:pt x="28" y="315"/>
                  </a:lnTo>
                  <a:lnTo>
                    <a:pt x="19" y="346"/>
                  </a:lnTo>
                  <a:lnTo>
                    <a:pt x="0" y="380"/>
                  </a:lnTo>
                  <a:lnTo>
                    <a:pt x="28" y="510"/>
                  </a:lnTo>
                  <a:lnTo>
                    <a:pt x="9" y="578"/>
                  </a:lnTo>
                  <a:lnTo>
                    <a:pt x="19" y="605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1" name="Freeform 1089"/>
            <p:cNvSpPr/>
            <p:nvPr/>
          </p:nvSpPr>
          <p:spPr bwMode="auto">
            <a:xfrm rot="356891">
              <a:off x="7455721" y="3400310"/>
              <a:ext cx="828914" cy="575977"/>
            </a:xfrm>
            <a:custGeom>
              <a:avLst/>
              <a:gdLst>
                <a:gd name="T0" fmla="*/ 85 w 549"/>
                <a:gd name="T1" fmla="*/ 263 h 378"/>
                <a:gd name="T2" fmla="*/ 88 w 549"/>
                <a:gd name="T3" fmla="*/ 248 h 378"/>
                <a:gd name="T4" fmla="*/ 102 w 549"/>
                <a:gd name="T5" fmla="*/ 241 h 378"/>
                <a:gd name="T6" fmla="*/ 126 w 549"/>
                <a:gd name="T7" fmla="*/ 263 h 378"/>
                <a:gd name="T8" fmla="*/ 134 w 549"/>
                <a:gd name="T9" fmla="*/ 263 h 378"/>
                <a:gd name="T10" fmla="*/ 157 w 549"/>
                <a:gd name="T11" fmla="*/ 260 h 378"/>
                <a:gd name="T12" fmla="*/ 171 w 549"/>
                <a:gd name="T13" fmla="*/ 248 h 378"/>
                <a:gd name="T14" fmla="*/ 188 w 549"/>
                <a:gd name="T15" fmla="*/ 265 h 378"/>
                <a:gd name="T16" fmla="*/ 197 w 549"/>
                <a:gd name="T17" fmla="*/ 251 h 378"/>
                <a:gd name="T18" fmla="*/ 199 w 549"/>
                <a:gd name="T19" fmla="*/ 242 h 378"/>
                <a:gd name="T20" fmla="*/ 214 w 549"/>
                <a:gd name="T21" fmla="*/ 234 h 378"/>
                <a:gd name="T22" fmla="*/ 218 w 549"/>
                <a:gd name="T23" fmla="*/ 214 h 378"/>
                <a:gd name="T24" fmla="*/ 235 w 549"/>
                <a:gd name="T25" fmla="*/ 212 h 378"/>
                <a:gd name="T26" fmla="*/ 276 w 549"/>
                <a:gd name="T27" fmla="*/ 136 h 378"/>
                <a:gd name="T28" fmla="*/ 269 w 549"/>
                <a:gd name="T29" fmla="*/ 124 h 378"/>
                <a:gd name="T30" fmla="*/ 276 w 549"/>
                <a:gd name="T31" fmla="*/ 115 h 378"/>
                <a:gd name="T32" fmla="*/ 287 w 549"/>
                <a:gd name="T33" fmla="*/ 119 h 378"/>
                <a:gd name="T34" fmla="*/ 300 w 549"/>
                <a:gd name="T35" fmla="*/ 111 h 378"/>
                <a:gd name="T36" fmla="*/ 308 w 549"/>
                <a:gd name="T37" fmla="*/ 93 h 378"/>
                <a:gd name="T38" fmla="*/ 344 w 549"/>
                <a:gd name="T39" fmla="*/ 59 h 378"/>
                <a:gd name="T40" fmla="*/ 371 w 549"/>
                <a:gd name="T41" fmla="*/ 50 h 378"/>
                <a:gd name="T42" fmla="*/ 385 w 549"/>
                <a:gd name="T43" fmla="*/ 38 h 378"/>
                <a:gd name="T44" fmla="*/ 380 w 549"/>
                <a:gd name="T45" fmla="*/ 12 h 378"/>
                <a:gd name="T46" fmla="*/ 362 w 549"/>
                <a:gd name="T47" fmla="*/ 10 h 378"/>
                <a:gd name="T48" fmla="*/ 320 w 549"/>
                <a:gd name="T49" fmla="*/ 13 h 378"/>
                <a:gd name="T50" fmla="*/ 292 w 549"/>
                <a:gd name="T51" fmla="*/ 0 h 378"/>
                <a:gd name="T52" fmla="*/ 274 w 549"/>
                <a:gd name="T53" fmla="*/ 4 h 378"/>
                <a:gd name="T54" fmla="*/ 231 w 549"/>
                <a:gd name="T55" fmla="*/ 59 h 378"/>
                <a:gd name="T56" fmla="*/ 218 w 549"/>
                <a:gd name="T57" fmla="*/ 68 h 378"/>
                <a:gd name="T58" fmla="*/ 191 w 549"/>
                <a:gd name="T59" fmla="*/ 56 h 378"/>
                <a:gd name="T60" fmla="*/ 188 w 549"/>
                <a:gd name="T61" fmla="*/ 41 h 378"/>
                <a:gd name="T62" fmla="*/ 182 w 549"/>
                <a:gd name="T63" fmla="*/ 15 h 378"/>
                <a:gd name="T64" fmla="*/ 167 w 549"/>
                <a:gd name="T65" fmla="*/ 6 h 378"/>
                <a:gd name="T66" fmla="*/ 143 w 549"/>
                <a:gd name="T67" fmla="*/ 12 h 378"/>
                <a:gd name="T68" fmla="*/ 127 w 549"/>
                <a:gd name="T69" fmla="*/ 2 h 378"/>
                <a:gd name="T70" fmla="*/ 104 w 549"/>
                <a:gd name="T71" fmla="*/ 31 h 378"/>
                <a:gd name="T72" fmla="*/ 80 w 549"/>
                <a:gd name="T73" fmla="*/ 38 h 378"/>
                <a:gd name="T74" fmla="*/ 46 w 549"/>
                <a:gd name="T75" fmla="*/ 69 h 378"/>
                <a:gd name="T76" fmla="*/ 10 w 549"/>
                <a:gd name="T77" fmla="*/ 140 h 378"/>
                <a:gd name="T78" fmla="*/ 18 w 549"/>
                <a:gd name="T79" fmla="*/ 159 h 378"/>
                <a:gd name="T80" fmla="*/ 18 w 549"/>
                <a:gd name="T81" fmla="*/ 167 h 378"/>
                <a:gd name="T82" fmla="*/ 18 w 549"/>
                <a:gd name="T83" fmla="*/ 176 h 378"/>
                <a:gd name="T84" fmla="*/ 21 w 549"/>
                <a:gd name="T85" fmla="*/ 184 h 378"/>
                <a:gd name="T86" fmla="*/ 35 w 549"/>
                <a:gd name="T87" fmla="*/ 175 h 378"/>
                <a:gd name="T88" fmla="*/ 53 w 549"/>
                <a:gd name="T89" fmla="*/ 170 h 378"/>
                <a:gd name="T90" fmla="*/ 0 w 549"/>
                <a:gd name="T91" fmla="*/ 231 h 378"/>
                <a:gd name="T92" fmla="*/ 0 w 549"/>
                <a:gd name="T93" fmla="*/ 246 h 378"/>
                <a:gd name="T94" fmla="*/ 11 w 549"/>
                <a:gd name="T95" fmla="*/ 248 h 378"/>
                <a:gd name="T96" fmla="*/ 35 w 549"/>
                <a:gd name="T97" fmla="*/ 272 h 378"/>
                <a:gd name="T98" fmla="*/ 74 w 549"/>
                <a:gd name="T99" fmla="*/ 267 h 378"/>
                <a:gd name="T100" fmla="*/ 85 w 549"/>
                <a:gd name="T101" fmla="*/ 263 h 378"/>
                <a:gd name="T102" fmla="*/ 85 w 549"/>
                <a:gd name="T103" fmla="*/ 263 h 3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378"/>
                <a:gd name="T158" fmla="*/ 549 w 549"/>
                <a:gd name="T159" fmla="*/ 378 h 3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378">
                  <a:moveTo>
                    <a:pt x="121" y="365"/>
                  </a:moveTo>
                  <a:lnTo>
                    <a:pt x="125" y="343"/>
                  </a:lnTo>
                  <a:lnTo>
                    <a:pt x="145" y="334"/>
                  </a:lnTo>
                  <a:lnTo>
                    <a:pt x="180" y="365"/>
                  </a:lnTo>
                  <a:lnTo>
                    <a:pt x="191" y="365"/>
                  </a:lnTo>
                  <a:lnTo>
                    <a:pt x="224" y="360"/>
                  </a:lnTo>
                  <a:lnTo>
                    <a:pt x="243" y="345"/>
                  </a:lnTo>
                  <a:lnTo>
                    <a:pt x="269" y="367"/>
                  </a:lnTo>
                  <a:lnTo>
                    <a:pt x="281" y="348"/>
                  </a:lnTo>
                  <a:lnTo>
                    <a:pt x="283" y="336"/>
                  </a:lnTo>
                  <a:lnTo>
                    <a:pt x="305" y="324"/>
                  </a:lnTo>
                  <a:lnTo>
                    <a:pt x="311" y="297"/>
                  </a:lnTo>
                  <a:lnTo>
                    <a:pt x="334" y="293"/>
                  </a:lnTo>
                  <a:lnTo>
                    <a:pt x="394" y="189"/>
                  </a:lnTo>
                  <a:lnTo>
                    <a:pt x="384" y="172"/>
                  </a:lnTo>
                  <a:lnTo>
                    <a:pt x="394" y="160"/>
                  </a:lnTo>
                  <a:lnTo>
                    <a:pt x="408" y="165"/>
                  </a:lnTo>
                  <a:lnTo>
                    <a:pt x="427" y="154"/>
                  </a:lnTo>
                  <a:lnTo>
                    <a:pt x="439" y="129"/>
                  </a:lnTo>
                  <a:lnTo>
                    <a:pt x="489" y="83"/>
                  </a:lnTo>
                  <a:lnTo>
                    <a:pt x="528" y="70"/>
                  </a:lnTo>
                  <a:lnTo>
                    <a:pt x="548" y="52"/>
                  </a:lnTo>
                  <a:lnTo>
                    <a:pt x="542" y="16"/>
                  </a:lnTo>
                  <a:lnTo>
                    <a:pt x="515" y="13"/>
                  </a:lnTo>
                  <a:lnTo>
                    <a:pt x="456" y="19"/>
                  </a:lnTo>
                  <a:lnTo>
                    <a:pt x="415" y="0"/>
                  </a:lnTo>
                  <a:lnTo>
                    <a:pt x="390" y="4"/>
                  </a:lnTo>
                  <a:lnTo>
                    <a:pt x="329" y="83"/>
                  </a:lnTo>
                  <a:lnTo>
                    <a:pt x="311" y="95"/>
                  </a:lnTo>
                  <a:lnTo>
                    <a:pt x="272" y="77"/>
                  </a:lnTo>
                  <a:lnTo>
                    <a:pt x="269" y="57"/>
                  </a:lnTo>
                  <a:lnTo>
                    <a:pt x="260" y="21"/>
                  </a:lnTo>
                  <a:lnTo>
                    <a:pt x="239" y="9"/>
                  </a:lnTo>
                  <a:lnTo>
                    <a:pt x="204" y="17"/>
                  </a:lnTo>
                  <a:lnTo>
                    <a:pt x="181" y="2"/>
                  </a:lnTo>
                  <a:lnTo>
                    <a:pt x="149" y="43"/>
                  </a:lnTo>
                  <a:lnTo>
                    <a:pt x="114" y="52"/>
                  </a:lnTo>
                  <a:lnTo>
                    <a:pt x="66" y="96"/>
                  </a:lnTo>
                  <a:lnTo>
                    <a:pt x="13" y="194"/>
                  </a:lnTo>
                  <a:lnTo>
                    <a:pt x="26" y="220"/>
                  </a:lnTo>
                  <a:lnTo>
                    <a:pt x="25" y="231"/>
                  </a:lnTo>
                  <a:lnTo>
                    <a:pt x="25" y="244"/>
                  </a:lnTo>
                  <a:lnTo>
                    <a:pt x="30" y="255"/>
                  </a:lnTo>
                  <a:lnTo>
                    <a:pt x="49" y="242"/>
                  </a:lnTo>
                  <a:lnTo>
                    <a:pt x="76" y="235"/>
                  </a:lnTo>
                  <a:lnTo>
                    <a:pt x="0" y="321"/>
                  </a:lnTo>
                  <a:lnTo>
                    <a:pt x="0" y="341"/>
                  </a:lnTo>
                  <a:lnTo>
                    <a:pt x="16" y="345"/>
                  </a:lnTo>
                  <a:lnTo>
                    <a:pt x="50" y="377"/>
                  </a:lnTo>
                  <a:lnTo>
                    <a:pt x="105" y="370"/>
                  </a:lnTo>
                  <a:lnTo>
                    <a:pt x="121" y="365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2" name="Freeform 1090"/>
            <p:cNvSpPr/>
            <p:nvPr/>
          </p:nvSpPr>
          <p:spPr bwMode="auto">
            <a:xfrm rot="356891">
              <a:off x="7270097" y="2735720"/>
              <a:ext cx="684534" cy="1002436"/>
            </a:xfrm>
            <a:custGeom>
              <a:avLst/>
              <a:gdLst>
                <a:gd name="T0" fmla="*/ 125 w 455"/>
                <a:gd name="T1" fmla="*/ 459 h 658"/>
                <a:gd name="T2" fmla="*/ 152 w 455"/>
                <a:gd name="T3" fmla="*/ 369 h 658"/>
                <a:gd name="T4" fmla="*/ 210 w 455"/>
                <a:gd name="T5" fmla="*/ 331 h 658"/>
                <a:gd name="T6" fmla="*/ 223 w 455"/>
                <a:gd name="T7" fmla="*/ 295 h 658"/>
                <a:gd name="T8" fmla="*/ 198 w 455"/>
                <a:gd name="T9" fmla="*/ 282 h 658"/>
                <a:gd name="T10" fmla="*/ 167 w 455"/>
                <a:gd name="T11" fmla="*/ 265 h 658"/>
                <a:gd name="T12" fmla="*/ 151 w 455"/>
                <a:gd name="T13" fmla="*/ 221 h 658"/>
                <a:gd name="T14" fmla="*/ 122 w 455"/>
                <a:gd name="T15" fmla="*/ 223 h 658"/>
                <a:gd name="T16" fmla="*/ 91 w 455"/>
                <a:gd name="T17" fmla="*/ 216 h 658"/>
                <a:gd name="T18" fmla="*/ 113 w 455"/>
                <a:gd name="T19" fmla="*/ 168 h 658"/>
                <a:gd name="T20" fmla="*/ 139 w 455"/>
                <a:gd name="T21" fmla="*/ 120 h 658"/>
                <a:gd name="T22" fmla="*/ 182 w 455"/>
                <a:gd name="T23" fmla="*/ 140 h 658"/>
                <a:gd name="T24" fmla="*/ 199 w 455"/>
                <a:gd name="T25" fmla="*/ 171 h 658"/>
                <a:gd name="T26" fmla="*/ 203 w 455"/>
                <a:gd name="T27" fmla="*/ 199 h 658"/>
                <a:gd name="T28" fmla="*/ 228 w 455"/>
                <a:gd name="T29" fmla="*/ 229 h 658"/>
                <a:gd name="T30" fmla="*/ 289 w 455"/>
                <a:gd name="T31" fmla="*/ 212 h 658"/>
                <a:gd name="T32" fmla="*/ 315 w 455"/>
                <a:gd name="T33" fmla="*/ 157 h 658"/>
                <a:gd name="T34" fmla="*/ 283 w 455"/>
                <a:gd name="T35" fmla="*/ 128 h 658"/>
                <a:gd name="T36" fmla="*/ 267 w 455"/>
                <a:gd name="T37" fmla="*/ 82 h 658"/>
                <a:gd name="T38" fmla="*/ 210 w 455"/>
                <a:gd name="T39" fmla="*/ 52 h 658"/>
                <a:gd name="T40" fmla="*/ 178 w 455"/>
                <a:gd name="T41" fmla="*/ 0 h 658"/>
                <a:gd name="T42" fmla="*/ 139 w 455"/>
                <a:gd name="T43" fmla="*/ 30 h 658"/>
                <a:gd name="T44" fmla="*/ 141 w 455"/>
                <a:gd name="T45" fmla="*/ 53 h 658"/>
                <a:gd name="T46" fmla="*/ 102 w 455"/>
                <a:gd name="T47" fmla="*/ 66 h 658"/>
                <a:gd name="T48" fmla="*/ 81 w 455"/>
                <a:gd name="T49" fmla="*/ 74 h 658"/>
                <a:gd name="T50" fmla="*/ 45 w 455"/>
                <a:gd name="T51" fmla="*/ 84 h 658"/>
                <a:gd name="T52" fmla="*/ 36 w 455"/>
                <a:gd name="T53" fmla="*/ 53 h 658"/>
                <a:gd name="T54" fmla="*/ 6 w 455"/>
                <a:gd name="T55" fmla="*/ 97 h 658"/>
                <a:gd name="T56" fmla="*/ 19 w 455"/>
                <a:gd name="T57" fmla="*/ 167 h 658"/>
                <a:gd name="T58" fmla="*/ 36 w 455"/>
                <a:gd name="T59" fmla="*/ 212 h 658"/>
                <a:gd name="T60" fmla="*/ 43 w 455"/>
                <a:gd name="T61" fmla="*/ 261 h 658"/>
                <a:gd name="T62" fmla="*/ 4 w 455"/>
                <a:gd name="T63" fmla="*/ 321 h 658"/>
                <a:gd name="T64" fmla="*/ 41 w 455"/>
                <a:gd name="T65" fmla="*/ 377 h 658"/>
                <a:gd name="T66" fmla="*/ 29 w 455"/>
                <a:gd name="T67" fmla="*/ 416 h 658"/>
                <a:gd name="T68" fmla="*/ 15 w 455"/>
                <a:gd name="T69" fmla="*/ 447 h 658"/>
                <a:gd name="T70" fmla="*/ 89 w 455"/>
                <a:gd name="T71" fmla="*/ 473 h 658"/>
                <a:gd name="T72" fmla="*/ 124 w 455"/>
                <a:gd name="T73" fmla="*/ 466 h 6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"/>
                <a:gd name="T112" fmla="*/ 0 h 658"/>
                <a:gd name="T113" fmla="*/ 455 w 455"/>
                <a:gd name="T114" fmla="*/ 658 h 6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" h="658">
                  <a:moveTo>
                    <a:pt x="178" y="647"/>
                  </a:moveTo>
                  <a:lnTo>
                    <a:pt x="179" y="637"/>
                  </a:lnTo>
                  <a:lnTo>
                    <a:pt x="166" y="610"/>
                  </a:lnTo>
                  <a:lnTo>
                    <a:pt x="219" y="513"/>
                  </a:lnTo>
                  <a:lnTo>
                    <a:pt x="267" y="469"/>
                  </a:lnTo>
                  <a:lnTo>
                    <a:pt x="303" y="460"/>
                  </a:lnTo>
                  <a:lnTo>
                    <a:pt x="335" y="418"/>
                  </a:lnTo>
                  <a:lnTo>
                    <a:pt x="322" y="409"/>
                  </a:lnTo>
                  <a:lnTo>
                    <a:pt x="311" y="379"/>
                  </a:lnTo>
                  <a:lnTo>
                    <a:pt x="284" y="390"/>
                  </a:lnTo>
                  <a:lnTo>
                    <a:pt x="243" y="379"/>
                  </a:lnTo>
                  <a:lnTo>
                    <a:pt x="241" y="368"/>
                  </a:lnTo>
                  <a:lnTo>
                    <a:pt x="239" y="298"/>
                  </a:lnTo>
                  <a:lnTo>
                    <a:pt x="217" y="306"/>
                  </a:lnTo>
                  <a:lnTo>
                    <a:pt x="203" y="319"/>
                  </a:lnTo>
                  <a:lnTo>
                    <a:pt x="176" y="310"/>
                  </a:lnTo>
                  <a:lnTo>
                    <a:pt x="138" y="317"/>
                  </a:lnTo>
                  <a:lnTo>
                    <a:pt x="131" y="300"/>
                  </a:lnTo>
                  <a:lnTo>
                    <a:pt x="136" y="266"/>
                  </a:lnTo>
                  <a:lnTo>
                    <a:pt x="164" y="233"/>
                  </a:lnTo>
                  <a:lnTo>
                    <a:pt x="171" y="196"/>
                  </a:lnTo>
                  <a:lnTo>
                    <a:pt x="200" y="167"/>
                  </a:lnTo>
                  <a:lnTo>
                    <a:pt x="250" y="194"/>
                  </a:lnTo>
                  <a:lnTo>
                    <a:pt x="263" y="194"/>
                  </a:lnTo>
                  <a:lnTo>
                    <a:pt x="272" y="231"/>
                  </a:lnTo>
                  <a:lnTo>
                    <a:pt x="287" y="238"/>
                  </a:lnTo>
                  <a:lnTo>
                    <a:pt x="293" y="262"/>
                  </a:lnTo>
                  <a:lnTo>
                    <a:pt x="291" y="277"/>
                  </a:lnTo>
                  <a:lnTo>
                    <a:pt x="322" y="300"/>
                  </a:lnTo>
                  <a:lnTo>
                    <a:pt x="327" y="317"/>
                  </a:lnTo>
                  <a:lnTo>
                    <a:pt x="353" y="329"/>
                  </a:lnTo>
                  <a:lnTo>
                    <a:pt x="416" y="293"/>
                  </a:lnTo>
                  <a:lnTo>
                    <a:pt x="416" y="273"/>
                  </a:lnTo>
                  <a:lnTo>
                    <a:pt x="454" y="218"/>
                  </a:lnTo>
                  <a:lnTo>
                    <a:pt x="427" y="180"/>
                  </a:lnTo>
                  <a:lnTo>
                    <a:pt x="408" y="178"/>
                  </a:lnTo>
                  <a:lnTo>
                    <a:pt x="370" y="154"/>
                  </a:lnTo>
                  <a:lnTo>
                    <a:pt x="384" y="115"/>
                  </a:lnTo>
                  <a:lnTo>
                    <a:pt x="327" y="110"/>
                  </a:lnTo>
                  <a:lnTo>
                    <a:pt x="303" y="72"/>
                  </a:lnTo>
                  <a:lnTo>
                    <a:pt x="305" y="52"/>
                  </a:lnTo>
                  <a:lnTo>
                    <a:pt x="256" y="0"/>
                  </a:lnTo>
                  <a:lnTo>
                    <a:pt x="226" y="16"/>
                  </a:lnTo>
                  <a:lnTo>
                    <a:pt x="200" y="42"/>
                  </a:lnTo>
                  <a:lnTo>
                    <a:pt x="208" y="62"/>
                  </a:lnTo>
                  <a:lnTo>
                    <a:pt x="202" y="74"/>
                  </a:lnTo>
                  <a:lnTo>
                    <a:pt x="164" y="77"/>
                  </a:lnTo>
                  <a:lnTo>
                    <a:pt x="147" y="93"/>
                  </a:lnTo>
                  <a:lnTo>
                    <a:pt x="131" y="86"/>
                  </a:lnTo>
                  <a:lnTo>
                    <a:pt x="116" y="101"/>
                  </a:lnTo>
                  <a:lnTo>
                    <a:pt x="81" y="127"/>
                  </a:lnTo>
                  <a:lnTo>
                    <a:pt x="66" y="117"/>
                  </a:lnTo>
                  <a:lnTo>
                    <a:pt x="66" y="81"/>
                  </a:lnTo>
                  <a:lnTo>
                    <a:pt x="52" y="74"/>
                  </a:lnTo>
                  <a:lnTo>
                    <a:pt x="33" y="83"/>
                  </a:lnTo>
                  <a:lnTo>
                    <a:pt x="9" y="134"/>
                  </a:lnTo>
                  <a:lnTo>
                    <a:pt x="0" y="182"/>
                  </a:lnTo>
                  <a:lnTo>
                    <a:pt x="28" y="231"/>
                  </a:lnTo>
                  <a:lnTo>
                    <a:pt x="52" y="253"/>
                  </a:lnTo>
                  <a:lnTo>
                    <a:pt x="52" y="293"/>
                  </a:lnTo>
                  <a:lnTo>
                    <a:pt x="68" y="326"/>
                  </a:lnTo>
                  <a:lnTo>
                    <a:pt x="61" y="363"/>
                  </a:lnTo>
                  <a:lnTo>
                    <a:pt x="24" y="387"/>
                  </a:lnTo>
                  <a:lnTo>
                    <a:pt x="6" y="445"/>
                  </a:lnTo>
                  <a:lnTo>
                    <a:pt x="37" y="480"/>
                  </a:lnTo>
                  <a:lnTo>
                    <a:pt x="59" y="524"/>
                  </a:lnTo>
                  <a:lnTo>
                    <a:pt x="46" y="546"/>
                  </a:lnTo>
                  <a:lnTo>
                    <a:pt x="42" y="577"/>
                  </a:lnTo>
                  <a:lnTo>
                    <a:pt x="28" y="597"/>
                  </a:lnTo>
                  <a:lnTo>
                    <a:pt x="21" y="619"/>
                  </a:lnTo>
                  <a:lnTo>
                    <a:pt x="42" y="645"/>
                  </a:lnTo>
                  <a:lnTo>
                    <a:pt x="129" y="657"/>
                  </a:lnTo>
                  <a:lnTo>
                    <a:pt x="164" y="643"/>
                  </a:lnTo>
                  <a:lnTo>
                    <a:pt x="178" y="647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3" name="Freeform 1091"/>
            <p:cNvSpPr/>
            <p:nvPr/>
          </p:nvSpPr>
          <p:spPr bwMode="auto">
            <a:xfrm rot="356891">
              <a:off x="7632736" y="3094679"/>
              <a:ext cx="134190" cy="244663"/>
            </a:xfrm>
            <a:custGeom>
              <a:avLst/>
              <a:gdLst>
                <a:gd name="T0" fmla="*/ 51 w 89"/>
                <a:gd name="T1" fmla="*/ 108 h 160"/>
                <a:gd name="T2" fmla="*/ 32 w 89"/>
                <a:gd name="T3" fmla="*/ 116 h 160"/>
                <a:gd name="T4" fmla="*/ 4 w 89"/>
                <a:gd name="T5" fmla="*/ 108 h 160"/>
                <a:gd name="T6" fmla="*/ 2 w 89"/>
                <a:gd name="T7" fmla="*/ 100 h 160"/>
                <a:gd name="T8" fmla="*/ 0 w 89"/>
                <a:gd name="T9" fmla="*/ 48 h 160"/>
                <a:gd name="T10" fmla="*/ 20 w 89"/>
                <a:gd name="T11" fmla="*/ 39 h 160"/>
                <a:gd name="T12" fmla="*/ 17 w 89"/>
                <a:gd name="T13" fmla="*/ 29 h 160"/>
                <a:gd name="T14" fmla="*/ 21 w 89"/>
                <a:gd name="T15" fmla="*/ 10 h 160"/>
                <a:gd name="T16" fmla="*/ 23 w 89"/>
                <a:gd name="T17" fmla="*/ 0 h 160"/>
                <a:gd name="T18" fmla="*/ 34 w 89"/>
                <a:gd name="T19" fmla="*/ 5 h 160"/>
                <a:gd name="T20" fmla="*/ 38 w 89"/>
                <a:gd name="T21" fmla="*/ 23 h 160"/>
                <a:gd name="T22" fmla="*/ 36 w 89"/>
                <a:gd name="T23" fmla="*/ 33 h 160"/>
                <a:gd name="T24" fmla="*/ 59 w 89"/>
                <a:gd name="T25" fmla="*/ 50 h 160"/>
                <a:gd name="T26" fmla="*/ 61 w 89"/>
                <a:gd name="T27" fmla="*/ 62 h 160"/>
                <a:gd name="T28" fmla="*/ 48 w 89"/>
                <a:gd name="T29" fmla="*/ 72 h 160"/>
                <a:gd name="T30" fmla="*/ 45 w 89"/>
                <a:gd name="T31" fmla="*/ 93 h 160"/>
                <a:gd name="T32" fmla="*/ 51 w 89"/>
                <a:gd name="T33" fmla="*/ 108 h 160"/>
                <a:gd name="T34" fmla="*/ 51 w 89"/>
                <a:gd name="T35" fmla="*/ 108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160"/>
                <a:gd name="T56" fmla="*/ 89 w 89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160">
                  <a:moveTo>
                    <a:pt x="72" y="148"/>
                  </a:moveTo>
                  <a:lnTo>
                    <a:pt x="45" y="159"/>
                  </a:lnTo>
                  <a:lnTo>
                    <a:pt x="4" y="148"/>
                  </a:lnTo>
                  <a:lnTo>
                    <a:pt x="2" y="137"/>
                  </a:lnTo>
                  <a:lnTo>
                    <a:pt x="0" y="66"/>
                  </a:lnTo>
                  <a:lnTo>
                    <a:pt x="28" y="53"/>
                  </a:lnTo>
                  <a:lnTo>
                    <a:pt x="24" y="40"/>
                  </a:lnTo>
                  <a:lnTo>
                    <a:pt x="30" y="13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54" y="31"/>
                  </a:lnTo>
                  <a:lnTo>
                    <a:pt x="52" y="46"/>
                  </a:lnTo>
                  <a:lnTo>
                    <a:pt x="83" y="69"/>
                  </a:lnTo>
                  <a:lnTo>
                    <a:pt x="88" y="86"/>
                  </a:lnTo>
                  <a:lnTo>
                    <a:pt x="69" y="99"/>
                  </a:lnTo>
                  <a:lnTo>
                    <a:pt x="64" y="127"/>
                  </a:lnTo>
                  <a:lnTo>
                    <a:pt x="72" y="148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4" name="Freeform 1092"/>
            <p:cNvSpPr/>
            <p:nvPr/>
          </p:nvSpPr>
          <p:spPr bwMode="auto">
            <a:xfrm rot="356891">
              <a:off x="7480809" y="2987315"/>
              <a:ext cx="214022" cy="232769"/>
            </a:xfrm>
            <a:custGeom>
              <a:avLst/>
              <a:gdLst>
                <a:gd name="T0" fmla="*/ 75 w 142"/>
                <a:gd name="T1" fmla="*/ 93 h 153"/>
                <a:gd name="T2" fmla="*/ 74 w 142"/>
                <a:gd name="T3" fmla="*/ 78 h 153"/>
                <a:gd name="T4" fmla="*/ 68 w 142"/>
                <a:gd name="T5" fmla="*/ 65 h 153"/>
                <a:gd name="T6" fmla="*/ 96 w 142"/>
                <a:gd name="T7" fmla="*/ 56 h 153"/>
                <a:gd name="T8" fmla="*/ 98 w 142"/>
                <a:gd name="T9" fmla="*/ 45 h 153"/>
                <a:gd name="T10" fmla="*/ 91 w 142"/>
                <a:gd name="T11" fmla="*/ 19 h 153"/>
                <a:gd name="T12" fmla="*/ 83 w 142"/>
                <a:gd name="T13" fmla="*/ 19 h 153"/>
                <a:gd name="T14" fmla="*/ 47 w 142"/>
                <a:gd name="T15" fmla="*/ 0 h 153"/>
                <a:gd name="T16" fmla="*/ 28 w 142"/>
                <a:gd name="T17" fmla="*/ 20 h 153"/>
                <a:gd name="T18" fmla="*/ 23 w 142"/>
                <a:gd name="T19" fmla="*/ 47 h 153"/>
                <a:gd name="T20" fmla="*/ 4 w 142"/>
                <a:gd name="T21" fmla="*/ 72 h 153"/>
                <a:gd name="T22" fmla="*/ 0 w 142"/>
                <a:gd name="T23" fmla="*/ 95 h 153"/>
                <a:gd name="T24" fmla="*/ 4 w 142"/>
                <a:gd name="T25" fmla="*/ 107 h 153"/>
                <a:gd name="T26" fmla="*/ 31 w 142"/>
                <a:gd name="T27" fmla="*/ 102 h 153"/>
                <a:gd name="T28" fmla="*/ 51 w 142"/>
                <a:gd name="T29" fmla="*/ 109 h 153"/>
                <a:gd name="T30" fmla="*/ 59 w 142"/>
                <a:gd name="T31" fmla="*/ 99 h 153"/>
                <a:gd name="T32" fmla="*/ 75 w 142"/>
                <a:gd name="T33" fmla="*/ 93 h 153"/>
                <a:gd name="T34" fmla="*/ 75 w 142"/>
                <a:gd name="T35" fmla="*/ 93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153"/>
                <a:gd name="T56" fmla="*/ 142 w 142"/>
                <a:gd name="T57" fmla="*/ 153 h 1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153">
                  <a:moveTo>
                    <a:pt x="107" y="130"/>
                  </a:moveTo>
                  <a:lnTo>
                    <a:pt x="105" y="108"/>
                  </a:lnTo>
                  <a:lnTo>
                    <a:pt x="98" y="92"/>
                  </a:lnTo>
                  <a:lnTo>
                    <a:pt x="138" y="77"/>
                  </a:lnTo>
                  <a:lnTo>
                    <a:pt x="141" y="63"/>
                  </a:lnTo>
                  <a:lnTo>
                    <a:pt x="131" y="26"/>
                  </a:lnTo>
                  <a:lnTo>
                    <a:pt x="119" y="26"/>
                  </a:lnTo>
                  <a:lnTo>
                    <a:pt x="68" y="0"/>
                  </a:lnTo>
                  <a:lnTo>
                    <a:pt x="40" y="28"/>
                  </a:lnTo>
                  <a:lnTo>
                    <a:pt x="33" y="65"/>
                  </a:lnTo>
                  <a:lnTo>
                    <a:pt x="4" y="99"/>
                  </a:lnTo>
                  <a:lnTo>
                    <a:pt x="0" y="132"/>
                  </a:lnTo>
                  <a:lnTo>
                    <a:pt x="6" y="149"/>
                  </a:lnTo>
                  <a:lnTo>
                    <a:pt x="44" y="142"/>
                  </a:lnTo>
                  <a:lnTo>
                    <a:pt x="72" y="152"/>
                  </a:lnTo>
                  <a:lnTo>
                    <a:pt x="85" y="138"/>
                  </a:lnTo>
                  <a:lnTo>
                    <a:pt x="107" y="130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5" name="Freeform 1093"/>
            <p:cNvSpPr/>
            <p:nvPr/>
          </p:nvSpPr>
          <p:spPr bwMode="auto">
            <a:xfrm rot="356891">
              <a:off x="6218349" y="3198611"/>
              <a:ext cx="348213" cy="611655"/>
            </a:xfrm>
            <a:custGeom>
              <a:avLst/>
              <a:gdLst>
                <a:gd name="T0" fmla="*/ 152 w 230"/>
                <a:gd name="T1" fmla="*/ 163 h 400"/>
                <a:gd name="T2" fmla="*/ 153 w 230"/>
                <a:gd name="T3" fmla="*/ 131 h 400"/>
                <a:gd name="T4" fmla="*/ 162 w 230"/>
                <a:gd name="T5" fmla="*/ 117 h 400"/>
                <a:gd name="T6" fmla="*/ 158 w 230"/>
                <a:gd name="T7" fmla="*/ 103 h 400"/>
                <a:gd name="T8" fmla="*/ 107 w 230"/>
                <a:gd name="T9" fmla="*/ 84 h 400"/>
                <a:gd name="T10" fmla="*/ 111 w 230"/>
                <a:gd name="T11" fmla="*/ 62 h 400"/>
                <a:gd name="T12" fmla="*/ 127 w 230"/>
                <a:gd name="T13" fmla="*/ 40 h 400"/>
                <a:gd name="T14" fmla="*/ 118 w 230"/>
                <a:gd name="T15" fmla="*/ 5 h 400"/>
                <a:gd name="T16" fmla="*/ 113 w 230"/>
                <a:gd name="T17" fmla="*/ 0 h 400"/>
                <a:gd name="T18" fmla="*/ 80 w 230"/>
                <a:gd name="T19" fmla="*/ 23 h 400"/>
                <a:gd name="T20" fmla="*/ 65 w 230"/>
                <a:gd name="T21" fmla="*/ 74 h 400"/>
                <a:gd name="T22" fmla="*/ 61 w 230"/>
                <a:gd name="T23" fmla="*/ 110 h 400"/>
                <a:gd name="T24" fmla="*/ 33 w 230"/>
                <a:gd name="T25" fmla="*/ 131 h 400"/>
                <a:gd name="T26" fmla="*/ 19 w 230"/>
                <a:gd name="T27" fmla="*/ 138 h 400"/>
                <a:gd name="T28" fmla="*/ 0 w 230"/>
                <a:gd name="T29" fmla="*/ 142 h 400"/>
                <a:gd name="T30" fmla="*/ 42 w 230"/>
                <a:gd name="T31" fmla="*/ 196 h 400"/>
                <a:gd name="T32" fmla="*/ 50 w 230"/>
                <a:gd name="T33" fmla="*/ 237 h 400"/>
                <a:gd name="T34" fmla="*/ 47 w 230"/>
                <a:gd name="T35" fmla="*/ 256 h 400"/>
                <a:gd name="T36" fmla="*/ 76 w 230"/>
                <a:gd name="T37" fmla="*/ 272 h 400"/>
                <a:gd name="T38" fmla="*/ 76 w 230"/>
                <a:gd name="T39" fmla="*/ 284 h 400"/>
                <a:gd name="T40" fmla="*/ 102 w 230"/>
                <a:gd name="T41" fmla="*/ 291 h 400"/>
                <a:gd name="T42" fmla="*/ 109 w 230"/>
                <a:gd name="T43" fmla="*/ 291 h 400"/>
                <a:gd name="T44" fmla="*/ 109 w 230"/>
                <a:gd name="T45" fmla="*/ 267 h 400"/>
                <a:gd name="T46" fmla="*/ 129 w 230"/>
                <a:gd name="T47" fmla="*/ 265 h 400"/>
                <a:gd name="T48" fmla="*/ 135 w 230"/>
                <a:gd name="T49" fmla="*/ 238 h 400"/>
                <a:gd name="T50" fmla="*/ 120 w 230"/>
                <a:gd name="T51" fmla="*/ 226 h 400"/>
                <a:gd name="T52" fmla="*/ 109 w 230"/>
                <a:gd name="T53" fmla="*/ 215 h 400"/>
                <a:gd name="T54" fmla="*/ 114 w 230"/>
                <a:gd name="T55" fmla="*/ 164 h 400"/>
                <a:gd name="T56" fmla="*/ 125 w 230"/>
                <a:gd name="T57" fmla="*/ 158 h 400"/>
                <a:gd name="T58" fmla="*/ 143 w 230"/>
                <a:gd name="T59" fmla="*/ 166 h 400"/>
                <a:gd name="T60" fmla="*/ 152 w 230"/>
                <a:gd name="T61" fmla="*/ 163 h 400"/>
                <a:gd name="T62" fmla="*/ 152 w 230"/>
                <a:gd name="T63" fmla="*/ 163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0"/>
                <a:gd name="T97" fmla="*/ 0 h 400"/>
                <a:gd name="T98" fmla="*/ 230 w 230"/>
                <a:gd name="T99" fmla="*/ 400 h 4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0" h="400">
                  <a:moveTo>
                    <a:pt x="214" y="223"/>
                  </a:moveTo>
                  <a:lnTo>
                    <a:pt x="216" y="180"/>
                  </a:lnTo>
                  <a:lnTo>
                    <a:pt x="229" y="160"/>
                  </a:lnTo>
                  <a:lnTo>
                    <a:pt x="223" y="141"/>
                  </a:lnTo>
                  <a:lnTo>
                    <a:pt x="152" y="114"/>
                  </a:lnTo>
                  <a:lnTo>
                    <a:pt x="157" y="86"/>
                  </a:lnTo>
                  <a:lnTo>
                    <a:pt x="178" y="55"/>
                  </a:lnTo>
                  <a:lnTo>
                    <a:pt x="166" y="6"/>
                  </a:lnTo>
                  <a:lnTo>
                    <a:pt x="159" y="0"/>
                  </a:lnTo>
                  <a:lnTo>
                    <a:pt x="113" y="31"/>
                  </a:lnTo>
                  <a:lnTo>
                    <a:pt x="92" y="101"/>
                  </a:lnTo>
                  <a:lnTo>
                    <a:pt x="85" y="150"/>
                  </a:lnTo>
                  <a:lnTo>
                    <a:pt x="47" y="180"/>
                  </a:lnTo>
                  <a:lnTo>
                    <a:pt x="26" y="189"/>
                  </a:lnTo>
                  <a:lnTo>
                    <a:pt x="0" y="196"/>
                  </a:lnTo>
                  <a:lnTo>
                    <a:pt x="59" y="269"/>
                  </a:lnTo>
                  <a:lnTo>
                    <a:pt x="71" y="324"/>
                  </a:lnTo>
                  <a:lnTo>
                    <a:pt x="66" y="350"/>
                  </a:lnTo>
                  <a:lnTo>
                    <a:pt x="107" y="372"/>
                  </a:lnTo>
                  <a:lnTo>
                    <a:pt x="107" y="389"/>
                  </a:lnTo>
                  <a:lnTo>
                    <a:pt x="144" y="399"/>
                  </a:lnTo>
                  <a:lnTo>
                    <a:pt x="154" y="399"/>
                  </a:lnTo>
                  <a:lnTo>
                    <a:pt x="154" y="367"/>
                  </a:lnTo>
                  <a:lnTo>
                    <a:pt x="183" y="363"/>
                  </a:lnTo>
                  <a:lnTo>
                    <a:pt x="190" y="326"/>
                  </a:lnTo>
                  <a:lnTo>
                    <a:pt x="170" y="310"/>
                  </a:lnTo>
                  <a:lnTo>
                    <a:pt x="154" y="295"/>
                  </a:lnTo>
                  <a:lnTo>
                    <a:pt x="161" y="225"/>
                  </a:lnTo>
                  <a:lnTo>
                    <a:pt x="176" y="216"/>
                  </a:lnTo>
                  <a:lnTo>
                    <a:pt x="202" y="227"/>
                  </a:lnTo>
                  <a:lnTo>
                    <a:pt x="214" y="223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6" name="Freeform 1094"/>
            <p:cNvSpPr/>
            <p:nvPr/>
          </p:nvSpPr>
          <p:spPr bwMode="auto">
            <a:xfrm rot="356891">
              <a:off x="5556958" y="964881"/>
              <a:ext cx="2826463" cy="2594437"/>
            </a:xfrm>
            <a:custGeom>
              <a:avLst/>
              <a:gdLst>
                <a:gd name="T0" fmla="*/ 428 w 1876"/>
                <a:gd name="T1" fmla="*/ 1194 h 1700"/>
                <a:gd name="T2" fmla="*/ 484 w 1876"/>
                <a:gd name="T3" fmla="*/ 1090 h 1700"/>
                <a:gd name="T4" fmla="*/ 524 w 1876"/>
                <a:gd name="T5" fmla="*/ 1187 h 1700"/>
                <a:gd name="T6" fmla="*/ 577 w 1876"/>
                <a:gd name="T7" fmla="*/ 1208 h 1700"/>
                <a:gd name="T8" fmla="*/ 644 w 1876"/>
                <a:gd name="T9" fmla="*/ 1104 h 1700"/>
                <a:gd name="T10" fmla="*/ 712 w 1876"/>
                <a:gd name="T11" fmla="*/ 1069 h 1700"/>
                <a:gd name="T12" fmla="*/ 791 w 1876"/>
                <a:gd name="T13" fmla="*/ 1003 h 1700"/>
                <a:gd name="T14" fmla="*/ 839 w 1876"/>
                <a:gd name="T15" fmla="*/ 938 h 1700"/>
                <a:gd name="T16" fmla="*/ 885 w 1876"/>
                <a:gd name="T17" fmla="*/ 865 h 1700"/>
                <a:gd name="T18" fmla="*/ 930 w 1876"/>
                <a:gd name="T19" fmla="*/ 868 h 1700"/>
                <a:gd name="T20" fmla="*/ 985 w 1876"/>
                <a:gd name="T21" fmla="*/ 851 h 1700"/>
                <a:gd name="T22" fmla="*/ 1052 w 1876"/>
                <a:gd name="T23" fmla="*/ 844 h 1700"/>
                <a:gd name="T24" fmla="*/ 1116 w 1876"/>
                <a:gd name="T25" fmla="*/ 869 h 1700"/>
                <a:gd name="T26" fmla="*/ 1150 w 1876"/>
                <a:gd name="T27" fmla="*/ 843 h 1700"/>
                <a:gd name="T28" fmla="*/ 1217 w 1876"/>
                <a:gd name="T29" fmla="*/ 777 h 1700"/>
                <a:gd name="T30" fmla="*/ 1276 w 1876"/>
                <a:gd name="T31" fmla="*/ 743 h 1700"/>
                <a:gd name="T32" fmla="*/ 1291 w 1876"/>
                <a:gd name="T33" fmla="*/ 686 h 1700"/>
                <a:gd name="T34" fmla="*/ 1220 w 1876"/>
                <a:gd name="T35" fmla="*/ 646 h 1700"/>
                <a:gd name="T36" fmla="*/ 1202 w 1876"/>
                <a:gd name="T37" fmla="*/ 564 h 1700"/>
                <a:gd name="T38" fmla="*/ 1224 w 1876"/>
                <a:gd name="T39" fmla="*/ 536 h 1700"/>
                <a:gd name="T40" fmla="*/ 1232 w 1876"/>
                <a:gd name="T41" fmla="*/ 473 h 1700"/>
                <a:gd name="T42" fmla="*/ 1232 w 1876"/>
                <a:gd name="T43" fmla="*/ 457 h 1700"/>
                <a:gd name="T44" fmla="*/ 1250 w 1876"/>
                <a:gd name="T45" fmla="*/ 336 h 1700"/>
                <a:gd name="T46" fmla="*/ 1275 w 1876"/>
                <a:gd name="T47" fmla="*/ 348 h 1700"/>
                <a:gd name="T48" fmla="*/ 1284 w 1876"/>
                <a:gd name="T49" fmla="*/ 191 h 1700"/>
                <a:gd name="T50" fmla="*/ 1200 w 1876"/>
                <a:gd name="T51" fmla="*/ 124 h 1700"/>
                <a:gd name="T52" fmla="*/ 1135 w 1876"/>
                <a:gd name="T53" fmla="*/ 83 h 1700"/>
                <a:gd name="T54" fmla="*/ 1072 w 1876"/>
                <a:gd name="T55" fmla="*/ 63 h 1700"/>
                <a:gd name="T56" fmla="*/ 1061 w 1876"/>
                <a:gd name="T57" fmla="*/ 0 h 1700"/>
                <a:gd name="T58" fmla="*/ 1035 w 1876"/>
                <a:gd name="T59" fmla="*/ 63 h 1700"/>
                <a:gd name="T60" fmla="*/ 1004 w 1876"/>
                <a:gd name="T61" fmla="*/ 232 h 1700"/>
                <a:gd name="T62" fmla="*/ 918 w 1876"/>
                <a:gd name="T63" fmla="*/ 298 h 1700"/>
                <a:gd name="T64" fmla="*/ 861 w 1876"/>
                <a:gd name="T65" fmla="*/ 419 h 1700"/>
                <a:gd name="T66" fmla="*/ 950 w 1876"/>
                <a:gd name="T67" fmla="*/ 440 h 1700"/>
                <a:gd name="T68" fmla="*/ 1076 w 1876"/>
                <a:gd name="T69" fmla="*/ 484 h 1700"/>
                <a:gd name="T70" fmla="*/ 987 w 1876"/>
                <a:gd name="T71" fmla="*/ 523 h 1700"/>
                <a:gd name="T72" fmla="*/ 915 w 1876"/>
                <a:gd name="T73" fmla="*/ 573 h 1700"/>
                <a:gd name="T74" fmla="*/ 820 w 1876"/>
                <a:gd name="T75" fmla="*/ 663 h 1700"/>
                <a:gd name="T76" fmla="*/ 707 w 1876"/>
                <a:gd name="T77" fmla="*/ 680 h 1700"/>
                <a:gd name="T78" fmla="*/ 683 w 1876"/>
                <a:gd name="T79" fmla="*/ 794 h 1700"/>
                <a:gd name="T80" fmla="*/ 508 w 1876"/>
                <a:gd name="T81" fmla="*/ 871 h 1700"/>
                <a:gd name="T82" fmla="*/ 361 w 1876"/>
                <a:gd name="T83" fmla="*/ 919 h 1700"/>
                <a:gd name="T84" fmla="*/ 130 w 1876"/>
                <a:gd name="T85" fmla="*/ 863 h 1700"/>
                <a:gd name="T86" fmla="*/ 7 w 1876"/>
                <a:gd name="T87" fmla="*/ 905 h 1700"/>
                <a:gd name="T88" fmla="*/ 77 w 1876"/>
                <a:gd name="T89" fmla="*/ 988 h 1700"/>
                <a:gd name="T90" fmla="*/ 147 w 1876"/>
                <a:gd name="T91" fmla="*/ 1021 h 1700"/>
                <a:gd name="T92" fmla="*/ 169 w 1876"/>
                <a:gd name="T93" fmla="*/ 1086 h 1700"/>
                <a:gd name="T94" fmla="*/ 242 w 1876"/>
                <a:gd name="T95" fmla="*/ 1130 h 1700"/>
                <a:gd name="T96" fmla="*/ 349 w 1876"/>
                <a:gd name="T97" fmla="*/ 1119 h 1700"/>
                <a:gd name="T98" fmla="*/ 314 w 1876"/>
                <a:gd name="T99" fmla="*/ 1178 h 1700"/>
                <a:gd name="T100" fmla="*/ 367 w 1876"/>
                <a:gd name="T101" fmla="*/ 1228 h 17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6"/>
                <a:gd name="T154" fmla="*/ 0 h 1700"/>
                <a:gd name="T155" fmla="*/ 1876 w 1876"/>
                <a:gd name="T156" fmla="*/ 1700 h 17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6" h="1700">
                  <a:moveTo>
                    <a:pt x="527" y="1694"/>
                  </a:moveTo>
                  <a:lnTo>
                    <a:pt x="553" y="1687"/>
                  </a:lnTo>
                  <a:lnTo>
                    <a:pt x="575" y="1678"/>
                  </a:lnTo>
                  <a:lnTo>
                    <a:pt x="613" y="1648"/>
                  </a:lnTo>
                  <a:lnTo>
                    <a:pt x="620" y="1598"/>
                  </a:lnTo>
                  <a:lnTo>
                    <a:pt x="641" y="1528"/>
                  </a:lnTo>
                  <a:lnTo>
                    <a:pt x="687" y="1497"/>
                  </a:lnTo>
                  <a:lnTo>
                    <a:pt x="694" y="1504"/>
                  </a:lnTo>
                  <a:lnTo>
                    <a:pt x="706" y="1552"/>
                  </a:lnTo>
                  <a:lnTo>
                    <a:pt x="685" y="1583"/>
                  </a:lnTo>
                  <a:lnTo>
                    <a:pt x="680" y="1612"/>
                  </a:lnTo>
                  <a:lnTo>
                    <a:pt x="751" y="1639"/>
                  </a:lnTo>
                  <a:lnTo>
                    <a:pt x="757" y="1658"/>
                  </a:lnTo>
                  <a:lnTo>
                    <a:pt x="799" y="1656"/>
                  </a:lnTo>
                  <a:lnTo>
                    <a:pt x="819" y="1660"/>
                  </a:lnTo>
                  <a:lnTo>
                    <a:pt x="828" y="1667"/>
                  </a:lnTo>
                  <a:lnTo>
                    <a:pt x="900" y="1564"/>
                  </a:lnTo>
                  <a:lnTo>
                    <a:pt x="919" y="1557"/>
                  </a:lnTo>
                  <a:lnTo>
                    <a:pt x="924" y="1544"/>
                  </a:lnTo>
                  <a:lnTo>
                    <a:pt x="922" y="1523"/>
                  </a:lnTo>
                  <a:lnTo>
                    <a:pt x="946" y="1489"/>
                  </a:lnTo>
                  <a:lnTo>
                    <a:pt x="991" y="1487"/>
                  </a:lnTo>
                  <a:lnTo>
                    <a:pt x="1010" y="1467"/>
                  </a:lnTo>
                  <a:lnTo>
                    <a:pt x="1020" y="1475"/>
                  </a:lnTo>
                  <a:lnTo>
                    <a:pt x="1046" y="1453"/>
                  </a:lnTo>
                  <a:lnTo>
                    <a:pt x="1062" y="1453"/>
                  </a:lnTo>
                  <a:lnTo>
                    <a:pt x="1110" y="1383"/>
                  </a:lnTo>
                  <a:lnTo>
                    <a:pt x="1134" y="1385"/>
                  </a:lnTo>
                  <a:lnTo>
                    <a:pt x="1165" y="1363"/>
                  </a:lnTo>
                  <a:lnTo>
                    <a:pt x="1173" y="1371"/>
                  </a:lnTo>
                  <a:lnTo>
                    <a:pt x="1230" y="1343"/>
                  </a:lnTo>
                  <a:lnTo>
                    <a:pt x="1202" y="1294"/>
                  </a:lnTo>
                  <a:lnTo>
                    <a:pt x="1211" y="1246"/>
                  </a:lnTo>
                  <a:lnTo>
                    <a:pt x="1235" y="1195"/>
                  </a:lnTo>
                  <a:lnTo>
                    <a:pt x="1254" y="1186"/>
                  </a:lnTo>
                  <a:lnTo>
                    <a:pt x="1268" y="1193"/>
                  </a:lnTo>
                  <a:lnTo>
                    <a:pt x="1268" y="1229"/>
                  </a:lnTo>
                  <a:lnTo>
                    <a:pt x="1283" y="1239"/>
                  </a:lnTo>
                  <a:lnTo>
                    <a:pt x="1319" y="1212"/>
                  </a:lnTo>
                  <a:lnTo>
                    <a:pt x="1333" y="1197"/>
                  </a:lnTo>
                  <a:lnTo>
                    <a:pt x="1349" y="1204"/>
                  </a:lnTo>
                  <a:lnTo>
                    <a:pt x="1367" y="1188"/>
                  </a:lnTo>
                  <a:lnTo>
                    <a:pt x="1404" y="1186"/>
                  </a:lnTo>
                  <a:lnTo>
                    <a:pt x="1410" y="1173"/>
                  </a:lnTo>
                  <a:lnTo>
                    <a:pt x="1402" y="1154"/>
                  </a:lnTo>
                  <a:lnTo>
                    <a:pt x="1428" y="1127"/>
                  </a:lnTo>
                  <a:lnTo>
                    <a:pt x="1458" y="1111"/>
                  </a:lnTo>
                  <a:lnTo>
                    <a:pt x="1507" y="1164"/>
                  </a:lnTo>
                  <a:lnTo>
                    <a:pt x="1505" y="1184"/>
                  </a:lnTo>
                  <a:lnTo>
                    <a:pt x="1529" y="1222"/>
                  </a:lnTo>
                  <a:lnTo>
                    <a:pt x="1586" y="1226"/>
                  </a:lnTo>
                  <a:lnTo>
                    <a:pt x="1599" y="1200"/>
                  </a:lnTo>
                  <a:lnTo>
                    <a:pt x="1584" y="1123"/>
                  </a:lnTo>
                  <a:lnTo>
                    <a:pt x="1597" y="1109"/>
                  </a:lnTo>
                  <a:lnTo>
                    <a:pt x="1623" y="1127"/>
                  </a:lnTo>
                  <a:lnTo>
                    <a:pt x="1647" y="1162"/>
                  </a:lnTo>
                  <a:lnTo>
                    <a:pt x="1685" y="1104"/>
                  </a:lnTo>
                  <a:lnTo>
                    <a:pt x="1702" y="1101"/>
                  </a:lnTo>
                  <a:lnTo>
                    <a:pt x="1730" y="1072"/>
                  </a:lnTo>
                  <a:lnTo>
                    <a:pt x="1744" y="1072"/>
                  </a:lnTo>
                  <a:lnTo>
                    <a:pt x="1768" y="1048"/>
                  </a:lnTo>
                  <a:lnTo>
                    <a:pt x="1781" y="1048"/>
                  </a:lnTo>
                  <a:lnTo>
                    <a:pt x="1794" y="1025"/>
                  </a:lnTo>
                  <a:lnTo>
                    <a:pt x="1829" y="1025"/>
                  </a:lnTo>
                  <a:lnTo>
                    <a:pt x="1860" y="995"/>
                  </a:lnTo>
                  <a:lnTo>
                    <a:pt x="1875" y="979"/>
                  </a:lnTo>
                  <a:lnTo>
                    <a:pt x="1875" y="961"/>
                  </a:lnTo>
                  <a:lnTo>
                    <a:pt x="1850" y="947"/>
                  </a:lnTo>
                  <a:lnTo>
                    <a:pt x="1850" y="915"/>
                  </a:lnTo>
                  <a:lnTo>
                    <a:pt x="1805" y="858"/>
                  </a:lnTo>
                  <a:lnTo>
                    <a:pt x="1761" y="899"/>
                  </a:lnTo>
                  <a:lnTo>
                    <a:pt x="1748" y="891"/>
                  </a:lnTo>
                  <a:lnTo>
                    <a:pt x="1745" y="867"/>
                  </a:lnTo>
                  <a:lnTo>
                    <a:pt x="1728" y="840"/>
                  </a:lnTo>
                  <a:lnTo>
                    <a:pt x="1723" y="809"/>
                  </a:lnTo>
                  <a:lnTo>
                    <a:pt x="1723" y="778"/>
                  </a:lnTo>
                  <a:lnTo>
                    <a:pt x="1693" y="756"/>
                  </a:lnTo>
                  <a:lnTo>
                    <a:pt x="1689" y="742"/>
                  </a:lnTo>
                  <a:lnTo>
                    <a:pt x="1697" y="723"/>
                  </a:lnTo>
                  <a:lnTo>
                    <a:pt x="1754" y="740"/>
                  </a:lnTo>
                  <a:lnTo>
                    <a:pt x="1757" y="711"/>
                  </a:lnTo>
                  <a:lnTo>
                    <a:pt x="1776" y="689"/>
                  </a:lnTo>
                  <a:lnTo>
                    <a:pt x="1764" y="677"/>
                  </a:lnTo>
                  <a:lnTo>
                    <a:pt x="1766" y="653"/>
                  </a:lnTo>
                  <a:lnTo>
                    <a:pt x="1794" y="639"/>
                  </a:lnTo>
                  <a:lnTo>
                    <a:pt x="1800" y="631"/>
                  </a:lnTo>
                  <a:lnTo>
                    <a:pt x="1797" y="622"/>
                  </a:lnTo>
                  <a:lnTo>
                    <a:pt x="1766" y="631"/>
                  </a:lnTo>
                  <a:lnTo>
                    <a:pt x="1711" y="590"/>
                  </a:lnTo>
                  <a:lnTo>
                    <a:pt x="1709" y="580"/>
                  </a:lnTo>
                  <a:lnTo>
                    <a:pt x="1735" y="547"/>
                  </a:lnTo>
                  <a:lnTo>
                    <a:pt x="1790" y="463"/>
                  </a:lnTo>
                  <a:lnTo>
                    <a:pt x="1794" y="456"/>
                  </a:lnTo>
                  <a:lnTo>
                    <a:pt x="1802" y="456"/>
                  </a:lnTo>
                  <a:lnTo>
                    <a:pt x="1821" y="478"/>
                  </a:lnTo>
                  <a:lnTo>
                    <a:pt x="1826" y="480"/>
                  </a:lnTo>
                  <a:lnTo>
                    <a:pt x="1826" y="378"/>
                  </a:lnTo>
                  <a:lnTo>
                    <a:pt x="1845" y="370"/>
                  </a:lnTo>
                  <a:lnTo>
                    <a:pt x="1845" y="330"/>
                  </a:lnTo>
                  <a:lnTo>
                    <a:pt x="1840" y="264"/>
                  </a:lnTo>
                  <a:lnTo>
                    <a:pt x="1862" y="176"/>
                  </a:lnTo>
                  <a:lnTo>
                    <a:pt x="1797" y="125"/>
                  </a:lnTo>
                  <a:lnTo>
                    <a:pt x="1745" y="169"/>
                  </a:lnTo>
                  <a:lnTo>
                    <a:pt x="1719" y="171"/>
                  </a:lnTo>
                  <a:lnTo>
                    <a:pt x="1706" y="187"/>
                  </a:lnTo>
                  <a:lnTo>
                    <a:pt x="1663" y="180"/>
                  </a:lnTo>
                  <a:lnTo>
                    <a:pt x="1640" y="154"/>
                  </a:lnTo>
                  <a:lnTo>
                    <a:pt x="1627" y="114"/>
                  </a:lnTo>
                  <a:lnTo>
                    <a:pt x="1630" y="99"/>
                  </a:lnTo>
                  <a:lnTo>
                    <a:pt x="1594" y="77"/>
                  </a:lnTo>
                  <a:lnTo>
                    <a:pt x="1575" y="110"/>
                  </a:lnTo>
                  <a:lnTo>
                    <a:pt x="1537" y="87"/>
                  </a:lnTo>
                  <a:lnTo>
                    <a:pt x="1531" y="81"/>
                  </a:lnTo>
                  <a:lnTo>
                    <a:pt x="1553" y="21"/>
                  </a:lnTo>
                  <a:lnTo>
                    <a:pt x="1536" y="0"/>
                  </a:lnTo>
                  <a:lnTo>
                    <a:pt x="1520" y="0"/>
                  </a:lnTo>
                  <a:lnTo>
                    <a:pt x="1481" y="26"/>
                  </a:lnTo>
                  <a:lnTo>
                    <a:pt x="1448" y="77"/>
                  </a:lnTo>
                  <a:lnTo>
                    <a:pt x="1460" y="84"/>
                  </a:lnTo>
                  <a:lnTo>
                    <a:pt x="1484" y="87"/>
                  </a:lnTo>
                  <a:lnTo>
                    <a:pt x="1505" y="137"/>
                  </a:lnTo>
                  <a:lnTo>
                    <a:pt x="1494" y="158"/>
                  </a:lnTo>
                  <a:lnTo>
                    <a:pt x="1474" y="187"/>
                  </a:lnTo>
                  <a:lnTo>
                    <a:pt x="1439" y="320"/>
                  </a:lnTo>
                  <a:lnTo>
                    <a:pt x="1452" y="342"/>
                  </a:lnTo>
                  <a:lnTo>
                    <a:pt x="1441" y="359"/>
                  </a:lnTo>
                  <a:lnTo>
                    <a:pt x="1360" y="419"/>
                  </a:lnTo>
                  <a:lnTo>
                    <a:pt x="1316" y="412"/>
                  </a:lnTo>
                  <a:lnTo>
                    <a:pt x="1292" y="403"/>
                  </a:lnTo>
                  <a:lnTo>
                    <a:pt x="1288" y="414"/>
                  </a:lnTo>
                  <a:lnTo>
                    <a:pt x="1252" y="557"/>
                  </a:lnTo>
                  <a:lnTo>
                    <a:pt x="1235" y="578"/>
                  </a:lnTo>
                  <a:lnTo>
                    <a:pt x="1244" y="602"/>
                  </a:lnTo>
                  <a:lnTo>
                    <a:pt x="1266" y="622"/>
                  </a:lnTo>
                  <a:lnTo>
                    <a:pt x="1303" y="602"/>
                  </a:lnTo>
                  <a:lnTo>
                    <a:pt x="1362" y="607"/>
                  </a:lnTo>
                  <a:lnTo>
                    <a:pt x="1380" y="578"/>
                  </a:lnTo>
                  <a:lnTo>
                    <a:pt x="1410" y="569"/>
                  </a:lnTo>
                  <a:lnTo>
                    <a:pt x="1470" y="590"/>
                  </a:lnTo>
                  <a:lnTo>
                    <a:pt x="1542" y="668"/>
                  </a:lnTo>
                  <a:lnTo>
                    <a:pt x="1542" y="684"/>
                  </a:lnTo>
                  <a:lnTo>
                    <a:pt x="1527" y="694"/>
                  </a:lnTo>
                  <a:lnTo>
                    <a:pt x="1443" y="699"/>
                  </a:lnTo>
                  <a:lnTo>
                    <a:pt x="1415" y="721"/>
                  </a:lnTo>
                  <a:lnTo>
                    <a:pt x="1393" y="718"/>
                  </a:lnTo>
                  <a:lnTo>
                    <a:pt x="1378" y="742"/>
                  </a:lnTo>
                  <a:lnTo>
                    <a:pt x="1338" y="752"/>
                  </a:lnTo>
                  <a:lnTo>
                    <a:pt x="1312" y="790"/>
                  </a:lnTo>
                  <a:lnTo>
                    <a:pt x="1307" y="820"/>
                  </a:lnTo>
                  <a:lnTo>
                    <a:pt x="1250" y="858"/>
                  </a:lnTo>
                  <a:lnTo>
                    <a:pt x="1216" y="862"/>
                  </a:lnTo>
                  <a:lnTo>
                    <a:pt x="1176" y="915"/>
                  </a:lnTo>
                  <a:lnTo>
                    <a:pt x="1139" y="937"/>
                  </a:lnTo>
                  <a:lnTo>
                    <a:pt x="1067" y="921"/>
                  </a:lnTo>
                  <a:lnTo>
                    <a:pt x="1042" y="911"/>
                  </a:lnTo>
                  <a:lnTo>
                    <a:pt x="1014" y="939"/>
                  </a:lnTo>
                  <a:lnTo>
                    <a:pt x="1000" y="990"/>
                  </a:lnTo>
                  <a:lnTo>
                    <a:pt x="1041" y="1048"/>
                  </a:lnTo>
                  <a:lnTo>
                    <a:pt x="1014" y="1074"/>
                  </a:lnTo>
                  <a:lnTo>
                    <a:pt x="979" y="1096"/>
                  </a:lnTo>
                  <a:lnTo>
                    <a:pt x="926" y="1162"/>
                  </a:lnTo>
                  <a:lnTo>
                    <a:pt x="859" y="1193"/>
                  </a:lnTo>
                  <a:lnTo>
                    <a:pt x="747" y="1204"/>
                  </a:lnTo>
                  <a:lnTo>
                    <a:pt x="728" y="1202"/>
                  </a:lnTo>
                  <a:lnTo>
                    <a:pt x="599" y="1257"/>
                  </a:lnTo>
                  <a:lnTo>
                    <a:pt x="541" y="1294"/>
                  </a:lnTo>
                  <a:lnTo>
                    <a:pt x="522" y="1285"/>
                  </a:lnTo>
                  <a:lnTo>
                    <a:pt x="517" y="1268"/>
                  </a:lnTo>
                  <a:lnTo>
                    <a:pt x="438" y="1263"/>
                  </a:lnTo>
                  <a:lnTo>
                    <a:pt x="345" y="1234"/>
                  </a:lnTo>
                  <a:lnTo>
                    <a:pt x="321" y="1207"/>
                  </a:lnTo>
                  <a:lnTo>
                    <a:pt x="187" y="1191"/>
                  </a:lnTo>
                  <a:lnTo>
                    <a:pt x="163" y="1202"/>
                  </a:lnTo>
                  <a:lnTo>
                    <a:pt x="1" y="1186"/>
                  </a:lnTo>
                  <a:lnTo>
                    <a:pt x="0" y="1210"/>
                  </a:lnTo>
                  <a:lnTo>
                    <a:pt x="10" y="1248"/>
                  </a:lnTo>
                  <a:lnTo>
                    <a:pt x="3" y="1310"/>
                  </a:lnTo>
                  <a:lnTo>
                    <a:pt x="50" y="1378"/>
                  </a:lnTo>
                  <a:lnTo>
                    <a:pt x="74" y="1393"/>
                  </a:lnTo>
                  <a:lnTo>
                    <a:pt x="110" y="1364"/>
                  </a:lnTo>
                  <a:lnTo>
                    <a:pt x="189" y="1364"/>
                  </a:lnTo>
                  <a:lnTo>
                    <a:pt x="209" y="1371"/>
                  </a:lnTo>
                  <a:lnTo>
                    <a:pt x="220" y="1389"/>
                  </a:lnTo>
                  <a:lnTo>
                    <a:pt x="211" y="1409"/>
                  </a:lnTo>
                  <a:lnTo>
                    <a:pt x="168" y="1444"/>
                  </a:lnTo>
                  <a:lnTo>
                    <a:pt x="172" y="1462"/>
                  </a:lnTo>
                  <a:lnTo>
                    <a:pt x="223" y="1499"/>
                  </a:lnTo>
                  <a:lnTo>
                    <a:pt x="242" y="1499"/>
                  </a:lnTo>
                  <a:lnTo>
                    <a:pt x="249" y="1508"/>
                  </a:lnTo>
                  <a:lnTo>
                    <a:pt x="244" y="1523"/>
                  </a:lnTo>
                  <a:lnTo>
                    <a:pt x="275" y="1548"/>
                  </a:lnTo>
                  <a:lnTo>
                    <a:pt x="347" y="1559"/>
                  </a:lnTo>
                  <a:lnTo>
                    <a:pt x="383" y="1550"/>
                  </a:lnTo>
                  <a:lnTo>
                    <a:pt x="426" y="1506"/>
                  </a:lnTo>
                  <a:lnTo>
                    <a:pt x="479" y="1511"/>
                  </a:lnTo>
                  <a:lnTo>
                    <a:pt x="501" y="1544"/>
                  </a:lnTo>
                  <a:lnTo>
                    <a:pt x="488" y="1574"/>
                  </a:lnTo>
                  <a:lnTo>
                    <a:pt x="493" y="1593"/>
                  </a:lnTo>
                  <a:lnTo>
                    <a:pt x="464" y="1610"/>
                  </a:lnTo>
                  <a:lnTo>
                    <a:pt x="450" y="1625"/>
                  </a:lnTo>
                  <a:lnTo>
                    <a:pt x="455" y="1663"/>
                  </a:lnTo>
                  <a:lnTo>
                    <a:pt x="505" y="1699"/>
                  </a:lnTo>
                  <a:lnTo>
                    <a:pt x="527" y="1694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7" name="Freeform 1095"/>
            <p:cNvSpPr/>
            <p:nvPr/>
          </p:nvSpPr>
          <p:spPr bwMode="auto">
            <a:xfrm rot="356891">
              <a:off x="7865835" y="2548769"/>
              <a:ext cx="738890" cy="728890"/>
            </a:xfrm>
            <a:custGeom>
              <a:avLst/>
              <a:gdLst>
                <a:gd name="T0" fmla="*/ 283 w 491"/>
                <a:gd name="T1" fmla="*/ 240 h 478"/>
                <a:gd name="T2" fmla="*/ 319 w 491"/>
                <a:gd name="T3" fmla="*/ 184 h 478"/>
                <a:gd name="T4" fmla="*/ 341 w 491"/>
                <a:gd name="T5" fmla="*/ 156 h 478"/>
                <a:gd name="T6" fmla="*/ 338 w 491"/>
                <a:gd name="T7" fmla="*/ 129 h 478"/>
                <a:gd name="T8" fmla="*/ 314 w 491"/>
                <a:gd name="T9" fmla="*/ 101 h 478"/>
                <a:gd name="T10" fmla="*/ 310 w 491"/>
                <a:gd name="T11" fmla="*/ 76 h 478"/>
                <a:gd name="T12" fmla="*/ 267 w 491"/>
                <a:gd name="T13" fmla="*/ 14 h 478"/>
                <a:gd name="T14" fmla="*/ 265 w 491"/>
                <a:gd name="T15" fmla="*/ 20 h 478"/>
                <a:gd name="T16" fmla="*/ 255 w 491"/>
                <a:gd name="T17" fmla="*/ 31 h 478"/>
                <a:gd name="T18" fmla="*/ 237 w 491"/>
                <a:gd name="T19" fmla="*/ 8 h 478"/>
                <a:gd name="T20" fmla="*/ 210 w 491"/>
                <a:gd name="T21" fmla="*/ 0 h 478"/>
                <a:gd name="T22" fmla="*/ 210 w 491"/>
                <a:gd name="T23" fmla="*/ 8 h 478"/>
                <a:gd name="T24" fmla="*/ 210 w 491"/>
                <a:gd name="T25" fmla="*/ 20 h 478"/>
                <a:gd name="T26" fmla="*/ 198 w 491"/>
                <a:gd name="T27" fmla="*/ 31 h 478"/>
                <a:gd name="T28" fmla="*/ 177 w 491"/>
                <a:gd name="T29" fmla="*/ 53 h 478"/>
                <a:gd name="T30" fmla="*/ 154 w 491"/>
                <a:gd name="T31" fmla="*/ 53 h 478"/>
                <a:gd name="T32" fmla="*/ 144 w 491"/>
                <a:gd name="T33" fmla="*/ 70 h 478"/>
                <a:gd name="T34" fmla="*/ 136 w 491"/>
                <a:gd name="T35" fmla="*/ 70 h 478"/>
                <a:gd name="T36" fmla="*/ 119 w 491"/>
                <a:gd name="T37" fmla="*/ 88 h 478"/>
                <a:gd name="T38" fmla="*/ 109 w 491"/>
                <a:gd name="T39" fmla="*/ 88 h 478"/>
                <a:gd name="T40" fmla="*/ 89 w 491"/>
                <a:gd name="T41" fmla="*/ 109 h 478"/>
                <a:gd name="T42" fmla="*/ 77 w 491"/>
                <a:gd name="T43" fmla="*/ 111 h 478"/>
                <a:gd name="T44" fmla="*/ 51 w 491"/>
                <a:gd name="T45" fmla="*/ 153 h 478"/>
                <a:gd name="T46" fmla="*/ 35 w 491"/>
                <a:gd name="T47" fmla="*/ 128 h 478"/>
                <a:gd name="T48" fmla="*/ 16 w 491"/>
                <a:gd name="T49" fmla="*/ 115 h 478"/>
                <a:gd name="T50" fmla="*/ 8 w 491"/>
                <a:gd name="T51" fmla="*/ 124 h 478"/>
                <a:gd name="T52" fmla="*/ 18 w 491"/>
                <a:gd name="T53" fmla="*/ 180 h 478"/>
                <a:gd name="T54" fmla="*/ 10 w 491"/>
                <a:gd name="T55" fmla="*/ 200 h 478"/>
                <a:gd name="T56" fmla="*/ 0 w 491"/>
                <a:gd name="T57" fmla="*/ 228 h 478"/>
                <a:gd name="T58" fmla="*/ 26 w 491"/>
                <a:gd name="T59" fmla="*/ 245 h 478"/>
                <a:gd name="T60" fmla="*/ 39 w 491"/>
                <a:gd name="T61" fmla="*/ 248 h 478"/>
                <a:gd name="T62" fmla="*/ 58 w 491"/>
                <a:gd name="T63" fmla="*/ 275 h 478"/>
                <a:gd name="T64" fmla="*/ 71 w 491"/>
                <a:gd name="T65" fmla="*/ 266 h 478"/>
                <a:gd name="T66" fmla="*/ 93 w 491"/>
                <a:gd name="T67" fmla="*/ 240 h 478"/>
                <a:gd name="T68" fmla="*/ 113 w 491"/>
                <a:gd name="T69" fmla="*/ 201 h 478"/>
                <a:gd name="T70" fmla="*/ 151 w 491"/>
                <a:gd name="T71" fmla="*/ 193 h 478"/>
                <a:gd name="T72" fmla="*/ 174 w 491"/>
                <a:gd name="T73" fmla="*/ 216 h 478"/>
                <a:gd name="T74" fmla="*/ 156 w 491"/>
                <a:gd name="T75" fmla="*/ 256 h 478"/>
                <a:gd name="T76" fmla="*/ 136 w 491"/>
                <a:gd name="T77" fmla="*/ 291 h 478"/>
                <a:gd name="T78" fmla="*/ 155 w 491"/>
                <a:gd name="T79" fmla="*/ 304 h 478"/>
                <a:gd name="T80" fmla="*/ 154 w 491"/>
                <a:gd name="T81" fmla="*/ 321 h 478"/>
                <a:gd name="T82" fmla="*/ 137 w 491"/>
                <a:gd name="T83" fmla="*/ 337 h 478"/>
                <a:gd name="T84" fmla="*/ 141 w 491"/>
                <a:gd name="T85" fmla="*/ 345 h 478"/>
                <a:gd name="T86" fmla="*/ 168 w 491"/>
                <a:gd name="T87" fmla="*/ 330 h 478"/>
                <a:gd name="T88" fmla="*/ 207 w 491"/>
                <a:gd name="T89" fmla="*/ 278 h 478"/>
                <a:gd name="T90" fmla="*/ 264 w 491"/>
                <a:gd name="T91" fmla="*/ 243 h 478"/>
                <a:gd name="T92" fmla="*/ 283 w 491"/>
                <a:gd name="T93" fmla="*/ 240 h 478"/>
                <a:gd name="T94" fmla="*/ 283 w 491"/>
                <a:gd name="T95" fmla="*/ 240 h 4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1"/>
                <a:gd name="T145" fmla="*/ 0 h 478"/>
                <a:gd name="T146" fmla="*/ 491 w 491"/>
                <a:gd name="T147" fmla="*/ 478 h 4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1" h="478">
                  <a:moveTo>
                    <a:pt x="406" y="331"/>
                  </a:moveTo>
                  <a:lnTo>
                    <a:pt x="458" y="254"/>
                  </a:lnTo>
                  <a:lnTo>
                    <a:pt x="490" y="216"/>
                  </a:lnTo>
                  <a:lnTo>
                    <a:pt x="485" y="178"/>
                  </a:lnTo>
                  <a:lnTo>
                    <a:pt x="451" y="139"/>
                  </a:lnTo>
                  <a:lnTo>
                    <a:pt x="446" y="106"/>
                  </a:lnTo>
                  <a:lnTo>
                    <a:pt x="384" y="20"/>
                  </a:lnTo>
                  <a:lnTo>
                    <a:pt x="380" y="28"/>
                  </a:lnTo>
                  <a:lnTo>
                    <a:pt x="367" y="42"/>
                  </a:lnTo>
                  <a:lnTo>
                    <a:pt x="341" y="11"/>
                  </a:lnTo>
                  <a:lnTo>
                    <a:pt x="303" y="0"/>
                  </a:lnTo>
                  <a:lnTo>
                    <a:pt x="301" y="11"/>
                  </a:lnTo>
                  <a:lnTo>
                    <a:pt x="301" y="28"/>
                  </a:lnTo>
                  <a:lnTo>
                    <a:pt x="286" y="44"/>
                  </a:lnTo>
                  <a:lnTo>
                    <a:pt x="255" y="74"/>
                  </a:lnTo>
                  <a:lnTo>
                    <a:pt x="221" y="74"/>
                  </a:lnTo>
                  <a:lnTo>
                    <a:pt x="207" y="97"/>
                  </a:lnTo>
                  <a:lnTo>
                    <a:pt x="195" y="97"/>
                  </a:lnTo>
                  <a:lnTo>
                    <a:pt x="171" y="122"/>
                  </a:lnTo>
                  <a:lnTo>
                    <a:pt x="157" y="122"/>
                  </a:lnTo>
                  <a:lnTo>
                    <a:pt x="129" y="150"/>
                  </a:lnTo>
                  <a:lnTo>
                    <a:pt x="111" y="154"/>
                  </a:lnTo>
                  <a:lnTo>
                    <a:pt x="74" y="212"/>
                  </a:lnTo>
                  <a:lnTo>
                    <a:pt x="50" y="177"/>
                  </a:lnTo>
                  <a:lnTo>
                    <a:pt x="23" y="159"/>
                  </a:lnTo>
                  <a:lnTo>
                    <a:pt x="11" y="172"/>
                  </a:lnTo>
                  <a:lnTo>
                    <a:pt x="26" y="250"/>
                  </a:lnTo>
                  <a:lnTo>
                    <a:pt x="13" y="276"/>
                  </a:lnTo>
                  <a:lnTo>
                    <a:pt x="0" y="315"/>
                  </a:lnTo>
                  <a:lnTo>
                    <a:pt x="37" y="339"/>
                  </a:lnTo>
                  <a:lnTo>
                    <a:pt x="57" y="342"/>
                  </a:lnTo>
                  <a:lnTo>
                    <a:pt x="83" y="380"/>
                  </a:lnTo>
                  <a:lnTo>
                    <a:pt x="102" y="368"/>
                  </a:lnTo>
                  <a:lnTo>
                    <a:pt x="133" y="331"/>
                  </a:lnTo>
                  <a:lnTo>
                    <a:pt x="164" y="278"/>
                  </a:lnTo>
                  <a:lnTo>
                    <a:pt x="217" y="267"/>
                  </a:lnTo>
                  <a:lnTo>
                    <a:pt x="250" y="300"/>
                  </a:lnTo>
                  <a:lnTo>
                    <a:pt x="225" y="353"/>
                  </a:lnTo>
                  <a:lnTo>
                    <a:pt x="195" y="402"/>
                  </a:lnTo>
                  <a:lnTo>
                    <a:pt x="223" y="421"/>
                  </a:lnTo>
                  <a:lnTo>
                    <a:pt x="221" y="445"/>
                  </a:lnTo>
                  <a:lnTo>
                    <a:pt x="198" y="467"/>
                  </a:lnTo>
                  <a:lnTo>
                    <a:pt x="203" y="477"/>
                  </a:lnTo>
                  <a:lnTo>
                    <a:pt x="243" y="457"/>
                  </a:lnTo>
                  <a:lnTo>
                    <a:pt x="298" y="384"/>
                  </a:lnTo>
                  <a:lnTo>
                    <a:pt x="379" y="337"/>
                  </a:lnTo>
                  <a:lnTo>
                    <a:pt x="406" y="331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8" name="Freeform 1096"/>
            <p:cNvSpPr/>
            <p:nvPr/>
          </p:nvSpPr>
          <p:spPr bwMode="auto">
            <a:xfrm rot="356891">
              <a:off x="8080696" y="2174886"/>
              <a:ext cx="1066719" cy="745879"/>
            </a:xfrm>
            <a:custGeom>
              <a:avLst/>
              <a:gdLst>
                <a:gd name="T0" fmla="*/ 477 w 709"/>
                <a:gd name="T1" fmla="*/ 98 h 488"/>
                <a:gd name="T2" fmla="*/ 438 w 709"/>
                <a:gd name="T3" fmla="*/ 91 h 488"/>
                <a:gd name="T4" fmla="*/ 423 w 709"/>
                <a:gd name="T5" fmla="*/ 87 h 488"/>
                <a:gd name="T6" fmla="*/ 390 w 709"/>
                <a:gd name="T7" fmla="*/ 109 h 488"/>
                <a:gd name="T8" fmla="*/ 375 w 709"/>
                <a:gd name="T9" fmla="*/ 118 h 488"/>
                <a:gd name="T10" fmla="*/ 345 w 709"/>
                <a:gd name="T11" fmla="*/ 94 h 488"/>
                <a:gd name="T12" fmla="*/ 319 w 709"/>
                <a:gd name="T13" fmla="*/ 69 h 488"/>
                <a:gd name="T14" fmla="*/ 313 w 709"/>
                <a:gd name="T15" fmla="*/ 103 h 488"/>
                <a:gd name="T16" fmla="*/ 286 w 709"/>
                <a:gd name="T17" fmla="*/ 69 h 488"/>
                <a:gd name="T18" fmla="*/ 264 w 709"/>
                <a:gd name="T19" fmla="*/ 46 h 488"/>
                <a:gd name="T20" fmla="*/ 213 w 709"/>
                <a:gd name="T21" fmla="*/ 46 h 488"/>
                <a:gd name="T22" fmla="*/ 187 w 709"/>
                <a:gd name="T23" fmla="*/ 26 h 488"/>
                <a:gd name="T24" fmla="*/ 150 w 709"/>
                <a:gd name="T25" fmla="*/ 40 h 488"/>
                <a:gd name="T26" fmla="*/ 112 w 709"/>
                <a:gd name="T27" fmla="*/ 30 h 488"/>
                <a:gd name="T28" fmla="*/ 60 w 709"/>
                <a:gd name="T29" fmla="*/ 7 h 488"/>
                <a:gd name="T30" fmla="*/ 45 w 709"/>
                <a:gd name="T31" fmla="*/ 44 h 488"/>
                <a:gd name="T32" fmla="*/ 0 w 709"/>
                <a:gd name="T33" fmla="*/ 46 h 488"/>
                <a:gd name="T34" fmla="*/ 24 w 709"/>
                <a:gd name="T35" fmla="*/ 72 h 488"/>
                <a:gd name="T36" fmla="*/ 27 w 709"/>
                <a:gd name="T37" fmla="*/ 117 h 488"/>
                <a:gd name="T38" fmla="*/ 40 w 709"/>
                <a:gd name="T39" fmla="*/ 154 h 488"/>
                <a:gd name="T40" fmla="*/ 80 w 709"/>
                <a:gd name="T41" fmla="*/ 130 h 488"/>
                <a:gd name="T42" fmla="*/ 112 w 709"/>
                <a:gd name="T43" fmla="*/ 195 h 488"/>
                <a:gd name="T44" fmla="*/ 130 w 709"/>
                <a:gd name="T45" fmla="*/ 197 h 488"/>
                <a:gd name="T46" fmla="*/ 175 w 709"/>
                <a:gd name="T47" fmla="*/ 228 h 488"/>
                <a:gd name="T48" fmla="*/ 187 w 709"/>
                <a:gd name="T49" fmla="*/ 212 h 488"/>
                <a:gd name="T50" fmla="*/ 233 w 709"/>
                <a:gd name="T51" fmla="*/ 298 h 488"/>
                <a:gd name="T52" fmla="*/ 260 w 709"/>
                <a:gd name="T53" fmla="*/ 354 h 488"/>
                <a:gd name="T54" fmla="*/ 301 w 709"/>
                <a:gd name="T55" fmla="*/ 280 h 488"/>
                <a:gd name="T56" fmla="*/ 332 w 709"/>
                <a:gd name="T57" fmla="*/ 290 h 488"/>
                <a:gd name="T58" fmla="*/ 380 w 709"/>
                <a:gd name="T59" fmla="*/ 273 h 488"/>
                <a:gd name="T60" fmla="*/ 368 w 709"/>
                <a:gd name="T61" fmla="*/ 240 h 488"/>
                <a:gd name="T62" fmla="*/ 413 w 709"/>
                <a:gd name="T63" fmla="*/ 202 h 488"/>
                <a:gd name="T64" fmla="*/ 430 w 709"/>
                <a:gd name="T65" fmla="*/ 166 h 488"/>
                <a:gd name="T66" fmla="*/ 446 w 709"/>
                <a:gd name="T67" fmla="*/ 146 h 488"/>
                <a:gd name="T68" fmla="*/ 463 w 709"/>
                <a:gd name="T69" fmla="*/ 164 h 488"/>
                <a:gd name="T70" fmla="*/ 492 w 709"/>
                <a:gd name="T71" fmla="*/ 107 h 488"/>
                <a:gd name="T72" fmla="*/ 490 w 709"/>
                <a:gd name="T73" fmla="*/ 98 h 4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9"/>
                <a:gd name="T112" fmla="*/ 0 h 488"/>
                <a:gd name="T113" fmla="*/ 709 w 709"/>
                <a:gd name="T114" fmla="*/ 488 h 4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9" h="488">
                  <a:moveTo>
                    <a:pt x="704" y="135"/>
                  </a:moveTo>
                  <a:lnTo>
                    <a:pt x="686" y="135"/>
                  </a:lnTo>
                  <a:lnTo>
                    <a:pt x="664" y="135"/>
                  </a:lnTo>
                  <a:lnTo>
                    <a:pt x="631" y="125"/>
                  </a:lnTo>
                  <a:lnTo>
                    <a:pt x="620" y="105"/>
                  </a:lnTo>
                  <a:lnTo>
                    <a:pt x="609" y="120"/>
                  </a:lnTo>
                  <a:lnTo>
                    <a:pt x="594" y="110"/>
                  </a:lnTo>
                  <a:lnTo>
                    <a:pt x="561" y="149"/>
                  </a:lnTo>
                  <a:lnTo>
                    <a:pt x="554" y="161"/>
                  </a:lnTo>
                  <a:lnTo>
                    <a:pt x="539" y="162"/>
                  </a:lnTo>
                  <a:lnTo>
                    <a:pt x="517" y="138"/>
                  </a:lnTo>
                  <a:lnTo>
                    <a:pt x="496" y="130"/>
                  </a:lnTo>
                  <a:lnTo>
                    <a:pt x="473" y="85"/>
                  </a:lnTo>
                  <a:lnTo>
                    <a:pt x="458" y="96"/>
                  </a:lnTo>
                  <a:lnTo>
                    <a:pt x="462" y="135"/>
                  </a:lnTo>
                  <a:lnTo>
                    <a:pt x="451" y="142"/>
                  </a:lnTo>
                  <a:lnTo>
                    <a:pt x="422" y="110"/>
                  </a:lnTo>
                  <a:lnTo>
                    <a:pt x="412" y="96"/>
                  </a:lnTo>
                  <a:lnTo>
                    <a:pt x="390" y="96"/>
                  </a:lnTo>
                  <a:lnTo>
                    <a:pt x="379" y="63"/>
                  </a:lnTo>
                  <a:lnTo>
                    <a:pt x="348" y="48"/>
                  </a:lnTo>
                  <a:lnTo>
                    <a:pt x="307" y="63"/>
                  </a:lnTo>
                  <a:lnTo>
                    <a:pt x="290" y="61"/>
                  </a:lnTo>
                  <a:lnTo>
                    <a:pt x="269" y="36"/>
                  </a:lnTo>
                  <a:lnTo>
                    <a:pt x="237" y="55"/>
                  </a:lnTo>
                  <a:lnTo>
                    <a:pt x="216" y="55"/>
                  </a:lnTo>
                  <a:lnTo>
                    <a:pt x="194" y="65"/>
                  </a:lnTo>
                  <a:lnTo>
                    <a:pt x="161" y="41"/>
                  </a:lnTo>
                  <a:lnTo>
                    <a:pt x="139" y="0"/>
                  </a:lnTo>
                  <a:lnTo>
                    <a:pt x="87" y="10"/>
                  </a:lnTo>
                  <a:lnTo>
                    <a:pt x="67" y="32"/>
                  </a:lnTo>
                  <a:lnTo>
                    <a:pt x="65" y="61"/>
                  </a:lnTo>
                  <a:lnTo>
                    <a:pt x="8" y="43"/>
                  </a:lnTo>
                  <a:lnTo>
                    <a:pt x="0" y="63"/>
                  </a:lnTo>
                  <a:lnTo>
                    <a:pt x="3" y="77"/>
                  </a:lnTo>
                  <a:lnTo>
                    <a:pt x="34" y="99"/>
                  </a:lnTo>
                  <a:lnTo>
                    <a:pt x="34" y="130"/>
                  </a:lnTo>
                  <a:lnTo>
                    <a:pt x="38" y="161"/>
                  </a:lnTo>
                  <a:lnTo>
                    <a:pt x="56" y="187"/>
                  </a:lnTo>
                  <a:lnTo>
                    <a:pt x="58" y="211"/>
                  </a:lnTo>
                  <a:lnTo>
                    <a:pt x="72" y="219"/>
                  </a:lnTo>
                  <a:lnTo>
                    <a:pt x="115" y="178"/>
                  </a:lnTo>
                  <a:lnTo>
                    <a:pt x="161" y="236"/>
                  </a:lnTo>
                  <a:lnTo>
                    <a:pt x="161" y="268"/>
                  </a:lnTo>
                  <a:lnTo>
                    <a:pt x="185" y="282"/>
                  </a:lnTo>
                  <a:lnTo>
                    <a:pt x="187" y="270"/>
                  </a:lnTo>
                  <a:lnTo>
                    <a:pt x="225" y="282"/>
                  </a:lnTo>
                  <a:lnTo>
                    <a:pt x="252" y="313"/>
                  </a:lnTo>
                  <a:lnTo>
                    <a:pt x="264" y="299"/>
                  </a:lnTo>
                  <a:lnTo>
                    <a:pt x="269" y="291"/>
                  </a:lnTo>
                  <a:lnTo>
                    <a:pt x="331" y="376"/>
                  </a:lnTo>
                  <a:lnTo>
                    <a:pt x="335" y="409"/>
                  </a:lnTo>
                  <a:lnTo>
                    <a:pt x="370" y="449"/>
                  </a:lnTo>
                  <a:lnTo>
                    <a:pt x="374" y="487"/>
                  </a:lnTo>
                  <a:lnTo>
                    <a:pt x="405" y="467"/>
                  </a:lnTo>
                  <a:lnTo>
                    <a:pt x="434" y="385"/>
                  </a:lnTo>
                  <a:lnTo>
                    <a:pt x="446" y="381"/>
                  </a:lnTo>
                  <a:lnTo>
                    <a:pt x="477" y="398"/>
                  </a:lnTo>
                  <a:lnTo>
                    <a:pt x="528" y="392"/>
                  </a:lnTo>
                  <a:lnTo>
                    <a:pt x="546" y="376"/>
                  </a:lnTo>
                  <a:lnTo>
                    <a:pt x="522" y="339"/>
                  </a:lnTo>
                  <a:lnTo>
                    <a:pt x="528" y="330"/>
                  </a:lnTo>
                  <a:lnTo>
                    <a:pt x="577" y="315"/>
                  </a:lnTo>
                  <a:lnTo>
                    <a:pt x="594" y="277"/>
                  </a:lnTo>
                  <a:lnTo>
                    <a:pt x="620" y="265"/>
                  </a:lnTo>
                  <a:lnTo>
                    <a:pt x="620" y="229"/>
                  </a:lnTo>
                  <a:lnTo>
                    <a:pt x="627" y="204"/>
                  </a:lnTo>
                  <a:lnTo>
                    <a:pt x="642" y="200"/>
                  </a:lnTo>
                  <a:lnTo>
                    <a:pt x="654" y="214"/>
                  </a:lnTo>
                  <a:lnTo>
                    <a:pt x="666" y="224"/>
                  </a:lnTo>
                  <a:lnTo>
                    <a:pt x="699" y="180"/>
                  </a:lnTo>
                  <a:lnTo>
                    <a:pt x="708" y="147"/>
                  </a:lnTo>
                  <a:lnTo>
                    <a:pt x="704" y="135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9" name="Freeform 1097"/>
            <p:cNvSpPr/>
            <p:nvPr/>
          </p:nvSpPr>
          <p:spPr bwMode="auto">
            <a:xfrm rot="356891">
              <a:off x="7927905" y="1069078"/>
              <a:ext cx="1460794" cy="1354137"/>
            </a:xfrm>
            <a:custGeom>
              <a:avLst/>
              <a:gdLst>
                <a:gd name="T0" fmla="*/ 207 w 970"/>
                <a:gd name="T1" fmla="*/ 523 h 888"/>
                <a:gd name="T2" fmla="*/ 245 w 970"/>
                <a:gd name="T3" fmla="*/ 571 h 888"/>
                <a:gd name="T4" fmla="*/ 274 w 970"/>
                <a:gd name="T5" fmla="*/ 563 h 888"/>
                <a:gd name="T6" fmla="*/ 311 w 970"/>
                <a:gd name="T7" fmla="*/ 568 h 888"/>
                <a:gd name="T8" fmla="*/ 352 w 970"/>
                <a:gd name="T9" fmla="*/ 558 h 888"/>
                <a:gd name="T10" fmla="*/ 381 w 970"/>
                <a:gd name="T11" fmla="*/ 593 h 888"/>
                <a:gd name="T12" fmla="*/ 403 w 970"/>
                <a:gd name="T13" fmla="*/ 603 h 888"/>
                <a:gd name="T14" fmla="*/ 432 w 970"/>
                <a:gd name="T15" fmla="*/ 622 h 888"/>
                <a:gd name="T16" fmla="*/ 439 w 970"/>
                <a:gd name="T17" fmla="*/ 585 h 888"/>
                <a:gd name="T18" fmla="*/ 470 w 970"/>
                <a:gd name="T19" fmla="*/ 624 h 888"/>
                <a:gd name="T20" fmla="*/ 495 w 970"/>
                <a:gd name="T21" fmla="*/ 640 h 888"/>
                <a:gd name="T22" fmla="*/ 523 w 970"/>
                <a:gd name="T23" fmla="*/ 603 h 888"/>
                <a:gd name="T24" fmla="*/ 542 w 970"/>
                <a:gd name="T25" fmla="*/ 600 h 888"/>
                <a:gd name="T26" fmla="*/ 572 w 970"/>
                <a:gd name="T27" fmla="*/ 622 h 888"/>
                <a:gd name="T28" fmla="*/ 599 w 970"/>
                <a:gd name="T29" fmla="*/ 622 h 888"/>
                <a:gd name="T30" fmla="*/ 588 w 970"/>
                <a:gd name="T31" fmla="*/ 571 h 888"/>
                <a:gd name="T32" fmla="*/ 576 w 970"/>
                <a:gd name="T33" fmla="*/ 512 h 888"/>
                <a:gd name="T34" fmla="*/ 642 w 970"/>
                <a:gd name="T35" fmla="*/ 484 h 888"/>
                <a:gd name="T36" fmla="*/ 648 w 970"/>
                <a:gd name="T37" fmla="*/ 454 h 888"/>
                <a:gd name="T38" fmla="*/ 655 w 970"/>
                <a:gd name="T39" fmla="*/ 423 h 888"/>
                <a:gd name="T40" fmla="*/ 661 w 970"/>
                <a:gd name="T41" fmla="*/ 302 h 888"/>
                <a:gd name="T42" fmla="*/ 656 w 970"/>
                <a:gd name="T43" fmla="*/ 252 h 888"/>
                <a:gd name="T44" fmla="*/ 653 w 970"/>
                <a:gd name="T45" fmla="*/ 228 h 888"/>
                <a:gd name="T46" fmla="*/ 610 w 970"/>
                <a:gd name="T47" fmla="*/ 264 h 888"/>
                <a:gd name="T48" fmla="*/ 565 w 970"/>
                <a:gd name="T49" fmla="*/ 308 h 888"/>
                <a:gd name="T50" fmla="*/ 481 w 970"/>
                <a:gd name="T51" fmla="*/ 308 h 888"/>
                <a:gd name="T52" fmla="*/ 473 w 970"/>
                <a:gd name="T53" fmla="*/ 275 h 888"/>
                <a:gd name="T54" fmla="*/ 443 w 970"/>
                <a:gd name="T55" fmla="*/ 252 h 888"/>
                <a:gd name="T56" fmla="*/ 390 w 970"/>
                <a:gd name="T57" fmla="*/ 236 h 888"/>
                <a:gd name="T58" fmla="*/ 347 w 970"/>
                <a:gd name="T59" fmla="*/ 232 h 888"/>
                <a:gd name="T60" fmla="*/ 309 w 970"/>
                <a:gd name="T61" fmla="*/ 205 h 888"/>
                <a:gd name="T62" fmla="*/ 292 w 970"/>
                <a:gd name="T63" fmla="*/ 172 h 888"/>
                <a:gd name="T64" fmla="*/ 261 w 970"/>
                <a:gd name="T65" fmla="*/ 136 h 888"/>
                <a:gd name="T66" fmla="*/ 231 w 970"/>
                <a:gd name="T67" fmla="*/ 80 h 888"/>
                <a:gd name="T68" fmla="*/ 194 w 970"/>
                <a:gd name="T69" fmla="*/ 24 h 888"/>
                <a:gd name="T70" fmla="*/ 137 w 970"/>
                <a:gd name="T71" fmla="*/ 13 h 888"/>
                <a:gd name="T72" fmla="*/ 73 w 970"/>
                <a:gd name="T73" fmla="*/ 0 h 888"/>
                <a:gd name="T74" fmla="*/ 4 w 970"/>
                <a:gd name="T75" fmla="*/ 31 h 888"/>
                <a:gd name="T76" fmla="*/ 0 w 970"/>
                <a:gd name="T77" fmla="*/ 91 h 888"/>
                <a:gd name="T78" fmla="*/ 30 w 970"/>
                <a:gd name="T79" fmla="*/ 112 h 888"/>
                <a:gd name="T80" fmla="*/ 68 w 970"/>
                <a:gd name="T81" fmla="*/ 103 h 888"/>
                <a:gd name="T82" fmla="*/ 75 w 970"/>
                <a:gd name="T83" fmla="*/ 145 h 888"/>
                <a:gd name="T84" fmla="*/ 121 w 970"/>
                <a:gd name="T85" fmla="*/ 168 h 888"/>
                <a:gd name="T86" fmla="*/ 149 w 970"/>
                <a:gd name="T87" fmla="*/ 154 h 888"/>
                <a:gd name="T88" fmla="*/ 231 w 970"/>
                <a:gd name="T89" fmla="*/ 160 h 888"/>
                <a:gd name="T90" fmla="*/ 218 w 970"/>
                <a:gd name="T91" fmla="*/ 271 h 888"/>
                <a:gd name="T92" fmla="*/ 205 w 970"/>
                <a:gd name="T93" fmla="*/ 306 h 888"/>
                <a:gd name="T94" fmla="*/ 201 w 970"/>
                <a:gd name="T95" fmla="*/ 378 h 888"/>
                <a:gd name="T96" fmla="*/ 183 w 970"/>
                <a:gd name="T97" fmla="*/ 363 h 888"/>
                <a:gd name="T98" fmla="*/ 142 w 970"/>
                <a:gd name="T99" fmla="*/ 428 h 888"/>
                <a:gd name="T100" fmla="*/ 125 w 970"/>
                <a:gd name="T101" fmla="*/ 460 h 888"/>
                <a:gd name="T102" fmla="*/ 184 w 970"/>
                <a:gd name="T103" fmla="*/ 482 h 888"/>
                <a:gd name="T104" fmla="*/ 183 w 970"/>
                <a:gd name="T105" fmla="*/ 495 h 888"/>
                <a:gd name="T106" fmla="*/ 161 w 970"/>
                <a:gd name="T107" fmla="*/ 522 h 888"/>
                <a:gd name="T108" fmla="*/ 170 w 970"/>
                <a:gd name="T109" fmla="*/ 530 h 8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70"/>
                <a:gd name="T166" fmla="*/ 0 h 888"/>
                <a:gd name="T167" fmla="*/ 970 w 970"/>
                <a:gd name="T168" fmla="*/ 888 h 8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70" h="888">
                  <a:moveTo>
                    <a:pt x="244" y="734"/>
                  </a:moveTo>
                  <a:lnTo>
                    <a:pt x="297" y="724"/>
                  </a:lnTo>
                  <a:lnTo>
                    <a:pt x="318" y="766"/>
                  </a:lnTo>
                  <a:lnTo>
                    <a:pt x="351" y="790"/>
                  </a:lnTo>
                  <a:lnTo>
                    <a:pt x="373" y="779"/>
                  </a:lnTo>
                  <a:lnTo>
                    <a:pt x="394" y="779"/>
                  </a:lnTo>
                  <a:lnTo>
                    <a:pt x="426" y="761"/>
                  </a:lnTo>
                  <a:lnTo>
                    <a:pt x="447" y="785"/>
                  </a:lnTo>
                  <a:lnTo>
                    <a:pt x="463" y="787"/>
                  </a:lnTo>
                  <a:lnTo>
                    <a:pt x="505" y="772"/>
                  </a:lnTo>
                  <a:lnTo>
                    <a:pt x="535" y="787"/>
                  </a:lnTo>
                  <a:lnTo>
                    <a:pt x="547" y="821"/>
                  </a:lnTo>
                  <a:lnTo>
                    <a:pt x="569" y="821"/>
                  </a:lnTo>
                  <a:lnTo>
                    <a:pt x="579" y="835"/>
                  </a:lnTo>
                  <a:lnTo>
                    <a:pt x="607" y="867"/>
                  </a:lnTo>
                  <a:lnTo>
                    <a:pt x="619" y="860"/>
                  </a:lnTo>
                  <a:lnTo>
                    <a:pt x="614" y="821"/>
                  </a:lnTo>
                  <a:lnTo>
                    <a:pt x="629" y="809"/>
                  </a:lnTo>
                  <a:lnTo>
                    <a:pt x="652" y="854"/>
                  </a:lnTo>
                  <a:lnTo>
                    <a:pt x="674" y="862"/>
                  </a:lnTo>
                  <a:lnTo>
                    <a:pt x="695" y="887"/>
                  </a:lnTo>
                  <a:lnTo>
                    <a:pt x="710" y="885"/>
                  </a:lnTo>
                  <a:lnTo>
                    <a:pt x="717" y="874"/>
                  </a:lnTo>
                  <a:lnTo>
                    <a:pt x="750" y="835"/>
                  </a:lnTo>
                  <a:lnTo>
                    <a:pt x="765" y="845"/>
                  </a:lnTo>
                  <a:lnTo>
                    <a:pt x="777" y="830"/>
                  </a:lnTo>
                  <a:lnTo>
                    <a:pt x="787" y="850"/>
                  </a:lnTo>
                  <a:lnTo>
                    <a:pt x="820" y="860"/>
                  </a:lnTo>
                  <a:lnTo>
                    <a:pt x="842" y="860"/>
                  </a:lnTo>
                  <a:lnTo>
                    <a:pt x="860" y="860"/>
                  </a:lnTo>
                  <a:lnTo>
                    <a:pt x="849" y="845"/>
                  </a:lnTo>
                  <a:lnTo>
                    <a:pt x="844" y="790"/>
                  </a:lnTo>
                  <a:lnTo>
                    <a:pt x="805" y="730"/>
                  </a:lnTo>
                  <a:lnTo>
                    <a:pt x="827" y="708"/>
                  </a:lnTo>
                  <a:lnTo>
                    <a:pt x="849" y="669"/>
                  </a:lnTo>
                  <a:lnTo>
                    <a:pt x="921" y="669"/>
                  </a:lnTo>
                  <a:lnTo>
                    <a:pt x="937" y="657"/>
                  </a:lnTo>
                  <a:lnTo>
                    <a:pt x="930" y="628"/>
                  </a:lnTo>
                  <a:lnTo>
                    <a:pt x="947" y="600"/>
                  </a:lnTo>
                  <a:lnTo>
                    <a:pt x="941" y="585"/>
                  </a:lnTo>
                  <a:lnTo>
                    <a:pt x="947" y="558"/>
                  </a:lnTo>
                  <a:lnTo>
                    <a:pt x="947" y="419"/>
                  </a:lnTo>
                  <a:lnTo>
                    <a:pt x="969" y="375"/>
                  </a:lnTo>
                  <a:lnTo>
                    <a:pt x="942" y="349"/>
                  </a:lnTo>
                  <a:lnTo>
                    <a:pt x="947" y="331"/>
                  </a:lnTo>
                  <a:lnTo>
                    <a:pt x="937" y="315"/>
                  </a:lnTo>
                  <a:lnTo>
                    <a:pt x="908" y="327"/>
                  </a:lnTo>
                  <a:lnTo>
                    <a:pt x="875" y="365"/>
                  </a:lnTo>
                  <a:lnTo>
                    <a:pt x="842" y="380"/>
                  </a:lnTo>
                  <a:lnTo>
                    <a:pt x="810" y="426"/>
                  </a:lnTo>
                  <a:lnTo>
                    <a:pt x="729" y="452"/>
                  </a:lnTo>
                  <a:lnTo>
                    <a:pt x="691" y="426"/>
                  </a:lnTo>
                  <a:lnTo>
                    <a:pt x="695" y="408"/>
                  </a:lnTo>
                  <a:lnTo>
                    <a:pt x="678" y="380"/>
                  </a:lnTo>
                  <a:lnTo>
                    <a:pt x="667" y="349"/>
                  </a:lnTo>
                  <a:lnTo>
                    <a:pt x="636" y="349"/>
                  </a:lnTo>
                  <a:lnTo>
                    <a:pt x="581" y="320"/>
                  </a:lnTo>
                  <a:lnTo>
                    <a:pt x="559" y="327"/>
                  </a:lnTo>
                  <a:lnTo>
                    <a:pt x="535" y="315"/>
                  </a:lnTo>
                  <a:lnTo>
                    <a:pt x="497" y="320"/>
                  </a:lnTo>
                  <a:lnTo>
                    <a:pt x="463" y="309"/>
                  </a:lnTo>
                  <a:lnTo>
                    <a:pt x="444" y="283"/>
                  </a:lnTo>
                  <a:lnTo>
                    <a:pt x="426" y="261"/>
                  </a:lnTo>
                  <a:lnTo>
                    <a:pt x="418" y="238"/>
                  </a:lnTo>
                  <a:lnTo>
                    <a:pt x="394" y="209"/>
                  </a:lnTo>
                  <a:lnTo>
                    <a:pt x="375" y="187"/>
                  </a:lnTo>
                  <a:lnTo>
                    <a:pt x="341" y="137"/>
                  </a:lnTo>
                  <a:lnTo>
                    <a:pt x="330" y="110"/>
                  </a:lnTo>
                  <a:lnTo>
                    <a:pt x="291" y="59"/>
                  </a:lnTo>
                  <a:lnTo>
                    <a:pt x="279" y="33"/>
                  </a:lnTo>
                  <a:lnTo>
                    <a:pt x="229" y="6"/>
                  </a:lnTo>
                  <a:lnTo>
                    <a:pt x="196" y="18"/>
                  </a:lnTo>
                  <a:lnTo>
                    <a:pt x="167" y="11"/>
                  </a:lnTo>
                  <a:lnTo>
                    <a:pt x="105" y="0"/>
                  </a:lnTo>
                  <a:lnTo>
                    <a:pt x="19" y="28"/>
                  </a:lnTo>
                  <a:lnTo>
                    <a:pt x="4" y="44"/>
                  </a:lnTo>
                  <a:lnTo>
                    <a:pt x="21" y="66"/>
                  </a:lnTo>
                  <a:lnTo>
                    <a:pt x="0" y="126"/>
                  </a:lnTo>
                  <a:lnTo>
                    <a:pt x="5" y="132"/>
                  </a:lnTo>
                  <a:lnTo>
                    <a:pt x="43" y="155"/>
                  </a:lnTo>
                  <a:lnTo>
                    <a:pt x="62" y="122"/>
                  </a:lnTo>
                  <a:lnTo>
                    <a:pt x="98" y="143"/>
                  </a:lnTo>
                  <a:lnTo>
                    <a:pt x="95" y="158"/>
                  </a:lnTo>
                  <a:lnTo>
                    <a:pt x="108" y="199"/>
                  </a:lnTo>
                  <a:lnTo>
                    <a:pt x="131" y="225"/>
                  </a:lnTo>
                  <a:lnTo>
                    <a:pt x="174" y="232"/>
                  </a:lnTo>
                  <a:lnTo>
                    <a:pt x="187" y="216"/>
                  </a:lnTo>
                  <a:lnTo>
                    <a:pt x="213" y="214"/>
                  </a:lnTo>
                  <a:lnTo>
                    <a:pt x="265" y="170"/>
                  </a:lnTo>
                  <a:lnTo>
                    <a:pt x="330" y="221"/>
                  </a:lnTo>
                  <a:lnTo>
                    <a:pt x="308" y="309"/>
                  </a:lnTo>
                  <a:lnTo>
                    <a:pt x="313" y="375"/>
                  </a:lnTo>
                  <a:lnTo>
                    <a:pt x="313" y="415"/>
                  </a:lnTo>
                  <a:lnTo>
                    <a:pt x="294" y="423"/>
                  </a:lnTo>
                  <a:lnTo>
                    <a:pt x="294" y="525"/>
                  </a:lnTo>
                  <a:lnTo>
                    <a:pt x="289" y="522"/>
                  </a:lnTo>
                  <a:lnTo>
                    <a:pt x="270" y="501"/>
                  </a:lnTo>
                  <a:lnTo>
                    <a:pt x="262" y="501"/>
                  </a:lnTo>
                  <a:lnTo>
                    <a:pt x="258" y="508"/>
                  </a:lnTo>
                  <a:lnTo>
                    <a:pt x="203" y="592"/>
                  </a:lnTo>
                  <a:lnTo>
                    <a:pt x="177" y="625"/>
                  </a:lnTo>
                  <a:lnTo>
                    <a:pt x="179" y="635"/>
                  </a:lnTo>
                  <a:lnTo>
                    <a:pt x="234" y="676"/>
                  </a:lnTo>
                  <a:lnTo>
                    <a:pt x="265" y="666"/>
                  </a:lnTo>
                  <a:lnTo>
                    <a:pt x="268" y="676"/>
                  </a:lnTo>
                  <a:lnTo>
                    <a:pt x="262" y="684"/>
                  </a:lnTo>
                  <a:lnTo>
                    <a:pt x="234" y="698"/>
                  </a:lnTo>
                  <a:lnTo>
                    <a:pt x="231" y="722"/>
                  </a:lnTo>
                  <a:lnTo>
                    <a:pt x="244" y="734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40" name="Freeform 1098"/>
            <p:cNvSpPr/>
            <p:nvPr/>
          </p:nvSpPr>
          <p:spPr bwMode="auto">
            <a:xfrm rot="356891">
              <a:off x="7623705" y="3113584"/>
              <a:ext cx="64546" cy="81554"/>
            </a:xfrm>
            <a:custGeom>
              <a:avLst/>
              <a:gdLst>
                <a:gd name="T0" fmla="*/ 30 w 42"/>
                <a:gd name="T1" fmla="*/ 0 h 54"/>
                <a:gd name="T2" fmla="*/ 24 w 42"/>
                <a:gd name="T3" fmla="*/ 18 h 54"/>
                <a:gd name="T4" fmla="*/ 28 w 42"/>
                <a:gd name="T5" fmla="*/ 28 h 54"/>
                <a:gd name="T6" fmla="*/ 6 w 42"/>
                <a:gd name="T7" fmla="*/ 37 h 54"/>
                <a:gd name="T8" fmla="*/ 5 w 42"/>
                <a:gd name="T9" fmla="*/ 22 h 54"/>
                <a:gd name="T10" fmla="*/ 0 w 42"/>
                <a:gd name="T11" fmla="*/ 10 h 54"/>
                <a:gd name="T12" fmla="*/ 30 w 42"/>
                <a:gd name="T13" fmla="*/ 0 h 54"/>
                <a:gd name="T14" fmla="*/ 30 w 4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54"/>
                <a:gd name="T26" fmla="*/ 42 w 42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54">
                  <a:moveTo>
                    <a:pt x="41" y="0"/>
                  </a:moveTo>
                  <a:lnTo>
                    <a:pt x="33" y="26"/>
                  </a:lnTo>
                  <a:lnTo>
                    <a:pt x="38" y="39"/>
                  </a:lnTo>
                  <a:lnTo>
                    <a:pt x="9" y="53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41" y="0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41" name="未知"/>
            <p:cNvSpPr/>
            <p:nvPr/>
          </p:nvSpPr>
          <p:spPr bwMode="auto">
            <a:xfrm rot="459960">
              <a:off x="6216472" y="4259879"/>
              <a:ext cx="630433" cy="615788"/>
            </a:xfrm>
            <a:custGeom>
              <a:avLst/>
              <a:gdLst>
                <a:gd name="T0" fmla="*/ 19050 w 360"/>
                <a:gd name="T1" fmla="*/ 393700 h 324"/>
                <a:gd name="T2" fmla="*/ 100013 w 360"/>
                <a:gd name="T3" fmla="*/ 455613 h 324"/>
                <a:gd name="T4" fmla="*/ 50800 w 360"/>
                <a:gd name="T5" fmla="*/ 417513 h 324"/>
                <a:gd name="T6" fmla="*/ 19050 w 360"/>
                <a:gd name="T7" fmla="*/ 384175 h 324"/>
                <a:gd name="T8" fmla="*/ 9525 w 360"/>
                <a:gd name="T9" fmla="*/ 336550 h 324"/>
                <a:gd name="T10" fmla="*/ 0 w 360"/>
                <a:gd name="T11" fmla="*/ 298450 h 324"/>
                <a:gd name="T12" fmla="*/ 42863 w 360"/>
                <a:gd name="T13" fmla="*/ 288925 h 324"/>
                <a:gd name="T14" fmla="*/ 95250 w 360"/>
                <a:gd name="T15" fmla="*/ 288925 h 324"/>
                <a:gd name="T16" fmla="*/ 104775 w 360"/>
                <a:gd name="T17" fmla="*/ 274638 h 324"/>
                <a:gd name="T18" fmla="*/ 142875 w 360"/>
                <a:gd name="T19" fmla="*/ 269875 h 324"/>
                <a:gd name="T20" fmla="*/ 185738 w 360"/>
                <a:gd name="T21" fmla="*/ 222250 h 324"/>
                <a:gd name="T22" fmla="*/ 204788 w 360"/>
                <a:gd name="T23" fmla="*/ 207963 h 324"/>
                <a:gd name="T24" fmla="*/ 242888 w 360"/>
                <a:gd name="T25" fmla="*/ 198438 h 324"/>
                <a:gd name="T26" fmla="*/ 271463 w 360"/>
                <a:gd name="T27" fmla="*/ 165100 h 324"/>
                <a:gd name="T28" fmla="*/ 319088 w 360"/>
                <a:gd name="T29" fmla="*/ 155575 h 324"/>
                <a:gd name="T30" fmla="*/ 319088 w 360"/>
                <a:gd name="T31" fmla="*/ 112713 h 324"/>
                <a:gd name="T32" fmla="*/ 342900 w 360"/>
                <a:gd name="T33" fmla="*/ 65088 h 324"/>
                <a:gd name="T34" fmla="*/ 352425 w 360"/>
                <a:gd name="T35" fmla="*/ 26988 h 324"/>
                <a:gd name="T36" fmla="*/ 358775 w 360"/>
                <a:gd name="T37" fmla="*/ 0 h 324"/>
                <a:gd name="T38" fmla="*/ 442913 w 360"/>
                <a:gd name="T39" fmla="*/ 30163 h 324"/>
                <a:gd name="T40" fmla="*/ 460375 w 360"/>
                <a:gd name="T41" fmla="*/ 53975 h 324"/>
                <a:gd name="T42" fmla="*/ 506413 w 360"/>
                <a:gd name="T43" fmla="*/ 42863 h 324"/>
                <a:gd name="T44" fmla="*/ 531813 w 360"/>
                <a:gd name="T45" fmla="*/ 49213 h 324"/>
                <a:gd name="T46" fmla="*/ 563563 w 360"/>
                <a:gd name="T47" fmla="*/ 79375 h 324"/>
                <a:gd name="T48" fmla="*/ 571500 w 360"/>
                <a:gd name="T49" fmla="*/ 144463 h 324"/>
                <a:gd name="T50" fmla="*/ 563563 w 360"/>
                <a:gd name="T51" fmla="*/ 169863 h 324"/>
                <a:gd name="T52" fmla="*/ 544513 w 360"/>
                <a:gd name="T53" fmla="*/ 163513 h 324"/>
                <a:gd name="T54" fmla="*/ 492125 w 360"/>
                <a:gd name="T55" fmla="*/ 204788 h 324"/>
                <a:gd name="T56" fmla="*/ 403225 w 360"/>
                <a:gd name="T57" fmla="*/ 219075 h 324"/>
                <a:gd name="T58" fmla="*/ 379413 w 360"/>
                <a:gd name="T59" fmla="*/ 242888 h 324"/>
                <a:gd name="T60" fmla="*/ 395288 w 360"/>
                <a:gd name="T61" fmla="*/ 265113 h 324"/>
                <a:gd name="T62" fmla="*/ 403225 w 360"/>
                <a:gd name="T63" fmla="*/ 314325 h 324"/>
                <a:gd name="T64" fmla="*/ 423863 w 360"/>
                <a:gd name="T65" fmla="*/ 322263 h 324"/>
                <a:gd name="T66" fmla="*/ 487363 w 360"/>
                <a:gd name="T67" fmla="*/ 393700 h 324"/>
                <a:gd name="T68" fmla="*/ 492125 w 360"/>
                <a:gd name="T69" fmla="*/ 490538 h 324"/>
                <a:gd name="T70" fmla="*/ 447675 w 360"/>
                <a:gd name="T71" fmla="*/ 514350 h 324"/>
                <a:gd name="T72" fmla="*/ 417513 w 360"/>
                <a:gd name="T73" fmla="*/ 484188 h 324"/>
                <a:gd name="T74" fmla="*/ 379413 w 360"/>
                <a:gd name="T75" fmla="*/ 434975 h 324"/>
                <a:gd name="T76" fmla="*/ 379413 w 360"/>
                <a:gd name="T77" fmla="*/ 411163 h 324"/>
                <a:gd name="T78" fmla="*/ 352425 w 360"/>
                <a:gd name="T79" fmla="*/ 404813 h 324"/>
                <a:gd name="T80" fmla="*/ 327025 w 360"/>
                <a:gd name="T81" fmla="*/ 417513 h 324"/>
                <a:gd name="T82" fmla="*/ 276225 w 360"/>
                <a:gd name="T83" fmla="*/ 393700 h 324"/>
                <a:gd name="T84" fmla="*/ 257175 w 360"/>
                <a:gd name="T85" fmla="*/ 442913 h 324"/>
                <a:gd name="T86" fmla="*/ 220663 w 360"/>
                <a:gd name="T87" fmla="*/ 447675 h 324"/>
                <a:gd name="T88" fmla="*/ 187325 w 360"/>
                <a:gd name="T89" fmla="*/ 490538 h 324"/>
                <a:gd name="T90" fmla="*/ 173038 w 360"/>
                <a:gd name="T91" fmla="*/ 477838 h 324"/>
                <a:gd name="T92" fmla="*/ 141288 w 360"/>
                <a:gd name="T93" fmla="*/ 490538 h 324"/>
                <a:gd name="T94" fmla="*/ 104775 w 360"/>
                <a:gd name="T95" fmla="*/ 465138 h 324"/>
                <a:gd name="T96" fmla="*/ 19050 w 360"/>
                <a:gd name="T97" fmla="*/ 393700 h 3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connsiteX0" fmla="*/ 1833 w 10000"/>
                <a:gd name="connsiteY0" fmla="*/ 9043 h 10000"/>
                <a:gd name="connsiteX1" fmla="*/ 1750 w 10000"/>
                <a:gd name="connsiteY1" fmla="*/ 8858 h 10000"/>
                <a:gd name="connsiteX2" fmla="*/ 889 w 10000"/>
                <a:gd name="connsiteY2" fmla="*/ 8117 h 10000"/>
                <a:gd name="connsiteX3" fmla="*/ 333 w 10000"/>
                <a:gd name="connsiteY3" fmla="*/ 7469 h 10000"/>
                <a:gd name="connsiteX4" fmla="*/ 167 w 10000"/>
                <a:gd name="connsiteY4" fmla="*/ 6543 h 10000"/>
                <a:gd name="connsiteX5" fmla="*/ 0 w 10000"/>
                <a:gd name="connsiteY5" fmla="*/ 5802 h 10000"/>
                <a:gd name="connsiteX6" fmla="*/ 750 w 10000"/>
                <a:gd name="connsiteY6" fmla="*/ 5617 h 10000"/>
                <a:gd name="connsiteX7" fmla="*/ 1667 w 10000"/>
                <a:gd name="connsiteY7" fmla="*/ 5617 h 10000"/>
                <a:gd name="connsiteX8" fmla="*/ 1833 w 10000"/>
                <a:gd name="connsiteY8" fmla="*/ 5340 h 10000"/>
                <a:gd name="connsiteX9" fmla="*/ 2500 w 10000"/>
                <a:gd name="connsiteY9" fmla="*/ 5247 h 10000"/>
                <a:gd name="connsiteX10" fmla="*/ 3250 w 10000"/>
                <a:gd name="connsiteY10" fmla="*/ 4321 h 10000"/>
                <a:gd name="connsiteX11" fmla="*/ 3583 w 10000"/>
                <a:gd name="connsiteY11" fmla="*/ 4043 h 10000"/>
                <a:gd name="connsiteX12" fmla="*/ 4250 w 10000"/>
                <a:gd name="connsiteY12" fmla="*/ 3858 h 10000"/>
                <a:gd name="connsiteX13" fmla="*/ 4750 w 10000"/>
                <a:gd name="connsiteY13" fmla="*/ 3210 h 10000"/>
                <a:gd name="connsiteX14" fmla="*/ 5583 w 10000"/>
                <a:gd name="connsiteY14" fmla="*/ 3025 h 10000"/>
                <a:gd name="connsiteX15" fmla="*/ 5583 w 10000"/>
                <a:gd name="connsiteY15" fmla="*/ 2191 h 10000"/>
                <a:gd name="connsiteX16" fmla="*/ 6000 w 10000"/>
                <a:gd name="connsiteY16" fmla="*/ 1265 h 10000"/>
                <a:gd name="connsiteX17" fmla="*/ 6167 w 10000"/>
                <a:gd name="connsiteY17" fmla="*/ 525 h 10000"/>
                <a:gd name="connsiteX18" fmla="*/ 6278 w 10000"/>
                <a:gd name="connsiteY18" fmla="*/ 0 h 10000"/>
                <a:gd name="connsiteX19" fmla="*/ 7750 w 10000"/>
                <a:gd name="connsiteY19" fmla="*/ 586 h 10000"/>
                <a:gd name="connsiteX20" fmla="*/ 8056 w 10000"/>
                <a:gd name="connsiteY20" fmla="*/ 1049 h 10000"/>
                <a:gd name="connsiteX21" fmla="*/ 8861 w 10000"/>
                <a:gd name="connsiteY21" fmla="*/ 833 h 10000"/>
                <a:gd name="connsiteX22" fmla="*/ 9306 w 10000"/>
                <a:gd name="connsiteY22" fmla="*/ 957 h 10000"/>
                <a:gd name="connsiteX23" fmla="*/ 9861 w 10000"/>
                <a:gd name="connsiteY23" fmla="*/ 1543 h 10000"/>
                <a:gd name="connsiteX24" fmla="*/ 10000 w 10000"/>
                <a:gd name="connsiteY24" fmla="*/ 2809 h 10000"/>
                <a:gd name="connsiteX25" fmla="*/ 9861 w 10000"/>
                <a:gd name="connsiteY25" fmla="*/ 3302 h 10000"/>
                <a:gd name="connsiteX26" fmla="*/ 9528 w 10000"/>
                <a:gd name="connsiteY26" fmla="*/ 3179 h 10000"/>
                <a:gd name="connsiteX27" fmla="*/ 8611 w 10000"/>
                <a:gd name="connsiteY27" fmla="*/ 3981 h 10000"/>
                <a:gd name="connsiteX28" fmla="*/ 7056 w 10000"/>
                <a:gd name="connsiteY28" fmla="*/ 4259 h 10000"/>
                <a:gd name="connsiteX29" fmla="*/ 6639 w 10000"/>
                <a:gd name="connsiteY29" fmla="*/ 4722 h 10000"/>
                <a:gd name="connsiteX30" fmla="*/ 6917 w 10000"/>
                <a:gd name="connsiteY30" fmla="*/ 5154 h 10000"/>
                <a:gd name="connsiteX31" fmla="*/ 7056 w 10000"/>
                <a:gd name="connsiteY31" fmla="*/ 6111 h 10000"/>
                <a:gd name="connsiteX32" fmla="*/ 7417 w 10000"/>
                <a:gd name="connsiteY32" fmla="*/ 6265 h 10000"/>
                <a:gd name="connsiteX33" fmla="*/ 8528 w 10000"/>
                <a:gd name="connsiteY33" fmla="*/ 7654 h 10000"/>
                <a:gd name="connsiteX34" fmla="*/ 8611 w 10000"/>
                <a:gd name="connsiteY34" fmla="*/ 9537 h 10000"/>
                <a:gd name="connsiteX35" fmla="*/ 7833 w 10000"/>
                <a:gd name="connsiteY35" fmla="*/ 10000 h 10000"/>
                <a:gd name="connsiteX36" fmla="*/ 7306 w 10000"/>
                <a:gd name="connsiteY36" fmla="*/ 9414 h 10000"/>
                <a:gd name="connsiteX37" fmla="*/ 6639 w 10000"/>
                <a:gd name="connsiteY37" fmla="*/ 8457 h 10000"/>
                <a:gd name="connsiteX38" fmla="*/ 6639 w 10000"/>
                <a:gd name="connsiteY38" fmla="*/ 7994 h 10000"/>
                <a:gd name="connsiteX39" fmla="*/ 6167 w 10000"/>
                <a:gd name="connsiteY39" fmla="*/ 7870 h 10000"/>
                <a:gd name="connsiteX40" fmla="*/ 5722 w 10000"/>
                <a:gd name="connsiteY40" fmla="*/ 8117 h 10000"/>
                <a:gd name="connsiteX41" fmla="*/ 4833 w 10000"/>
                <a:gd name="connsiteY41" fmla="*/ 7654 h 10000"/>
                <a:gd name="connsiteX42" fmla="*/ 4500 w 10000"/>
                <a:gd name="connsiteY42" fmla="*/ 8611 h 10000"/>
                <a:gd name="connsiteX43" fmla="*/ 3861 w 10000"/>
                <a:gd name="connsiteY43" fmla="*/ 8704 h 10000"/>
                <a:gd name="connsiteX44" fmla="*/ 3278 w 10000"/>
                <a:gd name="connsiteY44" fmla="*/ 9537 h 10000"/>
                <a:gd name="connsiteX45" fmla="*/ 3028 w 10000"/>
                <a:gd name="connsiteY45" fmla="*/ 9290 h 10000"/>
                <a:gd name="connsiteX46" fmla="*/ 2472 w 10000"/>
                <a:gd name="connsiteY46" fmla="*/ 9537 h 10000"/>
                <a:gd name="connsiteX47" fmla="*/ 1833 w 10000"/>
                <a:gd name="connsiteY47" fmla="*/ 9043 h 10000"/>
                <a:gd name="connsiteX0-1" fmla="*/ 1833 w 10000"/>
                <a:gd name="connsiteY0-2" fmla="*/ 9043 h 10000"/>
                <a:gd name="connsiteX1-3" fmla="*/ 889 w 10000"/>
                <a:gd name="connsiteY1-4" fmla="*/ 8117 h 10000"/>
                <a:gd name="connsiteX2-5" fmla="*/ 333 w 10000"/>
                <a:gd name="connsiteY2-6" fmla="*/ 7469 h 10000"/>
                <a:gd name="connsiteX3-7" fmla="*/ 167 w 10000"/>
                <a:gd name="connsiteY3-8" fmla="*/ 6543 h 10000"/>
                <a:gd name="connsiteX4-9" fmla="*/ 0 w 10000"/>
                <a:gd name="connsiteY4-10" fmla="*/ 5802 h 10000"/>
                <a:gd name="connsiteX5-11" fmla="*/ 750 w 10000"/>
                <a:gd name="connsiteY5-12" fmla="*/ 5617 h 10000"/>
                <a:gd name="connsiteX6-13" fmla="*/ 1667 w 10000"/>
                <a:gd name="connsiteY6-14" fmla="*/ 5617 h 10000"/>
                <a:gd name="connsiteX7-15" fmla="*/ 1833 w 10000"/>
                <a:gd name="connsiteY7-16" fmla="*/ 5340 h 10000"/>
                <a:gd name="connsiteX8-17" fmla="*/ 2500 w 10000"/>
                <a:gd name="connsiteY8-18" fmla="*/ 5247 h 10000"/>
                <a:gd name="connsiteX9-19" fmla="*/ 3250 w 10000"/>
                <a:gd name="connsiteY9-20" fmla="*/ 4321 h 10000"/>
                <a:gd name="connsiteX10-21" fmla="*/ 3583 w 10000"/>
                <a:gd name="connsiteY10-22" fmla="*/ 4043 h 10000"/>
                <a:gd name="connsiteX11-23" fmla="*/ 4250 w 10000"/>
                <a:gd name="connsiteY11-24" fmla="*/ 3858 h 10000"/>
                <a:gd name="connsiteX12-25" fmla="*/ 4750 w 10000"/>
                <a:gd name="connsiteY12-26" fmla="*/ 3210 h 10000"/>
                <a:gd name="connsiteX13-27" fmla="*/ 5583 w 10000"/>
                <a:gd name="connsiteY13-28" fmla="*/ 3025 h 10000"/>
                <a:gd name="connsiteX14-29" fmla="*/ 5583 w 10000"/>
                <a:gd name="connsiteY14-30" fmla="*/ 2191 h 10000"/>
                <a:gd name="connsiteX15-31" fmla="*/ 6000 w 10000"/>
                <a:gd name="connsiteY15-32" fmla="*/ 1265 h 10000"/>
                <a:gd name="connsiteX16-33" fmla="*/ 6167 w 10000"/>
                <a:gd name="connsiteY16-34" fmla="*/ 525 h 10000"/>
                <a:gd name="connsiteX17-35" fmla="*/ 6278 w 10000"/>
                <a:gd name="connsiteY17-36" fmla="*/ 0 h 10000"/>
                <a:gd name="connsiteX18-37" fmla="*/ 7750 w 10000"/>
                <a:gd name="connsiteY18-38" fmla="*/ 586 h 10000"/>
                <a:gd name="connsiteX19-39" fmla="*/ 8056 w 10000"/>
                <a:gd name="connsiteY19-40" fmla="*/ 1049 h 10000"/>
                <a:gd name="connsiteX20-41" fmla="*/ 8861 w 10000"/>
                <a:gd name="connsiteY20-42" fmla="*/ 833 h 10000"/>
                <a:gd name="connsiteX21-43" fmla="*/ 9306 w 10000"/>
                <a:gd name="connsiteY21-44" fmla="*/ 957 h 10000"/>
                <a:gd name="connsiteX22-45" fmla="*/ 9861 w 10000"/>
                <a:gd name="connsiteY22-46" fmla="*/ 1543 h 10000"/>
                <a:gd name="connsiteX23-47" fmla="*/ 10000 w 10000"/>
                <a:gd name="connsiteY23-48" fmla="*/ 2809 h 10000"/>
                <a:gd name="connsiteX24-49" fmla="*/ 9861 w 10000"/>
                <a:gd name="connsiteY24-50" fmla="*/ 3302 h 10000"/>
                <a:gd name="connsiteX25-51" fmla="*/ 9528 w 10000"/>
                <a:gd name="connsiteY25-52" fmla="*/ 3179 h 10000"/>
                <a:gd name="connsiteX26-53" fmla="*/ 8611 w 10000"/>
                <a:gd name="connsiteY26-54" fmla="*/ 3981 h 10000"/>
                <a:gd name="connsiteX27-55" fmla="*/ 7056 w 10000"/>
                <a:gd name="connsiteY27-56" fmla="*/ 4259 h 10000"/>
                <a:gd name="connsiteX28-57" fmla="*/ 6639 w 10000"/>
                <a:gd name="connsiteY28-58" fmla="*/ 4722 h 10000"/>
                <a:gd name="connsiteX29-59" fmla="*/ 6917 w 10000"/>
                <a:gd name="connsiteY29-60" fmla="*/ 5154 h 10000"/>
                <a:gd name="connsiteX30-61" fmla="*/ 7056 w 10000"/>
                <a:gd name="connsiteY30-62" fmla="*/ 6111 h 10000"/>
                <a:gd name="connsiteX31-63" fmla="*/ 7417 w 10000"/>
                <a:gd name="connsiteY31-64" fmla="*/ 6265 h 10000"/>
                <a:gd name="connsiteX32-65" fmla="*/ 8528 w 10000"/>
                <a:gd name="connsiteY32-66" fmla="*/ 7654 h 10000"/>
                <a:gd name="connsiteX33-67" fmla="*/ 8611 w 10000"/>
                <a:gd name="connsiteY33-68" fmla="*/ 9537 h 10000"/>
                <a:gd name="connsiteX34-69" fmla="*/ 7833 w 10000"/>
                <a:gd name="connsiteY34-70" fmla="*/ 10000 h 10000"/>
                <a:gd name="connsiteX35-71" fmla="*/ 7306 w 10000"/>
                <a:gd name="connsiteY35-72" fmla="*/ 9414 h 10000"/>
                <a:gd name="connsiteX36-73" fmla="*/ 6639 w 10000"/>
                <a:gd name="connsiteY36-74" fmla="*/ 8457 h 10000"/>
                <a:gd name="connsiteX37-75" fmla="*/ 6639 w 10000"/>
                <a:gd name="connsiteY37-76" fmla="*/ 7994 h 10000"/>
                <a:gd name="connsiteX38-77" fmla="*/ 6167 w 10000"/>
                <a:gd name="connsiteY38-78" fmla="*/ 7870 h 10000"/>
                <a:gd name="connsiteX39-79" fmla="*/ 5722 w 10000"/>
                <a:gd name="connsiteY39-80" fmla="*/ 8117 h 10000"/>
                <a:gd name="connsiteX40-81" fmla="*/ 4833 w 10000"/>
                <a:gd name="connsiteY40-82" fmla="*/ 7654 h 10000"/>
                <a:gd name="connsiteX41-83" fmla="*/ 4500 w 10000"/>
                <a:gd name="connsiteY41-84" fmla="*/ 8611 h 10000"/>
                <a:gd name="connsiteX42-85" fmla="*/ 3861 w 10000"/>
                <a:gd name="connsiteY42-86" fmla="*/ 8704 h 10000"/>
                <a:gd name="connsiteX43-87" fmla="*/ 3278 w 10000"/>
                <a:gd name="connsiteY43-88" fmla="*/ 9537 h 10000"/>
                <a:gd name="connsiteX44-89" fmla="*/ 3028 w 10000"/>
                <a:gd name="connsiteY44-90" fmla="*/ 9290 h 10000"/>
                <a:gd name="connsiteX45-91" fmla="*/ 2472 w 10000"/>
                <a:gd name="connsiteY45-92" fmla="*/ 9537 h 10000"/>
                <a:gd name="connsiteX46-93" fmla="*/ 1833 w 10000"/>
                <a:gd name="connsiteY46-94" fmla="*/ 9043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</a:cxnLst>
              <a:rect l="l" t="t" r="r" b="b"/>
              <a:pathLst>
                <a:path w="10000" h="10000">
                  <a:moveTo>
                    <a:pt x="1833" y="9043"/>
                  </a:moveTo>
                  <a:cubicBezTo>
                    <a:pt x="1569" y="8807"/>
                    <a:pt x="1139" y="8379"/>
                    <a:pt x="889" y="8117"/>
                  </a:cubicBezTo>
                  <a:lnTo>
                    <a:pt x="333" y="7469"/>
                  </a:lnTo>
                  <a:cubicBezTo>
                    <a:pt x="278" y="7160"/>
                    <a:pt x="222" y="6852"/>
                    <a:pt x="167" y="6543"/>
                  </a:cubicBezTo>
                  <a:cubicBezTo>
                    <a:pt x="111" y="6296"/>
                    <a:pt x="56" y="6049"/>
                    <a:pt x="0" y="5802"/>
                  </a:cubicBezTo>
                  <a:lnTo>
                    <a:pt x="750" y="5617"/>
                  </a:lnTo>
                  <a:lnTo>
                    <a:pt x="1667" y="5617"/>
                  </a:lnTo>
                  <a:lnTo>
                    <a:pt x="1833" y="5340"/>
                  </a:lnTo>
                  <a:lnTo>
                    <a:pt x="2500" y="5247"/>
                  </a:lnTo>
                  <a:lnTo>
                    <a:pt x="3250" y="4321"/>
                  </a:lnTo>
                  <a:lnTo>
                    <a:pt x="3583" y="4043"/>
                  </a:lnTo>
                  <a:lnTo>
                    <a:pt x="4250" y="3858"/>
                  </a:lnTo>
                  <a:lnTo>
                    <a:pt x="4750" y="3210"/>
                  </a:lnTo>
                  <a:lnTo>
                    <a:pt x="5583" y="3025"/>
                  </a:lnTo>
                  <a:lnTo>
                    <a:pt x="5583" y="2191"/>
                  </a:lnTo>
                  <a:lnTo>
                    <a:pt x="6000" y="1265"/>
                  </a:lnTo>
                  <a:cubicBezTo>
                    <a:pt x="6056" y="1018"/>
                    <a:pt x="6111" y="772"/>
                    <a:pt x="6167" y="525"/>
                  </a:cubicBezTo>
                  <a:lnTo>
                    <a:pt x="6278" y="0"/>
                  </a:lnTo>
                  <a:lnTo>
                    <a:pt x="7750" y="586"/>
                  </a:lnTo>
                  <a:lnTo>
                    <a:pt x="8056" y="1049"/>
                  </a:lnTo>
                  <a:lnTo>
                    <a:pt x="8861" y="833"/>
                  </a:lnTo>
                  <a:lnTo>
                    <a:pt x="9306" y="957"/>
                  </a:lnTo>
                  <a:lnTo>
                    <a:pt x="9861" y="1543"/>
                  </a:lnTo>
                  <a:cubicBezTo>
                    <a:pt x="9907" y="1965"/>
                    <a:pt x="9954" y="2387"/>
                    <a:pt x="10000" y="2809"/>
                  </a:cubicBezTo>
                  <a:cubicBezTo>
                    <a:pt x="9954" y="2973"/>
                    <a:pt x="9907" y="3138"/>
                    <a:pt x="9861" y="3302"/>
                  </a:cubicBezTo>
                  <a:lnTo>
                    <a:pt x="9528" y="3179"/>
                  </a:lnTo>
                  <a:lnTo>
                    <a:pt x="8611" y="3981"/>
                  </a:lnTo>
                  <a:lnTo>
                    <a:pt x="7056" y="4259"/>
                  </a:lnTo>
                  <a:lnTo>
                    <a:pt x="6639" y="4722"/>
                  </a:lnTo>
                  <a:lnTo>
                    <a:pt x="6917" y="5154"/>
                  </a:lnTo>
                  <a:cubicBezTo>
                    <a:pt x="6963" y="5473"/>
                    <a:pt x="7010" y="5792"/>
                    <a:pt x="7056" y="6111"/>
                  </a:cubicBezTo>
                  <a:lnTo>
                    <a:pt x="7417" y="6265"/>
                  </a:lnTo>
                  <a:lnTo>
                    <a:pt x="8528" y="7654"/>
                  </a:lnTo>
                  <a:cubicBezTo>
                    <a:pt x="8556" y="8282"/>
                    <a:pt x="8583" y="8909"/>
                    <a:pt x="8611" y="9537"/>
                  </a:cubicBezTo>
                  <a:lnTo>
                    <a:pt x="7833" y="10000"/>
                  </a:lnTo>
                  <a:lnTo>
                    <a:pt x="7306" y="9414"/>
                  </a:lnTo>
                  <a:lnTo>
                    <a:pt x="6639" y="8457"/>
                  </a:lnTo>
                  <a:lnTo>
                    <a:pt x="6639" y="7994"/>
                  </a:lnTo>
                  <a:lnTo>
                    <a:pt x="6167" y="7870"/>
                  </a:lnTo>
                  <a:lnTo>
                    <a:pt x="5722" y="8117"/>
                  </a:lnTo>
                  <a:lnTo>
                    <a:pt x="4833" y="7654"/>
                  </a:lnTo>
                  <a:lnTo>
                    <a:pt x="4500" y="8611"/>
                  </a:lnTo>
                  <a:lnTo>
                    <a:pt x="3861" y="8704"/>
                  </a:lnTo>
                  <a:lnTo>
                    <a:pt x="3278" y="9537"/>
                  </a:lnTo>
                  <a:lnTo>
                    <a:pt x="3028" y="9290"/>
                  </a:lnTo>
                  <a:lnTo>
                    <a:pt x="2472" y="9537"/>
                  </a:lnTo>
                  <a:lnTo>
                    <a:pt x="1833" y="904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</p:grpSp>
      <p:sp>
        <p:nvSpPr>
          <p:cNvPr id="42" name="椭圆 41"/>
          <p:cNvSpPr/>
          <p:nvPr/>
        </p:nvSpPr>
        <p:spPr>
          <a:xfrm>
            <a:off x="4027591" y="2249419"/>
            <a:ext cx="108012" cy="1080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91D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655371" y="1539425"/>
            <a:ext cx="108012" cy="1080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91D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462816" y="3059443"/>
            <a:ext cx="108012" cy="1080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91D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3866694" y="3975990"/>
            <a:ext cx="108012" cy="1080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91D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肘形连接符 47"/>
          <p:cNvCxnSpPr>
            <a:stCxn id="43" idx="6"/>
          </p:cNvCxnSpPr>
          <p:nvPr/>
        </p:nvCxnSpPr>
        <p:spPr>
          <a:xfrm flipV="1">
            <a:off x="4763383" y="1071890"/>
            <a:ext cx="1623714" cy="521541"/>
          </a:xfrm>
          <a:prstGeom prst="bentConnector3">
            <a:avLst/>
          </a:prstGeom>
          <a:ln w="19050">
            <a:solidFill>
              <a:srgbClr val="00C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肘形连接符 53"/>
          <p:cNvCxnSpPr>
            <a:stCxn id="42" idx="0"/>
            <a:endCxn id="63" idx="2"/>
          </p:cNvCxnSpPr>
          <p:nvPr/>
        </p:nvCxnSpPr>
        <p:spPr>
          <a:xfrm rot="5400000" flipH="1" flipV="1">
            <a:off x="5035473" y="1185827"/>
            <a:ext cx="109717" cy="2017468"/>
          </a:xfrm>
          <a:prstGeom prst="bentConnector2">
            <a:avLst/>
          </a:prstGeom>
          <a:ln w="19050">
            <a:solidFill>
              <a:srgbClr val="00C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肘形连接符 59"/>
          <p:cNvCxnSpPr>
            <a:stCxn id="45" idx="4"/>
          </p:cNvCxnSpPr>
          <p:nvPr/>
        </p:nvCxnSpPr>
        <p:spPr>
          <a:xfrm rot="16200000" flipH="1">
            <a:off x="5094520" y="2910182"/>
            <a:ext cx="35393" cy="2383032"/>
          </a:xfrm>
          <a:prstGeom prst="bentConnector2">
            <a:avLst/>
          </a:prstGeom>
          <a:ln w="19050">
            <a:solidFill>
              <a:srgbClr val="00C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>
            <a:off x="6099065" y="802822"/>
            <a:ext cx="576064" cy="576064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83168" y="915566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6099065" y="1851670"/>
            <a:ext cx="576064" cy="576064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83168" y="1972919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6099065" y="2820248"/>
            <a:ext cx="576064" cy="576064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83168" y="2932992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6099065" y="3867774"/>
            <a:ext cx="576064" cy="576064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83168" y="3980518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747137" y="699542"/>
            <a:ext cx="1929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747137" y="1761078"/>
            <a:ext cx="1929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747136" y="2749107"/>
            <a:ext cx="1929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7136" y="3786474"/>
            <a:ext cx="1929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1995686"/>
            <a:ext cx="1295637" cy="1152127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2736540" y="1995687"/>
            <a:ext cx="6407460" cy="1152126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Click to add your text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2067694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Pin Matrix" panose="00000400000000000000" pitchFamily="2" charset="0"/>
              </a:rPr>
              <a:t>PART THREE</a:t>
            </a:r>
            <a:endParaRPr lang="zh-CN" altLang="en-US" sz="2800" dirty="0">
              <a:solidFill>
                <a:schemeClr val="bg1"/>
              </a:solidFill>
              <a:latin typeface="8Pin Matrix" panose="000004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36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6" t="22352" r="27096" b="22352"/>
          <a:stretch>
            <a:fillRect/>
          </a:stretch>
        </p:blipFill>
        <p:spPr>
          <a:xfrm>
            <a:off x="3711903" y="846854"/>
            <a:ext cx="1695569" cy="170846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弧形 12"/>
          <p:cNvSpPr/>
          <p:nvPr/>
        </p:nvSpPr>
        <p:spPr>
          <a:xfrm rot="5400000">
            <a:off x="3425591" y="566990"/>
            <a:ext cx="2268192" cy="2268192"/>
          </a:xfrm>
          <a:prstGeom prst="arc">
            <a:avLst>
              <a:gd name="adj1" fmla="val 16970181"/>
              <a:gd name="adj2" fmla="val 4629581"/>
            </a:avLst>
          </a:prstGeom>
          <a:ln w="31750"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>
            <a:stCxn id="13" idx="2"/>
          </p:cNvCxnSpPr>
          <p:nvPr/>
        </p:nvCxnSpPr>
        <p:spPr>
          <a:xfrm flipH="1">
            <a:off x="2964498" y="1953121"/>
            <a:ext cx="489453" cy="79085"/>
          </a:xfrm>
          <a:prstGeom prst="line">
            <a:avLst/>
          </a:prstGeom>
          <a:ln w="28575">
            <a:solidFill>
              <a:schemeClr val="bg1"/>
            </a:solidFill>
            <a:prstDash val="dash"/>
            <a:headEnd type="oval"/>
            <a:tailEnd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3" idx="0"/>
            <a:endCxn id="27" idx="2"/>
          </p:cNvCxnSpPr>
          <p:nvPr/>
        </p:nvCxnSpPr>
        <p:spPr>
          <a:xfrm>
            <a:off x="5665440" y="1953045"/>
            <a:ext cx="586627" cy="187113"/>
          </a:xfrm>
          <a:prstGeom prst="line">
            <a:avLst/>
          </a:prstGeom>
          <a:ln w="28575">
            <a:solidFill>
              <a:schemeClr val="bg1"/>
            </a:solidFill>
            <a:prstDash val="dash"/>
            <a:headEnd type="oval"/>
            <a:tailEnd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711903" y="2691763"/>
            <a:ext cx="260707" cy="407926"/>
          </a:xfrm>
          <a:prstGeom prst="line">
            <a:avLst/>
          </a:prstGeom>
          <a:ln w="28575">
            <a:solidFill>
              <a:schemeClr val="bg1"/>
            </a:solidFill>
            <a:prstDash val="dash"/>
            <a:headEnd type="oval"/>
            <a:tailEnd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124738" y="2691763"/>
            <a:ext cx="354742" cy="432048"/>
          </a:xfrm>
          <a:prstGeom prst="line">
            <a:avLst/>
          </a:prstGeom>
          <a:ln w="28575">
            <a:solidFill>
              <a:schemeClr val="bg1"/>
            </a:solidFill>
            <a:prstDash val="dash"/>
            <a:headEnd type="oval"/>
            <a:tailEnd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3479379" y="3099688"/>
            <a:ext cx="264149" cy="264149"/>
          </a:xfrm>
          <a:prstGeom prst="ellipse">
            <a:avLst/>
          </a:prstGeom>
          <a:solidFill>
            <a:srgbClr val="FF4747"/>
          </a:solidFill>
          <a:ln>
            <a:solidFill>
              <a:srgbClr val="FF474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694088" y="1983878"/>
            <a:ext cx="264149" cy="264149"/>
          </a:xfrm>
          <a:prstGeom prst="ellipse">
            <a:avLst/>
          </a:prstGeom>
          <a:solidFill>
            <a:srgbClr val="00C5BE"/>
          </a:solidFill>
          <a:ln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5407472" y="3099689"/>
            <a:ext cx="264149" cy="264149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6252067" y="2008083"/>
            <a:ext cx="264149" cy="264149"/>
          </a:xfrm>
          <a:prstGeom prst="ellipse">
            <a:avLst/>
          </a:prstGeom>
          <a:solidFill>
            <a:srgbClr val="91D101"/>
          </a:solidFill>
          <a:ln>
            <a:solidFill>
              <a:srgbClr val="91D10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6444208" y="1617558"/>
            <a:ext cx="1974771" cy="858085"/>
            <a:chOff x="971600" y="946804"/>
            <a:chExt cx="1854769" cy="969774"/>
          </a:xfrm>
        </p:grpSpPr>
        <p:sp>
          <p:nvSpPr>
            <p:cNvPr id="30" name="TextBox 29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91D10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rgbClr val="91D1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71600" y="1325255"/>
              <a:ext cx="1812079" cy="591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55576" y="1617558"/>
            <a:ext cx="1974771" cy="858085"/>
            <a:chOff x="971600" y="946804"/>
            <a:chExt cx="1854769" cy="969774"/>
          </a:xfrm>
        </p:grpSpPr>
        <p:sp>
          <p:nvSpPr>
            <p:cNvPr id="33" name="TextBox 32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C5B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rgbClr val="00C5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71600" y="1325255"/>
              <a:ext cx="1812079" cy="591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835696" y="3513865"/>
            <a:ext cx="1974771" cy="858085"/>
            <a:chOff x="971600" y="946804"/>
            <a:chExt cx="1854769" cy="969774"/>
          </a:xfrm>
        </p:grpSpPr>
        <p:sp>
          <p:nvSpPr>
            <p:cNvPr id="36" name="TextBox 35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rgbClr val="FF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71600" y="1325255"/>
              <a:ext cx="1812079" cy="591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621565" y="3513865"/>
            <a:ext cx="1974771" cy="858085"/>
            <a:chOff x="971600" y="946804"/>
            <a:chExt cx="1854769" cy="969774"/>
          </a:xfrm>
        </p:grpSpPr>
        <p:sp>
          <p:nvSpPr>
            <p:cNvPr id="39" name="TextBox 38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A0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rgbClr val="FFA0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71600" y="1325255"/>
              <a:ext cx="1812079" cy="591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36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788024" y="667604"/>
            <a:ext cx="0" cy="4064386"/>
          </a:xfrm>
          <a:prstGeom prst="line">
            <a:avLst/>
          </a:prstGeom>
          <a:ln w="25400">
            <a:solidFill>
              <a:srgbClr val="91D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4704014" y="944214"/>
            <a:ext cx="168019" cy="168019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704014" y="2072460"/>
            <a:ext cx="168019" cy="168019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704014" y="3392606"/>
            <a:ext cx="168019" cy="168019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>
            <a:stCxn id="9" idx="6"/>
          </p:cNvCxnSpPr>
          <p:nvPr/>
        </p:nvCxnSpPr>
        <p:spPr>
          <a:xfrm flipV="1">
            <a:off x="4872033" y="1028223"/>
            <a:ext cx="636071" cy="1"/>
          </a:xfrm>
          <a:prstGeom prst="line">
            <a:avLst/>
          </a:prstGeom>
          <a:ln w="22225">
            <a:solidFill>
              <a:srgbClr val="91D101"/>
            </a:solidFill>
            <a:prstDash val="lgDash"/>
            <a:headEnd type="none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80112" y="84355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873453" y="3476614"/>
            <a:ext cx="636071" cy="1"/>
          </a:xfrm>
          <a:prstGeom prst="line">
            <a:avLst/>
          </a:prstGeom>
          <a:ln w="22225">
            <a:solidFill>
              <a:srgbClr val="91D101"/>
            </a:solidFill>
            <a:prstDash val="lgDash"/>
            <a:headEnd type="none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81532" y="329194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873453" y="2156468"/>
            <a:ext cx="636071" cy="1"/>
          </a:xfrm>
          <a:prstGeom prst="line">
            <a:avLst/>
          </a:prstGeom>
          <a:ln w="22225">
            <a:solidFill>
              <a:srgbClr val="91D101"/>
            </a:solidFill>
            <a:prstDash val="lgDash"/>
            <a:headEnd type="none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81532" y="197180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燕尾形 18"/>
          <p:cNvSpPr/>
          <p:nvPr/>
        </p:nvSpPr>
        <p:spPr>
          <a:xfrm rot="10800000">
            <a:off x="4241964" y="1304374"/>
            <a:ext cx="3210356" cy="504056"/>
          </a:xfrm>
          <a:prstGeom prst="chevron">
            <a:avLst>
              <a:gd name="adj" fmla="val 67746"/>
            </a:avLst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0" name="TextBox 19"/>
          <p:cNvSpPr txBox="1"/>
          <p:nvPr/>
        </p:nvSpPr>
        <p:spPr>
          <a:xfrm>
            <a:off x="4519588" y="1371735"/>
            <a:ext cx="25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 YOUR TEXT HERE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153732" y="2533157"/>
            <a:ext cx="3210356" cy="504056"/>
            <a:chOff x="4241964" y="2720413"/>
            <a:chExt cx="3210356" cy="504056"/>
          </a:xfrm>
        </p:grpSpPr>
        <p:sp>
          <p:nvSpPr>
            <p:cNvPr id="21" name="燕尾形 20"/>
            <p:cNvSpPr/>
            <p:nvPr/>
          </p:nvSpPr>
          <p:spPr>
            <a:xfrm>
              <a:off x="4241964" y="2720413"/>
              <a:ext cx="3210356" cy="504056"/>
            </a:xfrm>
            <a:prstGeom prst="chevron">
              <a:avLst>
                <a:gd name="adj" fmla="val 67746"/>
              </a:avLst>
            </a:prstGeom>
            <a:solidFill>
              <a:srgbClr val="FFA013"/>
            </a:solidFill>
            <a:ln>
              <a:solidFill>
                <a:srgbClr val="FFA01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91596" y="2787774"/>
              <a:ext cx="2572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  02</a:t>
              </a:r>
            </a:p>
          </p:txBody>
        </p:sp>
      </p:grpSp>
      <p:sp>
        <p:nvSpPr>
          <p:cNvPr id="24" name="燕尾形 23"/>
          <p:cNvSpPr/>
          <p:nvPr/>
        </p:nvSpPr>
        <p:spPr>
          <a:xfrm rot="10800000">
            <a:off x="4241964" y="3824654"/>
            <a:ext cx="3210356" cy="504056"/>
          </a:xfrm>
          <a:prstGeom prst="chevron">
            <a:avLst>
              <a:gd name="adj" fmla="val 67746"/>
            </a:avLst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5" name="TextBox 24"/>
          <p:cNvSpPr txBox="1"/>
          <p:nvPr/>
        </p:nvSpPr>
        <p:spPr>
          <a:xfrm>
            <a:off x="4519588" y="3892015"/>
            <a:ext cx="25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 YOUR TEXT HERE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41747" y="1197237"/>
            <a:ext cx="1722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78" y="3684922"/>
            <a:ext cx="783518" cy="78351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75" y="2393425"/>
            <a:ext cx="783518" cy="78351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46" y="1219778"/>
            <a:ext cx="783518" cy="78351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303387" y="2407219"/>
            <a:ext cx="1722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47836" y="3711534"/>
            <a:ext cx="1722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36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任意多边形 5"/>
          <p:cNvSpPr/>
          <p:nvPr/>
        </p:nvSpPr>
        <p:spPr>
          <a:xfrm>
            <a:off x="1259632" y="987574"/>
            <a:ext cx="6612663" cy="3600280"/>
          </a:xfrm>
          <a:custGeom>
            <a:avLst/>
            <a:gdLst>
              <a:gd name="connsiteX0" fmla="*/ 6408679 w 6725852"/>
              <a:gd name="connsiteY0" fmla="*/ 3272405 h 3694083"/>
              <a:gd name="connsiteX1" fmla="*/ 6460633 w 6725852"/>
              <a:gd name="connsiteY1" fmla="*/ 3313968 h 3694083"/>
              <a:gd name="connsiteX2" fmla="*/ 6419069 w 6725852"/>
              <a:gd name="connsiteY2" fmla="*/ 3360727 h 3694083"/>
              <a:gd name="connsiteX3" fmla="*/ 6377506 w 6725852"/>
              <a:gd name="connsiteY3" fmla="*/ 3438659 h 3694083"/>
              <a:gd name="connsiteX4" fmla="*/ 6289183 w 6725852"/>
              <a:gd name="connsiteY4" fmla="*/ 3417877 h 3694083"/>
              <a:gd name="connsiteX5" fmla="*/ 6304769 w 6725852"/>
              <a:gd name="connsiteY5" fmla="*/ 3397096 h 3694083"/>
              <a:gd name="connsiteX6" fmla="*/ 6382701 w 6725852"/>
              <a:gd name="connsiteY6" fmla="*/ 3324359 h 3694083"/>
              <a:gd name="connsiteX7" fmla="*/ 5956674 w 6725852"/>
              <a:gd name="connsiteY7" fmla="*/ 3256818 h 3694083"/>
              <a:gd name="connsiteX8" fmla="*/ 5993042 w 6725852"/>
              <a:gd name="connsiteY8" fmla="*/ 3256818 h 3694083"/>
              <a:gd name="connsiteX9" fmla="*/ 5993042 w 6725852"/>
              <a:gd name="connsiteY9" fmla="*/ 3334750 h 3694083"/>
              <a:gd name="connsiteX10" fmla="*/ 5935892 w 6725852"/>
              <a:gd name="connsiteY10" fmla="*/ 3376314 h 3694083"/>
              <a:gd name="connsiteX11" fmla="*/ 5899524 w 6725852"/>
              <a:gd name="connsiteY11" fmla="*/ 3272405 h 3694083"/>
              <a:gd name="connsiteX12" fmla="*/ 5951479 w 6725852"/>
              <a:gd name="connsiteY12" fmla="*/ 3298382 h 3694083"/>
              <a:gd name="connsiteX13" fmla="*/ 6419069 w 6725852"/>
              <a:gd name="connsiteY13" fmla="*/ 3126932 h 3694083"/>
              <a:gd name="connsiteX14" fmla="*/ 6486610 w 6725852"/>
              <a:gd name="connsiteY14" fmla="*/ 3194473 h 3694083"/>
              <a:gd name="connsiteX15" fmla="*/ 6522979 w 6725852"/>
              <a:gd name="connsiteY15" fmla="*/ 3178886 h 3694083"/>
              <a:gd name="connsiteX16" fmla="*/ 6554151 w 6725852"/>
              <a:gd name="connsiteY16" fmla="*/ 3204864 h 3694083"/>
              <a:gd name="connsiteX17" fmla="*/ 6517783 w 6725852"/>
              <a:gd name="connsiteY17" fmla="*/ 3230841 h 3694083"/>
              <a:gd name="connsiteX18" fmla="*/ 6507392 w 6725852"/>
              <a:gd name="connsiteY18" fmla="*/ 3251623 h 3694083"/>
              <a:gd name="connsiteX19" fmla="*/ 6450242 w 6725852"/>
              <a:gd name="connsiteY19" fmla="*/ 3267209 h 3694083"/>
              <a:gd name="connsiteX20" fmla="*/ 6455438 w 6725852"/>
              <a:gd name="connsiteY20" fmla="*/ 3210059 h 3694083"/>
              <a:gd name="connsiteX21" fmla="*/ 4159047 w 6725852"/>
              <a:gd name="connsiteY21" fmla="*/ 2674927 h 3694083"/>
              <a:gd name="connsiteX22" fmla="*/ 4174633 w 6725852"/>
              <a:gd name="connsiteY22" fmla="*/ 2695709 h 3694083"/>
              <a:gd name="connsiteX23" fmla="*/ 4185024 w 6725852"/>
              <a:gd name="connsiteY23" fmla="*/ 2732077 h 3694083"/>
              <a:gd name="connsiteX24" fmla="*/ 4164242 w 6725852"/>
              <a:gd name="connsiteY24" fmla="*/ 2810009 h 3694083"/>
              <a:gd name="connsiteX25" fmla="*/ 4133069 w 6725852"/>
              <a:gd name="connsiteY25" fmla="*/ 2929505 h 3694083"/>
              <a:gd name="connsiteX26" fmla="*/ 4081115 w 6725852"/>
              <a:gd name="connsiteY26" fmla="*/ 2960677 h 3694083"/>
              <a:gd name="connsiteX27" fmla="*/ 4044747 w 6725852"/>
              <a:gd name="connsiteY27" fmla="*/ 2919114 h 3694083"/>
              <a:gd name="connsiteX28" fmla="*/ 4049942 w 6725852"/>
              <a:gd name="connsiteY28" fmla="*/ 2903527 h 3694083"/>
              <a:gd name="connsiteX29" fmla="*/ 4039551 w 6725852"/>
              <a:gd name="connsiteY29" fmla="*/ 2882746 h 3694083"/>
              <a:gd name="connsiteX30" fmla="*/ 4065529 w 6725852"/>
              <a:gd name="connsiteY30" fmla="*/ 2835986 h 3694083"/>
              <a:gd name="connsiteX31" fmla="*/ 4070724 w 6725852"/>
              <a:gd name="connsiteY31" fmla="*/ 2825596 h 3694083"/>
              <a:gd name="connsiteX32" fmla="*/ 4049942 w 6725852"/>
              <a:gd name="connsiteY32" fmla="*/ 2789227 h 3694083"/>
              <a:gd name="connsiteX33" fmla="*/ 4075919 w 6725852"/>
              <a:gd name="connsiteY33" fmla="*/ 2758055 h 3694083"/>
              <a:gd name="connsiteX34" fmla="*/ 4117483 w 6725852"/>
              <a:gd name="connsiteY34" fmla="*/ 2726882 h 3694083"/>
              <a:gd name="connsiteX35" fmla="*/ 4148656 w 6725852"/>
              <a:gd name="connsiteY35" fmla="*/ 2680123 h 3694083"/>
              <a:gd name="connsiteX36" fmla="*/ 5759247 w 6725852"/>
              <a:gd name="connsiteY36" fmla="*/ 2565823 h 3694083"/>
              <a:gd name="connsiteX37" fmla="*/ 5774833 w 6725852"/>
              <a:gd name="connsiteY37" fmla="*/ 2581409 h 3694083"/>
              <a:gd name="connsiteX38" fmla="*/ 5764442 w 6725852"/>
              <a:gd name="connsiteY38" fmla="*/ 2643755 h 3694083"/>
              <a:gd name="connsiteX39" fmla="*/ 5831983 w 6725852"/>
              <a:gd name="connsiteY39" fmla="*/ 2695709 h 3694083"/>
              <a:gd name="connsiteX40" fmla="*/ 5852765 w 6725852"/>
              <a:gd name="connsiteY40" fmla="*/ 2602191 h 3694083"/>
              <a:gd name="connsiteX41" fmla="*/ 5878742 w 6725852"/>
              <a:gd name="connsiteY41" fmla="*/ 2576214 h 3694083"/>
              <a:gd name="connsiteX42" fmla="*/ 5904719 w 6725852"/>
              <a:gd name="connsiteY42" fmla="*/ 2628168 h 3694083"/>
              <a:gd name="connsiteX43" fmla="*/ 5935892 w 6725852"/>
              <a:gd name="connsiteY43" fmla="*/ 2633364 h 3694083"/>
              <a:gd name="connsiteX44" fmla="*/ 5956674 w 6725852"/>
              <a:gd name="connsiteY44" fmla="*/ 2726882 h 3694083"/>
              <a:gd name="connsiteX45" fmla="*/ 6008629 w 6725852"/>
              <a:gd name="connsiteY45" fmla="*/ 2789227 h 3694083"/>
              <a:gd name="connsiteX46" fmla="*/ 6065779 w 6725852"/>
              <a:gd name="connsiteY46" fmla="*/ 2867159 h 3694083"/>
              <a:gd name="connsiteX47" fmla="*/ 6091756 w 6725852"/>
              <a:gd name="connsiteY47" fmla="*/ 2965873 h 3694083"/>
              <a:gd name="connsiteX48" fmla="*/ 6055388 w 6725852"/>
              <a:gd name="connsiteY48" fmla="*/ 3028218 h 3694083"/>
              <a:gd name="connsiteX49" fmla="*/ 6034606 w 6725852"/>
              <a:gd name="connsiteY49" fmla="*/ 3074977 h 3694083"/>
              <a:gd name="connsiteX50" fmla="*/ 6013824 w 6725852"/>
              <a:gd name="connsiteY50" fmla="*/ 3100955 h 3694083"/>
              <a:gd name="connsiteX51" fmla="*/ 5993042 w 6725852"/>
              <a:gd name="connsiteY51" fmla="*/ 3152909 h 3694083"/>
              <a:gd name="connsiteX52" fmla="*/ 5941088 w 6725852"/>
              <a:gd name="connsiteY52" fmla="*/ 3184082 h 3694083"/>
              <a:gd name="connsiteX53" fmla="*/ 5920306 w 6725852"/>
              <a:gd name="connsiteY53" fmla="*/ 3178886 h 3694083"/>
              <a:gd name="connsiteX54" fmla="*/ 5925501 w 6725852"/>
              <a:gd name="connsiteY54" fmla="*/ 3158105 h 3694083"/>
              <a:gd name="connsiteX55" fmla="*/ 5878742 w 6725852"/>
              <a:gd name="connsiteY55" fmla="*/ 3189277 h 3694083"/>
              <a:gd name="connsiteX56" fmla="*/ 5863156 w 6725852"/>
              <a:gd name="connsiteY56" fmla="*/ 3178886 h 3694083"/>
              <a:gd name="connsiteX57" fmla="*/ 5821592 w 6725852"/>
              <a:gd name="connsiteY57" fmla="*/ 3147714 h 3694083"/>
              <a:gd name="connsiteX58" fmla="*/ 5816397 w 6725852"/>
              <a:gd name="connsiteY58" fmla="*/ 3137323 h 3694083"/>
              <a:gd name="connsiteX59" fmla="*/ 5826788 w 6725852"/>
              <a:gd name="connsiteY59" fmla="*/ 3126932 h 3694083"/>
              <a:gd name="connsiteX60" fmla="*/ 5811201 w 6725852"/>
              <a:gd name="connsiteY60" fmla="*/ 3121736 h 3694083"/>
              <a:gd name="connsiteX61" fmla="*/ 5795615 w 6725852"/>
              <a:gd name="connsiteY61" fmla="*/ 3106150 h 3694083"/>
              <a:gd name="connsiteX62" fmla="*/ 5754051 w 6725852"/>
              <a:gd name="connsiteY62" fmla="*/ 3106150 h 3694083"/>
              <a:gd name="connsiteX63" fmla="*/ 5728074 w 6725852"/>
              <a:gd name="connsiteY63" fmla="*/ 3090564 h 3694083"/>
              <a:gd name="connsiteX64" fmla="*/ 5717683 w 6725852"/>
              <a:gd name="connsiteY64" fmla="*/ 3085368 h 3694083"/>
              <a:gd name="connsiteX65" fmla="*/ 5733269 w 6725852"/>
              <a:gd name="connsiteY65" fmla="*/ 3069782 h 3694083"/>
              <a:gd name="connsiteX66" fmla="*/ 5722879 w 6725852"/>
              <a:gd name="connsiteY66" fmla="*/ 3049000 h 3694083"/>
              <a:gd name="connsiteX67" fmla="*/ 5696901 w 6725852"/>
              <a:gd name="connsiteY67" fmla="*/ 3033414 h 3694083"/>
              <a:gd name="connsiteX68" fmla="*/ 5677734 w 6725852"/>
              <a:gd name="connsiteY68" fmla="*/ 3030676 h 3694083"/>
              <a:gd name="connsiteX69" fmla="*/ 5686510 w 6725852"/>
              <a:gd name="connsiteY69" fmla="*/ 3028218 h 3694083"/>
              <a:gd name="connsiteX70" fmla="*/ 5660533 w 6725852"/>
              <a:gd name="connsiteY70" fmla="*/ 3028218 h 3694083"/>
              <a:gd name="connsiteX71" fmla="*/ 5644947 w 6725852"/>
              <a:gd name="connsiteY71" fmla="*/ 3028218 h 3694083"/>
              <a:gd name="connsiteX72" fmla="*/ 5660533 w 6725852"/>
              <a:gd name="connsiteY72" fmla="*/ 3023022 h 3694083"/>
              <a:gd name="connsiteX73" fmla="*/ 5624165 w 6725852"/>
              <a:gd name="connsiteY73" fmla="*/ 3028218 h 3694083"/>
              <a:gd name="connsiteX74" fmla="*/ 5644947 w 6725852"/>
              <a:gd name="connsiteY74" fmla="*/ 3028218 h 3694083"/>
              <a:gd name="connsiteX75" fmla="*/ 5629360 w 6725852"/>
              <a:gd name="connsiteY75" fmla="*/ 3033414 h 3694083"/>
              <a:gd name="connsiteX76" fmla="*/ 5660533 w 6725852"/>
              <a:gd name="connsiteY76" fmla="*/ 3028218 h 3694083"/>
              <a:gd name="connsiteX77" fmla="*/ 5677734 w 6725852"/>
              <a:gd name="connsiteY77" fmla="*/ 3030676 h 3694083"/>
              <a:gd name="connsiteX78" fmla="*/ 5426738 w 6725852"/>
              <a:gd name="connsiteY78" fmla="*/ 3100955 h 3694083"/>
              <a:gd name="connsiteX79" fmla="*/ 5364392 w 6725852"/>
              <a:gd name="connsiteY79" fmla="*/ 3074977 h 3694083"/>
              <a:gd name="connsiteX80" fmla="*/ 5359197 w 6725852"/>
              <a:gd name="connsiteY80" fmla="*/ 3059391 h 3694083"/>
              <a:gd name="connsiteX81" fmla="*/ 5374783 w 6725852"/>
              <a:gd name="connsiteY81" fmla="*/ 3038609 h 3694083"/>
              <a:gd name="connsiteX82" fmla="*/ 5379979 w 6725852"/>
              <a:gd name="connsiteY82" fmla="*/ 3017827 h 3694083"/>
              <a:gd name="connsiteX83" fmla="*/ 5343610 w 6725852"/>
              <a:gd name="connsiteY83" fmla="*/ 2991850 h 3694083"/>
              <a:gd name="connsiteX84" fmla="*/ 5364392 w 6725852"/>
              <a:gd name="connsiteY84" fmla="*/ 2971068 h 3694083"/>
              <a:gd name="connsiteX85" fmla="*/ 5312438 w 6725852"/>
              <a:gd name="connsiteY85" fmla="*/ 2877550 h 3694083"/>
              <a:gd name="connsiteX86" fmla="*/ 5333219 w 6725852"/>
              <a:gd name="connsiteY86" fmla="*/ 2872355 h 3694083"/>
              <a:gd name="connsiteX87" fmla="*/ 5348806 w 6725852"/>
              <a:gd name="connsiteY87" fmla="*/ 2893136 h 3694083"/>
              <a:gd name="connsiteX88" fmla="*/ 5322829 w 6725852"/>
              <a:gd name="connsiteY88" fmla="*/ 2841182 h 3694083"/>
              <a:gd name="connsiteX89" fmla="*/ 5348806 w 6725852"/>
              <a:gd name="connsiteY89" fmla="*/ 2778836 h 3694083"/>
              <a:gd name="connsiteX90" fmla="*/ 5463106 w 6725852"/>
              <a:gd name="connsiteY90" fmla="*/ 2747664 h 3694083"/>
              <a:gd name="connsiteX91" fmla="*/ 5489083 w 6725852"/>
              <a:gd name="connsiteY91" fmla="*/ 2706100 h 3694083"/>
              <a:gd name="connsiteX92" fmla="*/ 5504669 w 6725852"/>
              <a:gd name="connsiteY92" fmla="*/ 2674927 h 3694083"/>
              <a:gd name="connsiteX93" fmla="*/ 5525451 w 6725852"/>
              <a:gd name="connsiteY93" fmla="*/ 2680123 h 3694083"/>
              <a:gd name="connsiteX94" fmla="*/ 5577406 w 6725852"/>
              <a:gd name="connsiteY94" fmla="*/ 2628168 h 3694083"/>
              <a:gd name="connsiteX95" fmla="*/ 5639751 w 6725852"/>
              <a:gd name="connsiteY95" fmla="*/ 2654146 h 3694083"/>
              <a:gd name="connsiteX96" fmla="*/ 5629360 w 6725852"/>
              <a:gd name="connsiteY96" fmla="*/ 2638559 h 3694083"/>
              <a:gd name="connsiteX97" fmla="*/ 5644947 w 6725852"/>
              <a:gd name="connsiteY97" fmla="*/ 2607386 h 3694083"/>
              <a:gd name="connsiteX98" fmla="*/ 5676119 w 6725852"/>
              <a:gd name="connsiteY98" fmla="*/ 2596996 h 3694083"/>
              <a:gd name="connsiteX99" fmla="*/ 5629360 w 6725852"/>
              <a:gd name="connsiteY99" fmla="*/ 2586605 h 3694083"/>
              <a:gd name="connsiteX100" fmla="*/ 5691706 w 6725852"/>
              <a:gd name="connsiteY100" fmla="*/ 2571018 h 3694083"/>
              <a:gd name="connsiteX101" fmla="*/ 5722879 w 6725852"/>
              <a:gd name="connsiteY101" fmla="*/ 2591800 h 3694083"/>
              <a:gd name="connsiteX102" fmla="*/ 5265929 w 6725852"/>
              <a:gd name="connsiteY102" fmla="*/ 2488564 h 3694083"/>
              <a:gd name="connsiteX103" fmla="*/ 5401011 w 6725852"/>
              <a:gd name="connsiteY103" fmla="*/ 2524932 h 3694083"/>
              <a:gd name="connsiteX104" fmla="*/ 5458161 w 6725852"/>
              <a:gd name="connsiteY104" fmla="*/ 2545714 h 3694083"/>
              <a:gd name="connsiteX105" fmla="*/ 5489334 w 6725852"/>
              <a:gd name="connsiteY105" fmla="*/ 2597669 h 3694083"/>
              <a:gd name="connsiteX106" fmla="*/ 5406206 w 6725852"/>
              <a:gd name="connsiteY106" fmla="*/ 2566496 h 3694083"/>
              <a:gd name="connsiteX107" fmla="*/ 5271124 w 6725852"/>
              <a:gd name="connsiteY107" fmla="*/ 2550909 h 3694083"/>
              <a:gd name="connsiteX108" fmla="*/ 5193193 w 6725852"/>
              <a:gd name="connsiteY108" fmla="*/ 2530128 h 3694083"/>
              <a:gd name="connsiteX109" fmla="*/ 5208779 w 6725852"/>
              <a:gd name="connsiteY109" fmla="*/ 2498955 h 3694083"/>
              <a:gd name="connsiteX110" fmla="*/ 5728074 w 6725852"/>
              <a:gd name="connsiteY110" fmla="*/ 2378786 h 3694083"/>
              <a:gd name="connsiteX111" fmla="*/ 5754051 w 6725852"/>
              <a:gd name="connsiteY111" fmla="*/ 2430741 h 3694083"/>
              <a:gd name="connsiteX112" fmla="*/ 5790419 w 6725852"/>
              <a:gd name="connsiteY112" fmla="*/ 2394373 h 3694083"/>
              <a:gd name="connsiteX113" fmla="*/ 5951479 w 6725852"/>
              <a:gd name="connsiteY113" fmla="*/ 2446327 h 3694083"/>
              <a:gd name="connsiteX114" fmla="*/ 5967065 w 6725852"/>
              <a:gd name="connsiteY114" fmla="*/ 2493086 h 3694083"/>
              <a:gd name="connsiteX115" fmla="*/ 6008629 w 6725852"/>
              <a:gd name="connsiteY115" fmla="*/ 2472305 h 3694083"/>
              <a:gd name="connsiteX116" fmla="*/ 6019019 w 6725852"/>
              <a:gd name="connsiteY116" fmla="*/ 2472305 h 3694083"/>
              <a:gd name="connsiteX117" fmla="*/ 6050192 w 6725852"/>
              <a:gd name="connsiteY117" fmla="*/ 2451523 h 3694083"/>
              <a:gd name="connsiteX118" fmla="*/ 6008629 w 6725852"/>
              <a:gd name="connsiteY118" fmla="*/ 2415155 h 3694083"/>
              <a:gd name="connsiteX119" fmla="*/ 6076169 w 6725852"/>
              <a:gd name="connsiteY119" fmla="*/ 2446327 h 3694083"/>
              <a:gd name="connsiteX120" fmla="*/ 6076169 w 6725852"/>
              <a:gd name="connsiteY120" fmla="*/ 2487891 h 3694083"/>
              <a:gd name="connsiteX121" fmla="*/ 6008629 w 6725852"/>
              <a:gd name="connsiteY121" fmla="*/ 2503477 h 3694083"/>
              <a:gd name="connsiteX122" fmla="*/ 6029410 w 6725852"/>
              <a:gd name="connsiteY122" fmla="*/ 2586605 h 3694083"/>
              <a:gd name="connsiteX123" fmla="*/ 6076169 w 6725852"/>
              <a:gd name="connsiteY123" fmla="*/ 2586605 h 3694083"/>
              <a:gd name="connsiteX124" fmla="*/ 6039801 w 6725852"/>
              <a:gd name="connsiteY124" fmla="*/ 2591800 h 3694083"/>
              <a:gd name="connsiteX125" fmla="*/ 5998238 w 6725852"/>
              <a:gd name="connsiteY125" fmla="*/ 2591800 h 3694083"/>
              <a:gd name="connsiteX126" fmla="*/ 5972260 w 6725852"/>
              <a:gd name="connsiteY126" fmla="*/ 2576214 h 3694083"/>
              <a:gd name="connsiteX127" fmla="*/ 5972260 w 6725852"/>
              <a:gd name="connsiteY127" fmla="*/ 2555432 h 3694083"/>
              <a:gd name="connsiteX128" fmla="*/ 5883938 w 6725852"/>
              <a:gd name="connsiteY128" fmla="*/ 2560627 h 3694083"/>
              <a:gd name="connsiteX129" fmla="*/ 5811201 w 6725852"/>
              <a:gd name="connsiteY129" fmla="*/ 2534650 h 3694083"/>
              <a:gd name="connsiteX130" fmla="*/ 5795615 w 6725852"/>
              <a:gd name="connsiteY130" fmla="*/ 2493086 h 3694083"/>
              <a:gd name="connsiteX131" fmla="*/ 5785224 w 6725852"/>
              <a:gd name="connsiteY131" fmla="*/ 2472305 h 3694083"/>
              <a:gd name="connsiteX132" fmla="*/ 5712488 w 6725852"/>
              <a:gd name="connsiteY132" fmla="*/ 2456718 h 3694083"/>
              <a:gd name="connsiteX133" fmla="*/ 5681315 w 6725852"/>
              <a:gd name="connsiteY133" fmla="*/ 2394373 h 3694083"/>
              <a:gd name="connsiteX134" fmla="*/ 5411151 w 6725852"/>
              <a:gd name="connsiteY134" fmla="*/ 2243705 h 3694083"/>
              <a:gd name="connsiteX135" fmla="*/ 5447519 w 6725852"/>
              <a:gd name="connsiteY135" fmla="*/ 2285268 h 3694083"/>
              <a:gd name="connsiteX136" fmla="*/ 5416347 w 6725852"/>
              <a:gd name="connsiteY136" fmla="*/ 2326832 h 3694083"/>
              <a:gd name="connsiteX137" fmla="*/ 5447519 w 6725852"/>
              <a:gd name="connsiteY137" fmla="*/ 2368396 h 3694083"/>
              <a:gd name="connsiteX138" fmla="*/ 5426738 w 6725852"/>
              <a:gd name="connsiteY138" fmla="*/ 2394373 h 3694083"/>
              <a:gd name="connsiteX139" fmla="*/ 5405956 w 6725852"/>
              <a:gd name="connsiteY139" fmla="*/ 2425546 h 3694083"/>
              <a:gd name="connsiteX140" fmla="*/ 5374783 w 6725852"/>
              <a:gd name="connsiteY140" fmla="*/ 2467109 h 3694083"/>
              <a:gd name="connsiteX141" fmla="*/ 5307242 w 6725852"/>
              <a:gd name="connsiteY141" fmla="*/ 2461914 h 3694083"/>
              <a:gd name="connsiteX142" fmla="*/ 5286460 w 6725852"/>
              <a:gd name="connsiteY142" fmla="*/ 2435936 h 3694083"/>
              <a:gd name="connsiteX143" fmla="*/ 5265679 w 6725852"/>
              <a:gd name="connsiteY143" fmla="*/ 2404764 h 3694083"/>
              <a:gd name="connsiteX144" fmla="*/ 5250092 w 6725852"/>
              <a:gd name="connsiteY144" fmla="*/ 2352809 h 3694083"/>
              <a:gd name="connsiteX145" fmla="*/ 5281265 w 6725852"/>
              <a:gd name="connsiteY145" fmla="*/ 2342418 h 3694083"/>
              <a:gd name="connsiteX146" fmla="*/ 5312438 w 6725852"/>
              <a:gd name="connsiteY146" fmla="*/ 2332027 h 3694083"/>
              <a:gd name="connsiteX147" fmla="*/ 1996142 w 6725852"/>
              <a:gd name="connsiteY147" fmla="*/ 2056091 h 3694083"/>
              <a:gd name="connsiteX148" fmla="*/ 2020048 w 6725852"/>
              <a:gd name="connsiteY148" fmla="*/ 2103903 h 3694083"/>
              <a:gd name="connsiteX149" fmla="*/ 1930400 w 6725852"/>
              <a:gd name="connsiteY149" fmla="*/ 2091950 h 3694083"/>
              <a:gd name="connsiteX150" fmla="*/ 1751106 w 6725852"/>
              <a:gd name="connsiteY150" fmla="*/ 2008279 h 3694083"/>
              <a:gd name="connsiteX151" fmla="*/ 1858683 w 6725852"/>
              <a:gd name="connsiteY151" fmla="*/ 2014256 h 3694083"/>
              <a:gd name="connsiteX152" fmla="*/ 1918448 w 6725852"/>
              <a:gd name="connsiteY152" fmla="*/ 2044138 h 3694083"/>
              <a:gd name="connsiteX153" fmla="*/ 1912471 w 6725852"/>
              <a:gd name="connsiteY153" fmla="*/ 2062067 h 3694083"/>
              <a:gd name="connsiteX154" fmla="*/ 1858683 w 6725852"/>
              <a:gd name="connsiteY154" fmla="*/ 2062067 h 3694083"/>
              <a:gd name="connsiteX155" fmla="*/ 1822824 w 6725852"/>
              <a:gd name="connsiteY155" fmla="*/ 2032185 h 3694083"/>
              <a:gd name="connsiteX156" fmla="*/ 3890852 w 6725852"/>
              <a:gd name="connsiteY156" fmla="*/ 1918216 h 3694083"/>
              <a:gd name="connsiteX157" fmla="*/ 3919664 w 6725852"/>
              <a:gd name="connsiteY157" fmla="*/ 1988187 h 3694083"/>
              <a:gd name="connsiteX158" fmla="*/ 3956424 w 6725852"/>
              <a:gd name="connsiteY158" fmla="*/ 2034137 h 3694083"/>
              <a:gd name="connsiteX159" fmla="*/ 3947234 w 6725852"/>
              <a:gd name="connsiteY159" fmla="*/ 2066302 h 3694083"/>
              <a:gd name="connsiteX160" fmla="*/ 3979399 w 6725852"/>
              <a:gd name="connsiteY160" fmla="*/ 2098467 h 3694083"/>
              <a:gd name="connsiteX161" fmla="*/ 3979399 w 6725852"/>
              <a:gd name="connsiteY161" fmla="*/ 2126037 h 3694083"/>
              <a:gd name="connsiteX162" fmla="*/ 4029944 w 6725852"/>
              <a:gd name="connsiteY162" fmla="*/ 2167392 h 3694083"/>
              <a:gd name="connsiteX163" fmla="*/ 4039802 w 6725852"/>
              <a:gd name="connsiteY163" fmla="*/ 2182179 h 3694083"/>
              <a:gd name="connsiteX164" fmla="*/ 4039802 w 6725852"/>
              <a:gd name="connsiteY164" fmla="*/ 2150859 h 3694083"/>
              <a:gd name="connsiteX165" fmla="*/ 4039802 w 6725852"/>
              <a:gd name="connsiteY165" fmla="*/ 2130078 h 3694083"/>
              <a:gd name="connsiteX166" fmla="*/ 3915111 w 6725852"/>
              <a:gd name="connsiteY166" fmla="*/ 1922259 h 3694083"/>
              <a:gd name="connsiteX167" fmla="*/ 3515061 w 6725852"/>
              <a:gd name="connsiteY167" fmla="*/ 1475450 h 3694083"/>
              <a:gd name="connsiteX168" fmla="*/ 3525452 w 6725852"/>
              <a:gd name="connsiteY168" fmla="*/ 1548187 h 3694083"/>
              <a:gd name="connsiteX169" fmla="*/ 3567015 w 6725852"/>
              <a:gd name="connsiteY169" fmla="*/ 1584555 h 3694083"/>
              <a:gd name="connsiteX170" fmla="*/ 3592993 w 6725852"/>
              <a:gd name="connsiteY170" fmla="*/ 1605337 h 3694083"/>
              <a:gd name="connsiteX171" fmla="*/ 3582602 w 6725852"/>
              <a:gd name="connsiteY171" fmla="*/ 1652096 h 3694083"/>
              <a:gd name="connsiteX172" fmla="*/ 3535843 w 6725852"/>
              <a:gd name="connsiteY172" fmla="*/ 1693659 h 3694083"/>
              <a:gd name="connsiteX173" fmla="*/ 3499474 w 6725852"/>
              <a:gd name="connsiteY173" fmla="*/ 1683269 h 3694083"/>
              <a:gd name="connsiteX174" fmla="*/ 3499474 w 6725852"/>
              <a:gd name="connsiteY174" fmla="*/ 1667682 h 3694083"/>
              <a:gd name="connsiteX175" fmla="*/ 3546234 w 6725852"/>
              <a:gd name="connsiteY175" fmla="*/ 1652096 h 3694083"/>
              <a:gd name="connsiteX176" fmla="*/ 3546234 w 6725852"/>
              <a:gd name="connsiteY176" fmla="*/ 1631314 h 3694083"/>
              <a:gd name="connsiteX177" fmla="*/ 3525452 w 6725852"/>
              <a:gd name="connsiteY177" fmla="*/ 1605337 h 3694083"/>
              <a:gd name="connsiteX178" fmla="*/ 3483888 w 6725852"/>
              <a:gd name="connsiteY178" fmla="*/ 1589750 h 3694083"/>
              <a:gd name="connsiteX179" fmla="*/ 3463106 w 6725852"/>
              <a:gd name="connsiteY179" fmla="*/ 1563773 h 3694083"/>
              <a:gd name="connsiteX180" fmla="*/ 3442324 w 6725852"/>
              <a:gd name="connsiteY180" fmla="*/ 1527405 h 3694083"/>
              <a:gd name="connsiteX181" fmla="*/ 3421543 w 6725852"/>
              <a:gd name="connsiteY181" fmla="*/ 1511819 h 3694083"/>
              <a:gd name="connsiteX182" fmla="*/ 3385174 w 6725852"/>
              <a:gd name="connsiteY182" fmla="*/ 1537796 h 3694083"/>
              <a:gd name="connsiteX183" fmla="*/ 3328024 w 6725852"/>
              <a:gd name="connsiteY183" fmla="*/ 1522209 h 3694083"/>
              <a:gd name="connsiteX184" fmla="*/ 3317634 w 6725852"/>
              <a:gd name="connsiteY184" fmla="*/ 1563773 h 3694083"/>
              <a:gd name="connsiteX185" fmla="*/ 3296852 w 6725852"/>
              <a:gd name="connsiteY185" fmla="*/ 1594946 h 3694083"/>
              <a:gd name="connsiteX186" fmla="*/ 3276070 w 6725852"/>
              <a:gd name="connsiteY186" fmla="*/ 1631314 h 3694083"/>
              <a:gd name="connsiteX187" fmla="*/ 3244897 w 6725852"/>
              <a:gd name="connsiteY187" fmla="*/ 1678073 h 3694083"/>
              <a:gd name="connsiteX188" fmla="*/ 3177356 w 6725852"/>
              <a:gd name="connsiteY188" fmla="*/ 1688464 h 3694083"/>
              <a:gd name="connsiteX189" fmla="*/ 3177356 w 6725852"/>
              <a:gd name="connsiteY189" fmla="*/ 1723055 h 3694083"/>
              <a:gd name="connsiteX190" fmla="*/ 3198253 w 6725852"/>
              <a:gd name="connsiteY190" fmla="*/ 1717084 h 3694083"/>
              <a:gd name="connsiteX191" fmla="*/ 3230418 w 6725852"/>
              <a:gd name="connsiteY191" fmla="*/ 1726274 h 3694083"/>
              <a:gd name="connsiteX192" fmla="*/ 3280963 w 6725852"/>
              <a:gd name="connsiteY192" fmla="*/ 1707894 h 3694083"/>
              <a:gd name="connsiteX193" fmla="*/ 3317722 w 6725852"/>
              <a:gd name="connsiteY193" fmla="*/ 1698704 h 3694083"/>
              <a:gd name="connsiteX194" fmla="*/ 3368267 w 6725852"/>
              <a:gd name="connsiteY194" fmla="*/ 1689514 h 3694083"/>
              <a:gd name="connsiteX195" fmla="*/ 3405027 w 6725852"/>
              <a:gd name="connsiteY195" fmla="*/ 1689514 h 3694083"/>
              <a:gd name="connsiteX196" fmla="*/ 3441787 w 6725852"/>
              <a:gd name="connsiteY196" fmla="*/ 1675729 h 3694083"/>
              <a:gd name="connsiteX197" fmla="*/ 3460167 w 6725852"/>
              <a:gd name="connsiteY197" fmla="*/ 1694109 h 3694083"/>
              <a:gd name="connsiteX198" fmla="*/ 3473952 w 6725852"/>
              <a:gd name="connsiteY198" fmla="*/ 1703299 h 3694083"/>
              <a:gd name="connsiteX199" fmla="*/ 3487737 w 6725852"/>
              <a:gd name="connsiteY199" fmla="*/ 1735464 h 3694083"/>
              <a:gd name="connsiteX200" fmla="*/ 3473952 w 6725852"/>
              <a:gd name="connsiteY200" fmla="*/ 1767629 h 3694083"/>
              <a:gd name="connsiteX201" fmla="*/ 3510711 w 6725852"/>
              <a:gd name="connsiteY201" fmla="*/ 1790604 h 3694083"/>
              <a:gd name="connsiteX202" fmla="*/ 3542876 w 6725852"/>
              <a:gd name="connsiteY202" fmla="*/ 1786009 h 3694083"/>
              <a:gd name="connsiteX203" fmla="*/ 3556661 w 6725852"/>
              <a:gd name="connsiteY203" fmla="*/ 1808983 h 3694083"/>
              <a:gd name="connsiteX204" fmla="*/ 3593421 w 6725852"/>
              <a:gd name="connsiteY204" fmla="*/ 1813578 h 3694083"/>
              <a:gd name="connsiteX205" fmla="*/ 3607206 w 6725852"/>
              <a:gd name="connsiteY205" fmla="*/ 1822768 h 3694083"/>
              <a:gd name="connsiteX206" fmla="*/ 3625586 w 6725852"/>
              <a:gd name="connsiteY206" fmla="*/ 1827363 h 3694083"/>
              <a:gd name="connsiteX207" fmla="*/ 3634776 w 6725852"/>
              <a:gd name="connsiteY207" fmla="*/ 1776819 h 3694083"/>
              <a:gd name="connsiteX208" fmla="*/ 3689915 w 6725852"/>
              <a:gd name="connsiteY208" fmla="*/ 1776819 h 3694083"/>
              <a:gd name="connsiteX209" fmla="*/ 3722080 w 6725852"/>
              <a:gd name="connsiteY209" fmla="*/ 1799794 h 3694083"/>
              <a:gd name="connsiteX210" fmla="*/ 3758840 w 6725852"/>
              <a:gd name="connsiteY210" fmla="*/ 1799794 h 3694083"/>
              <a:gd name="connsiteX211" fmla="*/ 3795600 w 6725852"/>
              <a:gd name="connsiteY211" fmla="*/ 1831958 h 3694083"/>
              <a:gd name="connsiteX212" fmla="*/ 3813980 w 6725852"/>
              <a:gd name="connsiteY212" fmla="*/ 1818173 h 3694083"/>
              <a:gd name="connsiteX213" fmla="*/ 3823170 w 6725852"/>
              <a:gd name="connsiteY213" fmla="*/ 1804388 h 3694083"/>
              <a:gd name="connsiteX214" fmla="*/ 3831426 w 6725852"/>
              <a:gd name="connsiteY214" fmla="*/ 1808517 h 3694083"/>
              <a:gd name="connsiteX215" fmla="*/ 3831984 w 6725852"/>
              <a:gd name="connsiteY215" fmla="*/ 1807959 h 3694083"/>
              <a:gd name="connsiteX216" fmla="*/ 3863156 w 6725852"/>
              <a:gd name="connsiteY216" fmla="*/ 1813155 h 3694083"/>
              <a:gd name="connsiteX217" fmla="*/ 3904720 w 6725852"/>
              <a:gd name="connsiteY217" fmla="*/ 1735223 h 3694083"/>
              <a:gd name="connsiteX218" fmla="*/ 3909915 w 6725852"/>
              <a:gd name="connsiteY218" fmla="*/ 1709246 h 3694083"/>
              <a:gd name="connsiteX219" fmla="*/ 3873547 w 6725852"/>
              <a:gd name="connsiteY219" fmla="*/ 1698855 h 3694083"/>
              <a:gd name="connsiteX220" fmla="*/ 3847570 w 6725852"/>
              <a:gd name="connsiteY220" fmla="*/ 1724832 h 3694083"/>
              <a:gd name="connsiteX221" fmla="*/ 3837179 w 6725852"/>
              <a:gd name="connsiteY221" fmla="*/ 1698855 h 3694083"/>
              <a:gd name="connsiteX222" fmla="*/ 3790420 w 6725852"/>
              <a:gd name="connsiteY222" fmla="*/ 1714441 h 3694083"/>
              <a:gd name="connsiteX223" fmla="*/ 3738465 w 6725852"/>
              <a:gd name="connsiteY223" fmla="*/ 1740419 h 3694083"/>
              <a:gd name="connsiteX224" fmla="*/ 3686511 w 6725852"/>
              <a:gd name="connsiteY224" fmla="*/ 1724832 h 3694083"/>
              <a:gd name="connsiteX225" fmla="*/ 3743661 w 6725852"/>
              <a:gd name="connsiteY225" fmla="*/ 1704050 h 3694083"/>
              <a:gd name="connsiteX226" fmla="*/ 3748856 w 6725852"/>
              <a:gd name="connsiteY226" fmla="*/ 1620923 h 3694083"/>
              <a:gd name="connsiteX227" fmla="*/ 3728074 w 6725852"/>
              <a:gd name="connsiteY227" fmla="*/ 1594946 h 3694083"/>
              <a:gd name="connsiteX228" fmla="*/ 3686511 w 6725852"/>
              <a:gd name="connsiteY228" fmla="*/ 1615728 h 3694083"/>
              <a:gd name="connsiteX229" fmla="*/ 3728074 w 6725852"/>
              <a:gd name="connsiteY229" fmla="*/ 1636509 h 3694083"/>
              <a:gd name="connsiteX230" fmla="*/ 3702097 w 6725852"/>
              <a:gd name="connsiteY230" fmla="*/ 1667682 h 3694083"/>
              <a:gd name="connsiteX231" fmla="*/ 3696902 w 6725852"/>
              <a:gd name="connsiteY231" fmla="*/ 1709246 h 3694083"/>
              <a:gd name="connsiteX232" fmla="*/ 3655338 w 6725852"/>
              <a:gd name="connsiteY232" fmla="*/ 1678073 h 3694083"/>
              <a:gd name="connsiteX233" fmla="*/ 3613774 w 6725852"/>
              <a:gd name="connsiteY233" fmla="*/ 1646900 h 3694083"/>
              <a:gd name="connsiteX234" fmla="*/ 3613774 w 6725852"/>
              <a:gd name="connsiteY234" fmla="*/ 1615728 h 3694083"/>
              <a:gd name="connsiteX235" fmla="*/ 3608579 w 6725852"/>
              <a:gd name="connsiteY235" fmla="*/ 1594946 h 3694083"/>
              <a:gd name="connsiteX236" fmla="*/ 3836929 w 6725852"/>
              <a:gd name="connsiteY236" fmla="*/ 1438408 h 3694083"/>
              <a:gd name="connsiteX237" fmla="*/ 3774583 w 6725852"/>
              <a:gd name="connsiteY237" fmla="*/ 1552708 h 3694083"/>
              <a:gd name="connsiteX238" fmla="*/ 3821342 w 6725852"/>
              <a:gd name="connsiteY238" fmla="*/ 1578685 h 3694083"/>
              <a:gd name="connsiteX239" fmla="*/ 3852515 w 6725852"/>
              <a:gd name="connsiteY239" fmla="*/ 1552708 h 3694083"/>
              <a:gd name="connsiteX240" fmla="*/ 3914860 w 6725852"/>
              <a:gd name="connsiteY240" fmla="*/ 1557904 h 3694083"/>
              <a:gd name="connsiteX241" fmla="*/ 3951229 w 6725852"/>
              <a:gd name="connsiteY241" fmla="*/ 1578685 h 3694083"/>
              <a:gd name="connsiteX242" fmla="*/ 4013574 w 6725852"/>
              <a:gd name="connsiteY242" fmla="*/ 1583881 h 3694083"/>
              <a:gd name="connsiteX243" fmla="*/ 4013574 w 6725852"/>
              <a:gd name="connsiteY243" fmla="*/ 1552708 h 3694083"/>
              <a:gd name="connsiteX244" fmla="*/ 3935642 w 6725852"/>
              <a:gd name="connsiteY244" fmla="*/ 1490363 h 3694083"/>
              <a:gd name="connsiteX245" fmla="*/ 3868101 w 6725852"/>
              <a:gd name="connsiteY245" fmla="*/ 1490363 h 3694083"/>
              <a:gd name="connsiteX246" fmla="*/ 3203083 w 6725852"/>
              <a:gd name="connsiteY246" fmla="*/ 1048750 h 3694083"/>
              <a:gd name="connsiteX247" fmla="*/ 3208279 w 6725852"/>
              <a:gd name="connsiteY247" fmla="*/ 1079923 h 3694083"/>
              <a:gd name="connsiteX248" fmla="*/ 3249842 w 6725852"/>
              <a:gd name="connsiteY248" fmla="*/ 1095509 h 3694083"/>
              <a:gd name="connsiteX249" fmla="*/ 3208279 w 6725852"/>
              <a:gd name="connsiteY249" fmla="*/ 1137073 h 3694083"/>
              <a:gd name="connsiteX250" fmla="*/ 3260233 w 6725852"/>
              <a:gd name="connsiteY250" fmla="*/ 1178636 h 3694083"/>
              <a:gd name="connsiteX251" fmla="*/ 3265429 w 6725852"/>
              <a:gd name="connsiteY251" fmla="*/ 1251373 h 3694083"/>
              <a:gd name="connsiteX252" fmla="*/ 3286210 w 6725852"/>
              <a:gd name="connsiteY252" fmla="*/ 1256568 h 3694083"/>
              <a:gd name="connsiteX253" fmla="*/ 3317383 w 6725852"/>
              <a:gd name="connsiteY253" fmla="*/ 1277350 h 3694083"/>
              <a:gd name="connsiteX254" fmla="*/ 3291406 w 6725852"/>
              <a:gd name="connsiteY254" fmla="*/ 1329305 h 3694083"/>
              <a:gd name="connsiteX255" fmla="*/ 3234256 w 6725852"/>
              <a:gd name="connsiteY255" fmla="*/ 1318914 h 3694083"/>
              <a:gd name="connsiteX256" fmla="*/ 3171910 w 6725852"/>
              <a:gd name="connsiteY256" fmla="*/ 1370868 h 3694083"/>
              <a:gd name="connsiteX257" fmla="*/ 3197888 w 6725852"/>
              <a:gd name="connsiteY257" fmla="*/ 1308523 h 3694083"/>
              <a:gd name="connsiteX258" fmla="*/ 3166715 w 6725852"/>
              <a:gd name="connsiteY258" fmla="*/ 1298132 h 3694083"/>
              <a:gd name="connsiteX259" fmla="*/ 3192692 w 6725852"/>
              <a:gd name="connsiteY259" fmla="*/ 1277350 h 3694083"/>
              <a:gd name="connsiteX260" fmla="*/ 3192692 w 6725852"/>
              <a:gd name="connsiteY260" fmla="*/ 1246177 h 3694083"/>
              <a:gd name="connsiteX261" fmla="*/ 3218669 w 6725852"/>
              <a:gd name="connsiteY261" fmla="*/ 1240982 h 3694083"/>
              <a:gd name="connsiteX262" fmla="*/ 3208279 w 6725852"/>
              <a:gd name="connsiteY262" fmla="*/ 1204614 h 3694083"/>
              <a:gd name="connsiteX263" fmla="*/ 3177106 w 6725852"/>
              <a:gd name="connsiteY263" fmla="*/ 1204614 h 3694083"/>
              <a:gd name="connsiteX264" fmla="*/ 3166715 w 6725852"/>
              <a:gd name="connsiteY264" fmla="*/ 1235786 h 3694083"/>
              <a:gd name="connsiteX265" fmla="*/ 3161519 w 6725852"/>
              <a:gd name="connsiteY265" fmla="*/ 1282546 h 3694083"/>
              <a:gd name="connsiteX266" fmla="*/ 3125151 w 6725852"/>
              <a:gd name="connsiteY266" fmla="*/ 1313718 h 3694083"/>
              <a:gd name="connsiteX267" fmla="*/ 3073197 w 6725852"/>
              <a:gd name="connsiteY267" fmla="*/ 1303327 h 3694083"/>
              <a:gd name="connsiteX268" fmla="*/ 3068001 w 6725852"/>
              <a:gd name="connsiteY268" fmla="*/ 1282546 h 3694083"/>
              <a:gd name="connsiteX269" fmla="*/ 3093979 w 6725852"/>
              <a:gd name="connsiteY269" fmla="*/ 1261764 h 3694083"/>
              <a:gd name="connsiteX270" fmla="*/ 3073197 w 6725852"/>
              <a:gd name="connsiteY270" fmla="*/ 1230591 h 3694083"/>
              <a:gd name="connsiteX271" fmla="*/ 3145933 w 6725852"/>
              <a:gd name="connsiteY271" fmla="*/ 1168246 h 3694083"/>
              <a:gd name="connsiteX272" fmla="*/ 3161519 w 6725852"/>
              <a:gd name="connsiteY272" fmla="*/ 1183832 h 3694083"/>
              <a:gd name="connsiteX273" fmla="*/ 3166715 w 6725852"/>
              <a:gd name="connsiteY273" fmla="*/ 1121486 h 3694083"/>
              <a:gd name="connsiteX274" fmla="*/ 3140738 w 6725852"/>
              <a:gd name="connsiteY274" fmla="*/ 1079923 h 3694083"/>
              <a:gd name="connsiteX275" fmla="*/ 3171910 w 6725852"/>
              <a:gd name="connsiteY275" fmla="*/ 1059141 h 3694083"/>
              <a:gd name="connsiteX276" fmla="*/ 3171910 w 6725852"/>
              <a:gd name="connsiteY276" fmla="*/ 1079923 h 3694083"/>
              <a:gd name="connsiteX277" fmla="*/ 167342 w 6725852"/>
              <a:gd name="connsiteY277" fmla="*/ 854820 h 3694083"/>
              <a:gd name="connsiteX278" fmla="*/ 185271 w 6725852"/>
              <a:gd name="connsiteY278" fmla="*/ 884703 h 3694083"/>
              <a:gd name="connsiteX279" fmla="*/ 119530 w 6725852"/>
              <a:gd name="connsiteY279" fmla="*/ 878726 h 3694083"/>
              <a:gd name="connsiteX280" fmla="*/ 2856630 w 6725852"/>
              <a:gd name="connsiteY280" fmla="*/ 719580 h 3694083"/>
              <a:gd name="connsiteX281" fmla="*/ 2894337 w 6725852"/>
              <a:gd name="connsiteY281" fmla="*/ 741576 h 3694083"/>
              <a:gd name="connsiteX282" fmla="*/ 2881768 w 6725852"/>
              <a:gd name="connsiteY282" fmla="*/ 766714 h 3694083"/>
              <a:gd name="connsiteX283" fmla="*/ 2900622 w 6725852"/>
              <a:gd name="connsiteY283" fmla="*/ 763571 h 3694083"/>
              <a:gd name="connsiteX284" fmla="*/ 2906906 w 6725852"/>
              <a:gd name="connsiteY284" fmla="*/ 744718 h 3694083"/>
              <a:gd name="connsiteX285" fmla="*/ 2928902 w 6725852"/>
              <a:gd name="connsiteY285" fmla="*/ 744718 h 3694083"/>
              <a:gd name="connsiteX286" fmla="*/ 2960325 w 6725852"/>
              <a:gd name="connsiteY286" fmla="*/ 744718 h 3694083"/>
              <a:gd name="connsiteX287" fmla="*/ 2960325 w 6725852"/>
              <a:gd name="connsiteY287" fmla="*/ 738433 h 3694083"/>
              <a:gd name="connsiteX288" fmla="*/ 2979179 w 6725852"/>
              <a:gd name="connsiteY288" fmla="*/ 719580 h 3694083"/>
              <a:gd name="connsiteX289" fmla="*/ 3020028 w 6725852"/>
              <a:gd name="connsiteY289" fmla="*/ 735291 h 3694083"/>
              <a:gd name="connsiteX290" fmla="*/ 3020028 w 6725852"/>
              <a:gd name="connsiteY290" fmla="*/ 754145 h 3694083"/>
              <a:gd name="connsiteX291" fmla="*/ 3016886 w 6725852"/>
              <a:gd name="connsiteY291" fmla="*/ 766714 h 3694083"/>
              <a:gd name="connsiteX292" fmla="*/ 3042024 w 6725852"/>
              <a:gd name="connsiteY292" fmla="*/ 782425 h 3694083"/>
              <a:gd name="connsiteX293" fmla="*/ 3042024 w 6725852"/>
              <a:gd name="connsiteY293" fmla="*/ 798136 h 3694083"/>
              <a:gd name="connsiteX294" fmla="*/ 3035739 w 6725852"/>
              <a:gd name="connsiteY294" fmla="*/ 816990 h 3694083"/>
              <a:gd name="connsiteX295" fmla="*/ 2998032 w 6725852"/>
              <a:gd name="connsiteY295" fmla="*/ 851555 h 3694083"/>
              <a:gd name="connsiteX296" fmla="*/ 2972894 w 6725852"/>
              <a:gd name="connsiteY296" fmla="*/ 867266 h 3694083"/>
              <a:gd name="connsiteX297" fmla="*/ 2941471 w 6725852"/>
              <a:gd name="connsiteY297" fmla="*/ 879835 h 3694083"/>
              <a:gd name="connsiteX298" fmla="*/ 2884911 w 6725852"/>
              <a:gd name="connsiteY298" fmla="*/ 860982 h 3694083"/>
              <a:gd name="connsiteX299" fmla="*/ 2831492 w 6725852"/>
              <a:gd name="connsiteY299" fmla="*/ 823275 h 3694083"/>
              <a:gd name="connsiteX300" fmla="*/ 2844061 w 6725852"/>
              <a:gd name="connsiteY300" fmla="*/ 810705 h 3694083"/>
              <a:gd name="connsiteX301" fmla="*/ 2862915 w 6725852"/>
              <a:gd name="connsiteY301" fmla="*/ 807563 h 3694083"/>
              <a:gd name="connsiteX302" fmla="*/ 2862915 w 6725852"/>
              <a:gd name="connsiteY302" fmla="*/ 785567 h 3694083"/>
              <a:gd name="connsiteX303" fmla="*/ 2840919 w 6725852"/>
              <a:gd name="connsiteY303" fmla="*/ 788710 h 3694083"/>
              <a:gd name="connsiteX304" fmla="*/ 2822065 w 6725852"/>
              <a:gd name="connsiteY304" fmla="*/ 779283 h 3694083"/>
              <a:gd name="connsiteX305" fmla="*/ 2837777 w 6725852"/>
              <a:gd name="connsiteY305" fmla="*/ 747860 h 3694083"/>
              <a:gd name="connsiteX306" fmla="*/ 2847203 w 6725852"/>
              <a:gd name="connsiteY306" fmla="*/ 732149 h 3694083"/>
              <a:gd name="connsiteX307" fmla="*/ 5977 w 6725852"/>
              <a:gd name="connsiteY307" fmla="*/ 633691 h 3694083"/>
              <a:gd name="connsiteX308" fmla="*/ 77695 w 6725852"/>
              <a:gd name="connsiteY308" fmla="*/ 681503 h 3694083"/>
              <a:gd name="connsiteX309" fmla="*/ 113553 w 6725852"/>
              <a:gd name="connsiteY309" fmla="*/ 687479 h 3694083"/>
              <a:gd name="connsiteX310" fmla="*/ 149412 w 6725852"/>
              <a:gd name="connsiteY310" fmla="*/ 681503 h 3694083"/>
              <a:gd name="connsiteX311" fmla="*/ 191248 w 6725852"/>
              <a:gd name="connsiteY311" fmla="*/ 717362 h 3694083"/>
              <a:gd name="connsiteX312" fmla="*/ 197224 w 6725852"/>
              <a:gd name="connsiteY312" fmla="*/ 741267 h 3694083"/>
              <a:gd name="connsiteX313" fmla="*/ 155389 w 6725852"/>
              <a:gd name="connsiteY313" fmla="*/ 783103 h 3694083"/>
              <a:gd name="connsiteX314" fmla="*/ 119530 w 6725852"/>
              <a:gd name="connsiteY314" fmla="*/ 824938 h 3694083"/>
              <a:gd name="connsiteX315" fmla="*/ 77695 w 6725852"/>
              <a:gd name="connsiteY315" fmla="*/ 789079 h 3694083"/>
              <a:gd name="connsiteX316" fmla="*/ 77695 w 6725852"/>
              <a:gd name="connsiteY316" fmla="*/ 783103 h 3694083"/>
              <a:gd name="connsiteX317" fmla="*/ 71719 w 6725852"/>
              <a:gd name="connsiteY317" fmla="*/ 771150 h 3694083"/>
              <a:gd name="connsiteX318" fmla="*/ 47812 w 6725852"/>
              <a:gd name="connsiteY318" fmla="*/ 783103 h 3694083"/>
              <a:gd name="connsiteX319" fmla="*/ 29883 w 6725852"/>
              <a:gd name="connsiteY319" fmla="*/ 789079 h 3694083"/>
              <a:gd name="connsiteX320" fmla="*/ 17930 w 6725852"/>
              <a:gd name="connsiteY320" fmla="*/ 771150 h 3694083"/>
              <a:gd name="connsiteX321" fmla="*/ 17930 w 6725852"/>
              <a:gd name="connsiteY321" fmla="*/ 753220 h 3694083"/>
              <a:gd name="connsiteX322" fmla="*/ 29883 w 6725852"/>
              <a:gd name="connsiteY322" fmla="*/ 735291 h 3694083"/>
              <a:gd name="connsiteX323" fmla="*/ 5977 w 6725852"/>
              <a:gd name="connsiteY323" fmla="*/ 735291 h 3694083"/>
              <a:gd name="connsiteX324" fmla="*/ 0 w 6725852"/>
              <a:gd name="connsiteY324" fmla="*/ 663573 h 3694083"/>
              <a:gd name="connsiteX325" fmla="*/ 4509489 w 6725852"/>
              <a:gd name="connsiteY325" fmla="*/ 349375 h 3694083"/>
              <a:gd name="connsiteX326" fmla="*/ 4546359 w 6725852"/>
              <a:gd name="connsiteY326" fmla="*/ 386246 h 3694083"/>
              <a:gd name="connsiteX327" fmla="*/ 4465243 w 6725852"/>
              <a:gd name="connsiteY327" fmla="*/ 408368 h 3694083"/>
              <a:gd name="connsiteX328" fmla="*/ 4398876 w 6725852"/>
              <a:gd name="connsiteY328" fmla="*/ 430491 h 3694083"/>
              <a:gd name="connsiteX329" fmla="*/ 4317759 w 6725852"/>
              <a:gd name="connsiteY329" fmla="*/ 467362 h 3694083"/>
              <a:gd name="connsiteX330" fmla="*/ 4280889 w 6725852"/>
              <a:gd name="connsiteY330" fmla="*/ 548478 h 3694083"/>
              <a:gd name="connsiteX331" fmla="*/ 4280889 w 6725852"/>
              <a:gd name="connsiteY331" fmla="*/ 600097 h 3694083"/>
              <a:gd name="connsiteX332" fmla="*/ 4221895 w 6725852"/>
              <a:gd name="connsiteY332" fmla="*/ 548478 h 3694083"/>
              <a:gd name="connsiteX333" fmla="*/ 4266140 w 6725852"/>
              <a:gd name="connsiteY333" fmla="*/ 489485 h 3694083"/>
              <a:gd name="connsiteX334" fmla="*/ 4244018 w 6725852"/>
              <a:gd name="connsiteY334" fmla="*/ 474736 h 3694083"/>
              <a:gd name="connsiteX335" fmla="*/ 4280889 w 6725852"/>
              <a:gd name="connsiteY335" fmla="*/ 452614 h 3694083"/>
              <a:gd name="connsiteX336" fmla="*/ 4303011 w 6725852"/>
              <a:gd name="connsiteY336" fmla="*/ 415743 h 3694083"/>
              <a:gd name="connsiteX337" fmla="*/ 4413624 w 6725852"/>
              <a:gd name="connsiteY337" fmla="*/ 364123 h 3694083"/>
              <a:gd name="connsiteX338" fmla="*/ 5219170 w 6725852"/>
              <a:gd name="connsiteY338" fmla="*/ 311669 h 3694083"/>
              <a:gd name="connsiteX339" fmla="*/ 5234756 w 6725852"/>
              <a:gd name="connsiteY339" fmla="*/ 363623 h 3694083"/>
              <a:gd name="connsiteX340" fmla="*/ 5312688 w 6725852"/>
              <a:gd name="connsiteY340" fmla="*/ 353232 h 3694083"/>
              <a:gd name="connsiteX341" fmla="*/ 5354252 w 6725852"/>
              <a:gd name="connsiteY341" fmla="*/ 415578 h 3694083"/>
              <a:gd name="connsiteX342" fmla="*/ 5193193 w 6725852"/>
              <a:gd name="connsiteY342" fmla="*/ 514291 h 3694083"/>
              <a:gd name="connsiteX343" fmla="*/ 5255538 w 6725852"/>
              <a:gd name="connsiteY343" fmla="*/ 483119 h 3694083"/>
              <a:gd name="connsiteX344" fmla="*/ 5307493 w 6725852"/>
              <a:gd name="connsiteY344" fmla="*/ 462337 h 3694083"/>
              <a:gd name="connsiteX345" fmla="*/ 5354252 w 6725852"/>
              <a:gd name="connsiteY345" fmla="*/ 446750 h 3694083"/>
              <a:gd name="connsiteX346" fmla="*/ 5437379 w 6725852"/>
              <a:gd name="connsiteY346" fmla="*/ 477923 h 3694083"/>
              <a:gd name="connsiteX347" fmla="*/ 5494529 w 6725852"/>
              <a:gd name="connsiteY347" fmla="*/ 503900 h 3694083"/>
              <a:gd name="connsiteX348" fmla="*/ 5510115 w 6725852"/>
              <a:gd name="connsiteY348" fmla="*/ 498705 h 3694083"/>
              <a:gd name="connsiteX349" fmla="*/ 5520506 w 6725852"/>
              <a:gd name="connsiteY349" fmla="*/ 467532 h 3694083"/>
              <a:gd name="connsiteX350" fmla="*/ 5551679 w 6725852"/>
              <a:gd name="connsiteY350" fmla="*/ 467532 h 3694083"/>
              <a:gd name="connsiteX351" fmla="*/ 5598438 w 6725852"/>
              <a:gd name="connsiteY351" fmla="*/ 477923 h 3694083"/>
              <a:gd name="connsiteX352" fmla="*/ 5645197 w 6725852"/>
              <a:gd name="connsiteY352" fmla="*/ 519487 h 3694083"/>
              <a:gd name="connsiteX353" fmla="*/ 5629611 w 6725852"/>
              <a:gd name="connsiteY353" fmla="*/ 550659 h 3694083"/>
              <a:gd name="connsiteX354" fmla="*/ 5665979 w 6725852"/>
              <a:gd name="connsiteY354" fmla="*/ 576637 h 3694083"/>
              <a:gd name="connsiteX355" fmla="*/ 5691956 w 6725852"/>
              <a:gd name="connsiteY355" fmla="*/ 540269 h 3694083"/>
              <a:gd name="connsiteX356" fmla="*/ 5801061 w 6725852"/>
              <a:gd name="connsiteY356" fmla="*/ 561050 h 3694083"/>
              <a:gd name="connsiteX357" fmla="*/ 5811452 w 6725852"/>
              <a:gd name="connsiteY357" fmla="*/ 540269 h 3694083"/>
              <a:gd name="connsiteX358" fmla="*/ 5821843 w 6725852"/>
              <a:gd name="connsiteY358" fmla="*/ 509096 h 3694083"/>
              <a:gd name="connsiteX359" fmla="*/ 5832234 w 6725852"/>
              <a:gd name="connsiteY359" fmla="*/ 498705 h 3694083"/>
              <a:gd name="connsiteX360" fmla="*/ 5801061 w 6725852"/>
              <a:gd name="connsiteY360" fmla="*/ 441555 h 3694083"/>
              <a:gd name="connsiteX361" fmla="*/ 5764693 w 6725852"/>
              <a:gd name="connsiteY361" fmla="*/ 415578 h 3694083"/>
              <a:gd name="connsiteX362" fmla="*/ 5790670 w 6725852"/>
              <a:gd name="connsiteY362" fmla="*/ 363623 h 3694083"/>
              <a:gd name="connsiteX363" fmla="*/ 5821843 w 6725852"/>
              <a:gd name="connsiteY363" fmla="*/ 394796 h 3694083"/>
              <a:gd name="connsiteX364" fmla="*/ 5847820 w 6725852"/>
              <a:gd name="connsiteY364" fmla="*/ 379209 h 3694083"/>
              <a:gd name="connsiteX365" fmla="*/ 5904970 w 6725852"/>
              <a:gd name="connsiteY365" fmla="*/ 384405 h 3694083"/>
              <a:gd name="connsiteX366" fmla="*/ 5920556 w 6725852"/>
              <a:gd name="connsiteY366" fmla="*/ 425969 h 3694083"/>
              <a:gd name="connsiteX367" fmla="*/ 5858211 w 6725852"/>
              <a:gd name="connsiteY367" fmla="*/ 431164 h 3694083"/>
              <a:gd name="connsiteX368" fmla="*/ 5842624 w 6725852"/>
              <a:gd name="connsiteY368" fmla="*/ 441555 h 3694083"/>
              <a:gd name="connsiteX369" fmla="*/ 5894579 w 6725852"/>
              <a:gd name="connsiteY369" fmla="*/ 483119 h 3694083"/>
              <a:gd name="connsiteX370" fmla="*/ 5910165 w 6725852"/>
              <a:gd name="connsiteY370" fmla="*/ 540269 h 3694083"/>
              <a:gd name="connsiteX371" fmla="*/ 6014074 w 6725852"/>
              <a:gd name="connsiteY371" fmla="*/ 509096 h 3694083"/>
              <a:gd name="connsiteX372" fmla="*/ 6034856 w 6725852"/>
              <a:gd name="connsiteY372" fmla="*/ 571441 h 3694083"/>
              <a:gd name="connsiteX373" fmla="*/ 6117984 w 6725852"/>
              <a:gd name="connsiteY373" fmla="*/ 561050 h 3694083"/>
              <a:gd name="connsiteX374" fmla="*/ 6185524 w 6725852"/>
              <a:gd name="connsiteY374" fmla="*/ 587028 h 3694083"/>
              <a:gd name="connsiteX375" fmla="*/ 6201111 w 6725852"/>
              <a:gd name="connsiteY375" fmla="*/ 623396 h 3694083"/>
              <a:gd name="connsiteX376" fmla="*/ 6263456 w 6725852"/>
              <a:gd name="connsiteY376" fmla="*/ 618200 h 3694083"/>
              <a:gd name="connsiteX377" fmla="*/ 6305020 w 6725852"/>
              <a:gd name="connsiteY377" fmla="*/ 628591 h 3694083"/>
              <a:gd name="connsiteX378" fmla="*/ 6325802 w 6725852"/>
              <a:gd name="connsiteY378" fmla="*/ 607809 h 3694083"/>
              <a:gd name="connsiteX379" fmla="*/ 6502447 w 6725852"/>
              <a:gd name="connsiteY379" fmla="*/ 597419 h 3694083"/>
              <a:gd name="connsiteX380" fmla="*/ 6663506 w 6725852"/>
              <a:gd name="connsiteY380" fmla="*/ 711719 h 3694083"/>
              <a:gd name="connsiteX381" fmla="*/ 6725852 w 6725852"/>
              <a:gd name="connsiteY381" fmla="*/ 727305 h 3694083"/>
              <a:gd name="connsiteX382" fmla="*/ 6689484 w 6725852"/>
              <a:gd name="connsiteY382" fmla="*/ 779259 h 3694083"/>
              <a:gd name="connsiteX383" fmla="*/ 6679093 w 6725852"/>
              <a:gd name="connsiteY383" fmla="*/ 826019 h 3694083"/>
              <a:gd name="connsiteX384" fmla="*/ 6590770 w 6725852"/>
              <a:gd name="connsiteY384" fmla="*/ 784455 h 3694083"/>
              <a:gd name="connsiteX385" fmla="*/ 6569988 w 6725852"/>
              <a:gd name="connsiteY385" fmla="*/ 763673 h 3694083"/>
              <a:gd name="connsiteX386" fmla="*/ 6559597 w 6725852"/>
              <a:gd name="connsiteY386" fmla="*/ 737696 h 3694083"/>
              <a:gd name="connsiteX387" fmla="*/ 6559597 w 6725852"/>
              <a:gd name="connsiteY387" fmla="*/ 753282 h 3694083"/>
              <a:gd name="connsiteX388" fmla="*/ 6533620 w 6725852"/>
              <a:gd name="connsiteY388" fmla="*/ 800041 h 3694083"/>
              <a:gd name="connsiteX389" fmla="*/ 6502447 w 6725852"/>
              <a:gd name="connsiteY389" fmla="*/ 800041 h 3694083"/>
              <a:gd name="connsiteX390" fmla="*/ 6533620 w 6725852"/>
              <a:gd name="connsiteY390" fmla="*/ 831214 h 3694083"/>
              <a:gd name="connsiteX391" fmla="*/ 6549206 w 6725852"/>
              <a:gd name="connsiteY391" fmla="*/ 909146 h 3694083"/>
              <a:gd name="connsiteX392" fmla="*/ 6518034 w 6725852"/>
              <a:gd name="connsiteY392" fmla="*/ 909146 h 3694083"/>
              <a:gd name="connsiteX393" fmla="*/ 6419320 w 6725852"/>
              <a:gd name="connsiteY393" fmla="*/ 935123 h 3694083"/>
              <a:gd name="connsiteX394" fmla="*/ 6382952 w 6725852"/>
              <a:gd name="connsiteY394" fmla="*/ 981882 h 3694083"/>
              <a:gd name="connsiteX395" fmla="*/ 6351779 w 6725852"/>
              <a:gd name="connsiteY395" fmla="*/ 981882 h 3694083"/>
              <a:gd name="connsiteX396" fmla="*/ 6294629 w 6725852"/>
              <a:gd name="connsiteY396" fmla="*/ 1013055 h 3694083"/>
              <a:gd name="connsiteX397" fmla="*/ 6273847 w 6725852"/>
              <a:gd name="connsiteY397" fmla="*/ 1002664 h 3694083"/>
              <a:gd name="connsiteX398" fmla="*/ 6237479 w 6725852"/>
              <a:gd name="connsiteY398" fmla="*/ 1054619 h 3694083"/>
              <a:gd name="connsiteX399" fmla="*/ 6268652 w 6725852"/>
              <a:gd name="connsiteY399" fmla="*/ 1080596 h 3694083"/>
              <a:gd name="connsiteX400" fmla="*/ 6242674 w 6725852"/>
              <a:gd name="connsiteY400" fmla="*/ 1106573 h 3694083"/>
              <a:gd name="connsiteX401" fmla="*/ 6237479 w 6725852"/>
              <a:gd name="connsiteY401" fmla="*/ 1153332 h 3694083"/>
              <a:gd name="connsiteX402" fmla="*/ 6242674 w 6725852"/>
              <a:gd name="connsiteY402" fmla="*/ 1194896 h 3694083"/>
              <a:gd name="connsiteX403" fmla="*/ 6211502 w 6725852"/>
              <a:gd name="connsiteY403" fmla="*/ 1205287 h 3694083"/>
              <a:gd name="connsiteX404" fmla="*/ 6185524 w 6725852"/>
              <a:gd name="connsiteY404" fmla="*/ 1257241 h 3694083"/>
              <a:gd name="connsiteX405" fmla="*/ 6159547 w 6725852"/>
              <a:gd name="connsiteY405" fmla="*/ 1278023 h 3694083"/>
              <a:gd name="connsiteX406" fmla="*/ 6128374 w 6725852"/>
              <a:gd name="connsiteY406" fmla="*/ 1314391 h 3694083"/>
              <a:gd name="connsiteX407" fmla="*/ 6045247 w 6725852"/>
              <a:gd name="connsiteY407" fmla="*/ 1444278 h 3694083"/>
              <a:gd name="connsiteX408" fmla="*/ 5899774 w 6725852"/>
              <a:gd name="connsiteY408" fmla="*/ 1537796 h 3694083"/>
              <a:gd name="connsiteX409" fmla="*/ 5863406 w 6725852"/>
              <a:gd name="connsiteY409" fmla="*/ 1548187 h 3694083"/>
              <a:gd name="connsiteX410" fmla="*/ 5853015 w 6725852"/>
              <a:gd name="connsiteY410" fmla="*/ 1652096 h 3694083"/>
              <a:gd name="connsiteX411" fmla="*/ 5827038 w 6725852"/>
              <a:gd name="connsiteY411" fmla="*/ 1724832 h 3694083"/>
              <a:gd name="connsiteX412" fmla="*/ 5775084 w 6725852"/>
              <a:gd name="connsiteY412" fmla="*/ 1761200 h 3694083"/>
              <a:gd name="connsiteX413" fmla="*/ 5712738 w 6725852"/>
              <a:gd name="connsiteY413" fmla="*/ 1781982 h 3694083"/>
              <a:gd name="connsiteX414" fmla="*/ 5665979 w 6725852"/>
              <a:gd name="connsiteY414" fmla="*/ 1792373 h 3694083"/>
              <a:gd name="connsiteX415" fmla="*/ 5645197 w 6725852"/>
              <a:gd name="connsiteY415" fmla="*/ 1865109 h 3694083"/>
              <a:gd name="connsiteX416" fmla="*/ 5629611 w 6725852"/>
              <a:gd name="connsiteY416" fmla="*/ 1802764 h 3694083"/>
              <a:gd name="connsiteX417" fmla="*/ 5650393 w 6725852"/>
              <a:gd name="connsiteY417" fmla="*/ 1750809 h 3694083"/>
              <a:gd name="connsiteX418" fmla="*/ 5702347 w 6725852"/>
              <a:gd name="connsiteY418" fmla="*/ 1709246 h 3694083"/>
              <a:gd name="connsiteX419" fmla="*/ 5738715 w 6725852"/>
              <a:gd name="connsiteY419" fmla="*/ 1698855 h 3694083"/>
              <a:gd name="connsiteX420" fmla="*/ 5780279 w 6725852"/>
              <a:gd name="connsiteY420" fmla="*/ 1652096 h 3694083"/>
              <a:gd name="connsiteX421" fmla="*/ 5811452 w 6725852"/>
              <a:gd name="connsiteY421" fmla="*/ 1579359 h 3694083"/>
              <a:gd name="connsiteX422" fmla="*/ 5827038 w 6725852"/>
              <a:gd name="connsiteY422" fmla="*/ 1574164 h 3694083"/>
              <a:gd name="connsiteX423" fmla="*/ 5811452 w 6725852"/>
              <a:gd name="connsiteY423" fmla="*/ 1558578 h 3694083"/>
              <a:gd name="connsiteX424" fmla="*/ 5811452 w 6725852"/>
              <a:gd name="connsiteY424" fmla="*/ 1527405 h 3694083"/>
              <a:gd name="connsiteX425" fmla="*/ 5847820 w 6725852"/>
              <a:gd name="connsiteY425" fmla="*/ 1517014 h 3694083"/>
              <a:gd name="connsiteX426" fmla="*/ 5847820 w 6725852"/>
              <a:gd name="connsiteY426" fmla="*/ 1470255 h 3694083"/>
              <a:gd name="connsiteX427" fmla="*/ 5910165 w 6725852"/>
              <a:gd name="connsiteY427" fmla="*/ 1470255 h 3694083"/>
              <a:gd name="connsiteX428" fmla="*/ 6014074 w 6725852"/>
              <a:gd name="connsiteY428" fmla="*/ 1423496 h 3694083"/>
              <a:gd name="connsiteX429" fmla="*/ 6117984 w 6725852"/>
              <a:gd name="connsiteY429" fmla="*/ 1293609 h 3694083"/>
              <a:gd name="connsiteX430" fmla="*/ 6107593 w 6725852"/>
              <a:gd name="connsiteY430" fmla="*/ 1226069 h 3694083"/>
              <a:gd name="connsiteX431" fmla="*/ 6092006 w 6725852"/>
              <a:gd name="connsiteY431" fmla="*/ 1163723 h 3694083"/>
              <a:gd name="connsiteX432" fmla="*/ 6092006 w 6725852"/>
              <a:gd name="connsiteY432" fmla="*/ 1127355 h 3694083"/>
              <a:gd name="connsiteX433" fmla="*/ 6123179 w 6725852"/>
              <a:gd name="connsiteY433" fmla="*/ 1101378 h 3694083"/>
              <a:gd name="connsiteX434" fmla="*/ 6123179 w 6725852"/>
              <a:gd name="connsiteY434" fmla="*/ 1075400 h 3694083"/>
              <a:gd name="connsiteX435" fmla="*/ 6201111 w 6725852"/>
              <a:gd name="connsiteY435" fmla="*/ 997469 h 3694083"/>
              <a:gd name="connsiteX436" fmla="*/ 6175134 w 6725852"/>
              <a:gd name="connsiteY436" fmla="*/ 955905 h 3694083"/>
              <a:gd name="connsiteX437" fmla="*/ 6190720 w 6725852"/>
              <a:gd name="connsiteY437" fmla="*/ 929928 h 3694083"/>
              <a:gd name="connsiteX438" fmla="*/ 6138765 w 6725852"/>
              <a:gd name="connsiteY438" fmla="*/ 924732 h 3694083"/>
              <a:gd name="connsiteX439" fmla="*/ 6076420 w 6725852"/>
              <a:gd name="connsiteY439" fmla="*/ 992273 h 3694083"/>
              <a:gd name="connsiteX440" fmla="*/ 6102397 w 6725852"/>
              <a:gd name="connsiteY440" fmla="*/ 1028641 h 3694083"/>
              <a:gd name="connsiteX441" fmla="*/ 6076420 w 6725852"/>
              <a:gd name="connsiteY441" fmla="*/ 1049423 h 3694083"/>
              <a:gd name="connsiteX442" fmla="*/ 6024465 w 6725852"/>
              <a:gd name="connsiteY442" fmla="*/ 1049423 h 3694083"/>
              <a:gd name="connsiteX443" fmla="*/ 6029661 w 6725852"/>
              <a:gd name="connsiteY443" fmla="*/ 1013055 h 3694083"/>
              <a:gd name="connsiteX444" fmla="*/ 5988097 w 6725852"/>
              <a:gd name="connsiteY444" fmla="*/ 1007859 h 3694083"/>
              <a:gd name="connsiteX445" fmla="*/ 5972511 w 6725852"/>
              <a:gd name="connsiteY445" fmla="*/ 1028641 h 3694083"/>
              <a:gd name="connsiteX446" fmla="*/ 5930947 w 6725852"/>
              <a:gd name="connsiteY446" fmla="*/ 1039032 h 3694083"/>
              <a:gd name="connsiteX447" fmla="*/ 5878993 w 6725852"/>
              <a:gd name="connsiteY447" fmla="*/ 1028641 h 3694083"/>
              <a:gd name="connsiteX448" fmla="*/ 5743911 w 6725852"/>
              <a:gd name="connsiteY448" fmla="*/ 1184505 h 3694083"/>
              <a:gd name="connsiteX449" fmla="*/ 5780279 w 6725852"/>
              <a:gd name="connsiteY449" fmla="*/ 1205287 h 3694083"/>
              <a:gd name="connsiteX450" fmla="*/ 5806256 w 6725852"/>
              <a:gd name="connsiteY450" fmla="*/ 1189700 h 3694083"/>
              <a:gd name="connsiteX451" fmla="*/ 5842624 w 6725852"/>
              <a:gd name="connsiteY451" fmla="*/ 1220873 h 3694083"/>
              <a:gd name="connsiteX452" fmla="*/ 5858211 w 6725852"/>
              <a:gd name="connsiteY452" fmla="*/ 1189700 h 3694083"/>
              <a:gd name="connsiteX453" fmla="*/ 5884188 w 6725852"/>
              <a:gd name="connsiteY453" fmla="*/ 1220873 h 3694083"/>
              <a:gd name="connsiteX454" fmla="*/ 5899774 w 6725852"/>
              <a:gd name="connsiteY454" fmla="*/ 1267632 h 3694083"/>
              <a:gd name="connsiteX455" fmla="*/ 5899774 w 6725852"/>
              <a:gd name="connsiteY455" fmla="*/ 1340369 h 3694083"/>
              <a:gd name="connsiteX456" fmla="*/ 5930947 w 6725852"/>
              <a:gd name="connsiteY456" fmla="*/ 1376737 h 3694083"/>
              <a:gd name="connsiteX457" fmla="*/ 5910165 w 6725852"/>
              <a:gd name="connsiteY457" fmla="*/ 1381932 h 3694083"/>
              <a:gd name="connsiteX458" fmla="*/ 5894579 w 6725852"/>
              <a:gd name="connsiteY458" fmla="*/ 1376737 h 3694083"/>
              <a:gd name="connsiteX459" fmla="*/ 5904970 w 6725852"/>
              <a:gd name="connsiteY459" fmla="*/ 1433887 h 3694083"/>
              <a:gd name="connsiteX460" fmla="*/ 5899774 w 6725852"/>
              <a:gd name="connsiteY460" fmla="*/ 1454669 h 3694083"/>
              <a:gd name="connsiteX461" fmla="*/ 5858211 w 6725852"/>
              <a:gd name="connsiteY461" fmla="*/ 1449473 h 3694083"/>
              <a:gd name="connsiteX462" fmla="*/ 5858211 w 6725852"/>
              <a:gd name="connsiteY462" fmla="*/ 1413105 h 3694083"/>
              <a:gd name="connsiteX463" fmla="*/ 5853015 w 6725852"/>
              <a:gd name="connsiteY463" fmla="*/ 1298805 h 3694083"/>
              <a:gd name="connsiteX464" fmla="*/ 5837429 w 6725852"/>
              <a:gd name="connsiteY464" fmla="*/ 1309196 h 3694083"/>
              <a:gd name="connsiteX465" fmla="*/ 5837429 w 6725852"/>
              <a:gd name="connsiteY465" fmla="*/ 1387128 h 3694083"/>
              <a:gd name="connsiteX466" fmla="*/ 5785474 w 6725852"/>
              <a:gd name="connsiteY466" fmla="*/ 1423496 h 3694083"/>
              <a:gd name="connsiteX467" fmla="*/ 5764693 w 6725852"/>
              <a:gd name="connsiteY467" fmla="*/ 1506623 h 3694083"/>
              <a:gd name="connsiteX468" fmla="*/ 5691956 w 6725852"/>
              <a:gd name="connsiteY468" fmla="*/ 1532600 h 3694083"/>
              <a:gd name="connsiteX469" fmla="*/ 5645197 w 6725852"/>
              <a:gd name="connsiteY469" fmla="*/ 1558578 h 3694083"/>
              <a:gd name="connsiteX470" fmla="*/ 5614024 w 6725852"/>
              <a:gd name="connsiteY470" fmla="*/ 1626119 h 3694083"/>
              <a:gd name="connsiteX471" fmla="*/ 5624415 w 6725852"/>
              <a:gd name="connsiteY471" fmla="*/ 1683269 h 3694083"/>
              <a:gd name="connsiteX472" fmla="*/ 5634806 w 6725852"/>
              <a:gd name="connsiteY472" fmla="*/ 1719637 h 3694083"/>
              <a:gd name="connsiteX473" fmla="*/ 5567265 w 6725852"/>
              <a:gd name="connsiteY473" fmla="*/ 1730028 h 3694083"/>
              <a:gd name="connsiteX474" fmla="*/ 5556874 w 6725852"/>
              <a:gd name="connsiteY474" fmla="*/ 1662487 h 3694083"/>
              <a:gd name="connsiteX475" fmla="*/ 5530897 w 6725852"/>
              <a:gd name="connsiteY475" fmla="*/ 1657291 h 3694083"/>
              <a:gd name="connsiteX476" fmla="*/ 5551679 w 6725852"/>
              <a:gd name="connsiteY476" fmla="*/ 1615728 h 3694083"/>
              <a:gd name="connsiteX477" fmla="*/ 5452965 w 6725852"/>
              <a:gd name="connsiteY477" fmla="*/ 1636509 h 3694083"/>
              <a:gd name="connsiteX478" fmla="*/ 5489334 w 6725852"/>
              <a:gd name="connsiteY478" fmla="*/ 1605337 h 3694083"/>
              <a:gd name="connsiteX479" fmla="*/ 5421793 w 6725852"/>
              <a:gd name="connsiteY479" fmla="*/ 1641705 h 3694083"/>
              <a:gd name="connsiteX480" fmla="*/ 5442574 w 6725852"/>
              <a:gd name="connsiteY480" fmla="*/ 1678073 h 3694083"/>
              <a:gd name="connsiteX481" fmla="*/ 5489334 w 6725852"/>
              <a:gd name="connsiteY481" fmla="*/ 1657291 h 3694083"/>
              <a:gd name="connsiteX482" fmla="*/ 5489334 w 6725852"/>
              <a:gd name="connsiteY482" fmla="*/ 1683269 h 3694083"/>
              <a:gd name="connsiteX483" fmla="*/ 5452965 w 6725852"/>
              <a:gd name="connsiteY483" fmla="*/ 1719637 h 3694083"/>
              <a:gd name="connsiteX484" fmla="*/ 5504920 w 6725852"/>
              <a:gd name="connsiteY484" fmla="*/ 1813155 h 3694083"/>
              <a:gd name="connsiteX485" fmla="*/ 5489334 w 6725852"/>
              <a:gd name="connsiteY485" fmla="*/ 1880696 h 3694083"/>
              <a:gd name="connsiteX486" fmla="*/ 5473747 w 6725852"/>
              <a:gd name="connsiteY486" fmla="*/ 1917064 h 3694083"/>
              <a:gd name="connsiteX487" fmla="*/ 5447770 w 6725852"/>
              <a:gd name="connsiteY487" fmla="*/ 1948237 h 3694083"/>
              <a:gd name="connsiteX488" fmla="*/ 5406206 w 6725852"/>
              <a:gd name="connsiteY488" fmla="*/ 1974214 h 3694083"/>
              <a:gd name="connsiteX489" fmla="*/ 5364643 w 6725852"/>
              <a:gd name="connsiteY489" fmla="*/ 1984605 h 3694083"/>
              <a:gd name="connsiteX490" fmla="*/ 5297102 w 6725852"/>
              <a:gd name="connsiteY490" fmla="*/ 2005387 h 3694083"/>
              <a:gd name="connsiteX491" fmla="*/ 5271124 w 6725852"/>
              <a:gd name="connsiteY491" fmla="*/ 2052146 h 3694083"/>
              <a:gd name="connsiteX492" fmla="*/ 5250343 w 6725852"/>
              <a:gd name="connsiteY492" fmla="*/ 2026169 h 3694083"/>
              <a:gd name="connsiteX493" fmla="*/ 5224365 w 6725852"/>
              <a:gd name="connsiteY493" fmla="*/ 2026169 h 3694083"/>
              <a:gd name="connsiteX494" fmla="*/ 5229561 w 6725852"/>
              <a:gd name="connsiteY494" fmla="*/ 2072928 h 3694083"/>
              <a:gd name="connsiteX495" fmla="*/ 5307493 w 6725852"/>
              <a:gd name="connsiteY495" fmla="*/ 2150859 h 3694083"/>
              <a:gd name="connsiteX496" fmla="*/ 5281515 w 6725852"/>
              <a:gd name="connsiteY496" fmla="*/ 2187228 h 3694083"/>
              <a:gd name="connsiteX497" fmla="*/ 5203584 w 6725852"/>
              <a:gd name="connsiteY497" fmla="*/ 2244378 h 3694083"/>
              <a:gd name="connsiteX498" fmla="*/ 5151629 w 6725852"/>
              <a:gd name="connsiteY498" fmla="*/ 2223596 h 3694083"/>
              <a:gd name="connsiteX499" fmla="*/ 5115261 w 6725852"/>
              <a:gd name="connsiteY499" fmla="*/ 2166446 h 3694083"/>
              <a:gd name="connsiteX500" fmla="*/ 5104870 w 6725852"/>
              <a:gd name="connsiteY500" fmla="*/ 2218400 h 3694083"/>
              <a:gd name="connsiteX501" fmla="*/ 5146434 w 6725852"/>
              <a:gd name="connsiteY501" fmla="*/ 2296332 h 3694083"/>
              <a:gd name="connsiteX502" fmla="*/ 5198388 w 6725852"/>
              <a:gd name="connsiteY502" fmla="*/ 2389850 h 3694083"/>
              <a:gd name="connsiteX503" fmla="*/ 5193193 w 6725852"/>
              <a:gd name="connsiteY503" fmla="*/ 2426219 h 3694083"/>
              <a:gd name="connsiteX504" fmla="*/ 5208779 w 6725852"/>
              <a:gd name="connsiteY504" fmla="*/ 2498955 h 3694083"/>
              <a:gd name="connsiteX505" fmla="*/ 5162020 w 6725852"/>
              <a:gd name="connsiteY505" fmla="*/ 2488564 h 3694083"/>
              <a:gd name="connsiteX506" fmla="*/ 5089284 w 6725852"/>
              <a:gd name="connsiteY506" fmla="*/ 2436609 h 3694083"/>
              <a:gd name="connsiteX507" fmla="*/ 5026938 w 6725852"/>
              <a:gd name="connsiteY507" fmla="*/ 2348287 h 3694083"/>
              <a:gd name="connsiteX508" fmla="*/ 4980179 w 6725852"/>
              <a:gd name="connsiteY508" fmla="*/ 2280746 h 3694083"/>
              <a:gd name="connsiteX509" fmla="*/ 5021743 w 6725852"/>
              <a:gd name="connsiteY509" fmla="*/ 2265159 h 3694083"/>
              <a:gd name="connsiteX510" fmla="*/ 5047720 w 6725852"/>
              <a:gd name="connsiteY510" fmla="*/ 2291137 h 3694083"/>
              <a:gd name="connsiteX511" fmla="*/ 5130847 w 6725852"/>
              <a:gd name="connsiteY511" fmla="*/ 2379459 h 3694083"/>
              <a:gd name="connsiteX512" fmla="*/ 5125652 w 6725852"/>
              <a:gd name="connsiteY512" fmla="*/ 2363873 h 3694083"/>
              <a:gd name="connsiteX513" fmla="*/ 5115261 w 6725852"/>
              <a:gd name="connsiteY513" fmla="*/ 2327505 h 3694083"/>
              <a:gd name="connsiteX514" fmla="*/ 5120456 w 6725852"/>
              <a:gd name="connsiteY514" fmla="*/ 2317114 h 3694083"/>
              <a:gd name="connsiteX515" fmla="*/ 5078893 w 6725852"/>
              <a:gd name="connsiteY515" fmla="*/ 2244378 h 3694083"/>
              <a:gd name="connsiteX516" fmla="*/ 5058111 w 6725852"/>
              <a:gd name="connsiteY516" fmla="*/ 2202814 h 3694083"/>
              <a:gd name="connsiteX517" fmla="*/ 5052915 w 6725852"/>
              <a:gd name="connsiteY517" fmla="*/ 2176837 h 3694083"/>
              <a:gd name="connsiteX518" fmla="*/ 5042524 w 6725852"/>
              <a:gd name="connsiteY518" fmla="*/ 2150859 h 3694083"/>
              <a:gd name="connsiteX519" fmla="*/ 5042524 w 6725852"/>
              <a:gd name="connsiteY519" fmla="*/ 2130078 h 3694083"/>
              <a:gd name="connsiteX520" fmla="*/ 5000961 w 6725852"/>
              <a:gd name="connsiteY520" fmla="*/ 2145664 h 3694083"/>
              <a:gd name="connsiteX521" fmla="*/ 4985374 w 6725852"/>
              <a:gd name="connsiteY521" fmla="*/ 2140469 h 3694083"/>
              <a:gd name="connsiteX522" fmla="*/ 4974984 w 6725852"/>
              <a:gd name="connsiteY522" fmla="*/ 2114491 h 3694083"/>
              <a:gd name="connsiteX523" fmla="*/ 4964593 w 6725852"/>
              <a:gd name="connsiteY523" fmla="*/ 2083319 h 3694083"/>
              <a:gd name="connsiteX524" fmla="*/ 4964593 w 6725852"/>
              <a:gd name="connsiteY524" fmla="*/ 2062537 h 3694083"/>
              <a:gd name="connsiteX525" fmla="*/ 4943811 w 6725852"/>
              <a:gd name="connsiteY525" fmla="*/ 2036559 h 3694083"/>
              <a:gd name="connsiteX526" fmla="*/ 4933420 w 6725852"/>
              <a:gd name="connsiteY526" fmla="*/ 1994996 h 3694083"/>
              <a:gd name="connsiteX527" fmla="*/ 4907443 w 6725852"/>
              <a:gd name="connsiteY527" fmla="*/ 2020973 h 3694083"/>
              <a:gd name="connsiteX528" fmla="*/ 4860684 w 6725852"/>
              <a:gd name="connsiteY528" fmla="*/ 2020973 h 3694083"/>
              <a:gd name="connsiteX529" fmla="*/ 4845097 w 6725852"/>
              <a:gd name="connsiteY529" fmla="*/ 2052146 h 3694083"/>
              <a:gd name="connsiteX530" fmla="*/ 4741188 w 6725852"/>
              <a:gd name="connsiteY530" fmla="*/ 2140469 h 3694083"/>
              <a:gd name="connsiteX531" fmla="*/ 4730797 w 6725852"/>
              <a:gd name="connsiteY531" fmla="*/ 2249573 h 3694083"/>
              <a:gd name="connsiteX532" fmla="*/ 4756774 w 6725852"/>
              <a:gd name="connsiteY532" fmla="*/ 2306723 h 3694083"/>
              <a:gd name="connsiteX533" fmla="*/ 4725602 w 6725852"/>
              <a:gd name="connsiteY533" fmla="*/ 2337896 h 3694083"/>
              <a:gd name="connsiteX534" fmla="*/ 4715211 w 6725852"/>
              <a:gd name="connsiteY534" fmla="*/ 2259964 h 3694083"/>
              <a:gd name="connsiteX535" fmla="*/ 4668452 w 6725852"/>
              <a:gd name="connsiteY535" fmla="*/ 2296332 h 3694083"/>
              <a:gd name="connsiteX536" fmla="*/ 4652865 w 6725852"/>
              <a:gd name="connsiteY536" fmla="*/ 2265159 h 3694083"/>
              <a:gd name="connsiteX537" fmla="*/ 4616497 w 6725852"/>
              <a:gd name="connsiteY537" fmla="*/ 2192423 h 3694083"/>
              <a:gd name="connsiteX538" fmla="*/ 4569738 w 6725852"/>
              <a:gd name="connsiteY538" fmla="*/ 2067732 h 3694083"/>
              <a:gd name="connsiteX539" fmla="*/ 4517784 w 6725852"/>
              <a:gd name="connsiteY539" fmla="*/ 2036559 h 3694083"/>
              <a:gd name="connsiteX540" fmla="*/ 4502197 w 6725852"/>
              <a:gd name="connsiteY540" fmla="*/ 1984605 h 3694083"/>
              <a:gd name="connsiteX541" fmla="*/ 4497002 w 6725852"/>
              <a:gd name="connsiteY541" fmla="*/ 1984605 h 3694083"/>
              <a:gd name="connsiteX542" fmla="*/ 4476220 w 6725852"/>
              <a:gd name="connsiteY542" fmla="*/ 1953432 h 3694083"/>
              <a:gd name="connsiteX543" fmla="*/ 4356724 w 6725852"/>
              <a:gd name="connsiteY543" fmla="*/ 1948237 h 3694083"/>
              <a:gd name="connsiteX544" fmla="*/ 4309965 w 6725852"/>
              <a:gd name="connsiteY544" fmla="*/ 1948237 h 3694083"/>
              <a:gd name="connsiteX545" fmla="*/ 4263206 w 6725852"/>
              <a:gd name="connsiteY545" fmla="*/ 1922259 h 3694083"/>
              <a:gd name="connsiteX546" fmla="*/ 4185274 w 6725852"/>
              <a:gd name="connsiteY546" fmla="*/ 1870305 h 3694083"/>
              <a:gd name="connsiteX547" fmla="*/ 4128124 w 6725852"/>
              <a:gd name="connsiteY547" fmla="*/ 1844328 h 3694083"/>
              <a:gd name="connsiteX548" fmla="*/ 4185274 w 6725852"/>
              <a:gd name="connsiteY548" fmla="*/ 1932650 h 3694083"/>
              <a:gd name="connsiteX549" fmla="*/ 4226838 w 6725852"/>
              <a:gd name="connsiteY549" fmla="*/ 1969019 h 3694083"/>
              <a:gd name="connsiteX550" fmla="*/ 4252815 w 6725852"/>
              <a:gd name="connsiteY550" fmla="*/ 1932650 h 3694083"/>
              <a:gd name="connsiteX551" fmla="*/ 4367115 w 6725852"/>
              <a:gd name="connsiteY551" fmla="*/ 2010582 h 3694083"/>
              <a:gd name="connsiteX552" fmla="*/ 4299574 w 6725852"/>
              <a:gd name="connsiteY552" fmla="*/ 2083319 h 3694083"/>
              <a:gd name="connsiteX553" fmla="*/ 4247620 w 6725852"/>
              <a:gd name="connsiteY553" fmla="*/ 2135273 h 3694083"/>
              <a:gd name="connsiteX554" fmla="*/ 4190470 w 6725852"/>
              <a:gd name="connsiteY554" fmla="*/ 2161250 h 3694083"/>
              <a:gd name="connsiteX555" fmla="*/ 4112538 w 6725852"/>
              <a:gd name="connsiteY555" fmla="*/ 2182032 h 3694083"/>
              <a:gd name="connsiteX556" fmla="*/ 4048808 w 6725852"/>
              <a:gd name="connsiteY556" fmla="*/ 2195689 h 3694083"/>
              <a:gd name="connsiteX557" fmla="*/ 4057513 w 6725852"/>
              <a:gd name="connsiteY557" fmla="*/ 2208746 h 3694083"/>
              <a:gd name="connsiteX558" fmla="*/ 4062108 w 6725852"/>
              <a:gd name="connsiteY558" fmla="*/ 2240911 h 3694083"/>
              <a:gd name="connsiteX559" fmla="*/ 4190768 w 6725852"/>
              <a:gd name="connsiteY559" fmla="*/ 2204151 h 3694083"/>
              <a:gd name="connsiteX560" fmla="*/ 4209148 w 6725852"/>
              <a:gd name="connsiteY560" fmla="*/ 2254696 h 3694083"/>
              <a:gd name="connsiteX561" fmla="*/ 4172388 w 6725852"/>
              <a:gd name="connsiteY561" fmla="*/ 2314431 h 3694083"/>
              <a:gd name="connsiteX562" fmla="*/ 4121843 w 6725852"/>
              <a:gd name="connsiteY562" fmla="*/ 2401735 h 3694083"/>
              <a:gd name="connsiteX563" fmla="*/ 4052918 w 6725852"/>
              <a:gd name="connsiteY563" fmla="*/ 2452280 h 3694083"/>
              <a:gd name="connsiteX564" fmla="*/ 4002374 w 6725852"/>
              <a:gd name="connsiteY564" fmla="*/ 2512015 h 3694083"/>
              <a:gd name="connsiteX565" fmla="*/ 3970209 w 6725852"/>
              <a:gd name="connsiteY565" fmla="*/ 2548774 h 3694083"/>
              <a:gd name="connsiteX566" fmla="*/ 3997779 w 6725852"/>
              <a:gd name="connsiteY566" fmla="*/ 2576344 h 3694083"/>
              <a:gd name="connsiteX567" fmla="*/ 3983994 w 6725852"/>
              <a:gd name="connsiteY567" fmla="*/ 2603914 h 3694083"/>
              <a:gd name="connsiteX568" fmla="*/ 4016159 w 6725852"/>
              <a:gd name="connsiteY568" fmla="*/ 2654459 h 3694083"/>
              <a:gd name="connsiteX569" fmla="*/ 4016159 w 6725852"/>
              <a:gd name="connsiteY569" fmla="*/ 2691219 h 3694083"/>
              <a:gd name="connsiteX570" fmla="*/ 4002374 w 6725852"/>
              <a:gd name="connsiteY570" fmla="*/ 2783118 h 3694083"/>
              <a:gd name="connsiteX571" fmla="*/ 3933449 w 6725852"/>
              <a:gd name="connsiteY571" fmla="*/ 2815283 h 3694083"/>
              <a:gd name="connsiteX572" fmla="*/ 3919664 w 6725852"/>
              <a:gd name="connsiteY572" fmla="*/ 2902587 h 3694083"/>
              <a:gd name="connsiteX573" fmla="*/ 3905879 w 6725852"/>
              <a:gd name="connsiteY573" fmla="*/ 2943942 h 3694083"/>
              <a:gd name="connsiteX574" fmla="*/ 3878309 w 6725852"/>
              <a:gd name="connsiteY574" fmla="*/ 2957727 h 3694083"/>
              <a:gd name="connsiteX575" fmla="*/ 3850740 w 6725852"/>
              <a:gd name="connsiteY575" fmla="*/ 3035842 h 3694083"/>
              <a:gd name="connsiteX576" fmla="*/ 3781815 w 6725852"/>
              <a:gd name="connsiteY576" fmla="*/ 3132336 h 3694083"/>
              <a:gd name="connsiteX577" fmla="*/ 3662346 w 6725852"/>
              <a:gd name="connsiteY577" fmla="*/ 3178286 h 3694083"/>
              <a:gd name="connsiteX578" fmla="*/ 3588826 w 6725852"/>
              <a:gd name="connsiteY578" fmla="*/ 3136931 h 3694083"/>
              <a:gd name="connsiteX579" fmla="*/ 3602611 w 6725852"/>
              <a:gd name="connsiteY579" fmla="*/ 3100171 h 3694083"/>
              <a:gd name="connsiteX580" fmla="*/ 3593421 w 6725852"/>
              <a:gd name="connsiteY580" fmla="*/ 3068007 h 3694083"/>
              <a:gd name="connsiteX581" fmla="*/ 3579636 w 6725852"/>
              <a:gd name="connsiteY581" fmla="*/ 3040437 h 3694083"/>
              <a:gd name="connsiteX582" fmla="*/ 3561256 w 6725852"/>
              <a:gd name="connsiteY582" fmla="*/ 3012867 h 3694083"/>
              <a:gd name="connsiteX583" fmla="*/ 3542876 w 6725852"/>
              <a:gd name="connsiteY583" fmla="*/ 2980702 h 3694083"/>
              <a:gd name="connsiteX584" fmla="*/ 3533686 w 6725852"/>
              <a:gd name="connsiteY584" fmla="*/ 2948537 h 3694083"/>
              <a:gd name="connsiteX585" fmla="*/ 3533686 w 6725852"/>
              <a:gd name="connsiteY585" fmla="*/ 2897993 h 3694083"/>
              <a:gd name="connsiteX586" fmla="*/ 3483142 w 6725852"/>
              <a:gd name="connsiteY586" fmla="*/ 2824473 h 3694083"/>
              <a:gd name="connsiteX587" fmla="*/ 3478547 w 6725852"/>
              <a:gd name="connsiteY587" fmla="*/ 2801498 h 3694083"/>
              <a:gd name="connsiteX588" fmla="*/ 3478547 w 6725852"/>
              <a:gd name="connsiteY588" fmla="*/ 2755548 h 3694083"/>
              <a:gd name="connsiteX589" fmla="*/ 3492332 w 6725852"/>
              <a:gd name="connsiteY589" fmla="*/ 2705004 h 3694083"/>
              <a:gd name="connsiteX590" fmla="*/ 3524496 w 6725852"/>
              <a:gd name="connsiteY590" fmla="*/ 2677434 h 3694083"/>
              <a:gd name="connsiteX591" fmla="*/ 3524496 w 6725852"/>
              <a:gd name="connsiteY591" fmla="*/ 2663649 h 3694083"/>
              <a:gd name="connsiteX592" fmla="*/ 3496927 w 6725852"/>
              <a:gd name="connsiteY592" fmla="*/ 2636079 h 3694083"/>
              <a:gd name="connsiteX593" fmla="*/ 3510711 w 6725852"/>
              <a:gd name="connsiteY593" fmla="*/ 2594724 h 3694083"/>
              <a:gd name="connsiteX594" fmla="*/ 3437192 w 6725852"/>
              <a:gd name="connsiteY594" fmla="*/ 2479850 h 3694083"/>
              <a:gd name="connsiteX595" fmla="*/ 3423407 w 6725852"/>
              <a:gd name="connsiteY595" fmla="*/ 2466065 h 3694083"/>
              <a:gd name="connsiteX596" fmla="*/ 3446382 w 6725852"/>
              <a:gd name="connsiteY596" fmla="*/ 2397140 h 3694083"/>
              <a:gd name="connsiteX597" fmla="*/ 3423407 w 6725852"/>
              <a:gd name="connsiteY597" fmla="*/ 2378760 h 3694083"/>
              <a:gd name="connsiteX598" fmla="*/ 3414217 w 6725852"/>
              <a:gd name="connsiteY598" fmla="*/ 2364975 h 3694083"/>
              <a:gd name="connsiteX599" fmla="*/ 3382052 w 6725852"/>
              <a:gd name="connsiteY599" fmla="*/ 2364975 h 3694083"/>
              <a:gd name="connsiteX600" fmla="*/ 3354482 w 6725852"/>
              <a:gd name="connsiteY600" fmla="*/ 2337406 h 3694083"/>
              <a:gd name="connsiteX601" fmla="*/ 3331507 w 6725852"/>
              <a:gd name="connsiteY601" fmla="*/ 2319026 h 3694083"/>
              <a:gd name="connsiteX602" fmla="*/ 3248798 w 6725852"/>
              <a:gd name="connsiteY602" fmla="*/ 2364975 h 3694083"/>
              <a:gd name="connsiteX603" fmla="*/ 3221228 w 6725852"/>
              <a:gd name="connsiteY603" fmla="*/ 2351190 h 3694083"/>
              <a:gd name="connsiteX604" fmla="*/ 3152303 w 6725852"/>
              <a:gd name="connsiteY604" fmla="*/ 2369570 h 3694083"/>
              <a:gd name="connsiteX605" fmla="*/ 3115544 w 6725852"/>
              <a:gd name="connsiteY605" fmla="*/ 2369570 h 3694083"/>
              <a:gd name="connsiteX606" fmla="*/ 3060404 w 6725852"/>
              <a:gd name="connsiteY606" fmla="*/ 2323621 h 3694083"/>
              <a:gd name="connsiteX607" fmla="*/ 3032834 w 6725852"/>
              <a:gd name="connsiteY607" fmla="*/ 2314431 h 3694083"/>
              <a:gd name="connsiteX608" fmla="*/ 3014454 w 6725852"/>
              <a:gd name="connsiteY608" fmla="*/ 2300646 h 3694083"/>
              <a:gd name="connsiteX609" fmla="*/ 3028239 w 6725852"/>
              <a:gd name="connsiteY609" fmla="*/ 2273076 h 3694083"/>
              <a:gd name="connsiteX610" fmla="*/ 2986884 w 6725852"/>
              <a:gd name="connsiteY610" fmla="*/ 2231721 h 3694083"/>
              <a:gd name="connsiteX611" fmla="*/ 2959314 w 6725852"/>
              <a:gd name="connsiteY611" fmla="*/ 2181176 h 3694083"/>
              <a:gd name="connsiteX612" fmla="*/ 2959314 w 6725852"/>
              <a:gd name="connsiteY612" fmla="*/ 2162797 h 3694083"/>
              <a:gd name="connsiteX613" fmla="*/ 2973099 w 6725852"/>
              <a:gd name="connsiteY613" fmla="*/ 2112252 h 3694083"/>
              <a:gd name="connsiteX614" fmla="*/ 2950125 w 6725852"/>
              <a:gd name="connsiteY614" fmla="*/ 2052517 h 3694083"/>
              <a:gd name="connsiteX615" fmla="*/ 3028239 w 6725852"/>
              <a:gd name="connsiteY615" fmla="*/ 1882503 h 3694083"/>
              <a:gd name="connsiteX616" fmla="*/ 3060404 w 6725852"/>
              <a:gd name="connsiteY616" fmla="*/ 1882503 h 3694083"/>
              <a:gd name="connsiteX617" fmla="*/ 3092569 w 6725852"/>
              <a:gd name="connsiteY617" fmla="*/ 1859528 h 3694083"/>
              <a:gd name="connsiteX618" fmla="*/ 3092569 w 6725852"/>
              <a:gd name="connsiteY618" fmla="*/ 1827363 h 3694083"/>
              <a:gd name="connsiteX619" fmla="*/ 3087974 w 6725852"/>
              <a:gd name="connsiteY619" fmla="*/ 1790604 h 3694083"/>
              <a:gd name="connsiteX620" fmla="*/ 3124734 w 6725852"/>
              <a:gd name="connsiteY620" fmla="*/ 1763034 h 3694083"/>
              <a:gd name="connsiteX621" fmla="*/ 3152303 w 6725852"/>
              <a:gd name="connsiteY621" fmla="*/ 1749249 h 3694083"/>
              <a:gd name="connsiteX622" fmla="*/ 3158911 w 6725852"/>
              <a:gd name="connsiteY622" fmla="*/ 1738236 h 3694083"/>
              <a:gd name="connsiteX623" fmla="*/ 3151379 w 6725852"/>
              <a:gd name="connsiteY623" fmla="*/ 1735223 h 3694083"/>
              <a:gd name="connsiteX624" fmla="*/ 3130597 w 6725852"/>
              <a:gd name="connsiteY624" fmla="*/ 1688464 h 3694083"/>
              <a:gd name="connsiteX625" fmla="*/ 3099424 w 6725852"/>
              <a:gd name="connsiteY625" fmla="*/ 1688464 h 3694083"/>
              <a:gd name="connsiteX626" fmla="*/ 3109815 w 6725852"/>
              <a:gd name="connsiteY626" fmla="*/ 1657291 h 3694083"/>
              <a:gd name="connsiteX627" fmla="*/ 3073447 w 6725852"/>
              <a:gd name="connsiteY627" fmla="*/ 1646900 h 3694083"/>
              <a:gd name="connsiteX628" fmla="*/ 3109815 w 6725852"/>
              <a:gd name="connsiteY628" fmla="*/ 1620923 h 3694083"/>
              <a:gd name="connsiteX629" fmla="*/ 3089034 w 6725852"/>
              <a:gd name="connsiteY629" fmla="*/ 1527405 h 3694083"/>
              <a:gd name="connsiteX630" fmla="*/ 3115011 w 6725852"/>
              <a:gd name="connsiteY630" fmla="*/ 1506623 h 3694083"/>
              <a:gd name="connsiteX631" fmla="*/ 3229311 w 6725852"/>
              <a:gd name="connsiteY631" fmla="*/ 1532600 h 3694083"/>
              <a:gd name="connsiteX632" fmla="*/ 3239702 w 6725852"/>
              <a:gd name="connsiteY632" fmla="*/ 1501428 h 3694083"/>
              <a:gd name="connsiteX633" fmla="*/ 3239702 w 6725852"/>
              <a:gd name="connsiteY633" fmla="*/ 1459864 h 3694083"/>
              <a:gd name="connsiteX634" fmla="*/ 3224115 w 6725852"/>
              <a:gd name="connsiteY634" fmla="*/ 1428691 h 3694083"/>
              <a:gd name="connsiteX635" fmla="*/ 3234506 w 6725852"/>
              <a:gd name="connsiteY635" fmla="*/ 1418300 h 3694083"/>
              <a:gd name="connsiteX636" fmla="*/ 3198138 w 6725852"/>
              <a:gd name="connsiteY636" fmla="*/ 1418300 h 3694083"/>
              <a:gd name="connsiteX637" fmla="*/ 3187747 w 6725852"/>
              <a:gd name="connsiteY637" fmla="*/ 1402714 h 3694083"/>
              <a:gd name="connsiteX638" fmla="*/ 3187747 w 6725852"/>
              <a:gd name="connsiteY638" fmla="*/ 1381932 h 3694083"/>
              <a:gd name="connsiteX639" fmla="*/ 3239702 w 6725852"/>
              <a:gd name="connsiteY639" fmla="*/ 1392323 h 3694083"/>
              <a:gd name="connsiteX640" fmla="*/ 3213724 w 6725852"/>
              <a:gd name="connsiteY640" fmla="*/ 1361150 h 3694083"/>
              <a:gd name="connsiteX641" fmla="*/ 3276070 w 6725852"/>
              <a:gd name="connsiteY641" fmla="*/ 1361150 h 3694083"/>
              <a:gd name="connsiteX642" fmla="*/ 3322829 w 6725852"/>
              <a:gd name="connsiteY642" fmla="*/ 1278023 h 3694083"/>
              <a:gd name="connsiteX643" fmla="*/ 3400761 w 6725852"/>
              <a:gd name="connsiteY643" fmla="*/ 1226069 h 3694083"/>
              <a:gd name="connsiteX644" fmla="*/ 3411152 w 6725852"/>
              <a:gd name="connsiteY644" fmla="*/ 1168919 h 3694083"/>
              <a:gd name="connsiteX645" fmla="*/ 3411152 w 6725852"/>
              <a:gd name="connsiteY645" fmla="*/ 1122159 h 3694083"/>
              <a:gd name="connsiteX646" fmla="*/ 3442324 w 6725852"/>
              <a:gd name="connsiteY646" fmla="*/ 1090987 h 3694083"/>
              <a:gd name="connsiteX647" fmla="*/ 3463106 w 6725852"/>
              <a:gd name="connsiteY647" fmla="*/ 1101378 h 3694083"/>
              <a:gd name="connsiteX648" fmla="*/ 3467791 w 6725852"/>
              <a:gd name="connsiteY648" fmla="*/ 1109811 h 3694083"/>
              <a:gd name="connsiteX649" fmla="*/ 3468302 w 6725852"/>
              <a:gd name="connsiteY649" fmla="*/ 1116964 h 3694083"/>
              <a:gd name="connsiteX650" fmla="*/ 3468302 w 6725852"/>
              <a:gd name="connsiteY650" fmla="*/ 1148137 h 3694083"/>
              <a:gd name="connsiteX651" fmla="*/ 3473240 w 6725852"/>
              <a:gd name="connsiteY651" fmla="*/ 1153898 h 3694083"/>
              <a:gd name="connsiteX652" fmla="*/ 3431934 w 6725852"/>
              <a:gd name="connsiteY652" fmla="*/ 1168919 h 3694083"/>
              <a:gd name="connsiteX653" fmla="*/ 3447520 w 6725852"/>
              <a:gd name="connsiteY653" fmla="*/ 1210482 h 3694083"/>
              <a:gd name="connsiteX654" fmla="*/ 3504670 w 6725852"/>
              <a:gd name="connsiteY654" fmla="*/ 1189700 h 3694083"/>
              <a:gd name="connsiteX655" fmla="*/ 3572211 w 6725852"/>
              <a:gd name="connsiteY655" fmla="*/ 1184505 h 3694083"/>
              <a:gd name="connsiteX656" fmla="*/ 3639752 w 6725852"/>
              <a:gd name="connsiteY656" fmla="*/ 1184505 h 3694083"/>
              <a:gd name="connsiteX657" fmla="*/ 3655338 w 6725852"/>
              <a:gd name="connsiteY657" fmla="*/ 1090987 h 3694083"/>
              <a:gd name="connsiteX658" fmla="*/ 3712488 w 6725852"/>
              <a:gd name="connsiteY658" fmla="*/ 1106573 h 3694083"/>
              <a:gd name="connsiteX659" fmla="*/ 3707293 w 6725852"/>
              <a:gd name="connsiteY659" fmla="*/ 1059814 h 3694083"/>
              <a:gd name="connsiteX660" fmla="*/ 3655338 w 6725852"/>
              <a:gd name="connsiteY660" fmla="*/ 1075400 h 3694083"/>
              <a:gd name="connsiteX661" fmla="*/ 3676120 w 6725852"/>
              <a:gd name="connsiteY661" fmla="*/ 1023446 h 3694083"/>
              <a:gd name="connsiteX662" fmla="*/ 3790420 w 6725852"/>
              <a:gd name="connsiteY662" fmla="*/ 1007859 h 3694083"/>
              <a:gd name="connsiteX663" fmla="*/ 3806006 w 6725852"/>
              <a:gd name="connsiteY663" fmla="*/ 1007859 h 3694083"/>
              <a:gd name="connsiteX664" fmla="*/ 3780029 w 6725852"/>
              <a:gd name="connsiteY664" fmla="*/ 976687 h 3694083"/>
              <a:gd name="connsiteX665" fmla="*/ 3676120 w 6725852"/>
              <a:gd name="connsiteY665" fmla="*/ 1007859 h 3694083"/>
              <a:gd name="connsiteX666" fmla="*/ 3655338 w 6725852"/>
              <a:gd name="connsiteY666" fmla="*/ 971491 h 3694083"/>
              <a:gd name="connsiteX667" fmla="*/ 3644947 w 6725852"/>
              <a:gd name="connsiteY667" fmla="*/ 929928 h 3694083"/>
              <a:gd name="connsiteX668" fmla="*/ 3644947 w 6725852"/>
              <a:gd name="connsiteY668" fmla="*/ 903950 h 3694083"/>
              <a:gd name="connsiteX669" fmla="*/ 3655338 w 6725852"/>
              <a:gd name="connsiteY669" fmla="*/ 883169 h 3694083"/>
              <a:gd name="connsiteX670" fmla="*/ 3696902 w 6725852"/>
              <a:gd name="connsiteY670" fmla="*/ 820823 h 3694083"/>
              <a:gd name="connsiteX671" fmla="*/ 3722879 w 6725852"/>
              <a:gd name="connsiteY671" fmla="*/ 768869 h 3694083"/>
              <a:gd name="connsiteX672" fmla="*/ 3676120 w 6725852"/>
              <a:gd name="connsiteY672" fmla="*/ 763673 h 3694083"/>
              <a:gd name="connsiteX673" fmla="*/ 3660534 w 6725852"/>
              <a:gd name="connsiteY673" fmla="*/ 800041 h 3694083"/>
              <a:gd name="connsiteX674" fmla="*/ 3639752 w 6725852"/>
              <a:gd name="connsiteY674" fmla="*/ 831214 h 3694083"/>
              <a:gd name="connsiteX675" fmla="*/ 3598188 w 6725852"/>
              <a:gd name="connsiteY675" fmla="*/ 862387 h 3694083"/>
              <a:gd name="connsiteX676" fmla="*/ 3598188 w 6725852"/>
              <a:gd name="connsiteY676" fmla="*/ 976687 h 3694083"/>
              <a:gd name="connsiteX677" fmla="*/ 3608579 w 6725852"/>
              <a:gd name="connsiteY677" fmla="*/ 1018250 h 3694083"/>
              <a:gd name="connsiteX678" fmla="*/ 3577406 w 6725852"/>
              <a:gd name="connsiteY678" fmla="*/ 1049423 h 3694083"/>
              <a:gd name="connsiteX679" fmla="*/ 3572211 w 6725852"/>
              <a:gd name="connsiteY679" fmla="*/ 1111769 h 3694083"/>
              <a:gd name="connsiteX680" fmla="*/ 3546234 w 6725852"/>
              <a:gd name="connsiteY680" fmla="*/ 1148137 h 3694083"/>
              <a:gd name="connsiteX681" fmla="*/ 3499474 w 6725852"/>
              <a:gd name="connsiteY681" fmla="*/ 1184505 h 3694083"/>
              <a:gd name="connsiteX682" fmla="*/ 3473240 w 6725852"/>
              <a:gd name="connsiteY682" fmla="*/ 1153898 h 3694083"/>
              <a:gd name="connsiteX683" fmla="*/ 3489084 w 6725852"/>
              <a:gd name="connsiteY683" fmla="*/ 1148137 h 3694083"/>
              <a:gd name="connsiteX684" fmla="*/ 3467791 w 6725852"/>
              <a:gd name="connsiteY684" fmla="*/ 1109811 h 3694083"/>
              <a:gd name="connsiteX685" fmla="*/ 3463106 w 6725852"/>
              <a:gd name="connsiteY685" fmla="*/ 1044228 h 3694083"/>
              <a:gd name="connsiteX686" fmla="*/ 3390370 w 6725852"/>
              <a:gd name="connsiteY686" fmla="*/ 1101378 h 3694083"/>
              <a:gd name="connsiteX687" fmla="*/ 3338415 w 6725852"/>
              <a:gd name="connsiteY687" fmla="*/ 1065009 h 3694083"/>
              <a:gd name="connsiteX688" fmla="*/ 3348806 w 6725852"/>
              <a:gd name="connsiteY688" fmla="*/ 1018250 h 3694083"/>
              <a:gd name="connsiteX689" fmla="*/ 3348806 w 6725852"/>
              <a:gd name="connsiteY689" fmla="*/ 940319 h 3694083"/>
              <a:gd name="connsiteX690" fmla="*/ 3354002 w 6725852"/>
              <a:gd name="connsiteY690" fmla="*/ 914341 h 3694083"/>
              <a:gd name="connsiteX691" fmla="*/ 3379979 w 6725852"/>
              <a:gd name="connsiteY691" fmla="*/ 857191 h 3694083"/>
              <a:gd name="connsiteX692" fmla="*/ 3421543 w 6725852"/>
              <a:gd name="connsiteY692" fmla="*/ 862387 h 3694083"/>
              <a:gd name="connsiteX693" fmla="*/ 3494279 w 6725852"/>
              <a:gd name="connsiteY693" fmla="*/ 779259 h 3694083"/>
              <a:gd name="connsiteX694" fmla="*/ 3489084 w 6725852"/>
              <a:gd name="connsiteY694" fmla="*/ 737696 h 3694083"/>
              <a:gd name="connsiteX695" fmla="*/ 3535843 w 6725852"/>
              <a:gd name="connsiteY695" fmla="*/ 701328 h 3694083"/>
              <a:gd name="connsiteX696" fmla="*/ 3473497 w 6725852"/>
              <a:gd name="connsiteY696" fmla="*/ 685741 h 3694083"/>
              <a:gd name="connsiteX697" fmla="*/ 3541038 w 6725852"/>
              <a:gd name="connsiteY697" fmla="*/ 644178 h 3694083"/>
              <a:gd name="connsiteX698" fmla="*/ 3603384 w 6725852"/>
              <a:gd name="connsiteY698" fmla="*/ 607809 h 3694083"/>
              <a:gd name="connsiteX699" fmla="*/ 3655338 w 6725852"/>
              <a:gd name="connsiteY699" fmla="*/ 597419 h 3694083"/>
              <a:gd name="connsiteX700" fmla="*/ 3748856 w 6725852"/>
              <a:gd name="connsiteY700" fmla="*/ 576637 h 3694083"/>
              <a:gd name="connsiteX701" fmla="*/ 3837179 w 6725852"/>
              <a:gd name="connsiteY701" fmla="*/ 592223 h 3694083"/>
              <a:gd name="connsiteX702" fmla="*/ 3806006 w 6725852"/>
              <a:gd name="connsiteY702" fmla="*/ 623396 h 3694083"/>
              <a:gd name="connsiteX703" fmla="*/ 3857961 w 6725852"/>
              <a:gd name="connsiteY703" fmla="*/ 618200 h 3694083"/>
              <a:gd name="connsiteX704" fmla="*/ 4034606 w 6725852"/>
              <a:gd name="connsiteY704" fmla="*/ 685741 h 3694083"/>
              <a:gd name="connsiteX705" fmla="*/ 3956674 w 6725852"/>
              <a:gd name="connsiteY705" fmla="*/ 763673 h 3694083"/>
              <a:gd name="connsiteX706" fmla="*/ 3857961 w 6725852"/>
              <a:gd name="connsiteY706" fmla="*/ 690937 h 3694083"/>
              <a:gd name="connsiteX707" fmla="*/ 3904720 w 6725852"/>
              <a:gd name="connsiteY707" fmla="*/ 779259 h 3694083"/>
              <a:gd name="connsiteX708" fmla="*/ 3904720 w 6725852"/>
              <a:gd name="connsiteY708" fmla="*/ 836409 h 3694083"/>
              <a:gd name="connsiteX709" fmla="*/ 3920306 w 6725852"/>
              <a:gd name="connsiteY709" fmla="*/ 836409 h 3694083"/>
              <a:gd name="connsiteX710" fmla="*/ 3946284 w 6725852"/>
              <a:gd name="connsiteY710" fmla="*/ 784455 h 3694083"/>
              <a:gd name="connsiteX711" fmla="*/ 3972261 w 6725852"/>
              <a:gd name="connsiteY711" fmla="*/ 815628 h 3694083"/>
              <a:gd name="connsiteX712" fmla="*/ 3972261 w 6725852"/>
              <a:gd name="connsiteY712" fmla="*/ 784455 h 3694083"/>
              <a:gd name="connsiteX713" fmla="*/ 3972261 w 6725852"/>
              <a:gd name="connsiteY713" fmla="*/ 763673 h 3694083"/>
              <a:gd name="connsiteX714" fmla="*/ 4039802 w 6725852"/>
              <a:gd name="connsiteY714" fmla="*/ 716914 h 3694083"/>
              <a:gd name="connsiteX715" fmla="*/ 4060584 w 6725852"/>
              <a:gd name="connsiteY715" fmla="*/ 716914 h 3694083"/>
              <a:gd name="connsiteX716" fmla="*/ 4060584 w 6725852"/>
              <a:gd name="connsiteY716" fmla="*/ 685741 h 3694083"/>
              <a:gd name="connsiteX717" fmla="*/ 4050193 w 6725852"/>
              <a:gd name="connsiteY717" fmla="*/ 649373 h 3694083"/>
              <a:gd name="connsiteX718" fmla="*/ 4112538 w 6725852"/>
              <a:gd name="connsiteY718" fmla="*/ 690937 h 3694083"/>
              <a:gd name="connsiteX719" fmla="*/ 4096952 w 6725852"/>
              <a:gd name="connsiteY719" fmla="*/ 711719 h 3694083"/>
              <a:gd name="connsiteX720" fmla="*/ 4242424 w 6725852"/>
              <a:gd name="connsiteY720" fmla="*/ 644178 h 3694083"/>
              <a:gd name="connsiteX721" fmla="*/ 4315161 w 6725852"/>
              <a:gd name="connsiteY721" fmla="*/ 659764 h 3694083"/>
              <a:gd name="connsiteX722" fmla="*/ 4346334 w 6725852"/>
              <a:gd name="connsiteY722" fmla="*/ 644178 h 3694083"/>
              <a:gd name="connsiteX723" fmla="*/ 4309965 w 6725852"/>
              <a:gd name="connsiteY723" fmla="*/ 618200 h 3694083"/>
              <a:gd name="connsiteX724" fmla="*/ 4335943 w 6725852"/>
              <a:gd name="connsiteY724" fmla="*/ 597419 h 3694083"/>
              <a:gd name="connsiteX725" fmla="*/ 4517784 w 6725852"/>
              <a:gd name="connsiteY725" fmla="*/ 664959 h 3694083"/>
              <a:gd name="connsiteX726" fmla="*/ 4471024 w 6725852"/>
              <a:gd name="connsiteY726" fmla="*/ 628591 h 3694083"/>
              <a:gd name="connsiteX727" fmla="*/ 4471024 w 6725852"/>
              <a:gd name="connsiteY727" fmla="*/ 581832 h 3694083"/>
              <a:gd name="connsiteX728" fmla="*/ 4528174 w 6725852"/>
              <a:gd name="connsiteY728" fmla="*/ 545464 h 3694083"/>
              <a:gd name="connsiteX729" fmla="*/ 4538565 w 6725852"/>
              <a:gd name="connsiteY729" fmla="*/ 488314 h 3694083"/>
              <a:gd name="connsiteX730" fmla="*/ 4590520 w 6725852"/>
              <a:gd name="connsiteY730" fmla="*/ 514291 h 3694083"/>
              <a:gd name="connsiteX731" fmla="*/ 4595715 w 6725852"/>
              <a:gd name="connsiteY731" fmla="*/ 550659 h 3694083"/>
              <a:gd name="connsiteX732" fmla="*/ 4616497 w 6725852"/>
              <a:gd name="connsiteY732" fmla="*/ 519487 h 3694083"/>
              <a:gd name="connsiteX733" fmla="*/ 4611302 w 6725852"/>
              <a:gd name="connsiteY733" fmla="*/ 498705 h 3694083"/>
              <a:gd name="connsiteX734" fmla="*/ 4652865 w 6725852"/>
              <a:gd name="connsiteY734" fmla="*/ 472728 h 3694083"/>
              <a:gd name="connsiteX735" fmla="*/ 4704820 w 6725852"/>
              <a:gd name="connsiteY735" fmla="*/ 509096 h 3694083"/>
              <a:gd name="connsiteX736" fmla="*/ 4751579 w 6725852"/>
              <a:gd name="connsiteY736" fmla="*/ 483119 h 3694083"/>
              <a:gd name="connsiteX737" fmla="*/ 4839902 w 6725852"/>
              <a:gd name="connsiteY737" fmla="*/ 477923 h 3694083"/>
              <a:gd name="connsiteX738" fmla="*/ 4808729 w 6725852"/>
              <a:gd name="connsiteY738" fmla="*/ 441555 h 3694083"/>
              <a:gd name="connsiteX739" fmla="*/ 4839902 w 6725852"/>
              <a:gd name="connsiteY739" fmla="*/ 405187 h 3694083"/>
              <a:gd name="connsiteX740" fmla="*/ 4923029 w 6725852"/>
              <a:gd name="connsiteY740" fmla="*/ 389600 h 3694083"/>
              <a:gd name="connsiteX741" fmla="*/ 4969788 w 6725852"/>
              <a:gd name="connsiteY741" fmla="*/ 363623 h 3694083"/>
              <a:gd name="connsiteX742" fmla="*/ 5032134 w 6725852"/>
              <a:gd name="connsiteY742" fmla="*/ 379209 h 3694083"/>
              <a:gd name="connsiteX743" fmla="*/ 5136043 w 6725852"/>
              <a:gd name="connsiteY743" fmla="*/ 342841 h 3694083"/>
              <a:gd name="connsiteX744" fmla="*/ 1871146 w 6725852"/>
              <a:gd name="connsiteY744" fmla="*/ 51350 h 3694083"/>
              <a:gd name="connsiteX745" fmla="*/ 1926902 w 6725852"/>
              <a:gd name="connsiteY745" fmla="*/ 62501 h 3694083"/>
              <a:gd name="connsiteX746" fmla="*/ 1971507 w 6725852"/>
              <a:gd name="connsiteY746" fmla="*/ 62501 h 3694083"/>
              <a:gd name="connsiteX747" fmla="*/ 2060717 w 6725852"/>
              <a:gd name="connsiteY747" fmla="*/ 62501 h 3694083"/>
              <a:gd name="connsiteX748" fmla="*/ 2116473 w 6725852"/>
              <a:gd name="connsiteY748" fmla="*/ 84803 h 3694083"/>
              <a:gd name="connsiteX749" fmla="*/ 2172229 w 6725852"/>
              <a:gd name="connsiteY749" fmla="*/ 95954 h 3694083"/>
              <a:gd name="connsiteX750" fmla="*/ 1971507 w 6725852"/>
              <a:gd name="connsiteY750" fmla="*/ 240920 h 3694083"/>
              <a:gd name="connsiteX751" fmla="*/ 1915751 w 6725852"/>
              <a:gd name="connsiteY751" fmla="*/ 263223 h 3694083"/>
              <a:gd name="connsiteX752" fmla="*/ 1893448 w 6725852"/>
              <a:gd name="connsiteY752" fmla="*/ 330130 h 3694083"/>
              <a:gd name="connsiteX753" fmla="*/ 1871146 w 6725852"/>
              <a:gd name="connsiteY753" fmla="*/ 330130 h 3694083"/>
              <a:gd name="connsiteX754" fmla="*/ 1826541 w 6725852"/>
              <a:gd name="connsiteY754" fmla="*/ 352432 h 3694083"/>
              <a:gd name="connsiteX755" fmla="*/ 1882297 w 6725852"/>
              <a:gd name="connsiteY755" fmla="*/ 374735 h 3694083"/>
              <a:gd name="connsiteX756" fmla="*/ 1781936 w 6725852"/>
              <a:gd name="connsiteY756" fmla="*/ 397037 h 3694083"/>
              <a:gd name="connsiteX757" fmla="*/ 1837692 w 6725852"/>
              <a:gd name="connsiteY757" fmla="*/ 441642 h 3694083"/>
              <a:gd name="connsiteX758" fmla="*/ 1793087 w 6725852"/>
              <a:gd name="connsiteY758" fmla="*/ 452793 h 3694083"/>
              <a:gd name="connsiteX759" fmla="*/ 1670424 w 6725852"/>
              <a:gd name="connsiteY759" fmla="*/ 463945 h 3694083"/>
              <a:gd name="connsiteX760" fmla="*/ 1859995 w 6725852"/>
              <a:gd name="connsiteY760" fmla="*/ 486247 h 3694083"/>
              <a:gd name="connsiteX761" fmla="*/ 1915751 w 6725852"/>
              <a:gd name="connsiteY761" fmla="*/ 542003 h 3694083"/>
              <a:gd name="connsiteX762" fmla="*/ 2016112 w 6725852"/>
              <a:gd name="connsiteY762" fmla="*/ 564306 h 3694083"/>
              <a:gd name="connsiteX763" fmla="*/ 2049565 w 6725852"/>
              <a:gd name="connsiteY763" fmla="*/ 675819 h 3694083"/>
              <a:gd name="connsiteX764" fmla="*/ 2183380 w 6725852"/>
              <a:gd name="connsiteY764" fmla="*/ 731574 h 3694083"/>
              <a:gd name="connsiteX765" fmla="*/ 2116473 w 6725852"/>
              <a:gd name="connsiteY765" fmla="*/ 787330 h 3694083"/>
              <a:gd name="connsiteX766" fmla="*/ 2116473 w 6725852"/>
              <a:gd name="connsiteY766" fmla="*/ 831935 h 3694083"/>
              <a:gd name="connsiteX767" fmla="*/ 2083019 w 6725852"/>
              <a:gd name="connsiteY767" fmla="*/ 798481 h 3694083"/>
              <a:gd name="connsiteX768" fmla="*/ 2071868 w 6725852"/>
              <a:gd name="connsiteY768" fmla="*/ 776179 h 3694083"/>
              <a:gd name="connsiteX769" fmla="*/ 2038414 w 6725852"/>
              <a:gd name="connsiteY769" fmla="*/ 798481 h 3694083"/>
              <a:gd name="connsiteX770" fmla="*/ 2127624 w 6725852"/>
              <a:gd name="connsiteY770" fmla="*/ 865389 h 3694083"/>
              <a:gd name="connsiteX771" fmla="*/ 2083019 w 6725852"/>
              <a:gd name="connsiteY771" fmla="*/ 932296 h 3694083"/>
              <a:gd name="connsiteX772" fmla="*/ 2027263 w 6725852"/>
              <a:gd name="connsiteY772" fmla="*/ 887691 h 3694083"/>
              <a:gd name="connsiteX773" fmla="*/ 2071868 w 6725852"/>
              <a:gd name="connsiteY773" fmla="*/ 932296 h 3694083"/>
              <a:gd name="connsiteX774" fmla="*/ 2016112 w 6725852"/>
              <a:gd name="connsiteY774" fmla="*/ 965750 h 3694083"/>
              <a:gd name="connsiteX775" fmla="*/ 1995668 w 6725852"/>
              <a:gd name="connsiteY775" fmla="*/ 949023 h 3694083"/>
              <a:gd name="connsiteX776" fmla="*/ 1993809 w 6725852"/>
              <a:gd name="connsiteY776" fmla="*/ 943447 h 3694083"/>
              <a:gd name="connsiteX777" fmla="*/ 1975222 w 6725852"/>
              <a:gd name="connsiteY777" fmla="*/ 932295 h 3694083"/>
              <a:gd name="connsiteX778" fmla="*/ 1893448 w 6725852"/>
              <a:gd name="connsiteY778" fmla="*/ 865389 h 3694083"/>
              <a:gd name="connsiteX779" fmla="*/ 1859995 w 6725852"/>
              <a:gd name="connsiteY779" fmla="*/ 843086 h 3694083"/>
              <a:gd name="connsiteX780" fmla="*/ 1893448 w 6725852"/>
              <a:gd name="connsiteY780" fmla="*/ 753876 h 3694083"/>
              <a:gd name="connsiteX781" fmla="*/ 1915751 w 6725852"/>
              <a:gd name="connsiteY781" fmla="*/ 709271 h 3694083"/>
              <a:gd name="connsiteX782" fmla="*/ 1893448 w 6725852"/>
              <a:gd name="connsiteY782" fmla="*/ 675819 h 3694083"/>
              <a:gd name="connsiteX783" fmla="*/ 1837692 w 6725852"/>
              <a:gd name="connsiteY783" fmla="*/ 642364 h 3694083"/>
              <a:gd name="connsiteX784" fmla="*/ 1815390 w 6725852"/>
              <a:gd name="connsiteY784" fmla="*/ 664667 h 3694083"/>
              <a:gd name="connsiteX785" fmla="*/ 1815390 w 6725852"/>
              <a:gd name="connsiteY785" fmla="*/ 709271 h 3694083"/>
              <a:gd name="connsiteX786" fmla="*/ 1759634 w 6725852"/>
              <a:gd name="connsiteY786" fmla="*/ 742725 h 3694083"/>
              <a:gd name="connsiteX787" fmla="*/ 1759634 w 6725852"/>
              <a:gd name="connsiteY787" fmla="*/ 753876 h 3694083"/>
              <a:gd name="connsiteX788" fmla="*/ 1804239 w 6725852"/>
              <a:gd name="connsiteY788" fmla="*/ 831935 h 3694083"/>
              <a:gd name="connsiteX789" fmla="*/ 1793087 w 6725852"/>
              <a:gd name="connsiteY789" fmla="*/ 887691 h 3694083"/>
              <a:gd name="connsiteX790" fmla="*/ 1748483 w 6725852"/>
              <a:gd name="connsiteY790" fmla="*/ 865389 h 3694083"/>
              <a:gd name="connsiteX791" fmla="*/ 1715029 w 6725852"/>
              <a:gd name="connsiteY791" fmla="*/ 898842 h 3694083"/>
              <a:gd name="connsiteX792" fmla="*/ 1670424 w 6725852"/>
              <a:gd name="connsiteY792" fmla="*/ 854237 h 3694083"/>
              <a:gd name="connsiteX793" fmla="*/ 1614668 w 6725852"/>
              <a:gd name="connsiteY793" fmla="*/ 898842 h 3694083"/>
              <a:gd name="connsiteX794" fmla="*/ 1581214 w 6725852"/>
              <a:gd name="connsiteY794" fmla="*/ 999203 h 3694083"/>
              <a:gd name="connsiteX795" fmla="*/ 1570063 w 6725852"/>
              <a:gd name="connsiteY795" fmla="*/ 1077262 h 3694083"/>
              <a:gd name="connsiteX796" fmla="*/ 1636970 w 6725852"/>
              <a:gd name="connsiteY796" fmla="*/ 1110715 h 3694083"/>
              <a:gd name="connsiteX797" fmla="*/ 1737331 w 6725852"/>
              <a:gd name="connsiteY797" fmla="*/ 1177623 h 3694083"/>
              <a:gd name="connsiteX798" fmla="*/ 1815390 w 6725852"/>
              <a:gd name="connsiteY798" fmla="*/ 1289135 h 3694083"/>
              <a:gd name="connsiteX799" fmla="*/ 1837692 w 6725852"/>
              <a:gd name="connsiteY799" fmla="*/ 1300286 h 3694083"/>
              <a:gd name="connsiteX800" fmla="*/ 1804239 w 6725852"/>
              <a:gd name="connsiteY800" fmla="*/ 1188774 h 3694083"/>
              <a:gd name="connsiteX801" fmla="*/ 1882297 w 6725852"/>
              <a:gd name="connsiteY801" fmla="*/ 1133018 h 3694083"/>
              <a:gd name="connsiteX802" fmla="*/ 1871146 w 6725852"/>
              <a:gd name="connsiteY802" fmla="*/ 1099564 h 3694083"/>
              <a:gd name="connsiteX803" fmla="*/ 1815390 w 6725852"/>
              <a:gd name="connsiteY803" fmla="*/ 1088413 h 3694083"/>
              <a:gd name="connsiteX804" fmla="*/ 1826541 w 6725852"/>
              <a:gd name="connsiteY804" fmla="*/ 1010354 h 3694083"/>
              <a:gd name="connsiteX805" fmla="*/ 1837692 w 6725852"/>
              <a:gd name="connsiteY805" fmla="*/ 999203 h 3694083"/>
              <a:gd name="connsiteX806" fmla="*/ 1826541 w 6725852"/>
              <a:gd name="connsiteY806" fmla="*/ 965750 h 3694083"/>
              <a:gd name="connsiteX807" fmla="*/ 1826541 w 6725852"/>
              <a:gd name="connsiteY807" fmla="*/ 909993 h 3694083"/>
              <a:gd name="connsiteX808" fmla="*/ 1848844 w 6725852"/>
              <a:gd name="connsiteY808" fmla="*/ 887691 h 3694083"/>
              <a:gd name="connsiteX809" fmla="*/ 1938053 w 6725852"/>
              <a:gd name="connsiteY809" fmla="*/ 909993 h 3694083"/>
              <a:gd name="connsiteX810" fmla="*/ 1975222 w 6725852"/>
              <a:gd name="connsiteY810" fmla="*/ 932295 h 3694083"/>
              <a:gd name="connsiteX811" fmla="*/ 1995668 w 6725852"/>
              <a:gd name="connsiteY811" fmla="*/ 949023 h 3694083"/>
              <a:gd name="connsiteX812" fmla="*/ 2004961 w 6725852"/>
              <a:gd name="connsiteY812" fmla="*/ 976901 h 3694083"/>
              <a:gd name="connsiteX813" fmla="*/ 2016112 w 6725852"/>
              <a:gd name="connsiteY813" fmla="*/ 1054959 h 3694083"/>
              <a:gd name="connsiteX814" fmla="*/ 2094170 w 6725852"/>
              <a:gd name="connsiteY814" fmla="*/ 1010354 h 3694083"/>
              <a:gd name="connsiteX815" fmla="*/ 2149926 w 6725852"/>
              <a:gd name="connsiteY815" fmla="*/ 1099564 h 3694083"/>
              <a:gd name="connsiteX816" fmla="*/ 2149926 w 6725852"/>
              <a:gd name="connsiteY816" fmla="*/ 1155320 h 3694083"/>
              <a:gd name="connsiteX817" fmla="*/ 2172229 w 6725852"/>
              <a:gd name="connsiteY817" fmla="*/ 1177623 h 3694083"/>
              <a:gd name="connsiteX818" fmla="*/ 2183380 w 6725852"/>
              <a:gd name="connsiteY818" fmla="*/ 1177623 h 3694083"/>
              <a:gd name="connsiteX819" fmla="*/ 2227985 w 6725852"/>
              <a:gd name="connsiteY819" fmla="*/ 1222228 h 3694083"/>
              <a:gd name="connsiteX820" fmla="*/ 2250287 w 6725852"/>
              <a:gd name="connsiteY820" fmla="*/ 1222228 h 3694083"/>
              <a:gd name="connsiteX821" fmla="*/ 2261439 w 6725852"/>
              <a:gd name="connsiteY821" fmla="*/ 1233379 h 3694083"/>
              <a:gd name="connsiteX822" fmla="*/ 2261439 w 6725852"/>
              <a:gd name="connsiteY822" fmla="*/ 1300286 h 3694083"/>
              <a:gd name="connsiteX823" fmla="*/ 2250287 w 6725852"/>
              <a:gd name="connsiteY823" fmla="*/ 1333740 h 3694083"/>
              <a:gd name="connsiteX824" fmla="*/ 2317195 w 6725852"/>
              <a:gd name="connsiteY824" fmla="*/ 1422950 h 3694083"/>
              <a:gd name="connsiteX825" fmla="*/ 2283741 w 6725852"/>
              <a:gd name="connsiteY825" fmla="*/ 1456403 h 3694083"/>
              <a:gd name="connsiteX826" fmla="*/ 2261439 w 6725852"/>
              <a:gd name="connsiteY826" fmla="*/ 1445252 h 3694083"/>
              <a:gd name="connsiteX827" fmla="*/ 2239136 w 6725852"/>
              <a:gd name="connsiteY827" fmla="*/ 1434101 h 3694083"/>
              <a:gd name="connsiteX828" fmla="*/ 2183380 w 6725852"/>
              <a:gd name="connsiteY828" fmla="*/ 1434101 h 3694083"/>
              <a:gd name="connsiteX829" fmla="*/ 2183380 w 6725852"/>
              <a:gd name="connsiteY829" fmla="*/ 1456403 h 3694083"/>
              <a:gd name="connsiteX830" fmla="*/ 2183380 w 6725852"/>
              <a:gd name="connsiteY830" fmla="*/ 1489857 h 3694083"/>
              <a:gd name="connsiteX831" fmla="*/ 2083019 w 6725852"/>
              <a:gd name="connsiteY831" fmla="*/ 1556764 h 3694083"/>
              <a:gd name="connsiteX832" fmla="*/ 2060717 w 6725852"/>
              <a:gd name="connsiteY832" fmla="*/ 1556764 h 3694083"/>
              <a:gd name="connsiteX833" fmla="*/ 2094170 w 6725852"/>
              <a:gd name="connsiteY833" fmla="*/ 1512159 h 3694083"/>
              <a:gd name="connsiteX834" fmla="*/ 2016112 w 6725852"/>
              <a:gd name="connsiteY834" fmla="*/ 1534462 h 3694083"/>
              <a:gd name="connsiteX835" fmla="*/ 2004961 w 6725852"/>
              <a:gd name="connsiteY835" fmla="*/ 1612520 h 3694083"/>
              <a:gd name="connsiteX836" fmla="*/ 1971507 w 6725852"/>
              <a:gd name="connsiteY836" fmla="*/ 1612520 h 3694083"/>
              <a:gd name="connsiteX837" fmla="*/ 1960356 w 6725852"/>
              <a:gd name="connsiteY837" fmla="*/ 1612520 h 3694083"/>
              <a:gd name="connsiteX838" fmla="*/ 1915751 w 6725852"/>
              <a:gd name="connsiteY838" fmla="*/ 1690579 h 3694083"/>
              <a:gd name="connsiteX839" fmla="*/ 1826541 w 6725852"/>
              <a:gd name="connsiteY839" fmla="*/ 1790940 h 3694083"/>
              <a:gd name="connsiteX840" fmla="*/ 1793087 w 6725852"/>
              <a:gd name="connsiteY840" fmla="*/ 1824393 h 3694083"/>
              <a:gd name="connsiteX841" fmla="*/ 1837692 w 6725852"/>
              <a:gd name="connsiteY841" fmla="*/ 1913603 h 3694083"/>
              <a:gd name="connsiteX842" fmla="*/ 1815390 w 6725852"/>
              <a:gd name="connsiteY842" fmla="*/ 1947057 h 3694083"/>
              <a:gd name="connsiteX843" fmla="*/ 1770785 w 6725852"/>
              <a:gd name="connsiteY843" fmla="*/ 1935906 h 3694083"/>
              <a:gd name="connsiteX844" fmla="*/ 1759634 w 6725852"/>
              <a:gd name="connsiteY844" fmla="*/ 1913603 h 3694083"/>
              <a:gd name="connsiteX845" fmla="*/ 1737331 w 6725852"/>
              <a:gd name="connsiteY845" fmla="*/ 1857847 h 3694083"/>
              <a:gd name="connsiteX846" fmla="*/ 1692726 w 6725852"/>
              <a:gd name="connsiteY846" fmla="*/ 1846696 h 3694083"/>
              <a:gd name="connsiteX847" fmla="*/ 1670424 w 6725852"/>
              <a:gd name="connsiteY847" fmla="*/ 1857847 h 3694083"/>
              <a:gd name="connsiteX848" fmla="*/ 1659273 w 6725852"/>
              <a:gd name="connsiteY848" fmla="*/ 1891301 h 3694083"/>
              <a:gd name="connsiteX849" fmla="*/ 1592365 w 6725852"/>
              <a:gd name="connsiteY849" fmla="*/ 1857847 h 3694083"/>
              <a:gd name="connsiteX850" fmla="*/ 1525458 w 6725852"/>
              <a:gd name="connsiteY850" fmla="*/ 1913603 h 3694083"/>
              <a:gd name="connsiteX851" fmla="*/ 1503156 w 6725852"/>
              <a:gd name="connsiteY851" fmla="*/ 1924754 h 3694083"/>
              <a:gd name="connsiteX852" fmla="*/ 1525458 w 6725852"/>
              <a:gd name="connsiteY852" fmla="*/ 1958208 h 3694083"/>
              <a:gd name="connsiteX853" fmla="*/ 1525458 w 6725852"/>
              <a:gd name="connsiteY853" fmla="*/ 2002813 h 3694083"/>
              <a:gd name="connsiteX854" fmla="*/ 1558912 w 6725852"/>
              <a:gd name="connsiteY854" fmla="*/ 2080871 h 3694083"/>
              <a:gd name="connsiteX855" fmla="*/ 1692726 w 6725852"/>
              <a:gd name="connsiteY855" fmla="*/ 2025115 h 3694083"/>
              <a:gd name="connsiteX856" fmla="*/ 1692726 w 6725852"/>
              <a:gd name="connsiteY856" fmla="*/ 2080871 h 3694083"/>
              <a:gd name="connsiteX857" fmla="*/ 1670424 w 6725852"/>
              <a:gd name="connsiteY857" fmla="*/ 2147779 h 3694083"/>
              <a:gd name="connsiteX858" fmla="*/ 1748483 w 6725852"/>
              <a:gd name="connsiteY858" fmla="*/ 2125476 h 3694083"/>
              <a:gd name="connsiteX859" fmla="*/ 1759634 w 6725852"/>
              <a:gd name="connsiteY859" fmla="*/ 2147779 h 3694083"/>
              <a:gd name="connsiteX860" fmla="*/ 1759634 w 6725852"/>
              <a:gd name="connsiteY860" fmla="*/ 2203535 h 3694083"/>
              <a:gd name="connsiteX861" fmla="*/ 1793087 w 6725852"/>
              <a:gd name="connsiteY861" fmla="*/ 2281593 h 3694083"/>
              <a:gd name="connsiteX862" fmla="*/ 1893448 w 6725852"/>
              <a:gd name="connsiteY862" fmla="*/ 2225837 h 3694083"/>
              <a:gd name="connsiteX863" fmla="*/ 1938053 w 6725852"/>
              <a:gd name="connsiteY863" fmla="*/ 2203535 h 3694083"/>
              <a:gd name="connsiteX864" fmla="*/ 1993809 w 6725852"/>
              <a:gd name="connsiteY864" fmla="*/ 2203535 h 3694083"/>
              <a:gd name="connsiteX865" fmla="*/ 2038414 w 6725852"/>
              <a:gd name="connsiteY865" fmla="*/ 2225837 h 3694083"/>
              <a:gd name="connsiteX866" fmla="*/ 2105322 w 6725852"/>
              <a:gd name="connsiteY866" fmla="*/ 2248140 h 3694083"/>
              <a:gd name="connsiteX867" fmla="*/ 2161078 w 6725852"/>
              <a:gd name="connsiteY867" fmla="*/ 2248140 h 3694083"/>
              <a:gd name="connsiteX868" fmla="*/ 2227985 w 6725852"/>
              <a:gd name="connsiteY868" fmla="*/ 2326198 h 3694083"/>
              <a:gd name="connsiteX869" fmla="*/ 2294892 w 6725852"/>
              <a:gd name="connsiteY869" fmla="*/ 2326198 h 3694083"/>
              <a:gd name="connsiteX870" fmla="*/ 2339497 w 6725852"/>
              <a:gd name="connsiteY870" fmla="*/ 2359652 h 3694083"/>
              <a:gd name="connsiteX871" fmla="*/ 2372951 w 6725852"/>
              <a:gd name="connsiteY871" fmla="*/ 2415408 h 3694083"/>
              <a:gd name="connsiteX872" fmla="*/ 2395253 w 6725852"/>
              <a:gd name="connsiteY872" fmla="*/ 2471164 h 3694083"/>
              <a:gd name="connsiteX873" fmla="*/ 2495614 w 6725852"/>
              <a:gd name="connsiteY873" fmla="*/ 2471164 h 3694083"/>
              <a:gd name="connsiteX874" fmla="*/ 2529068 w 6725852"/>
              <a:gd name="connsiteY874" fmla="*/ 2515769 h 3694083"/>
              <a:gd name="connsiteX875" fmla="*/ 2618278 w 6725852"/>
              <a:gd name="connsiteY875" fmla="*/ 2560374 h 3694083"/>
              <a:gd name="connsiteX876" fmla="*/ 2651731 w 6725852"/>
              <a:gd name="connsiteY876" fmla="*/ 2638432 h 3694083"/>
              <a:gd name="connsiteX877" fmla="*/ 2573673 w 6725852"/>
              <a:gd name="connsiteY877" fmla="*/ 2705340 h 3694083"/>
              <a:gd name="connsiteX878" fmla="*/ 2540219 w 6725852"/>
              <a:gd name="connsiteY878" fmla="*/ 2783398 h 3694083"/>
              <a:gd name="connsiteX879" fmla="*/ 2540219 w 6725852"/>
              <a:gd name="connsiteY879" fmla="*/ 2894911 h 3694083"/>
              <a:gd name="connsiteX880" fmla="*/ 2495614 w 6725852"/>
              <a:gd name="connsiteY880" fmla="*/ 2917213 h 3694083"/>
              <a:gd name="connsiteX881" fmla="*/ 2428707 w 6725852"/>
              <a:gd name="connsiteY881" fmla="*/ 2928364 h 3694083"/>
              <a:gd name="connsiteX882" fmla="*/ 2387116 w 6725852"/>
              <a:gd name="connsiteY882" fmla="*/ 2975983 h 3694083"/>
              <a:gd name="connsiteX883" fmla="*/ 2333570 w 6725852"/>
              <a:gd name="connsiteY883" fmla="*/ 3136621 h 3694083"/>
              <a:gd name="connsiteX884" fmla="*/ 2230597 w 6725852"/>
              <a:gd name="connsiteY884" fmla="*/ 3157215 h 3694083"/>
              <a:gd name="connsiteX885" fmla="*/ 2234716 w 6725852"/>
              <a:gd name="connsiteY885" fmla="*/ 3218999 h 3694083"/>
              <a:gd name="connsiteX886" fmla="*/ 2189408 w 6725852"/>
              <a:gd name="connsiteY886" fmla="*/ 3251950 h 3694083"/>
              <a:gd name="connsiteX887" fmla="*/ 2148219 w 6725852"/>
              <a:gd name="connsiteY887" fmla="*/ 3272545 h 3694083"/>
              <a:gd name="connsiteX888" fmla="*/ 2135862 w 6725852"/>
              <a:gd name="connsiteY888" fmla="*/ 3342567 h 3694083"/>
              <a:gd name="connsiteX889" fmla="*/ 2074078 w 6725852"/>
              <a:gd name="connsiteY889" fmla="*/ 3317853 h 3694083"/>
              <a:gd name="connsiteX890" fmla="*/ 2111148 w 6725852"/>
              <a:gd name="connsiteY890" fmla="*/ 3342567 h 3694083"/>
              <a:gd name="connsiteX891" fmla="*/ 2074078 w 6725852"/>
              <a:gd name="connsiteY891" fmla="*/ 3391994 h 3694083"/>
              <a:gd name="connsiteX892" fmla="*/ 2045246 w 6725852"/>
              <a:gd name="connsiteY892" fmla="*/ 3437302 h 3694083"/>
              <a:gd name="connsiteX893" fmla="*/ 2074078 w 6725852"/>
              <a:gd name="connsiteY893" fmla="*/ 3474372 h 3694083"/>
              <a:gd name="connsiteX894" fmla="*/ 2016413 w 6725852"/>
              <a:gd name="connsiteY894" fmla="*/ 3589702 h 3694083"/>
              <a:gd name="connsiteX895" fmla="*/ 2108639 w 6725852"/>
              <a:gd name="connsiteY895" fmla="*/ 3682629 h 3694083"/>
              <a:gd name="connsiteX896" fmla="*/ 2095577 w 6725852"/>
              <a:gd name="connsiteY896" fmla="*/ 3679615 h 3694083"/>
              <a:gd name="connsiteX897" fmla="*/ 1999938 w 6725852"/>
              <a:gd name="connsiteY897" fmla="*/ 3692675 h 3694083"/>
              <a:gd name="connsiteX898" fmla="*/ 1926902 w 6725852"/>
              <a:gd name="connsiteY898" fmla="*/ 3642042 h 3694083"/>
              <a:gd name="connsiteX899" fmla="*/ 1871146 w 6725852"/>
              <a:gd name="connsiteY899" fmla="*/ 3586286 h 3694083"/>
              <a:gd name="connsiteX900" fmla="*/ 1859995 w 6725852"/>
              <a:gd name="connsiteY900" fmla="*/ 3552832 h 3694083"/>
              <a:gd name="connsiteX901" fmla="*/ 1859995 w 6725852"/>
              <a:gd name="connsiteY901" fmla="*/ 3519379 h 3694083"/>
              <a:gd name="connsiteX902" fmla="*/ 1871146 w 6725852"/>
              <a:gd name="connsiteY902" fmla="*/ 3485925 h 3694083"/>
              <a:gd name="connsiteX903" fmla="*/ 1882297 w 6725852"/>
              <a:gd name="connsiteY903" fmla="*/ 3474774 h 3694083"/>
              <a:gd name="connsiteX904" fmla="*/ 1859995 w 6725852"/>
              <a:gd name="connsiteY904" fmla="*/ 3474774 h 3694083"/>
              <a:gd name="connsiteX905" fmla="*/ 1859995 w 6725852"/>
              <a:gd name="connsiteY905" fmla="*/ 3441320 h 3694083"/>
              <a:gd name="connsiteX906" fmla="*/ 1893448 w 6725852"/>
              <a:gd name="connsiteY906" fmla="*/ 3407867 h 3694083"/>
              <a:gd name="connsiteX907" fmla="*/ 1893448 w 6725852"/>
              <a:gd name="connsiteY907" fmla="*/ 3363262 h 3694083"/>
              <a:gd name="connsiteX908" fmla="*/ 1893448 w 6725852"/>
              <a:gd name="connsiteY908" fmla="*/ 3352111 h 3694083"/>
              <a:gd name="connsiteX909" fmla="*/ 1893448 w 6725852"/>
              <a:gd name="connsiteY909" fmla="*/ 3285203 h 3694083"/>
              <a:gd name="connsiteX910" fmla="*/ 1915751 w 6725852"/>
              <a:gd name="connsiteY910" fmla="*/ 3251750 h 3694083"/>
              <a:gd name="connsiteX911" fmla="*/ 1893448 w 6725852"/>
              <a:gd name="connsiteY911" fmla="*/ 3218296 h 3694083"/>
              <a:gd name="connsiteX912" fmla="*/ 1960356 w 6725852"/>
              <a:gd name="connsiteY912" fmla="*/ 3117935 h 3694083"/>
              <a:gd name="connsiteX913" fmla="*/ 1960356 w 6725852"/>
              <a:gd name="connsiteY913" fmla="*/ 3039876 h 3694083"/>
              <a:gd name="connsiteX914" fmla="*/ 1960356 w 6725852"/>
              <a:gd name="connsiteY914" fmla="*/ 2861457 h 3694083"/>
              <a:gd name="connsiteX915" fmla="*/ 1960356 w 6725852"/>
              <a:gd name="connsiteY915" fmla="*/ 2816852 h 3694083"/>
              <a:gd name="connsiteX916" fmla="*/ 1949204 w 6725852"/>
              <a:gd name="connsiteY916" fmla="*/ 2794550 h 3694083"/>
              <a:gd name="connsiteX917" fmla="*/ 1893448 w 6725852"/>
              <a:gd name="connsiteY917" fmla="*/ 2749945 h 3694083"/>
              <a:gd name="connsiteX918" fmla="*/ 1837692 w 6725852"/>
              <a:gd name="connsiteY918" fmla="*/ 2705340 h 3694083"/>
              <a:gd name="connsiteX919" fmla="*/ 1848844 w 6725852"/>
              <a:gd name="connsiteY919" fmla="*/ 2671886 h 3694083"/>
              <a:gd name="connsiteX920" fmla="*/ 1815390 w 6725852"/>
              <a:gd name="connsiteY920" fmla="*/ 2604979 h 3694083"/>
              <a:gd name="connsiteX921" fmla="*/ 1781936 w 6725852"/>
              <a:gd name="connsiteY921" fmla="*/ 2571525 h 3694083"/>
              <a:gd name="connsiteX922" fmla="*/ 1759634 w 6725852"/>
              <a:gd name="connsiteY922" fmla="*/ 2538071 h 3694083"/>
              <a:gd name="connsiteX923" fmla="*/ 1793087 w 6725852"/>
              <a:gd name="connsiteY923" fmla="*/ 2515769 h 3694083"/>
              <a:gd name="connsiteX924" fmla="*/ 1793087 w 6725852"/>
              <a:gd name="connsiteY924" fmla="*/ 2471164 h 3694083"/>
              <a:gd name="connsiteX925" fmla="*/ 1793087 w 6725852"/>
              <a:gd name="connsiteY925" fmla="*/ 2415408 h 3694083"/>
              <a:gd name="connsiteX926" fmla="*/ 1848844 w 6725852"/>
              <a:gd name="connsiteY926" fmla="*/ 2404257 h 3694083"/>
              <a:gd name="connsiteX927" fmla="*/ 1848844 w 6725852"/>
              <a:gd name="connsiteY927" fmla="*/ 2370803 h 3694083"/>
              <a:gd name="connsiteX928" fmla="*/ 1848844 w 6725852"/>
              <a:gd name="connsiteY928" fmla="*/ 2281593 h 3694083"/>
              <a:gd name="connsiteX929" fmla="*/ 1793087 w 6725852"/>
              <a:gd name="connsiteY929" fmla="*/ 2315047 h 3694083"/>
              <a:gd name="connsiteX930" fmla="*/ 1703878 w 6725852"/>
              <a:gd name="connsiteY930" fmla="*/ 2270442 h 3694083"/>
              <a:gd name="connsiteX931" fmla="*/ 1681575 w 6725852"/>
              <a:gd name="connsiteY931" fmla="*/ 2203535 h 3694083"/>
              <a:gd name="connsiteX932" fmla="*/ 1670424 w 6725852"/>
              <a:gd name="connsiteY932" fmla="*/ 2192384 h 3694083"/>
              <a:gd name="connsiteX933" fmla="*/ 1614668 w 6725852"/>
              <a:gd name="connsiteY933" fmla="*/ 2181232 h 3694083"/>
              <a:gd name="connsiteX934" fmla="*/ 1558912 w 6725852"/>
              <a:gd name="connsiteY934" fmla="*/ 2147779 h 3694083"/>
              <a:gd name="connsiteX935" fmla="*/ 1492004 w 6725852"/>
              <a:gd name="connsiteY935" fmla="*/ 2158930 h 3694083"/>
              <a:gd name="connsiteX936" fmla="*/ 1347039 w 6725852"/>
              <a:gd name="connsiteY936" fmla="*/ 2058569 h 3694083"/>
              <a:gd name="connsiteX937" fmla="*/ 1347039 w 6725852"/>
              <a:gd name="connsiteY937" fmla="*/ 2025115 h 3694083"/>
              <a:gd name="connsiteX938" fmla="*/ 1157468 w 6725852"/>
              <a:gd name="connsiteY938" fmla="*/ 1813242 h 3694083"/>
              <a:gd name="connsiteX939" fmla="*/ 1291283 w 6725852"/>
              <a:gd name="connsiteY939" fmla="*/ 2002813 h 3694083"/>
              <a:gd name="connsiteX940" fmla="*/ 1257829 w 6725852"/>
              <a:gd name="connsiteY940" fmla="*/ 2002813 h 3694083"/>
              <a:gd name="connsiteX941" fmla="*/ 1168619 w 6725852"/>
              <a:gd name="connsiteY941" fmla="*/ 1913603 h 3694083"/>
              <a:gd name="connsiteX942" fmla="*/ 1179770 w 6725852"/>
              <a:gd name="connsiteY942" fmla="*/ 1880150 h 3694083"/>
              <a:gd name="connsiteX943" fmla="*/ 1146317 w 6725852"/>
              <a:gd name="connsiteY943" fmla="*/ 1846696 h 3694083"/>
              <a:gd name="connsiteX944" fmla="*/ 1090561 w 6725852"/>
              <a:gd name="connsiteY944" fmla="*/ 1779789 h 3694083"/>
              <a:gd name="connsiteX945" fmla="*/ 1001351 w 6725852"/>
              <a:gd name="connsiteY945" fmla="*/ 1668276 h 3694083"/>
              <a:gd name="connsiteX946" fmla="*/ 1023653 w 6725852"/>
              <a:gd name="connsiteY946" fmla="*/ 1645974 h 3694083"/>
              <a:gd name="connsiteX947" fmla="*/ 1023653 w 6725852"/>
              <a:gd name="connsiteY947" fmla="*/ 1612520 h 3694083"/>
              <a:gd name="connsiteX948" fmla="*/ 1012502 w 6725852"/>
              <a:gd name="connsiteY948" fmla="*/ 1501008 h 3694083"/>
              <a:gd name="connsiteX949" fmla="*/ 1001351 w 6725852"/>
              <a:gd name="connsiteY949" fmla="*/ 1467554 h 3694083"/>
              <a:gd name="connsiteX950" fmla="*/ 1023653 w 6725852"/>
              <a:gd name="connsiteY950" fmla="*/ 1434101 h 3694083"/>
              <a:gd name="connsiteX951" fmla="*/ 979048 w 6725852"/>
              <a:gd name="connsiteY951" fmla="*/ 1378345 h 3694083"/>
              <a:gd name="connsiteX952" fmla="*/ 945595 w 6725852"/>
              <a:gd name="connsiteY952" fmla="*/ 1356042 h 3694083"/>
              <a:gd name="connsiteX953" fmla="*/ 934444 w 6725852"/>
              <a:gd name="connsiteY953" fmla="*/ 1344891 h 3694083"/>
              <a:gd name="connsiteX954" fmla="*/ 923292 w 6725852"/>
              <a:gd name="connsiteY954" fmla="*/ 1333740 h 3694083"/>
              <a:gd name="connsiteX955" fmla="*/ 945595 w 6725852"/>
              <a:gd name="connsiteY955" fmla="*/ 1322589 h 3694083"/>
              <a:gd name="connsiteX956" fmla="*/ 912141 w 6725852"/>
              <a:gd name="connsiteY956" fmla="*/ 1277984 h 3694083"/>
              <a:gd name="connsiteX957" fmla="*/ 900991 w 6725852"/>
              <a:gd name="connsiteY957" fmla="*/ 1244530 h 3694083"/>
              <a:gd name="connsiteX958" fmla="*/ 900991 w 6725852"/>
              <a:gd name="connsiteY958" fmla="*/ 1222228 h 3694083"/>
              <a:gd name="connsiteX959" fmla="*/ 867536 w 6725852"/>
              <a:gd name="connsiteY959" fmla="*/ 1244530 h 3694083"/>
              <a:gd name="connsiteX960" fmla="*/ 912141 w 6725852"/>
              <a:gd name="connsiteY960" fmla="*/ 1311437 h 3694083"/>
              <a:gd name="connsiteX961" fmla="*/ 867536 w 6725852"/>
              <a:gd name="connsiteY961" fmla="*/ 1300286 h 3694083"/>
              <a:gd name="connsiteX962" fmla="*/ 845234 w 6725852"/>
              <a:gd name="connsiteY962" fmla="*/ 1233379 h 3694083"/>
              <a:gd name="connsiteX963" fmla="*/ 834083 w 6725852"/>
              <a:gd name="connsiteY963" fmla="*/ 1188774 h 3694083"/>
              <a:gd name="connsiteX964" fmla="*/ 800629 w 6725852"/>
              <a:gd name="connsiteY964" fmla="*/ 1133018 h 3694083"/>
              <a:gd name="connsiteX965" fmla="*/ 767175 w 6725852"/>
              <a:gd name="connsiteY965" fmla="*/ 1066111 h 3694083"/>
              <a:gd name="connsiteX966" fmla="*/ 722570 w 6725852"/>
              <a:gd name="connsiteY966" fmla="*/ 1043808 h 3694083"/>
              <a:gd name="connsiteX967" fmla="*/ 689117 w 6725852"/>
              <a:gd name="connsiteY967" fmla="*/ 1032657 h 3694083"/>
              <a:gd name="connsiteX968" fmla="*/ 644512 w 6725852"/>
              <a:gd name="connsiteY968" fmla="*/ 1032657 h 3694083"/>
              <a:gd name="connsiteX969" fmla="*/ 633361 w 6725852"/>
              <a:gd name="connsiteY969" fmla="*/ 1021506 h 3694083"/>
              <a:gd name="connsiteX970" fmla="*/ 577604 w 6725852"/>
              <a:gd name="connsiteY970" fmla="*/ 1032657 h 3694083"/>
              <a:gd name="connsiteX971" fmla="*/ 499546 w 6725852"/>
              <a:gd name="connsiteY971" fmla="*/ 1043808 h 3694083"/>
              <a:gd name="connsiteX972" fmla="*/ 488395 w 6725852"/>
              <a:gd name="connsiteY972" fmla="*/ 1133018 h 3694083"/>
              <a:gd name="connsiteX973" fmla="*/ 432640 w 6725852"/>
              <a:gd name="connsiteY973" fmla="*/ 1121867 h 3694083"/>
              <a:gd name="connsiteX974" fmla="*/ 365731 w 6725852"/>
              <a:gd name="connsiteY974" fmla="*/ 1199925 h 3694083"/>
              <a:gd name="connsiteX975" fmla="*/ 209614 w 6725852"/>
              <a:gd name="connsiteY975" fmla="*/ 1255681 h 3694083"/>
              <a:gd name="connsiteX976" fmla="*/ 176162 w 6725852"/>
              <a:gd name="connsiteY976" fmla="*/ 1255681 h 3694083"/>
              <a:gd name="connsiteX977" fmla="*/ 187312 w 6725852"/>
              <a:gd name="connsiteY977" fmla="*/ 1222228 h 3694083"/>
              <a:gd name="connsiteX978" fmla="*/ 231917 w 6725852"/>
              <a:gd name="connsiteY978" fmla="*/ 1211076 h 3694083"/>
              <a:gd name="connsiteX979" fmla="*/ 343429 w 6725852"/>
              <a:gd name="connsiteY979" fmla="*/ 1133018 h 3694083"/>
              <a:gd name="connsiteX980" fmla="*/ 376883 w 6725852"/>
              <a:gd name="connsiteY980" fmla="*/ 1088413 h 3694083"/>
              <a:gd name="connsiteX981" fmla="*/ 376883 w 6725852"/>
              <a:gd name="connsiteY981" fmla="*/ 1043808 h 3694083"/>
              <a:gd name="connsiteX982" fmla="*/ 309975 w 6725852"/>
              <a:gd name="connsiteY982" fmla="*/ 1054959 h 3694083"/>
              <a:gd name="connsiteX983" fmla="*/ 287674 w 6725852"/>
              <a:gd name="connsiteY983" fmla="*/ 1032657 h 3694083"/>
              <a:gd name="connsiteX984" fmla="*/ 265370 w 6725852"/>
              <a:gd name="connsiteY984" fmla="*/ 1021506 h 3694083"/>
              <a:gd name="connsiteX985" fmla="*/ 165009 w 6725852"/>
              <a:gd name="connsiteY985" fmla="*/ 1043808 h 3694083"/>
              <a:gd name="connsiteX986" fmla="*/ 187312 w 6725852"/>
              <a:gd name="connsiteY986" fmla="*/ 1010354 h 3694083"/>
              <a:gd name="connsiteX987" fmla="*/ 265370 w 6725852"/>
              <a:gd name="connsiteY987" fmla="*/ 976901 h 3694083"/>
              <a:gd name="connsiteX988" fmla="*/ 231917 w 6725852"/>
              <a:gd name="connsiteY988" fmla="*/ 954598 h 3694083"/>
              <a:gd name="connsiteX989" fmla="*/ 254219 w 6725852"/>
              <a:gd name="connsiteY989" fmla="*/ 898842 h 3694083"/>
              <a:gd name="connsiteX990" fmla="*/ 287674 w 6725852"/>
              <a:gd name="connsiteY990" fmla="*/ 876540 h 3694083"/>
              <a:gd name="connsiteX991" fmla="*/ 332278 w 6725852"/>
              <a:gd name="connsiteY991" fmla="*/ 843086 h 3694083"/>
              <a:gd name="connsiteX992" fmla="*/ 321126 w 6725852"/>
              <a:gd name="connsiteY992" fmla="*/ 831935 h 3694083"/>
              <a:gd name="connsiteX993" fmla="*/ 298824 w 6725852"/>
              <a:gd name="connsiteY993" fmla="*/ 831935 h 3694083"/>
              <a:gd name="connsiteX994" fmla="*/ 265370 w 6725852"/>
              <a:gd name="connsiteY994" fmla="*/ 854237 h 3694083"/>
              <a:gd name="connsiteX995" fmla="*/ 220765 w 6725852"/>
              <a:gd name="connsiteY995" fmla="*/ 843086 h 3694083"/>
              <a:gd name="connsiteX996" fmla="*/ 220765 w 6725852"/>
              <a:gd name="connsiteY996" fmla="*/ 831935 h 3694083"/>
              <a:gd name="connsiteX997" fmla="*/ 220765 w 6725852"/>
              <a:gd name="connsiteY997" fmla="*/ 809632 h 3694083"/>
              <a:gd name="connsiteX998" fmla="*/ 187312 w 6725852"/>
              <a:gd name="connsiteY998" fmla="*/ 765028 h 3694083"/>
              <a:gd name="connsiteX999" fmla="*/ 254219 w 6725852"/>
              <a:gd name="connsiteY999" fmla="*/ 731574 h 3694083"/>
              <a:gd name="connsiteX1000" fmla="*/ 309975 w 6725852"/>
              <a:gd name="connsiteY1000" fmla="*/ 776179 h 3694083"/>
              <a:gd name="connsiteX1001" fmla="*/ 332278 w 6725852"/>
              <a:gd name="connsiteY1001" fmla="*/ 753876 h 3694083"/>
              <a:gd name="connsiteX1002" fmla="*/ 231917 w 6725852"/>
              <a:gd name="connsiteY1002" fmla="*/ 686969 h 3694083"/>
              <a:gd name="connsiteX1003" fmla="*/ 265370 w 6725852"/>
              <a:gd name="connsiteY1003" fmla="*/ 653515 h 3694083"/>
              <a:gd name="connsiteX1004" fmla="*/ 298824 w 6725852"/>
              <a:gd name="connsiteY1004" fmla="*/ 620062 h 3694083"/>
              <a:gd name="connsiteX1005" fmla="*/ 410336 w 6725852"/>
              <a:gd name="connsiteY1005" fmla="*/ 564306 h 3694083"/>
              <a:gd name="connsiteX1006" fmla="*/ 521848 w 6725852"/>
              <a:gd name="connsiteY1006" fmla="*/ 620062 h 3694083"/>
              <a:gd name="connsiteX1007" fmla="*/ 533000 w 6725852"/>
              <a:gd name="connsiteY1007" fmla="*/ 597759 h 3694083"/>
              <a:gd name="connsiteX1008" fmla="*/ 599907 w 6725852"/>
              <a:gd name="connsiteY1008" fmla="*/ 620062 h 3694083"/>
              <a:gd name="connsiteX1009" fmla="*/ 666814 w 6725852"/>
              <a:gd name="connsiteY1009" fmla="*/ 620062 h 3694083"/>
              <a:gd name="connsiteX1010" fmla="*/ 778326 w 6725852"/>
              <a:gd name="connsiteY1010" fmla="*/ 631213 h 3694083"/>
              <a:gd name="connsiteX1011" fmla="*/ 923292 w 6725852"/>
              <a:gd name="connsiteY1011" fmla="*/ 608911 h 3694083"/>
              <a:gd name="connsiteX1012" fmla="*/ 934444 w 6725852"/>
              <a:gd name="connsiteY1012" fmla="*/ 597759 h 3694083"/>
              <a:gd name="connsiteX1013" fmla="*/ 979048 w 6725852"/>
              <a:gd name="connsiteY1013" fmla="*/ 631213 h 3694083"/>
              <a:gd name="connsiteX1014" fmla="*/ 1012502 w 6725852"/>
              <a:gd name="connsiteY1014" fmla="*/ 608911 h 3694083"/>
              <a:gd name="connsiteX1015" fmla="*/ 1045956 w 6725852"/>
              <a:gd name="connsiteY1015" fmla="*/ 642364 h 3694083"/>
              <a:gd name="connsiteX1016" fmla="*/ 1090561 w 6725852"/>
              <a:gd name="connsiteY1016" fmla="*/ 631213 h 3694083"/>
              <a:gd name="connsiteX1017" fmla="*/ 1124014 w 6725852"/>
              <a:gd name="connsiteY1017" fmla="*/ 642364 h 3694083"/>
              <a:gd name="connsiteX1018" fmla="*/ 1124014 w 6725852"/>
              <a:gd name="connsiteY1018" fmla="*/ 553154 h 3694083"/>
              <a:gd name="connsiteX1019" fmla="*/ 1045956 w 6725852"/>
              <a:gd name="connsiteY1019" fmla="*/ 597759 h 3694083"/>
              <a:gd name="connsiteX1020" fmla="*/ 967897 w 6725852"/>
              <a:gd name="connsiteY1020" fmla="*/ 564306 h 3694083"/>
              <a:gd name="connsiteX1021" fmla="*/ 1001351 w 6725852"/>
              <a:gd name="connsiteY1021" fmla="*/ 475096 h 3694083"/>
              <a:gd name="connsiteX1022" fmla="*/ 1001351 w 6725852"/>
              <a:gd name="connsiteY1022" fmla="*/ 452793 h 3694083"/>
              <a:gd name="connsiteX1023" fmla="*/ 1045956 w 6725852"/>
              <a:gd name="connsiteY1023" fmla="*/ 430491 h 3694083"/>
              <a:gd name="connsiteX1024" fmla="*/ 1168619 w 6725852"/>
              <a:gd name="connsiteY1024" fmla="*/ 475096 h 3694083"/>
              <a:gd name="connsiteX1025" fmla="*/ 1202073 w 6725852"/>
              <a:gd name="connsiteY1025" fmla="*/ 508550 h 3694083"/>
              <a:gd name="connsiteX1026" fmla="*/ 1224375 w 6725852"/>
              <a:gd name="connsiteY1026" fmla="*/ 519701 h 3694083"/>
              <a:gd name="connsiteX1027" fmla="*/ 1268980 w 6725852"/>
              <a:gd name="connsiteY1027" fmla="*/ 508550 h 3694083"/>
              <a:gd name="connsiteX1028" fmla="*/ 1313585 w 6725852"/>
              <a:gd name="connsiteY1028" fmla="*/ 497398 h 3694083"/>
              <a:gd name="connsiteX1029" fmla="*/ 1335888 w 6725852"/>
              <a:gd name="connsiteY1029" fmla="*/ 486247 h 3694083"/>
              <a:gd name="connsiteX1030" fmla="*/ 1402795 w 6725852"/>
              <a:gd name="connsiteY1030" fmla="*/ 497398 h 3694083"/>
              <a:gd name="connsiteX1031" fmla="*/ 1369341 w 6725852"/>
              <a:gd name="connsiteY1031" fmla="*/ 553154 h 3694083"/>
              <a:gd name="connsiteX1032" fmla="*/ 1413946 w 6725852"/>
              <a:gd name="connsiteY1032" fmla="*/ 597759 h 3694083"/>
              <a:gd name="connsiteX1033" fmla="*/ 1436248 w 6725852"/>
              <a:gd name="connsiteY1033" fmla="*/ 620062 h 3694083"/>
              <a:gd name="connsiteX1034" fmla="*/ 1469702 w 6725852"/>
              <a:gd name="connsiteY1034" fmla="*/ 620062 h 3694083"/>
              <a:gd name="connsiteX1035" fmla="*/ 1469702 w 6725852"/>
              <a:gd name="connsiteY1035" fmla="*/ 586608 h 3694083"/>
              <a:gd name="connsiteX1036" fmla="*/ 1413946 w 6725852"/>
              <a:gd name="connsiteY1036" fmla="*/ 553154 h 3694083"/>
              <a:gd name="connsiteX1037" fmla="*/ 1413946 w 6725852"/>
              <a:gd name="connsiteY1037" fmla="*/ 519701 h 3694083"/>
              <a:gd name="connsiteX1038" fmla="*/ 1447401 w 6725852"/>
              <a:gd name="connsiteY1038" fmla="*/ 497398 h 3694083"/>
              <a:gd name="connsiteX1039" fmla="*/ 1458551 w 6725852"/>
              <a:gd name="connsiteY1039" fmla="*/ 475096 h 3694083"/>
              <a:gd name="connsiteX1040" fmla="*/ 1480853 w 6725852"/>
              <a:gd name="connsiteY1040" fmla="*/ 475096 h 3694083"/>
              <a:gd name="connsiteX1041" fmla="*/ 1492004 w 6725852"/>
              <a:gd name="connsiteY1041" fmla="*/ 475096 h 3694083"/>
              <a:gd name="connsiteX1042" fmla="*/ 1514307 w 6725852"/>
              <a:gd name="connsiteY1042" fmla="*/ 486247 h 3694083"/>
              <a:gd name="connsiteX1043" fmla="*/ 1536609 w 6725852"/>
              <a:gd name="connsiteY1043" fmla="*/ 486247 h 3694083"/>
              <a:gd name="connsiteX1044" fmla="*/ 1492004 w 6725852"/>
              <a:gd name="connsiteY1044" fmla="*/ 441642 h 3694083"/>
              <a:gd name="connsiteX1045" fmla="*/ 1469702 w 6725852"/>
              <a:gd name="connsiteY1045" fmla="*/ 430491 h 3694083"/>
              <a:gd name="connsiteX1046" fmla="*/ 1380492 w 6725852"/>
              <a:gd name="connsiteY1046" fmla="*/ 419340 h 3694083"/>
              <a:gd name="connsiteX1047" fmla="*/ 1324736 w 6725852"/>
              <a:gd name="connsiteY1047" fmla="*/ 441642 h 3694083"/>
              <a:gd name="connsiteX1048" fmla="*/ 1302434 w 6725852"/>
              <a:gd name="connsiteY1048" fmla="*/ 452793 h 3694083"/>
              <a:gd name="connsiteX1049" fmla="*/ 1246678 w 6725852"/>
              <a:gd name="connsiteY1049" fmla="*/ 463945 h 3694083"/>
              <a:gd name="connsiteX1050" fmla="*/ 1190922 w 6725852"/>
              <a:gd name="connsiteY1050" fmla="*/ 463945 h 3694083"/>
              <a:gd name="connsiteX1051" fmla="*/ 1157468 w 6725852"/>
              <a:gd name="connsiteY1051" fmla="*/ 463945 h 3694083"/>
              <a:gd name="connsiteX1052" fmla="*/ 1124014 w 6725852"/>
              <a:gd name="connsiteY1052" fmla="*/ 430491 h 3694083"/>
              <a:gd name="connsiteX1053" fmla="*/ 1101712 w 6725852"/>
              <a:gd name="connsiteY1053" fmla="*/ 430491 h 3694083"/>
              <a:gd name="connsiteX1054" fmla="*/ 1068258 w 6725852"/>
              <a:gd name="connsiteY1054" fmla="*/ 408189 h 3694083"/>
              <a:gd name="connsiteX1055" fmla="*/ 1034804 w 6725852"/>
              <a:gd name="connsiteY1055" fmla="*/ 430491 h 3694083"/>
              <a:gd name="connsiteX1056" fmla="*/ 1001351 w 6725852"/>
              <a:gd name="connsiteY1056" fmla="*/ 397037 h 3694083"/>
              <a:gd name="connsiteX1057" fmla="*/ 1034804 w 6725852"/>
              <a:gd name="connsiteY1057" fmla="*/ 374735 h 3694083"/>
              <a:gd name="connsiteX1058" fmla="*/ 1202073 w 6725852"/>
              <a:gd name="connsiteY1058" fmla="*/ 307828 h 3694083"/>
              <a:gd name="connsiteX1059" fmla="*/ 1257829 w 6725852"/>
              <a:gd name="connsiteY1059" fmla="*/ 296676 h 3694083"/>
              <a:gd name="connsiteX1060" fmla="*/ 1246678 w 6725852"/>
              <a:gd name="connsiteY1060" fmla="*/ 352432 h 3694083"/>
              <a:gd name="connsiteX1061" fmla="*/ 1324736 w 6725852"/>
              <a:gd name="connsiteY1061" fmla="*/ 363584 h 3694083"/>
              <a:gd name="connsiteX1062" fmla="*/ 1358190 w 6725852"/>
              <a:gd name="connsiteY1062" fmla="*/ 363584 h 3694083"/>
              <a:gd name="connsiteX1063" fmla="*/ 1358190 w 6725852"/>
              <a:gd name="connsiteY1063" fmla="*/ 330130 h 3694083"/>
              <a:gd name="connsiteX1064" fmla="*/ 1391644 w 6725852"/>
              <a:gd name="connsiteY1064" fmla="*/ 352432 h 3694083"/>
              <a:gd name="connsiteX1065" fmla="*/ 1347039 w 6725852"/>
              <a:gd name="connsiteY1065" fmla="*/ 285525 h 3694083"/>
              <a:gd name="connsiteX1066" fmla="*/ 1347039 w 6725852"/>
              <a:gd name="connsiteY1066" fmla="*/ 263223 h 3694083"/>
              <a:gd name="connsiteX1067" fmla="*/ 1369341 w 6725852"/>
              <a:gd name="connsiteY1067" fmla="*/ 263223 h 3694083"/>
              <a:gd name="connsiteX1068" fmla="*/ 1447401 w 6725852"/>
              <a:gd name="connsiteY1068" fmla="*/ 296676 h 3694083"/>
              <a:gd name="connsiteX1069" fmla="*/ 1458551 w 6725852"/>
              <a:gd name="connsiteY1069" fmla="*/ 263223 h 3694083"/>
              <a:gd name="connsiteX1070" fmla="*/ 1458551 w 6725852"/>
              <a:gd name="connsiteY1070" fmla="*/ 229769 h 3694083"/>
              <a:gd name="connsiteX1071" fmla="*/ 1503156 w 6725852"/>
              <a:gd name="connsiteY1071" fmla="*/ 218618 h 3694083"/>
              <a:gd name="connsiteX1072" fmla="*/ 1514307 w 6725852"/>
              <a:gd name="connsiteY1072" fmla="*/ 218618 h 3694083"/>
              <a:gd name="connsiteX1073" fmla="*/ 1558912 w 6725852"/>
              <a:gd name="connsiteY1073" fmla="*/ 174013 h 3694083"/>
              <a:gd name="connsiteX1074" fmla="*/ 1636970 w 6725852"/>
              <a:gd name="connsiteY1074" fmla="*/ 129408 h 3694083"/>
              <a:gd name="connsiteX1075" fmla="*/ 1703878 w 6725852"/>
              <a:gd name="connsiteY1075" fmla="*/ 95954 h 3694083"/>
              <a:gd name="connsiteX1076" fmla="*/ 1837692 w 6725852"/>
              <a:gd name="connsiteY1076" fmla="*/ 62501 h 3694083"/>
              <a:gd name="connsiteX1077" fmla="*/ 2671236 w 6725852"/>
              <a:gd name="connsiteY1077" fmla="*/ 0 h 3694083"/>
              <a:gd name="connsiteX1078" fmla="*/ 2715228 w 6725852"/>
              <a:gd name="connsiteY1078" fmla="*/ 12569 h 3694083"/>
              <a:gd name="connsiteX1079" fmla="*/ 2759220 w 6725852"/>
              <a:gd name="connsiteY1079" fmla="*/ 12569 h 3694083"/>
              <a:gd name="connsiteX1080" fmla="*/ 2809496 w 6725852"/>
              <a:gd name="connsiteY1080" fmla="*/ 34565 h 3694083"/>
              <a:gd name="connsiteX1081" fmla="*/ 2831492 w 6725852"/>
              <a:gd name="connsiteY1081" fmla="*/ 53419 h 3694083"/>
              <a:gd name="connsiteX1082" fmla="*/ 2866057 w 6725852"/>
              <a:gd name="connsiteY1082" fmla="*/ 62846 h 3694083"/>
              <a:gd name="connsiteX1083" fmla="*/ 2878626 w 6725852"/>
              <a:gd name="connsiteY1083" fmla="*/ 91126 h 3694083"/>
              <a:gd name="connsiteX1084" fmla="*/ 2866057 w 6725852"/>
              <a:gd name="connsiteY1084" fmla="*/ 119406 h 3694083"/>
              <a:gd name="connsiteX1085" fmla="*/ 2853488 w 6725852"/>
              <a:gd name="connsiteY1085" fmla="*/ 163398 h 3694083"/>
              <a:gd name="connsiteX1086" fmla="*/ 2903764 w 6725852"/>
              <a:gd name="connsiteY1086" fmla="*/ 135118 h 3694083"/>
              <a:gd name="connsiteX1087" fmla="*/ 2957183 w 6725852"/>
              <a:gd name="connsiteY1087" fmla="*/ 116264 h 3694083"/>
              <a:gd name="connsiteX1088" fmla="*/ 3007459 w 6725852"/>
              <a:gd name="connsiteY1088" fmla="*/ 113122 h 3694083"/>
              <a:gd name="connsiteX1089" fmla="*/ 3045166 w 6725852"/>
              <a:gd name="connsiteY1089" fmla="*/ 141402 h 3694083"/>
              <a:gd name="connsiteX1090" fmla="*/ 3073447 w 6725852"/>
              <a:gd name="connsiteY1090" fmla="*/ 157114 h 3694083"/>
              <a:gd name="connsiteX1091" fmla="*/ 2988605 w 6725852"/>
              <a:gd name="connsiteY1091" fmla="*/ 210532 h 3694083"/>
              <a:gd name="connsiteX1092" fmla="*/ 2960325 w 6725852"/>
              <a:gd name="connsiteY1092" fmla="*/ 232528 h 3694083"/>
              <a:gd name="connsiteX1093" fmla="*/ 2932045 w 6725852"/>
              <a:gd name="connsiteY1093" fmla="*/ 257666 h 3694083"/>
              <a:gd name="connsiteX1094" fmla="*/ 2910049 w 6725852"/>
              <a:gd name="connsiteY1094" fmla="*/ 248239 h 3694083"/>
              <a:gd name="connsiteX1095" fmla="*/ 2928902 w 6725852"/>
              <a:gd name="connsiteY1095" fmla="*/ 285947 h 3694083"/>
              <a:gd name="connsiteX1096" fmla="*/ 2906906 w 6725852"/>
              <a:gd name="connsiteY1096" fmla="*/ 295373 h 3694083"/>
              <a:gd name="connsiteX1097" fmla="*/ 2897480 w 6725852"/>
              <a:gd name="connsiteY1097" fmla="*/ 295373 h 3694083"/>
              <a:gd name="connsiteX1098" fmla="*/ 2881768 w 6725852"/>
              <a:gd name="connsiteY1098" fmla="*/ 314227 h 3694083"/>
              <a:gd name="connsiteX1099" fmla="*/ 2906906 w 6725852"/>
              <a:gd name="connsiteY1099" fmla="*/ 317369 h 3694083"/>
              <a:gd name="connsiteX1100" fmla="*/ 2916333 w 6725852"/>
              <a:gd name="connsiteY1100" fmla="*/ 333081 h 3694083"/>
              <a:gd name="connsiteX1101" fmla="*/ 2935187 w 6725852"/>
              <a:gd name="connsiteY1101" fmla="*/ 348792 h 3694083"/>
              <a:gd name="connsiteX1102" fmla="*/ 2950898 w 6725852"/>
              <a:gd name="connsiteY1102" fmla="*/ 326796 h 3694083"/>
              <a:gd name="connsiteX1103" fmla="*/ 2972894 w 6725852"/>
              <a:gd name="connsiteY1103" fmla="*/ 333081 h 3694083"/>
              <a:gd name="connsiteX1104" fmla="*/ 2928902 w 6725852"/>
              <a:gd name="connsiteY1104" fmla="*/ 395926 h 3694083"/>
              <a:gd name="connsiteX1105" fmla="*/ 2960325 w 6725852"/>
              <a:gd name="connsiteY1105" fmla="*/ 417922 h 3694083"/>
              <a:gd name="connsiteX1106" fmla="*/ 2960325 w 6725852"/>
              <a:gd name="connsiteY1106" fmla="*/ 446202 h 3694083"/>
              <a:gd name="connsiteX1107" fmla="*/ 2922618 w 6725852"/>
              <a:gd name="connsiteY1107" fmla="*/ 443060 h 3694083"/>
              <a:gd name="connsiteX1108" fmla="*/ 2922618 w 6725852"/>
              <a:gd name="connsiteY1108" fmla="*/ 458771 h 3694083"/>
              <a:gd name="connsiteX1109" fmla="*/ 2913191 w 6725852"/>
              <a:gd name="connsiteY1109" fmla="*/ 468198 h 3694083"/>
              <a:gd name="connsiteX1110" fmla="*/ 2891195 w 6725852"/>
              <a:gd name="connsiteY1110" fmla="*/ 471340 h 3694083"/>
              <a:gd name="connsiteX1111" fmla="*/ 2906906 w 6725852"/>
              <a:gd name="connsiteY1111" fmla="*/ 487052 h 3694083"/>
              <a:gd name="connsiteX1112" fmla="*/ 2906906 w 6725852"/>
              <a:gd name="connsiteY1112" fmla="*/ 499621 h 3694083"/>
              <a:gd name="connsiteX1113" fmla="*/ 2894337 w 6725852"/>
              <a:gd name="connsiteY1113" fmla="*/ 509048 h 3694083"/>
              <a:gd name="connsiteX1114" fmla="*/ 2866057 w 6725852"/>
              <a:gd name="connsiteY1114" fmla="*/ 512190 h 3694083"/>
              <a:gd name="connsiteX1115" fmla="*/ 2894337 w 6725852"/>
              <a:gd name="connsiteY1115" fmla="*/ 527901 h 3694083"/>
              <a:gd name="connsiteX1116" fmla="*/ 2878626 w 6725852"/>
              <a:gd name="connsiteY1116" fmla="*/ 546755 h 3694083"/>
              <a:gd name="connsiteX1117" fmla="*/ 2856630 w 6725852"/>
              <a:gd name="connsiteY1117" fmla="*/ 546755 h 3694083"/>
              <a:gd name="connsiteX1118" fmla="*/ 2900622 w 6725852"/>
              <a:gd name="connsiteY1118" fmla="*/ 587604 h 3694083"/>
              <a:gd name="connsiteX1119" fmla="*/ 2900622 w 6725852"/>
              <a:gd name="connsiteY1119" fmla="*/ 603316 h 3694083"/>
              <a:gd name="connsiteX1120" fmla="*/ 2875484 w 6725852"/>
              <a:gd name="connsiteY1120" fmla="*/ 606458 h 3694083"/>
              <a:gd name="connsiteX1121" fmla="*/ 2859772 w 6725852"/>
              <a:gd name="connsiteY1121" fmla="*/ 634738 h 3694083"/>
              <a:gd name="connsiteX1122" fmla="*/ 2834634 w 6725852"/>
              <a:gd name="connsiteY1122" fmla="*/ 659877 h 3694083"/>
              <a:gd name="connsiteX1123" fmla="*/ 2800069 w 6725852"/>
              <a:gd name="connsiteY1123" fmla="*/ 675588 h 3694083"/>
              <a:gd name="connsiteX1124" fmla="*/ 2765504 w 6725852"/>
              <a:gd name="connsiteY1124" fmla="*/ 675588 h 3694083"/>
              <a:gd name="connsiteX1125" fmla="*/ 2756078 w 6725852"/>
              <a:gd name="connsiteY1125" fmla="*/ 691299 h 3694083"/>
              <a:gd name="connsiteX1126" fmla="*/ 2721513 w 6725852"/>
              <a:gd name="connsiteY1126" fmla="*/ 681872 h 3694083"/>
              <a:gd name="connsiteX1127" fmla="*/ 2699517 w 6725852"/>
              <a:gd name="connsiteY1127" fmla="*/ 685015 h 3694083"/>
              <a:gd name="connsiteX1128" fmla="*/ 2668094 w 6725852"/>
              <a:gd name="connsiteY1128" fmla="*/ 719580 h 3694083"/>
              <a:gd name="connsiteX1129" fmla="*/ 2642956 w 6725852"/>
              <a:gd name="connsiteY1129" fmla="*/ 754145 h 3694083"/>
              <a:gd name="connsiteX1130" fmla="*/ 2608391 w 6725852"/>
              <a:gd name="connsiteY1130" fmla="*/ 776140 h 3694083"/>
              <a:gd name="connsiteX1131" fmla="*/ 2583253 w 6725852"/>
              <a:gd name="connsiteY1131" fmla="*/ 763571 h 3694083"/>
              <a:gd name="connsiteX1132" fmla="*/ 2570684 w 6725852"/>
              <a:gd name="connsiteY1132" fmla="*/ 776140 h 3694083"/>
              <a:gd name="connsiteX1133" fmla="*/ 2561257 w 6725852"/>
              <a:gd name="connsiteY1133" fmla="*/ 791852 h 3694083"/>
              <a:gd name="connsiteX1134" fmla="*/ 2539261 w 6725852"/>
              <a:gd name="connsiteY1134" fmla="*/ 798136 h 3694083"/>
              <a:gd name="connsiteX1135" fmla="*/ 2532977 w 6725852"/>
              <a:gd name="connsiteY1135" fmla="*/ 848413 h 3694083"/>
              <a:gd name="connsiteX1136" fmla="*/ 2536119 w 6725852"/>
              <a:gd name="connsiteY1136" fmla="*/ 857839 h 3694083"/>
              <a:gd name="connsiteX1137" fmla="*/ 2507838 w 6725852"/>
              <a:gd name="connsiteY1137" fmla="*/ 917543 h 3694083"/>
              <a:gd name="connsiteX1138" fmla="*/ 2517265 w 6725852"/>
              <a:gd name="connsiteY1138" fmla="*/ 955250 h 3694083"/>
              <a:gd name="connsiteX1139" fmla="*/ 2492127 w 6725852"/>
              <a:gd name="connsiteY1139" fmla="*/ 974103 h 3694083"/>
              <a:gd name="connsiteX1140" fmla="*/ 2448135 w 6725852"/>
              <a:gd name="connsiteY1140" fmla="*/ 1018095 h 3694083"/>
              <a:gd name="connsiteX1141" fmla="*/ 2419855 w 6725852"/>
              <a:gd name="connsiteY1141" fmla="*/ 974103 h 3694083"/>
              <a:gd name="connsiteX1142" fmla="*/ 2401001 w 6725852"/>
              <a:gd name="connsiteY1142" fmla="*/ 986672 h 3694083"/>
              <a:gd name="connsiteX1143" fmla="*/ 2357010 w 6725852"/>
              <a:gd name="connsiteY1143" fmla="*/ 942681 h 3694083"/>
              <a:gd name="connsiteX1144" fmla="*/ 2331871 w 6725852"/>
              <a:gd name="connsiteY1144" fmla="*/ 914400 h 3694083"/>
              <a:gd name="connsiteX1145" fmla="*/ 2341298 w 6725852"/>
              <a:gd name="connsiteY1145" fmla="*/ 901831 h 3694083"/>
              <a:gd name="connsiteX1146" fmla="*/ 2316160 w 6725852"/>
              <a:gd name="connsiteY1146" fmla="*/ 867266 h 3694083"/>
              <a:gd name="connsiteX1147" fmla="*/ 2353867 w 6725852"/>
              <a:gd name="connsiteY1147" fmla="*/ 826417 h 3694083"/>
              <a:gd name="connsiteX1148" fmla="*/ 2325587 w 6725852"/>
              <a:gd name="connsiteY1148" fmla="*/ 820132 h 3694083"/>
              <a:gd name="connsiteX1149" fmla="*/ 2294164 w 6725852"/>
              <a:gd name="connsiteY1149" fmla="*/ 798136 h 3694083"/>
              <a:gd name="connsiteX1150" fmla="*/ 2300449 w 6725852"/>
              <a:gd name="connsiteY1150" fmla="*/ 785567 h 3694083"/>
              <a:gd name="connsiteX1151" fmla="*/ 2297306 w 6725852"/>
              <a:gd name="connsiteY1151" fmla="*/ 763571 h 3694083"/>
              <a:gd name="connsiteX1152" fmla="*/ 2275311 w 6725852"/>
              <a:gd name="connsiteY1152" fmla="*/ 754145 h 3694083"/>
              <a:gd name="connsiteX1153" fmla="*/ 2287880 w 6725852"/>
              <a:gd name="connsiteY1153" fmla="*/ 735291 h 3694083"/>
              <a:gd name="connsiteX1154" fmla="*/ 2256457 w 6725852"/>
              <a:gd name="connsiteY1154" fmla="*/ 716437 h 3694083"/>
              <a:gd name="connsiteX1155" fmla="*/ 2303591 w 6725852"/>
              <a:gd name="connsiteY1155" fmla="*/ 685015 h 3694083"/>
              <a:gd name="connsiteX1156" fmla="*/ 2328729 w 6725852"/>
              <a:gd name="connsiteY1156" fmla="*/ 650450 h 3694083"/>
              <a:gd name="connsiteX1157" fmla="*/ 2297306 w 6725852"/>
              <a:gd name="connsiteY1157" fmla="*/ 656734 h 3694083"/>
              <a:gd name="connsiteX1158" fmla="*/ 2250172 w 6725852"/>
              <a:gd name="connsiteY1158" fmla="*/ 634738 h 3694083"/>
              <a:gd name="connsiteX1159" fmla="*/ 2269026 w 6725852"/>
              <a:gd name="connsiteY1159" fmla="*/ 593889 h 3694083"/>
              <a:gd name="connsiteX1160" fmla="*/ 2313018 w 6725852"/>
              <a:gd name="connsiteY1160" fmla="*/ 590747 h 3694083"/>
              <a:gd name="connsiteX1161" fmla="*/ 2300449 w 6725852"/>
              <a:gd name="connsiteY1161" fmla="*/ 571893 h 3694083"/>
              <a:gd name="connsiteX1162" fmla="*/ 2256457 w 6725852"/>
              <a:gd name="connsiteY1162" fmla="*/ 575035 h 3694083"/>
              <a:gd name="connsiteX1163" fmla="*/ 2247030 w 6725852"/>
              <a:gd name="connsiteY1163" fmla="*/ 571893 h 3694083"/>
              <a:gd name="connsiteX1164" fmla="*/ 2247030 w 6725852"/>
              <a:gd name="connsiteY1164" fmla="*/ 540470 h 3694083"/>
              <a:gd name="connsiteX1165" fmla="*/ 2247030 w 6725852"/>
              <a:gd name="connsiteY1165" fmla="*/ 505905 h 3694083"/>
              <a:gd name="connsiteX1166" fmla="*/ 2231319 w 6725852"/>
              <a:gd name="connsiteY1166" fmla="*/ 474483 h 3694083"/>
              <a:gd name="connsiteX1167" fmla="*/ 2206181 w 6725852"/>
              <a:gd name="connsiteY1167" fmla="*/ 421064 h 3694083"/>
              <a:gd name="connsiteX1168" fmla="*/ 2171616 w 6725852"/>
              <a:gd name="connsiteY1168" fmla="*/ 408495 h 3694083"/>
              <a:gd name="connsiteX1169" fmla="*/ 2146478 w 6725852"/>
              <a:gd name="connsiteY1169" fmla="*/ 402211 h 3694083"/>
              <a:gd name="connsiteX1170" fmla="*/ 2115055 w 6725852"/>
              <a:gd name="connsiteY1170" fmla="*/ 395926 h 3694083"/>
              <a:gd name="connsiteX1171" fmla="*/ 2071063 w 6725852"/>
              <a:gd name="connsiteY1171" fmla="*/ 395926 h 3694083"/>
              <a:gd name="connsiteX1172" fmla="*/ 2045925 w 6725852"/>
              <a:gd name="connsiteY1172" fmla="*/ 414780 h 3694083"/>
              <a:gd name="connsiteX1173" fmla="*/ 2017645 w 6725852"/>
              <a:gd name="connsiteY1173" fmla="*/ 402211 h 3694083"/>
              <a:gd name="connsiteX1174" fmla="*/ 1992506 w 6725852"/>
              <a:gd name="connsiteY1174" fmla="*/ 395926 h 3694083"/>
              <a:gd name="connsiteX1175" fmla="*/ 1989364 w 6725852"/>
              <a:gd name="connsiteY1175" fmla="*/ 383357 h 3694083"/>
              <a:gd name="connsiteX1176" fmla="*/ 2008218 w 6725852"/>
              <a:gd name="connsiteY1176" fmla="*/ 373930 h 3694083"/>
              <a:gd name="connsiteX1177" fmla="*/ 1979937 w 6725852"/>
              <a:gd name="connsiteY1177" fmla="*/ 370788 h 3694083"/>
              <a:gd name="connsiteX1178" fmla="*/ 1954799 w 6725852"/>
              <a:gd name="connsiteY1178" fmla="*/ 358219 h 3694083"/>
              <a:gd name="connsiteX1179" fmla="*/ 1973653 w 6725852"/>
              <a:gd name="connsiteY1179" fmla="*/ 345650 h 3694083"/>
              <a:gd name="connsiteX1180" fmla="*/ 2042783 w 6725852"/>
              <a:gd name="connsiteY1180" fmla="*/ 351934 h 3694083"/>
              <a:gd name="connsiteX1181" fmla="*/ 1929661 w 6725852"/>
              <a:gd name="connsiteY1181" fmla="*/ 329938 h 3694083"/>
              <a:gd name="connsiteX1182" fmla="*/ 1929661 w 6725852"/>
              <a:gd name="connsiteY1182" fmla="*/ 304800 h 3694083"/>
              <a:gd name="connsiteX1183" fmla="*/ 1945372 w 6725852"/>
              <a:gd name="connsiteY1183" fmla="*/ 289089 h 3694083"/>
              <a:gd name="connsiteX1184" fmla="*/ 1976795 w 6725852"/>
              <a:gd name="connsiteY1184" fmla="*/ 289089 h 3694083"/>
              <a:gd name="connsiteX1185" fmla="*/ 2008218 w 6725852"/>
              <a:gd name="connsiteY1185" fmla="*/ 263951 h 3694083"/>
              <a:gd name="connsiteX1186" fmla="*/ 2061636 w 6725852"/>
              <a:gd name="connsiteY1186" fmla="*/ 267093 h 3694083"/>
              <a:gd name="connsiteX1187" fmla="*/ 2064779 w 6725852"/>
              <a:gd name="connsiteY1187" fmla="*/ 248239 h 3694083"/>
              <a:gd name="connsiteX1188" fmla="*/ 2039640 w 6725852"/>
              <a:gd name="connsiteY1188" fmla="*/ 235670 h 3694083"/>
              <a:gd name="connsiteX1189" fmla="*/ 2014502 w 6725852"/>
              <a:gd name="connsiteY1189" fmla="*/ 226244 h 3694083"/>
              <a:gd name="connsiteX1190" fmla="*/ 2121339 w 6725852"/>
              <a:gd name="connsiteY1190" fmla="*/ 163398 h 3694083"/>
              <a:gd name="connsiteX1191" fmla="*/ 2140193 w 6725852"/>
              <a:gd name="connsiteY1191" fmla="*/ 169683 h 3694083"/>
              <a:gd name="connsiteX1192" fmla="*/ 2133909 w 6725852"/>
              <a:gd name="connsiteY1192" fmla="*/ 150829 h 3694083"/>
              <a:gd name="connsiteX1193" fmla="*/ 2168473 w 6725852"/>
              <a:gd name="connsiteY1193" fmla="*/ 122549 h 3694083"/>
              <a:gd name="connsiteX1194" fmla="*/ 2203038 w 6725852"/>
              <a:gd name="connsiteY1194" fmla="*/ 157114 h 3694083"/>
              <a:gd name="connsiteX1195" fmla="*/ 2177900 w 6725852"/>
              <a:gd name="connsiteY1195" fmla="*/ 113122 h 3694083"/>
              <a:gd name="connsiteX1196" fmla="*/ 2221892 w 6725852"/>
              <a:gd name="connsiteY1196" fmla="*/ 113122 h 3694083"/>
              <a:gd name="connsiteX1197" fmla="*/ 2253315 w 6725852"/>
              <a:gd name="connsiteY1197" fmla="*/ 100553 h 3694083"/>
              <a:gd name="connsiteX1198" fmla="*/ 2294164 w 6725852"/>
              <a:gd name="connsiteY1198" fmla="*/ 100553 h 3694083"/>
              <a:gd name="connsiteX1199" fmla="*/ 2341298 w 6725852"/>
              <a:gd name="connsiteY1199" fmla="*/ 135118 h 3694083"/>
              <a:gd name="connsiteX1200" fmla="*/ 2319302 w 6725852"/>
              <a:gd name="connsiteY1200" fmla="*/ 91126 h 3694083"/>
              <a:gd name="connsiteX1201" fmla="*/ 2353867 w 6725852"/>
              <a:gd name="connsiteY1201" fmla="*/ 78557 h 3694083"/>
              <a:gd name="connsiteX1202" fmla="*/ 2444993 w 6725852"/>
              <a:gd name="connsiteY1202" fmla="*/ 131976 h 3694083"/>
              <a:gd name="connsiteX1203" fmla="*/ 2357010 w 6725852"/>
              <a:gd name="connsiteY1203" fmla="*/ 65988 h 3694083"/>
              <a:gd name="connsiteX1204" fmla="*/ 2438709 w 6725852"/>
              <a:gd name="connsiteY1204" fmla="*/ 40850 h 3694083"/>
              <a:gd name="connsiteX1205" fmla="*/ 2479558 w 6725852"/>
              <a:gd name="connsiteY1205" fmla="*/ 28281 h 3694083"/>
              <a:gd name="connsiteX1206" fmla="*/ 2501554 w 6725852"/>
              <a:gd name="connsiteY1206" fmla="*/ 40850 h 3694083"/>
              <a:gd name="connsiteX1207" fmla="*/ 2589537 w 6725852"/>
              <a:gd name="connsiteY1207" fmla="*/ 6285 h 3694083"/>
              <a:gd name="connsiteX1208" fmla="*/ 2605249 w 6725852"/>
              <a:gd name="connsiteY1208" fmla="*/ 3143 h 369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</a:cxnLst>
            <a:rect l="l" t="t" r="r" b="b"/>
            <a:pathLst>
              <a:path w="6725852" h="3694083">
                <a:moveTo>
                  <a:pt x="6408679" y="3272405"/>
                </a:moveTo>
                <a:lnTo>
                  <a:pt x="6460633" y="3313968"/>
                </a:lnTo>
                <a:lnTo>
                  <a:pt x="6419069" y="3360727"/>
                </a:lnTo>
                <a:lnTo>
                  <a:pt x="6377506" y="3438659"/>
                </a:lnTo>
                <a:lnTo>
                  <a:pt x="6289183" y="3417877"/>
                </a:lnTo>
                <a:lnTo>
                  <a:pt x="6304769" y="3397096"/>
                </a:lnTo>
                <a:lnTo>
                  <a:pt x="6382701" y="3324359"/>
                </a:lnTo>
                <a:close/>
                <a:moveTo>
                  <a:pt x="5956674" y="3256818"/>
                </a:moveTo>
                <a:lnTo>
                  <a:pt x="5993042" y="3256818"/>
                </a:lnTo>
                <a:lnTo>
                  <a:pt x="5993042" y="3334750"/>
                </a:lnTo>
                <a:lnTo>
                  <a:pt x="5935892" y="3376314"/>
                </a:lnTo>
                <a:lnTo>
                  <a:pt x="5899524" y="3272405"/>
                </a:lnTo>
                <a:lnTo>
                  <a:pt x="5951479" y="3298382"/>
                </a:lnTo>
                <a:close/>
                <a:moveTo>
                  <a:pt x="6419069" y="3126932"/>
                </a:moveTo>
                <a:lnTo>
                  <a:pt x="6486610" y="3194473"/>
                </a:lnTo>
                <a:lnTo>
                  <a:pt x="6522979" y="3178886"/>
                </a:lnTo>
                <a:lnTo>
                  <a:pt x="6554151" y="3204864"/>
                </a:lnTo>
                <a:lnTo>
                  <a:pt x="6517783" y="3230841"/>
                </a:lnTo>
                <a:lnTo>
                  <a:pt x="6507392" y="3251623"/>
                </a:lnTo>
                <a:lnTo>
                  <a:pt x="6450242" y="3267209"/>
                </a:lnTo>
                <a:lnTo>
                  <a:pt x="6455438" y="3210059"/>
                </a:lnTo>
                <a:close/>
                <a:moveTo>
                  <a:pt x="4159047" y="2674927"/>
                </a:moveTo>
                <a:lnTo>
                  <a:pt x="4174633" y="2695709"/>
                </a:lnTo>
                <a:lnTo>
                  <a:pt x="4185024" y="2732077"/>
                </a:lnTo>
                <a:lnTo>
                  <a:pt x="4164242" y="2810009"/>
                </a:lnTo>
                <a:lnTo>
                  <a:pt x="4133069" y="2929505"/>
                </a:lnTo>
                <a:lnTo>
                  <a:pt x="4081115" y="2960677"/>
                </a:lnTo>
                <a:lnTo>
                  <a:pt x="4044747" y="2919114"/>
                </a:lnTo>
                <a:lnTo>
                  <a:pt x="4049942" y="2903527"/>
                </a:lnTo>
                <a:lnTo>
                  <a:pt x="4039551" y="2882746"/>
                </a:lnTo>
                <a:lnTo>
                  <a:pt x="4065529" y="2835986"/>
                </a:lnTo>
                <a:lnTo>
                  <a:pt x="4070724" y="2825596"/>
                </a:lnTo>
                <a:lnTo>
                  <a:pt x="4049942" y="2789227"/>
                </a:lnTo>
                <a:lnTo>
                  <a:pt x="4075919" y="2758055"/>
                </a:lnTo>
                <a:lnTo>
                  <a:pt x="4117483" y="2726882"/>
                </a:lnTo>
                <a:lnTo>
                  <a:pt x="4148656" y="2680123"/>
                </a:lnTo>
                <a:close/>
                <a:moveTo>
                  <a:pt x="5759247" y="2565823"/>
                </a:moveTo>
                <a:lnTo>
                  <a:pt x="5774833" y="2581409"/>
                </a:lnTo>
                <a:lnTo>
                  <a:pt x="5764442" y="2643755"/>
                </a:lnTo>
                <a:lnTo>
                  <a:pt x="5831983" y="2695709"/>
                </a:lnTo>
                <a:lnTo>
                  <a:pt x="5852765" y="2602191"/>
                </a:lnTo>
                <a:lnTo>
                  <a:pt x="5878742" y="2576214"/>
                </a:lnTo>
                <a:lnTo>
                  <a:pt x="5904719" y="2628168"/>
                </a:lnTo>
                <a:lnTo>
                  <a:pt x="5935892" y="2633364"/>
                </a:lnTo>
                <a:lnTo>
                  <a:pt x="5956674" y="2726882"/>
                </a:lnTo>
                <a:lnTo>
                  <a:pt x="6008629" y="2789227"/>
                </a:lnTo>
                <a:lnTo>
                  <a:pt x="6065779" y="2867159"/>
                </a:lnTo>
                <a:lnTo>
                  <a:pt x="6091756" y="2965873"/>
                </a:lnTo>
                <a:lnTo>
                  <a:pt x="6055388" y="3028218"/>
                </a:lnTo>
                <a:lnTo>
                  <a:pt x="6034606" y="3074977"/>
                </a:lnTo>
                <a:lnTo>
                  <a:pt x="6013824" y="3100955"/>
                </a:lnTo>
                <a:lnTo>
                  <a:pt x="5993042" y="3152909"/>
                </a:lnTo>
                <a:lnTo>
                  <a:pt x="5941088" y="3184082"/>
                </a:lnTo>
                <a:lnTo>
                  <a:pt x="5920306" y="3178886"/>
                </a:lnTo>
                <a:lnTo>
                  <a:pt x="5925501" y="3158105"/>
                </a:lnTo>
                <a:lnTo>
                  <a:pt x="5878742" y="3189277"/>
                </a:lnTo>
                <a:lnTo>
                  <a:pt x="5863156" y="3178886"/>
                </a:lnTo>
                <a:lnTo>
                  <a:pt x="5821592" y="3147714"/>
                </a:lnTo>
                <a:lnTo>
                  <a:pt x="5816397" y="3137323"/>
                </a:lnTo>
                <a:lnTo>
                  <a:pt x="5826788" y="3126932"/>
                </a:lnTo>
                <a:lnTo>
                  <a:pt x="5811201" y="3121736"/>
                </a:lnTo>
                <a:lnTo>
                  <a:pt x="5795615" y="3106150"/>
                </a:lnTo>
                <a:lnTo>
                  <a:pt x="5754051" y="3106150"/>
                </a:lnTo>
                <a:lnTo>
                  <a:pt x="5728074" y="3090564"/>
                </a:lnTo>
                <a:lnTo>
                  <a:pt x="5717683" y="3085368"/>
                </a:lnTo>
                <a:lnTo>
                  <a:pt x="5733269" y="3069782"/>
                </a:lnTo>
                <a:lnTo>
                  <a:pt x="5722879" y="3049000"/>
                </a:lnTo>
                <a:lnTo>
                  <a:pt x="5696901" y="3033414"/>
                </a:lnTo>
                <a:lnTo>
                  <a:pt x="5677734" y="3030676"/>
                </a:lnTo>
                <a:lnTo>
                  <a:pt x="5686510" y="3028218"/>
                </a:lnTo>
                <a:lnTo>
                  <a:pt x="5660533" y="3028218"/>
                </a:lnTo>
                <a:lnTo>
                  <a:pt x="5644947" y="3028218"/>
                </a:lnTo>
                <a:lnTo>
                  <a:pt x="5660533" y="3023022"/>
                </a:lnTo>
                <a:lnTo>
                  <a:pt x="5624165" y="3028218"/>
                </a:lnTo>
                <a:lnTo>
                  <a:pt x="5644947" y="3028218"/>
                </a:lnTo>
                <a:lnTo>
                  <a:pt x="5629360" y="3033414"/>
                </a:lnTo>
                <a:lnTo>
                  <a:pt x="5660533" y="3028218"/>
                </a:lnTo>
                <a:lnTo>
                  <a:pt x="5677734" y="3030676"/>
                </a:lnTo>
                <a:lnTo>
                  <a:pt x="5426738" y="3100955"/>
                </a:lnTo>
                <a:lnTo>
                  <a:pt x="5364392" y="3074977"/>
                </a:lnTo>
                <a:lnTo>
                  <a:pt x="5359197" y="3059391"/>
                </a:lnTo>
                <a:lnTo>
                  <a:pt x="5374783" y="3038609"/>
                </a:lnTo>
                <a:lnTo>
                  <a:pt x="5379979" y="3017827"/>
                </a:lnTo>
                <a:lnTo>
                  <a:pt x="5343610" y="2991850"/>
                </a:lnTo>
                <a:lnTo>
                  <a:pt x="5364392" y="2971068"/>
                </a:lnTo>
                <a:lnTo>
                  <a:pt x="5312438" y="2877550"/>
                </a:lnTo>
                <a:lnTo>
                  <a:pt x="5333219" y="2872355"/>
                </a:lnTo>
                <a:lnTo>
                  <a:pt x="5348806" y="2893136"/>
                </a:lnTo>
                <a:lnTo>
                  <a:pt x="5322829" y="2841182"/>
                </a:lnTo>
                <a:lnTo>
                  <a:pt x="5348806" y="2778836"/>
                </a:lnTo>
                <a:lnTo>
                  <a:pt x="5463106" y="2747664"/>
                </a:lnTo>
                <a:lnTo>
                  <a:pt x="5489083" y="2706100"/>
                </a:lnTo>
                <a:lnTo>
                  <a:pt x="5504669" y="2674927"/>
                </a:lnTo>
                <a:lnTo>
                  <a:pt x="5525451" y="2680123"/>
                </a:lnTo>
                <a:lnTo>
                  <a:pt x="5577406" y="2628168"/>
                </a:lnTo>
                <a:lnTo>
                  <a:pt x="5639751" y="2654146"/>
                </a:lnTo>
                <a:lnTo>
                  <a:pt x="5629360" y="2638559"/>
                </a:lnTo>
                <a:lnTo>
                  <a:pt x="5644947" y="2607386"/>
                </a:lnTo>
                <a:lnTo>
                  <a:pt x="5676119" y="2596996"/>
                </a:lnTo>
                <a:lnTo>
                  <a:pt x="5629360" y="2586605"/>
                </a:lnTo>
                <a:lnTo>
                  <a:pt x="5691706" y="2571018"/>
                </a:lnTo>
                <a:lnTo>
                  <a:pt x="5722879" y="2591800"/>
                </a:lnTo>
                <a:close/>
                <a:moveTo>
                  <a:pt x="5265929" y="2488564"/>
                </a:moveTo>
                <a:lnTo>
                  <a:pt x="5401011" y="2524932"/>
                </a:lnTo>
                <a:lnTo>
                  <a:pt x="5458161" y="2545714"/>
                </a:lnTo>
                <a:lnTo>
                  <a:pt x="5489334" y="2597669"/>
                </a:lnTo>
                <a:lnTo>
                  <a:pt x="5406206" y="2566496"/>
                </a:lnTo>
                <a:lnTo>
                  <a:pt x="5271124" y="2550909"/>
                </a:lnTo>
                <a:lnTo>
                  <a:pt x="5193193" y="2530128"/>
                </a:lnTo>
                <a:lnTo>
                  <a:pt x="5208779" y="2498955"/>
                </a:lnTo>
                <a:close/>
                <a:moveTo>
                  <a:pt x="5728074" y="2378786"/>
                </a:moveTo>
                <a:lnTo>
                  <a:pt x="5754051" y="2430741"/>
                </a:lnTo>
                <a:lnTo>
                  <a:pt x="5790419" y="2394373"/>
                </a:lnTo>
                <a:lnTo>
                  <a:pt x="5951479" y="2446327"/>
                </a:lnTo>
                <a:lnTo>
                  <a:pt x="5967065" y="2493086"/>
                </a:lnTo>
                <a:lnTo>
                  <a:pt x="6008629" y="2472305"/>
                </a:lnTo>
                <a:lnTo>
                  <a:pt x="6019019" y="2472305"/>
                </a:lnTo>
                <a:lnTo>
                  <a:pt x="6050192" y="2451523"/>
                </a:lnTo>
                <a:lnTo>
                  <a:pt x="6008629" y="2415155"/>
                </a:lnTo>
                <a:lnTo>
                  <a:pt x="6076169" y="2446327"/>
                </a:lnTo>
                <a:lnTo>
                  <a:pt x="6076169" y="2487891"/>
                </a:lnTo>
                <a:lnTo>
                  <a:pt x="6008629" y="2503477"/>
                </a:lnTo>
                <a:lnTo>
                  <a:pt x="6029410" y="2586605"/>
                </a:lnTo>
                <a:lnTo>
                  <a:pt x="6076169" y="2586605"/>
                </a:lnTo>
                <a:lnTo>
                  <a:pt x="6039801" y="2591800"/>
                </a:lnTo>
                <a:lnTo>
                  <a:pt x="5998238" y="2591800"/>
                </a:lnTo>
                <a:lnTo>
                  <a:pt x="5972260" y="2576214"/>
                </a:lnTo>
                <a:lnTo>
                  <a:pt x="5972260" y="2555432"/>
                </a:lnTo>
                <a:lnTo>
                  <a:pt x="5883938" y="2560627"/>
                </a:lnTo>
                <a:lnTo>
                  <a:pt x="5811201" y="2534650"/>
                </a:lnTo>
                <a:lnTo>
                  <a:pt x="5795615" y="2493086"/>
                </a:lnTo>
                <a:lnTo>
                  <a:pt x="5785224" y="2472305"/>
                </a:lnTo>
                <a:lnTo>
                  <a:pt x="5712488" y="2456718"/>
                </a:lnTo>
                <a:lnTo>
                  <a:pt x="5681315" y="2394373"/>
                </a:lnTo>
                <a:close/>
                <a:moveTo>
                  <a:pt x="5411151" y="2243705"/>
                </a:moveTo>
                <a:lnTo>
                  <a:pt x="5447519" y="2285268"/>
                </a:lnTo>
                <a:lnTo>
                  <a:pt x="5416347" y="2326832"/>
                </a:lnTo>
                <a:lnTo>
                  <a:pt x="5447519" y="2368396"/>
                </a:lnTo>
                <a:lnTo>
                  <a:pt x="5426738" y="2394373"/>
                </a:lnTo>
                <a:lnTo>
                  <a:pt x="5405956" y="2425546"/>
                </a:lnTo>
                <a:lnTo>
                  <a:pt x="5374783" y="2467109"/>
                </a:lnTo>
                <a:lnTo>
                  <a:pt x="5307242" y="2461914"/>
                </a:lnTo>
                <a:lnTo>
                  <a:pt x="5286460" y="2435936"/>
                </a:lnTo>
                <a:lnTo>
                  <a:pt x="5265679" y="2404764"/>
                </a:lnTo>
                <a:lnTo>
                  <a:pt x="5250092" y="2352809"/>
                </a:lnTo>
                <a:lnTo>
                  <a:pt x="5281265" y="2342418"/>
                </a:lnTo>
                <a:lnTo>
                  <a:pt x="5312438" y="2332027"/>
                </a:lnTo>
                <a:close/>
                <a:moveTo>
                  <a:pt x="1996142" y="2056091"/>
                </a:moveTo>
                <a:lnTo>
                  <a:pt x="2020048" y="2103903"/>
                </a:lnTo>
                <a:lnTo>
                  <a:pt x="1930400" y="2091950"/>
                </a:lnTo>
                <a:close/>
                <a:moveTo>
                  <a:pt x="1751106" y="2008279"/>
                </a:moveTo>
                <a:lnTo>
                  <a:pt x="1858683" y="2014256"/>
                </a:lnTo>
                <a:lnTo>
                  <a:pt x="1918448" y="2044138"/>
                </a:lnTo>
                <a:lnTo>
                  <a:pt x="1912471" y="2062067"/>
                </a:lnTo>
                <a:lnTo>
                  <a:pt x="1858683" y="2062067"/>
                </a:lnTo>
                <a:lnTo>
                  <a:pt x="1822824" y="2032185"/>
                </a:lnTo>
                <a:close/>
                <a:moveTo>
                  <a:pt x="3890852" y="1918216"/>
                </a:moveTo>
                <a:lnTo>
                  <a:pt x="3919664" y="1988187"/>
                </a:lnTo>
                <a:lnTo>
                  <a:pt x="3956424" y="2034137"/>
                </a:lnTo>
                <a:lnTo>
                  <a:pt x="3947234" y="2066302"/>
                </a:lnTo>
                <a:lnTo>
                  <a:pt x="3979399" y="2098467"/>
                </a:lnTo>
                <a:lnTo>
                  <a:pt x="3979399" y="2126037"/>
                </a:lnTo>
                <a:lnTo>
                  <a:pt x="4029944" y="2167392"/>
                </a:lnTo>
                <a:lnTo>
                  <a:pt x="4039802" y="2182179"/>
                </a:lnTo>
                <a:lnTo>
                  <a:pt x="4039802" y="2150859"/>
                </a:lnTo>
                <a:lnTo>
                  <a:pt x="4039802" y="2130078"/>
                </a:lnTo>
                <a:lnTo>
                  <a:pt x="3915111" y="1922259"/>
                </a:lnTo>
                <a:close/>
                <a:moveTo>
                  <a:pt x="3515061" y="1475450"/>
                </a:moveTo>
                <a:lnTo>
                  <a:pt x="3525452" y="1548187"/>
                </a:lnTo>
                <a:lnTo>
                  <a:pt x="3567015" y="1584555"/>
                </a:lnTo>
                <a:lnTo>
                  <a:pt x="3592993" y="1605337"/>
                </a:lnTo>
                <a:lnTo>
                  <a:pt x="3582602" y="1652096"/>
                </a:lnTo>
                <a:lnTo>
                  <a:pt x="3535843" y="1693659"/>
                </a:lnTo>
                <a:lnTo>
                  <a:pt x="3499474" y="1683269"/>
                </a:lnTo>
                <a:lnTo>
                  <a:pt x="3499474" y="1667682"/>
                </a:lnTo>
                <a:lnTo>
                  <a:pt x="3546234" y="1652096"/>
                </a:lnTo>
                <a:lnTo>
                  <a:pt x="3546234" y="1631314"/>
                </a:lnTo>
                <a:lnTo>
                  <a:pt x="3525452" y="1605337"/>
                </a:lnTo>
                <a:lnTo>
                  <a:pt x="3483888" y="1589750"/>
                </a:lnTo>
                <a:lnTo>
                  <a:pt x="3463106" y="1563773"/>
                </a:lnTo>
                <a:lnTo>
                  <a:pt x="3442324" y="1527405"/>
                </a:lnTo>
                <a:lnTo>
                  <a:pt x="3421543" y="1511819"/>
                </a:lnTo>
                <a:lnTo>
                  <a:pt x="3385174" y="1537796"/>
                </a:lnTo>
                <a:lnTo>
                  <a:pt x="3328024" y="1522209"/>
                </a:lnTo>
                <a:lnTo>
                  <a:pt x="3317634" y="1563773"/>
                </a:lnTo>
                <a:lnTo>
                  <a:pt x="3296852" y="1594946"/>
                </a:lnTo>
                <a:lnTo>
                  <a:pt x="3276070" y="1631314"/>
                </a:lnTo>
                <a:lnTo>
                  <a:pt x="3244897" y="1678073"/>
                </a:lnTo>
                <a:lnTo>
                  <a:pt x="3177356" y="1688464"/>
                </a:lnTo>
                <a:lnTo>
                  <a:pt x="3177356" y="1723055"/>
                </a:lnTo>
                <a:lnTo>
                  <a:pt x="3198253" y="1717084"/>
                </a:lnTo>
                <a:lnTo>
                  <a:pt x="3230418" y="1726274"/>
                </a:lnTo>
                <a:lnTo>
                  <a:pt x="3280963" y="1707894"/>
                </a:lnTo>
                <a:lnTo>
                  <a:pt x="3317722" y="1698704"/>
                </a:lnTo>
                <a:lnTo>
                  <a:pt x="3368267" y="1689514"/>
                </a:lnTo>
                <a:lnTo>
                  <a:pt x="3405027" y="1689514"/>
                </a:lnTo>
                <a:lnTo>
                  <a:pt x="3441787" y="1675729"/>
                </a:lnTo>
                <a:lnTo>
                  <a:pt x="3460167" y="1694109"/>
                </a:lnTo>
                <a:lnTo>
                  <a:pt x="3473952" y="1703299"/>
                </a:lnTo>
                <a:lnTo>
                  <a:pt x="3487737" y="1735464"/>
                </a:lnTo>
                <a:lnTo>
                  <a:pt x="3473952" y="1767629"/>
                </a:lnTo>
                <a:lnTo>
                  <a:pt x="3510711" y="1790604"/>
                </a:lnTo>
                <a:lnTo>
                  <a:pt x="3542876" y="1786009"/>
                </a:lnTo>
                <a:lnTo>
                  <a:pt x="3556661" y="1808983"/>
                </a:lnTo>
                <a:lnTo>
                  <a:pt x="3593421" y="1813578"/>
                </a:lnTo>
                <a:lnTo>
                  <a:pt x="3607206" y="1822768"/>
                </a:lnTo>
                <a:lnTo>
                  <a:pt x="3625586" y="1827363"/>
                </a:lnTo>
                <a:lnTo>
                  <a:pt x="3634776" y="1776819"/>
                </a:lnTo>
                <a:lnTo>
                  <a:pt x="3689915" y="1776819"/>
                </a:lnTo>
                <a:lnTo>
                  <a:pt x="3722080" y="1799794"/>
                </a:lnTo>
                <a:lnTo>
                  <a:pt x="3758840" y="1799794"/>
                </a:lnTo>
                <a:lnTo>
                  <a:pt x="3795600" y="1831958"/>
                </a:lnTo>
                <a:lnTo>
                  <a:pt x="3813980" y="1818173"/>
                </a:lnTo>
                <a:lnTo>
                  <a:pt x="3823170" y="1804388"/>
                </a:lnTo>
                <a:lnTo>
                  <a:pt x="3831426" y="1808517"/>
                </a:lnTo>
                <a:lnTo>
                  <a:pt x="3831984" y="1807959"/>
                </a:lnTo>
                <a:lnTo>
                  <a:pt x="3863156" y="1813155"/>
                </a:lnTo>
                <a:lnTo>
                  <a:pt x="3904720" y="1735223"/>
                </a:lnTo>
                <a:lnTo>
                  <a:pt x="3909915" y="1709246"/>
                </a:lnTo>
                <a:lnTo>
                  <a:pt x="3873547" y="1698855"/>
                </a:lnTo>
                <a:lnTo>
                  <a:pt x="3847570" y="1724832"/>
                </a:lnTo>
                <a:lnTo>
                  <a:pt x="3837179" y="1698855"/>
                </a:lnTo>
                <a:lnTo>
                  <a:pt x="3790420" y="1714441"/>
                </a:lnTo>
                <a:lnTo>
                  <a:pt x="3738465" y="1740419"/>
                </a:lnTo>
                <a:lnTo>
                  <a:pt x="3686511" y="1724832"/>
                </a:lnTo>
                <a:lnTo>
                  <a:pt x="3743661" y="1704050"/>
                </a:lnTo>
                <a:lnTo>
                  <a:pt x="3748856" y="1620923"/>
                </a:lnTo>
                <a:lnTo>
                  <a:pt x="3728074" y="1594946"/>
                </a:lnTo>
                <a:lnTo>
                  <a:pt x="3686511" y="1615728"/>
                </a:lnTo>
                <a:lnTo>
                  <a:pt x="3728074" y="1636509"/>
                </a:lnTo>
                <a:lnTo>
                  <a:pt x="3702097" y="1667682"/>
                </a:lnTo>
                <a:lnTo>
                  <a:pt x="3696902" y="1709246"/>
                </a:lnTo>
                <a:lnTo>
                  <a:pt x="3655338" y="1678073"/>
                </a:lnTo>
                <a:lnTo>
                  <a:pt x="3613774" y="1646900"/>
                </a:lnTo>
                <a:lnTo>
                  <a:pt x="3613774" y="1615728"/>
                </a:lnTo>
                <a:lnTo>
                  <a:pt x="3608579" y="1594946"/>
                </a:lnTo>
                <a:close/>
                <a:moveTo>
                  <a:pt x="3836929" y="1438408"/>
                </a:moveTo>
                <a:lnTo>
                  <a:pt x="3774583" y="1552708"/>
                </a:lnTo>
                <a:lnTo>
                  <a:pt x="3821342" y="1578685"/>
                </a:lnTo>
                <a:lnTo>
                  <a:pt x="3852515" y="1552708"/>
                </a:lnTo>
                <a:lnTo>
                  <a:pt x="3914860" y="1557904"/>
                </a:lnTo>
                <a:lnTo>
                  <a:pt x="3951229" y="1578685"/>
                </a:lnTo>
                <a:lnTo>
                  <a:pt x="4013574" y="1583881"/>
                </a:lnTo>
                <a:lnTo>
                  <a:pt x="4013574" y="1552708"/>
                </a:lnTo>
                <a:lnTo>
                  <a:pt x="3935642" y="1490363"/>
                </a:lnTo>
                <a:lnTo>
                  <a:pt x="3868101" y="1490363"/>
                </a:lnTo>
                <a:close/>
                <a:moveTo>
                  <a:pt x="3203083" y="1048750"/>
                </a:moveTo>
                <a:lnTo>
                  <a:pt x="3208279" y="1079923"/>
                </a:lnTo>
                <a:lnTo>
                  <a:pt x="3249842" y="1095509"/>
                </a:lnTo>
                <a:lnTo>
                  <a:pt x="3208279" y="1137073"/>
                </a:lnTo>
                <a:lnTo>
                  <a:pt x="3260233" y="1178636"/>
                </a:lnTo>
                <a:lnTo>
                  <a:pt x="3265429" y="1251373"/>
                </a:lnTo>
                <a:lnTo>
                  <a:pt x="3286210" y="1256568"/>
                </a:lnTo>
                <a:lnTo>
                  <a:pt x="3317383" y="1277350"/>
                </a:lnTo>
                <a:lnTo>
                  <a:pt x="3291406" y="1329305"/>
                </a:lnTo>
                <a:lnTo>
                  <a:pt x="3234256" y="1318914"/>
                </a:lnTo>
                <a:lnTo>
                  <a:pt x="3171910" y="1370868"/>
                </a:lnTo>
                <a:lnTo>
                  <a:pt x="3197888" y="1308523"/>
                </a:lnTo>
                <a:lnTo>
                  <a:pt x="3166715" y="1298132"/>
                </a:lnTo>
                <a:lnTo>
                  <a:pt x="3192692" y="1277350"/>
                </a:lnTo>
                <a:lnTo>
                  <a:pt x="3192692" y="1246177"/>
                </a:lnTo>
                <a:lnTo>
                  <a:pt x="3218669" y="1240982"/>
                </a:lnTo>
                <a:lnTo>
                  <a:pt x="3208279" y="1204614"/>
                </a:lnTo>
                <a:lnTo>
                  <a:pt x="3177106" y="1204614"/>
                </a:lnTo>
                <a:lnTo>
                  <a:pt x="3166715" y="1235786"/>
                </a:lnTo>
                <a:lnTo>
                  <a:pt x="3161519" y="1282546"/>
                </a:lnTo>
                <a:lnTo>
                  <a:pt x="3125151" y="1313718"/>
                </a:lnTo>
                <a:lnTo>
                  <a:pt x="3073197" y="1303327"/>
                </a:lnTo>
                <a:lnTo>
                  <a:pt x="3068001" y="1282546"/>
                </a:lnTo>
                <a:lnTo>
                  <a:pt x="3093979" y="1261764"/>
                </a:lnTo>
                <a:lnTo>
                  <a:pt x="3073197" y="1230591"/>
                </a:lnTo>
                <a:lnTo>
                  <a:pt x="3145933" y="1168246"/>
                </a:lnTo>
                <a:lnTo>
                  <a:pt x="3161519" y="1183832"/>
                </a:lnTo>
                <a:lnTo>
                  <a:pt x="3166715" y="1121486"/>
                </a:lnTo>
                <a:lnTo>
                  <a:pt x="3140738" y="1079923"/>
                </a:lnTo>
                <a:lnTo>
                  <a:pt x="3171910" y="1059141"/>
                </a:lnTo>
                <a:lnTo>
                  <a:pt x="3171910" y="1079923"/>
                </a:lnTo>
                <a:close/>
                <a:moveTo>
                  <a:pt x="167342" y="854820"/>
                </a:moveTo>
                <a:lnTo>
                  <a:pt x="185271" y="884703"/>
                </a:lnTo>
                <a:lnTo>
                  <a:pt x="119530" y="878726"/>
                </a:lnTo>
                <a:close/>
                <a:moveTo>
                  <a:pt x="2856630" y="719580"/>
                </a:moveTo>
                <a:lnTo>
                  <a:pt x="2894337" y="741576"/>
                </a:lnTo>
                <a:lnTo>
                  <a:pt x="2881768" y="766714"/>
                </a:lnTo>
                <a:lnTo>
                  <a:pt x="2900622" y="763571"/>
                </a:lnTo>
                <a:lnTo>
                  <a:pt x="2906906" y="744718"/>
                </a:lnTo>
                <a:lnTo>
                  <a:pt x="2928902" y="744718"/>
                </a:lnTo>
                <a:lnTo>
                  <a:pt x="2960325" y="744718"/>
                </a:lnTo>
                <a:lnTo>
                  <a:pt x="2960325" y="738433"/>
                </a:lnTo>
                <a:lnTo>
                  <a:pt x="2979179" y="719580"/>
                </a:lnTo>
                <a:lnTo>
                  <a:pt x="3020028" y="735291"/>
                </a:lnTo>
                <a:lnTo>
                  <a:pt x="3020028" y="754145"/>
                </a:lnTo>
                <a:lnTo>
                  <a:pt x="3016886" y="766714"/>
                </a:lnTo>
                <a:lnTo>
                  <a:pt x="3042024" y="782425"/>
                </a:lnTo>
                <a:lnTo>
                  <a:pt x="3042024" y="798136"/>
                </a:lnTo>
                <a:lnTo>
                  <a:pt x="3035739" y="816990"/>
                </a:lnTo>
                <a:lnTo>
                  <a:pt x="2998032" y="851555"/>
                </a:lnTo>
                <a:lnTo>
                  <a:pt x="2972894" y="867266"/>
                </a:lnTo>
                <a:lnTo>
                  <a:pt x="2941471" y="879835"/>
                </a:lnTo>
                <a:lnTo>
                  <a:pt x="2884911" y="860982"/>
                </a:lnTo>
                <a:lnTo>
                  <a:pt x="2831492" y="823275"/>
                </a:lnTo>
                <a:lnTo>
                  <a:pt x="2844061" y="810705"/>
                </a:lnTo>
                <a:lnTo>
                  <a:pt x="2862915" y="807563"/>
                </a:lnTo>
                <a:lnTo>
                  <a:pt x="2862915" y="785567"/>
                </a:lnTo>
                <a:lnTo>
                  <a:pt x="2840919" y="788710"/>
                </a:lnTo>
                <a:lnTo>
                  <a:pt x="2822065" y="779283"/>
                </a:lnTo>
                <a:lnTo>
                  <a:pt x="2837777" y="747860"/>
                </a:lnTo>
                <a:lnTo>
                  <a:pt x="2847203" y="732149"/>
                </a:lnTo>
                <a:close/>
                <a:moveTo>
                  <a:pt x="5977" y="633691"/>
                </a:moveTo>
                <a:lnTo>
                  <a:pt x="77695" y="681503"/>
                </a:lnTo>
                <a:lnTo>
                  <a:pt x="113553" y="687479"/>
                </a:lnTo>
                <a:lnTo>
                  <a:pt x="149412" y="681503"/>
                </a:lnTo>
                <a:lnTo>
                  <a:pt x="191248" y="717362"/>
                </a:lnTo>
                <a:lnTo>
                  <a:pt x="197224" y="741267"/>
                </a:lnTo>
                <a:lnTo>
                  <a:pt x="155389" y="783103"/>
                </a:lnTo>
                <a:lnTo>
                  <a:pt x="119530" y="824938"/>
                </a:lnTo>
                <a:lnTo>
                  <a:pt x="77695" y="789079"/>
                </a:lnTo>
                <a:lnTo>
                  <a:pt x="77695" y="783103"/>
                </a:lnTo>
                <a:lnTo>
                  <a:pt x="71719" y="771150"/>
                </a:lnTo>
                <a:lnTo>
                  <a:pt x="47812" y="783103"/>
                </a:lnTo>
                <a:lnTo>
                  <a:pt x="29883" y="789079"/>
                </a:lnTo>
                <a:lnTo>
                  <a:pt x="17930" y="771150"/>
                </a:lnTo>
                <a:lnTo>
                  <a:pt x="17930" y="753220"/>
                </a:lnTo>
                <a:lnTo>
                  <a:pt x="29883" y="735291"/>
                </a:lnTo>
                <a:lnTo>
                  <a:pt x="5977" y="735291"/>
                </a:lnTo>
                <a:lnTo>
                  <a:pt x="0" y="663573"/>
                </a:lnTo>
                <a:close/>
                <a:moveTo>
                  <a:pt x="4509489" y="349375"/>
                </a:moveTo>
                <a:lnTo>
                  <a:pt x="4546359" y="386246"/>
                </a:lnTo>
                <a:lnTo>
                  <a:pt x="4465243" y="408368"/>
                </a:lnTo>
                <a:lnTo>
                  <a:pt x="4398876" y="430491"/>
                </a:lnTo>
                <a:lnTo>
                  <a:pt x="4317759" y="467362"/>
                </a:lnTo>
                <a:lnTo>
                  <a:pt x="4280889" y="548478"/>
                </a:lnTo>
                <a:lnTo>
                  <a:pt x="4280889" y="600097"/>
                </a:lnTo>
                <a:lnTo>
                  <a:pt x="4221895" y="548478"/>
                </a:lnTo>
                <a:lnTo>
                  <a:pt x="4266140" y="489485"/>
                </a:lnTo>
                <a:lnTo>
                  <a:pt x="4244018" y="474736"/>
                </a:lnTo>
                <a:lnTo>
                  <a:pt x="4280889" y="452614"/>
                </a:lnTo>
                <a:lnTo>
                  <a:pt x="4303011" y="415743"/>
                </a:lnTo>
                <a:lnTo>
                  <a:pt x="4413624" y="364123"/>
                </a:lnTo>
                <a:close/>
                <a:moveTo>
                  <a:pt x="5219170" y="311669"/>
                </a:moveTo>
                <a:lnTo>
                  <a:pt x="5234756" y="363623"/>
                </a:lnTo>
                <a:lnTo>
                  <a:pt x="5312688" y="353232"/>
                </a:lnTo>
                <a:lnTo>
                  <a:pt x="5354252" y="415578"/>
                </a:lnTo>
                <a:lnTo>
                  <a:pt x="5193193" y="514291"/>
                </a:lnTo>
                <a:lnTo>
                  <a:pt x="5255538" y="483119"/>
                </a:lnTo>
                <a:lnTo>
                  <a:pt x="5307493" y="462337"/>
                </a:lnTo>
                <a:lnTo>
                  <a:pt x="5354252" y="446750"/>
                </a:lnTo>
                <a:lnTo>
                  <a:pt x="5437379" y="477923"/>
                </a:lnTo>
                <a:lnTo>
                  <a:pt x="5494529" y="503900"/>
                </a:lnTo>
                <a:lnTo>
                  <a:pt x="5510115" y="498705"/>
                </a:lnTo>
                <a:lnTo>
                  <a:pt x="5520506" y="467532"/>
                </a:lnTo>
                <a:lnTo>
                  <a:pt x="5551679" y="467532"/>
                </a:lnTo>
                <a:lnTo>
                  <a:pt x="5598438" y="477923"/>
                </a:lnTo>
                <a:lnTo>
                  <a:pt x="5645197" y="519487"/>
                </a:lnTo>
                <a:lnTo>
                  <a:pt x="5629611" y="550659"/>
                </a:lnTo>
                <a:lnTo>
                  <a:pt x="5665979" y="576637"/>
                </a:lnTo>
                <a:lnTo>
                  <a:pt x="5691956" y="540269"/>
                </a:lnTo>
                <a:lnTo>
                  <a:pt x="5801061" y="561050"/>
                </a:lnTo>
                <a:lnTo>
                  <a:pt x="5811452" y="540269"/>
                </a:lnTo>
                <a:lnTo>
                  <a:pt x="5821843" y="509096"/>
                </a:lnTo>
                <a:lnTo>
                  <a:pt x="5832234" y="498705"/>
                </a:lnTo>
                <a:lnTo>
                  <a:pt x="5801061" y="441555"/>
                </a:lnTo>
                <a:lnTo>
                  <a:pt x="5764693" y="415578"/>
                </a:lnTo>
                <a:lnTo>
                  <a:pt x="5790670" y="363623"/>
                </a:lnTo>
                <a:lnTo>
                  <a:pt x="5821843" y="394796"/>
                </a:lnTo>
                <a:lnTo>
                  <a:pt x="5847820" y="379209"/>
                </a:lnTo>
                <a:lnTo>
                  <a:pt x="5904970" y="384405"/>
                </a:lnTo>
                <a:lnTo>
                  <a:pt x="5920556" y="425969"/>
                </a:lnTo>
                <a:lnTo>
                  <a:pt x="5858211" y="431164"/>
                </a:lnTo>
                <a:lnTo>
                  <a:pt x="5842624" y="441555"/>
                </a:lnTo>
                <a:lnTo>
                  <a:pt x="5894579" y="483119"/>
                </a:lnTo>
                <a:lnTo>
                  <a:pt x="5910165" y="540269"/>
                </a:lnTo>
                <a:lnTo>
                  <a:pt x="6014074" y="509096"/>
                </a:lnTo>
                <a:lnTo>
                  <a:pt x="6034856" y="571441"/>
                </a:lnTo>
                <a:lnTo>
                  <a:pt x="6117984" y="561050"/>
                </a:lnTo>
                <a:lnTo>
                  <a:pt x="6185524" y="587028"/>
                </a:lnTo>
                <a:lnTo>
                  <a:pt x="6201111" y="623396"/>
                </a:lnTo>
                <a:lnTo>
                  <a:pt x="6263456" y="618200"/>
                </a:lnTo>
                <a:lnTo>
                  <a:pt x="6305020" y="628591"/>
                </a:lnTo>
                <a:lnTo>
                  <a:pt x="6325802" y="607809"/>
                </a:lnTo>
                <a:lnTo>
                  <a:pt x="6502447" y="597419"/>
                </a:lnTo>
                <a:lnTo>
                  <a:pt x="6663506" y="711719"/>
                </a:lnTo>
                <a:lnTo>
                  <a:pt x="6725852" y="727305"/>
                </a:lnTo>
                <a:lnTo>
                  <a:pt x="6689484" y="779259"/>
                </a:lnTo>
                <a:lnTo>
                  <a:pt x="6679093" y="826019"/>
                </a:lnTo>
                <a:lnTo>
                  <a:pt x="6590770" y="784455"/>
                </a:lnTo>
                <a:lnTo>
                  <a:pt x="6569988" y="763673"/>
                </a:lnTo>
                <a:lnTo>
                  <a:pt x="6559597" y="737696"/>
                </a:lnTo>
                <a:lnTo>
                  <a:pt x="6559597" y="753282"/>
                </a:lnTo>
                <a:lnTo>
                  <a:pt x="6533620" y="800041"/>
                </a:lnTo>
                <a:lnTo>
                  <a:pt x="6502447" y="800041"/>
                </a:lnTo>
                <a:lnTo>
                  <a:pt x="6533620" y="831214"/>
                </a:lnTo>
                <a:lnTo>
                  <a:pt x="6549206" y="909146"/>
                </a:lnTo>
                <a:lnTo>
                  <a:pt x="6518034" y="909146"/>
                </a:lnTo>
                <a:lnTo>
                  <a:pt x="6419320" y="935123"/>
                </a:lnTo>
                <a:lnTo>
                  <a:pt x="6382952" y="981882"/>
                </a:lnTo>
                <a:lnTo>
                  <a:pt x="6351779" y="981882"/>
                </a:lnTo>
                <a:lnTo>
                  <a:pt x="6294629" y="1013055"/>
                </a:lnTo>
                <a:lnTo>
                  <a:pt x="6273847" y="1002664"/>
                </a:lnTo>
                <a:lnTo>
                  <a:pt x="6237479" y="1054619"/>
                </a:lnTo>
                <a:lnTo>
                  <a:pt x="6268652" y="1080596"/>
                </a:lnTo>
                <a:lnTo>
                  <a:pt x="6242674" y="1106573"/>
                </a:lnTo>
                <a:lnTo>
                  <a:pt x="6237479" y="1153332"/>
                </a:lnTo>
                <a:lnTo>
                  <a:pt x="6242674" y="1194896"/>
                </a:lnTo>
                <a:lnTo>
                  <a:pt x="6211502" y="1205287"/>
                </a:lnTo>
                <a:lnTo>
                  <a:pt x="6185524" y="1257241"/>
                </a:lnTo>
                <a:lnTo>
                  <a:pt x="6159547" y="1278023"/>
                </a:lnTo>
                <a:lnTo>
                  <a:pt x="6128374" y="1314391"/>
                </a:lnTo>
                <a:lnTo>
                  <a:pt x="6045247" y="1444278"/>
                </a:lnTo>
                <a:lnTo>
                  <a:pt x="5899774" y="1537796"/>
                </a:lnTo>
                <a:lnTo>
                  <a:pt x="5863406" y="1548187"/>
                </a:lnTo>
                <a:lnTo>
                  <a:pt x="5853015" y="1652096"/>
                </a:lnTo>
                <a:lnTo>
                  <a:pt x="5827038" y="1724832"/>
                </a:lnTo>
                <a:lnTo>
                  <a:pt x="5775084" y="1761200"/>
                </a:lnTo>
                <a:lnTo>
                  <a:pt x="5712738" y="1781982"/>
                </a:lnTo>
                <a:lnTo>
                  <a:pt x="5665979" y="1792373"/>
                </a:lnTo>
                <a:lnTo>
                  <a:pt x="5645197" y="1865109"/>
                </a:lnTo>
                <a:lnTo>
                  <a:pt x="5629611" y="1802764"/>
                </a:lnTo>
                <a:lnTo>
                  <a:pt x="5650393" y="1750809"/>
                </a:lnTo>
                <a:lnTo>
                  <a:pt x="5702347" y="1709246"/>
                </a:lnTo>
                <a:lnTo>
                  <a:pt x="5738715" y="1698855"/>
                </a:lnTo>
                <a:lnTo>
                  <a:pt x="5780279" y="1652096"/>
                </a:lnTo>
                <a:lnTo>
                  <a:pt x="5811452" y="1579359"/>
                </a:lnTo>
                <a:lnTo>
                  <a:pt x="5827038" y="1574164"/>
                </a:lnTo>
                <a:lnTo>
                  <a:pt x="5811452" y="1558578"/>
                </a:lnTo>
                <a:lnTo>
                  <a:pt x="5811452" y="1527405"/>
                </a:lnTo>
                <a:lnTo>
                  <a:pt x="5847820" y="1517014"/>
                </a:lnTo>
                <a:lnTo>
                  <a:pt x="5847820" y="1470255"/>
                </a:lnTo>
                <a:lnTo>
                  <a:pt x="5910165" y="1470255"/>
                </a:lnTo>
                <a:lnTo>
                  <a:pt x="6014074" y="1423496"/>
                </a:lnTo>
                <a:lnTo>
                  <a:pt x="6117984" y="1293609"/>
                </a:lnTo>
                <a:lnTo>
                  <a:pt x="6107593" y="1226069"/>
                </a:lnTo>
                <a:lnTo>
                  <a:pt x="6092006" y="1163723"/>
                </a:lnTo>
                <a:lnTo>
                  <a:pt x="6092006" y="1127355"/>
                </a:lnTo>
                <a:lnTo>
                  <a:pt x="6123179" y="1101378"/>
                </a:lnTo>
                <a:lnTo>
                  <a:pt x="6123179" y="1075400"/>
                </a:lnTo>
                <a:lnTo>
                  <a:pt x="6201111" y="997469"/>
                </a:lnTo>
                <a:lnTo>
                  <a:pt x="6175134" y="955905"/>
                </a:lnTo>
                <a:lnTo>
                  <a:pt x="6190720" y="929928"/>
                </a:lnTo>
                <a:lnTo>
                  <a:pt x="6138765" y="924732"/>
                </a:lnTo>
                <a:lnTo>
                  <a:pt x="6076420" y="992273"/>
                </a:lnTo>
                <a:lnTo>
                  <a:pt x="6102397" y="1028641"/>
                </a:lnTo>
                <a:lnTo>
                  <a:pt x="6076420" y="1049423"/>
                </a:lnTo>
                <a:lnTo>
                  <a:pt x="6024465" y="1049423"/>
                </a:lnTo>
                <a:lnTo>
                  <a:pt x="6029661" y="1013055"/>
                </a:lnTo>
                <a:lnTo>
                  <a:pt x="5988097" y="1007859"/>
                </a:lnTo>
                <a:lnTo>
                  <a:pt x="5972511" y="1028641"/>
                </a:lnTo>
                <a:lnTo>
                  <a:pt x="5930947" y="1039032"/>
                </a:lnTo>
                <a:lnTo>
                  <a:pt x="5878993" y="1028641"/>
                </a:lnTo>
                <a:lnTo>
                  <a:pt x="5743911" y="1184505"/>
                </a:lnTo>
                <a:lnTo>
                  <a:pt x="5780279" y="1205287"/>
                </a:lnTo>
                <a:lnTo>
                  <a:pt x="5806256" y="1189700"/>
                </a:lnTo>
                <a:lnTo>
                  <a:pt x="5842624" y="1220873"/>
                </a:lnTo>
                <a:lnTo>
                  <a:pt x="5858211" y="1189700"/>
                </a:lnTo>
                <a:lnTo>
                  <a:pt x="5884188" y="1220873"/>
                </a:lnTo>
                <a:lnTo>
                  <a:pt x="5899774" y="1267632"/>
                </a:lnTo>
                <a:lnTo>
                  <a:pt x="5899774" y="1340369"/>
                </a:lnTo>
                <a:lnTo>
                  <a:pt x="5930947" y="1376737"/>
                </a:lnTo>
                <a:lnTo>
                  <a:pt x="5910165" y="1381932"/>
                </a:lnTo>
                <a:lnTo>
                  <a:pt x="5894579" y="1376737"/>
                </a:lnTo>
                <a:lnTo>
                  <a:pt x="5904970" y="1433887"/>
                </a:lnTo>
                <a:lnTo>
                  <a:pt x="5899774" y="1454669"/>
                </a:lnTo>
                <a:lnTo>
                  <a:pt x="5858211" y="1449473"/>
                </a:lnTo>
                <a:lnTo>
                  <a:pt x="5858211" y="1413105"/>
                </a:lnTo>
                <a:lnTo>
                  <a:pt x="5853015" y="1298805"/>
                </a:lnTo>
                <a:lnTo>
                  <a:pt x="5837429" y="1309196"/>
                </a:lnTo>
                <a:lnTo>
                  <a:pt x="5837429" y="1387128"/>
                </a:lnTo>
                <a:lnTo>
                  <a:pt x="5785474" y="1423496"/>
                </a:lnTo>
                <a:lnTo>
                  <a:pt x="5764693" y="1506623"/>
                </a:lnTo>
                <a:lnTo>
                  <a:pt x="5691956" y="1532600"/>
                </a:lnTo>
                <a:lnTo>
                  <a:pt x="5645197" y="1558578"/>
                </a:lnTo>
                <a:lnTo>
                  <a:pt x="5614024" y="1626119"/>
                </a:lnTo>
                <a:lnTo>
                  <a:pt x="5624415" y="1683269"/>
                </a:lnTo>
                <a:lnTo>
                  <a:pt x="5634806" y="1719637"/>
                </a:lnTo>
                <a:lnTo>
                  <a:pt x="5567265" y="1730028"/>
                </a:lnTo>
                <a:lnTo>
                  <a:pt x="5556874" y="1662487"/>
                </a:lnTo>
                <a:lnTo>
                  <a:pt x="5530897" y="1657291"/>
                </a:lnTo>
                <a:lnTo>
                  <a:pt x="5551679" y="1615728"/>
                </a:lnTo>
                <a:lnTo>
                  <a:pt x="5452965" y="1636509"/>
                </a:lnTo>
                <a:lnTo>
                  <a:pt x="5489334" y="1605337"/>
                </a:lnTo>
                <a:lnTo>
                  <a:pt x="5421793" y="1641705"/>
                </a:lnTo>
                <a:lnTo>
                  <a:pt x="5442574" y="1678073"/>
                </a:lnTo>
                <a:lnTo>
                  <a:pt x="5489334" y="1657291"/>
                </a:lnTo>
                <a:lnTo>
                  <a:pt x="5489334" y="1683269"/>
                </a:lnTo>
                <a:lnTo>
                  <a:pt x="5452965" y="1719637"/>
                </a:lnTo>
                <a:lnTo>
                  <a:pt x="5504920" y="1813155"/>
                </a:lnTo>
                <a:lnTo>
                  <a:pt x="5489334" y="1880696"/>
                </a:lnTo>
                <a:lnTo>
                  <a:pt x="5473747" y="1917064"/>
                </a:lnTo>
                <a:lnTo>
                  <a:pt x="5447770" y="1948237"/>
                </a:lnTo>
                <a:lnTo>
                  <a:pt x="5406206" y="1974214"/>
                </a:lnTo>
                <a:lnTo>
                  <a:pt x="5364643" y="1984605"/>
                </a:lnTo>
                <a:lnTo>
                  <a:pt x="5297102" y="2005387"/>
                </a:lnTo>
                <a:lnTo>
                  <a:pt x="5271124" y="2052146"/>
                </a:lnTo>
                <a:lnTo>
                  <a:pt x="5250343" y="2026169"/>
                </a:lnTo>
                <a:lnTo>
                  <a:pt x="5224365" y="2026169"/>
                </a:lnTo>
                <a:lnTo>
                  <a:pt x="5229561" y="2072928"/>
                </a:lnTo>
                <a:lnTo>
                  <a:pt x="5307493" y="2150859"/>
                </a:lnTo>
                <a:lnTo>
                  <a:pt x="5281515" y="2187228"/>
                </a:lnTo>
                <a:lnTo>
                  <a:pt x="5203584" y="2244378"/>
                </a:lnTo>
                <a:lnTo>
                  <a:pt x="5151629" y="2223596"/>
                </a:lnTo>
                <a:lnTo>
                  <a:pt x="5115261" y="2166446"/>
                </a:lnTo>
                <a:lnTo>
                  <a:pt x="5104870" y="2218400"/>
                </a:lnTo>
                <a:lnTo>
                  <a:pt x="5146434" y="2296332"/>
                </a:lnTo>
                <a:lnTo>
                  <a:pt x="5198388" y="2389850"/>
                </a:lnTo>
                <a:lnTo>
                  <a:pt x="5193193" y="2426219"/>
                </a:lnTo>
                <a:lnTo>
                  <a:pt x="5208779" y="2498955"/>
                </a:lnTo>
                <a:lnTo>
                  <a:pt x="5162020" y="2488564"/>
                </a:lnTo>
                <a:lnTo>
                  <a:pt x="5089284" y="2436609"/>
                </a:lnTo>
                <a:lnTo>
                  <a:pt x="5026938" y="2348287"/>
                </a:lnTo>
                <a:lnTo>
                  <a:pt x="4980179" y="2280746"/>
                </a:lnTo>
                <a:lnTo>
                  <a:pt x="5021743" y="2265159"/>
                </a:lnTo>
                <a:lnTo>
                  <a:pt x="5047720" y="2291137"/>
                </a:lnTo>
                <a:lnTo>
                  <a:pt x="5130847" y="2379459"/>
                </a:lnTo>
                <a:lnTo>
                  <a:pt x="5125652" y="2363873"/>
                </a:lnTo>
                <a:lnTo>
                  <a:pt x="5115261" y="2327505"/>
                </a:lnTo>
                <a:lnTo>
                  <a:pt x="5120456" y="2317114"/>
                </a:lnTo>
                <a:lnTo>
                  <a:pt x="5078893" y="2244378"/>
                </a:lnTo>
                <a:lnTo>
                  <a:pt x="5058111" y="2202814"/>
                </a:lnTo>
                <a:lnTo>
                  <a:pt x="5052915" y="2176837"/>
                </a:lnTo>
                <a:lnTo>
                  <a:pt x="5042524" y="2150859"/>
                </a:lnTo>
                <a:lnTo>
                  <a:pt x="5042524" y="2130078"/>
                </a:lnTo>
                <a:lnTo>
                  <a:pt x="5000961" y="2145664"/>
                </a:lnTo>
                <a:lnTo>
                  <a:pt x="4985374" y="2140469"/>
                </a:lnTo>
                <a:lnTo>
                  <a:pt x="4974984" y="2114491"/>
                </a:lnTo>
                <a:lnTo>
                  <a:pt x="4964593" y="2083319"/>
                </a:lnTo>
                <a:lnTo>
                  <a:pt x="4964593" y="2062537"/>
                </a:lnTo>
                <a:lnTo>
                  <a:pt x="4943811" y="2036559"/>
                </a:lnTo>
                <a:lnTo>
                  <a:pt x="4933420" y="1994996"/>
                </a:lnTo>
                <a:lnTo>
                  <a:pt x="4907443" y="2020973"/>
                </a:lnTo>
                <a:lnTo>
                  <a:pt x="4860684" y="2020973"/>
                </a:lnTo>
                <a:lnTo>
                  <a:pt x="4845097" y="2052146"/>
                </a:lnTo>
                <a:lnTo>
                  <a:pt x="4741188" y="2140469"/>
                </a:lnTo>
                <a:lnTo>
                  <a:pt x="4730797" y="2249573"/>
                </a:lnTo>
                <a:lnTo>
                  <a:pt x="4756774" y="2306723"/>
                </a:lnTo>
                <a:lnTo>
                  <a:pt x="4725602" y="2337896"/>
                </a:lnTo>
                <a:lnTo>
                  <a:pt x="4715211" y="2259964"/>
                </a:lnTo>
                <a:lnTo>
                  <a:pt x="4668452" y="2296332"/>
                </a:lnTo>
                <a:lnTo>
                  <a:pt x="4652865" y="2265159"/>
                </a:lnTo>
                <a:lnTo>
                  <a:pt x="4616497" y="2192423"/>
                </a:lnTo>
                <a:lnTo>
                  <a:pt x="4569738" y="2067732"/>
                </a:lnTo>
                <a:lnTo>
                  <a:pt x="4517784" y="2036559"/>
                </a:lnTo>
                <a:lnTo>
                  <a:pt x="4502197" y="1984605"/>
                </a:lnTo>
                <a:lnTo>
                  <a:pt x="4497002" y="1984605"/>
                </a:lnTo>
                <a:lnTo>
                  <a:pt x="4476220" y="1953432"/>
                </a:lnTo>
                <a:lnTo>
                  <a:pt x="4356724" y="1948237"/>
                </a:lnTo>
                <a:lnTo>
                  <a:pt x="4309965" y="1948237"/>
                </a:lnTo>
                <a:lnTo>
                  <a:pt x="4263206" y="1922259"/>
                </a:lnTo>
                <a:lnTo>
                  <a:pt x="4185274" y="1870305"/>
                </a:lnTo>
                <a:lnTo>
                  <a:pt x="4128124" y="1844328"/>
                </a:lnTo>
                <a:lnTo>
                  <a:pt x="4185274" y="1932650"/>
                </a:lnTo>
                <a:lnTo>
                  <a:pt x="4226838" y="1969019"/>
                </a:lnTo>
                <a:lnTo>
                  <a:pt x="4252815" y="1932650"/>
                </a:lnTo>
                <a:lnTo>
                  <a:pt x="4367115" y="2010582"/>
                </a:lnTo>
                <a:lnTo>
                  <a:pt x="4299574" y="2083319"/>
                </a:lnTo>
                <a:lnTo>
                  <a:pt x="4247620" y="2135273"/>
                </a:lnTo>
                <a:lnTo>
                  <a:pt x="4190470" y="2161250"/>
                </a:lnTo>
                <a:lnTo>
                  <a:pt x="4112538" y="2182032"/>
                </a:lnTo>
                <a:lnTo>
                  <a:pt x="4048808" y="2195689"/>
                </a:lnTo>
                <a:lnTo>
                  <a:pt x="4057513" y="2208746"/>
                </a:lnTo>
                <a:lnTo>
                  <a:pt x="4062108" y="2240911"/>
                </a:lnTo>
                <a:lnTo>
                  <a:pt x="4190768" y="2204151"/>
                </a:lnTo>
                <a:lnTo>
                  <a:pt x="4209148" y="2254696"/>
                </a:lnTo>
                <a:lnTo>
                  <a:pt x="4172388" y="2314431"/>
                </a:lnTo>
                <a:lnTo>
                  <a:pt x="4121843" y="2401735"/>
                </a:lnTo>
                <a:lnTo>
                  <a:pt x="4052918" y="2452280"/>
                </a:lnTo>
                <a:lnTo>
                  <a:pt x="4002374" y="2512015"/>
                </a:lnTo>
                <a:lnTo>
                  <a:pt x="3970209" y="2548774"/>
                </a:lnTo>
                <a:lnTo>
                  <a:pt x="3997779" y="2576344"/>
                </a:lnTo>
                <a:lnTo>
                  <a:pt x="3983994" y="2603914"/>
                </a:lnTo>
                <a:lnTo>
                  <a:pt x="4016159" y="2654459"/>
                </a:lnTo>
                <a:lnTo>
                  <a:pt x="4016159" y="2691219"/>
                </a:lnTo>
                <a:lnTo>
                  <a:pt x="4002374" y="2783118"/>
                </a:lnTo>
                <a:lnTo>
                  <a:pt x="3933449" y="2815283"/>
                </a:lnTo>
                <a:lnTo>
                  <a:pt x="3919664" y="2902587"/>
                </a:lnTo>
                <a:lnTo>
                  <a:pt x="3905879" y="2943942"/>
                </a:lnTo>
                <a:lnTo>
                  <a:pt x="3878309" y="2957727"/>
                </a:lnTo>
                <a:lnTo>
                  <a:pt x="3850740" y="3035842"/>
                </a:lnTo>
                <a:lnTo>
                  <a:pt x="3781815" y="3132336"/>
                </a:lnTo>
                <a:lnTo>
                  <a:pt x="3662346" y="3178286"/>
                </a:lnTo>
                <a:lnTo>
                  <a:pt x="3588826" y="3136931"/>
                </a:lnTo>
                <a:lnTo>
                  <a:pt x="3602611" y="3100171"/>
                </a:lnTo>
                <a:lnTo>
                  <a:pt x="3593421" y="3068007"/>
                </a:lnTo>
                <a:lnTo>
                  <a:pt x="3579636" y="3040437"/>
                </a:lnTo>
                <a:lnTo>
                  <a:pt x="3561256" y="3012867"/>
                </a:lnTo>
                <a:lnTo>
                  <a:pt x="3542876" y="2980702"/>
                </a:lnTo>
                <a:lnTo>
                  <a:pt x="3533686" y="2948537"/>
                </a:lnTo>
                <a:lnTo>
                  <a:pt x="3533686" y="2897993"/>
                </a:lnTo>
                <a:lnTo>
                  <a:pt x="3483142" y="2824473"/>
                </a:lnTo>
                <a:lnTo>
                  <a:pt x="3478547" y="2801498"/>
                </a:lnTo>
                <a:lnTo>
                  <a:pt x="3478547" y="2755548"/>
                </a:lnTo>
                <a:lnTo>
                  <a:pt x="3492332" y="2705004"/>
                </a:lnTo>
                <a:lnTo>
                  <a:pt x="3524496" y="2677434"/>
                </a:lnTo>
                <a:lnTo>
                  <a:pt x="3524496" y="2663649"/>
                </a:lnTo>
                <a:lnTo>
                  <a:pt x="3496927" y="2636079"/>
                </a:lnTo>
                <a:lnTo>
                  <a:pt x="3510711" y="2594724"/>
                </a:lnTo>
                <a:lnTo>
                  <a:pt x="3437192" y="2479850"/>
                </a:lnTo>
                <a:lnTo>
                  <a:pt x="3423407" y="2466065"/>
                </a:lnTo>
                <a:lnTo>
                  <a:pt x="3446382" y="2397140"/>
                </a:lnTo>
                <a:lnTo>
                  <a:pt x="3423407" y="2378760"/>
                </a:lnTo>
                <a:lnTo>
                  <a:pt x="3414217" y="2364975"/>
                </a:lnTo>
                <a:lnTo>
                  <a:pt x="3382052" y="2364975"/>
                </a:lnTo>
                <a:lnTo>
                  <a:pt x="3354482" y="2337406"/>
                </a:lnTo>
                <a:lnTo>
                  <a:pt x="3331507" y="2319026"/>
                </a:lnTo>
                <a:lnTo>
                  <a:pt x="3248798" y="2364975"/>
                </a:lnTo>
                <a:lnTo>
                  <a:pt x="3221228" y="2351190"/>
                </a:lnTo>
                <a:lnTo>
                  <a:pt x="3152303" y="2369570"/>
                </a:lnTo>
                <a:lnTo>
                  <a:pt x="3115544" y="2369570"/>
                </a:lnTo>
                <a:lnTo>
                  <a:pt x="3060404" y="2323621"/>
                </a:lnTo>
                <a:lnTo>
                  <a:pt x="3032834" y="2314431"/>
                </a:lnTo>
                <a:lnTo>
                  <a:pt x="3014454" y="2300646"/>
                </a:lnTo>
                <a:lnTo>
                  <a:pt x="3028239" y="2273076"/>
                </a:lnTo>
                <a:lnTo>
                  <a:pt x="2986884" y="2231721"/>
                </a:lnTo>
                <a:lnTo>
                  <a:pt x="2959314" y="2181176"/>
                </a:lnTo>
                <a:lnTo>
                  <a:pt x="2959314" y="2162797"/>
                </a:lnTo>
                <a:lnTo>
                  <a:pt x="2973099" y="2112252"/>
                </a:lnTo>
                <a:lnTo>
                  <a:pt x="2950125" y="2052517"/>
                </a:lnTo>
                <a:lnTo>
                  <a:pt x="3028239" y="1882503"/>
                </a:lnTo>
                <a:lnTo>
                  <a:pt x="3060404" y="1882503"/>
                </a:lnTo>
                <a:lnTo>
                  <a:pt x="3092569" y="1859528"/>
                </a:lnTo>
                <a:lnTo>
                  <a:pt x="3092569" y="1827363"/>
                </a:lnTo>
                <a:lnTo>
                  <a:pt x="3087974" y="1790604"/>
                </a:lnTo>
                <a:lnTo>
                  <a:pt x="3124734" y="1763034"/>
                </a:lnTo>
                <a:lnTo>
                  <a:pt x="3152303" y="1749249"/>
                </a:lnTo>
                <a:lnTo>
                  <a:pt x="3158911" y="1738236"/>
                </a:lnTo>
                <a:lnTo>
                  <a:pt x="3151379" y="1735223"/>
                </a:lnTo>
                <a:lnTo>
                  <a:pt x="3130597" y="1688464"/>
                </a:lnTo>
                <a:lnTo>
                  <a:pt x="3099424" y="1688464"/>
                </a:lnTo>
                <a:lnTo>
                  <a:pt x="3109815" y="1657291"/>
                </a:lnTo>
                <a:lnTo>
                  <a:pt x="3073447" y="1646900"/>
                </a:lnTo>
                <a:lnTo>
                  <a:pt x="3109815" y="1620923"/>
                </a:lnTo>
                <a:lnTo>
                  <a:pt x="3089034" y="1527405"/>
                </a:lnTo>
                <a:lnTo>
                  <a:pt x="3115011" y="1506623"/>
                </a:lnTo>
                <a:lnTo>
                  <a:pt x="3229311" y="1532600"/>
                </a:lnTo>
                <a:lnTo>
                  <a:pt x="3239702" y="1501428"/>
                </a:lnTo>
                <a:lnTo>
                  <a:pt x="3239702" y="1459864"/>
                </a:lnTo>
                <a:lnTo>
                  <a:pt x="3224115" y="1428691"/>
                </a:lnTo>
                <a:lnTo>
                  <a:pt x="3234506" y="1418300"/>
                </a:lnTo>
                <a:lnTo>
                  <a:pt x="3198138" y="1418300"/>
                </a:lnTo>
                <a:lnTo>
                  <a:pt x="3187747" y="1402714"/>
                </a:lnTo>
                <a:lnTo>
                  <a:pt x="3187747" y="1381932"/>
                </a:lnTo>
                <a:lnTo>
                  <a:pt x="3239702" y="1392323"/>
                </a:lnTo>
                <a:lnTo>
                  <a:pt x="3213724" y="1361150"/>
                </a:lnTo>
                <a:lnTo>
                  <a:pt x="3276070" y="1361150"/>
                </a:lnTo>
                <a:lnTo>
                  <a:pt x="3322829" y="1278023"/>
                </a:lnTo>
                <a:lnTo>
                  <a:pt x="3400761" y="1226069"/>
                </a:lnTo>
                <a:lnTo>
                  <a:pt x="3411152" y="1168919"/>
                </a:lnTo>
                <a:lnTo>
                  <a:pt x="3411152" y="1122159"/>
                </a:lnTo>
                <a:lnTo>
                  <a:pt x="3442324" y="1090987"/>
                </a:lnTo>
                <a:lnTo>
                  <a:pt x="3463106" y="1101378"/>
                </a:lnTo>
                <a:lnTo>
                  <a:pt x="3467791" y="1109811"/>
                </a:lnTo>
                <a:lnTo>
                  <a:pt x="3468302" y="1116964"/>
                </a:lnTo>
                <a:lnTo>
                  <a:pt x="3468302" y="1148137"/>
                </a:lnTo>
                <a:lnTo>
                  <a:pt x="3473240" y="1153898"/>
                </a:lnTo>
                <a:lnTo>
                  <a:pt x="3431934" y="1168919"/>
                </a:lnTo>
                <a:lnTo>
                  <a:pt x="3447520" y="1210482"/>
                </a:lnTo>
                <a:lnTo>
                  <a:pt x="3504670" y="1189700"/>
                </a:lnTo>
                <a:lnTo>
                  <a:pt x="3572211" y="1184505"/>
                </a:lnTo>
                <a:lnTo>
                  <a:pt x="3639752" y="1184505"/>
                </a:lnTo>
                <a:lnTo>
                  <a:pt x="3655338" y="1090987"/>
                </a:lnTo>
                <a:lnTo>
                  <a:pt x="3712488" y="1106573"/>
                </a:lnTo>
                <a:lnTo>
                  <a:pt x="3707293" y="1059814"/>
                </a:lnTo>
                <a:lnTo>
                  <a:pt x="3655338" y="1075400"/>
                </a:lnTo>
                <a:lnTo>
                  <a:pt x="3676120" y="1023446"/>
                </a:lnTo>
                <a:lnTo>
                  <a:pt x="3790420" y="1007859"/>
                </a:lnTo>
                <a:lnTo>
                  <a:pt x="3806006" y="1007859"/>
                </a:lnTo>
                <a:lnTo>
                  <a:pt x="3780029" y="976687"/>
                </a:lnTo>
                <a:lnTo>
                  <a:pt x="3676120" y="1007859"/>
                </a:lnTo>
                <a:lnTo>
                  <a:pt x="3655338" y="971491"/>
                </a:lnTo>
                <a:lnTo>
                  <a:pt x="3644947" y="929928"/>
                </a:lnTo>
                <a:lnTo>
                  <a:pt x="3644947" y="903950"/>
                </a:lnTo>
                <a:lnTo>
                  <a:pt x="3655338" y="883169"/>
                </a:lnTo>
                <a:lnTo>
                  <a:pt x="3696902" y="820823"/>
                </a:lnTo>
                <a:lnTo>
                  <a:pt x="3722879" y="768869"/>
                </a:lnTo>
                <a:lnTo>
                  <a:pt x="3676120" y="763673"/>
                </a:lnTo>
                <a:lnTo>
                  <a:pt x="3660534" y="800041"/>
                </a:lnTo>
                <a:lnTo>
                  <a:pt x="3639752" y="831214"/>
                </a:lnTo>
                <a:lnTo>
                  <a:pt x="3598188" y="862387"/>
                </a:lnTo>
                <a:lnTo>
                  <a:pt x="3598188" y="976687"/>
                </a:lnTo>
                <a:lnTo>
                  <a:pt x="3608579" y="1018250"/>
                </a:lnTo>
                <a:lnTo>
                  <a:pt x="3577406" y="1049423"/>
                </a:lnTo>
                <a:lnTo>
                  <a:pt x="3572211" y="1111769"/>
                </a:lnTo>
                <a:lnTo>
                  <a:pt x="3546234" y="1148137"/>
                </a:lnTo>
                <a:lnTo>
                  <a:pt x="3499474" y="1184505"/>
                </a:lnTo>
                <a:lnTo>
                  <a:pt x="3473240" y="1153898"/>
                </a:lnTo>
                <a:lnTo>
                  <a:pt x="3489084" y="1148137"/>
                </a:lnTo>
                <a:lnTo>
                  <a:pt x="3467791" y="1109811"/>
                </a:lnTo>
                <a:lnTo>
                  <a:pt x="3463106" y="1044228"/>
                </a:lnTo>
                <a:lnTo>
                  <a:pt x="3390370" y="1101378"/>
                </a:lnTo>
                <a:lnTo>
                  <a:pt x="3338415" y="1065009"/>
                </a:lnTo>
                <a:lnTo>
                  <a:pt x="3348806" y="1018250"/>
                </a:lnTo>
                <a:lnTo>
                  <a:pt x="3348806" y="940319"/>
                </a:lnTo>
                <a:lnTo>
                  <a:pt x="3354002" y="914341"/>
                </a:lnTo>
                <a:lnTo>
                  <a:pt x="3379979" y="857191"/>
                </a:lnTo>
                <a:lnTo>
                  <a:pt x="3421543" y="862387"/>
                </a:lnTo>
                <a:lnTo>
                  <a:pt x="3494279" y="779259"/>
                </a:lnTo>
                <a:lnTo>
                  <a:pt x="3489084" y="737696"/>
                </a:lnTo>
                <a:lnTo>
                  <a:pt x="3535843" y="701328"/>
                </a:lnTo>
                <a:lnTo>
                  <a:pt x="3473497" y="685741"/>
                </a:lnTo>
                <a:lnTo>
                  <a:pt x="3541038" y="644178"/>
                </a:lnTo>
                <a:lnTo>
                  <a:pt x="3603384" y="607809"/>
                </a:lnTo>
                <a:lnTo>
                  <a:pt x="3655338" y="597419"/>
                </a:lnTo>
                <a:lnTo>
                  <a:pt x="3748856" y="576637"/>
                </a:lnTo>
                <a:lnTo>
                  <a:pt x="3837179" y="592223"/>
                </a:lnTo>
                <a:lnTo>
                  <a:pt x="3806006" y="623396"/>
                </a:lnTo>
                <a:lnTo>
                  <a:pt x="3857961" y="618200"/>
                </a:lnTo>
                <a:lnTo>
                  <a:pt x="4034606" y="685741"/>
                </a:lnTo>
                <a:lnTo>
                  <a:pt x="3956674" y="763673"/>
                </a:lnTo>
                <a:lnTo>
                  <a:pt x="3857961" y="690937"/>
                </a:lnTo>
                <a:lnTo>
                  <a:pt x="3904720" y="779259"/>
                </a:lnTo>
                <a:lnTo>
                  <a:pt x="3904720" y="836409"/>
                </a:lnTo>
                <a:lnTo>
                  <a:pt x="3920306" y="836409"/>
                </a:lnTo>
                <a:lnTo>
                  <a:pt x="3946284" y="784455"/>
                </a:lnTo>
                <a:lnTo>
                  <a:pt x="3972261" y="815628"/>
                </a:lnTo>
                <a:lnTo>
                  <a:pt x="3972261" y="784455"/>
                </a:lnTo>
                <a:lnTo>
                  <a:pt x="3972261" y="763673"/>
                </a:lnTo>
                <a:lnTo>
                  <a:pt x="4039802" y="716914"/>
                </a:lnTo>
                <a:lnTo>
                  <a:pt x="4060584" y="716914"/>
                </a:lnTo>
                <a:lnTo>
                  <a:pt x="4060584" y="685741"/>
                </a:lnTo>
                <a:lnTo>
                  <a:pt x="4050193" y="649373"/>
                </a:lnTo>
                <a:lnTo>
                  <a:pt x="4112538" y="690937"/>
                </a:lnTo>
                <a:lnTo>
                  <a:pt x="4096952" y="711719"/>
                </a:lnTo>
                <a:lnTo>
                  <a:pt x="4242424" y="644178"/>
                </a:lnTo>
                <a:lnTo>
                  <a:pt x="4315161" y="659764"/>
                </a:lnTo>
                <a:lnTo>
                  <a:pt x="4346334" y="644178"/>
                </a:lnTo>
                <a:lnTo>
                  <a:pt x="4309965" y="618200"/>
                </a:lnTo>
                <a:lnTo>
                  <a:pt x="4335943" y="597419"/>
                </a:lnTo>
                <a:lnTo>
                  <a:pt x="4517784" y="664959"/>
                </a:lnTo>
                <a:lnTo>
                  <a:pt x="4471024" y="628591"/>
                </a:lnTo>
                <a:lnTo>
                  <a:pt x="4471024" y="581832"/>
                </a:lnTo>
                <a:lnTo>
                  <a:pt x="4528174" y="545464"/>
                </a:lnTo>
                <a:lnTo>
                  <a:pt x="4538565" y="488314"/>
                </a:lnTo>
                <a:lnTo>
                  <a:pt x="4590520" y="514291"/>
                </a:lnTo>
                <a:lnTo>
                  <a:pt x="4595715" y="550659"/>
                </a:lnTo>
                <a:lnTo>
                  <a:pt x="4616497" y="519487"/>
                </a:lnTo>
                <a:lnTo>
                  <a:pt x="4611302" y="498705"/>
                </a:lnTo>
                <a:lnTo>
                  <a:pt x="4652865" y="472728"/>
                </a:lnTo>
                <a:lnTo>
                  <a:pt x="4704820" y="509096"/>
                </a:lnTo>
                <a:lnTo>
                  <a:pt x="4751579" y="483119"/>
                </a:lnTo>
                <a:lnTo>
                  <a:pt x="4839902" y="477923"/>
                </a:lnTo>
                <a:lnTo>
                  <a:pt x="4808729" y="441555"/>
                </a:lnTo>
                <a:lnTo>
                  <a:pt x="4839902" y="405187"/>
                </a:lnTo>
                <a:lnTo>
                  <a:pt x="4923029" y="389600"/>
                </a:lnTo>
                <a:lnTo>
                  <a:pt x="4969788" y="363623"/>
                </a:lnTo>
                <a:lnTo>
                  <a:pt x="5032134" y="379209"/>
                </a:lnTo>
                <a:lnTo>
                  <a:pt x="5136043" y="342841"/>
                </a:lnTo>
                <a:close/>
                <a:moveTo>
                  <a:pt x="1871146" y="51350"/>
                </a:moveTo>
                <a:lnTo>
                  <a:pt x="1926902" y="62501"/>
                </a:lnTo>
                <a:lnTo>
                  <a:pt x="1971507" y="62501"/>
                </a:lnTo>
                <a:lnTo>
                  <a:pt x="2060717" y="62501"/>
                </a:lnTo>
                <a:lnTo>
                  <a:pt x="2116473" y="84803"/>
                </a:lnTo>
                <a:lnTo>
                  <a:pt x="2172229" y="95954"/>
                </a:lnTo>
                <a:lnTo>
                  <a:pt x="1971507" y="240920"/>
                </a:lnTo>
                <a:lnTo>
                  <a:pt x="1915751" y="263223"/>
                </a:lnTo>
                <a:lnTo>
                  <a:pt x="1893448" y="330130"/>
                </a:lnTo>
                <a:lnTo>
                  <a:pt x="1871146" y="330130"/>
                </a:lnTo>
                <a:lnTo>
                  <a:pt x="1826541" y="352432"/>
                </a:lnTo>
                <a:lnTo>
                  <a:pt x="1882297" y="374735"/>
                </a:lnTo>
                <a:lnTo>
                  <a:pt x="1781936" y="397037"/>
                </a:lnTo>
                <a:lnTo>
                  <a:pt x="1837692" y="441642"/>
                </a:lnTo>
                <a:lnTo>
                  <a:pt x="1793087" y="452793"/>
                </a:lnTo>
                <a:lnTo>
                  <a:pt x="1670424" y="463945"/>
                </a:lnTo>
                <a:lnTo>
                  <a:pt x="1859995" y="486247"/>
                </a:lnTo>
                <a:lnTo>
                  <a:pt x="1915751" y="542003"/>
                </a:lnTo>
                <a:lnTo>
                  <a:pt x="2016112" y="564306"/>
                </a:lnTo>
                <a:lnTo>
                  <a:pt x="2049565" y="675819"/>
                </a:lnTo>
                <a:lnTo>
                  <a:pt x="2183380" y="731574"/>
                </a:lnTo>
                <a:lnTo>
                  <a:pt x="2116473" y="787330"/>
                </a:lnTo>
                <a:lnTo>
                  <a:pt x="2116473" y="831935"/>
                </a:lnTo>
                <a:lnTo>
                  <a:pt x="2083019" y="798481"/>
                </a:lnTo>
                <a:lnTo>
                  <a:pt x="2071868" y="776179"/>
                </a:lnTo>
                <a:lnTo>
                  <a:pt x="2038414" y="798481"/>
                </a:lnTo>
                <a:lnTo>
                  <a:pt x="2127624" y="865389"/>
                </a:lnTo>
                <a:lnTo>
                  <a:pt x="2083019" y="932296"/>
                </a:lnTo>
                <a:lnTo>
                  <a:pt x="2027263" y="887691"/>
                </a:lnTo>
                <a:lnTo>
                  <a:pt x="2071868" y="932296"/>
                </a:lnTo>
                <a:lnTo>
                  <a:pt x="2016112" y="965750"/>
                </a:lnTo>
                <a:lnTo>
                  <a:pt x="1995668" y="949023"/>
                </a:lnTo>
                <a:lnTo>
                  <a:pt x="1993809" y="943447"/>
                </a:lnTo>
                <a:lnTo>
                  <a:pt x="1975222" y="932295"/>
                </a:lnTo>
                <a:lnTo>
                  <a:pt x="1893448" y="865389"/>
                </a:lnTo>
                <a:lnTo>
                  <a:pt x="1859995" y="843086"/>
                </a:lnTo>
                <a:lnTo>
                  <a:pt x="1893448" y="753876"/>
                </a:lnTo>
                <a:lnTo>
                  <a:pt x="1915751" y="709271"/>
                </a:lnTo>
                <a:lnTo>
                  <a:pt x="1893448" y="675819"/>
                </a:lnTo>
                <a:lnTo>
                  <a:pt x="1837692" y="642364"/>
                </a:lnTo>
                <a:lnTo>
                  <a:pt x="1815390" y="664667"/>
                </a:lnTo>
                <a:lnTo>
                  <a:pt x="1815390" y="709271"/>
                </a:lnTo>
                <a:lnTo>
                  <a:pt x="1759634" y="742725"/>
                </a:lnTo>
                <a:lnTo>
                  <a:pt x="1759634" y="753876"/>
                </a:lnTo>
                <a:lnTo>
                  <a:pt x="1804239" y="831935"/>
                </a:lnTo>
                <a:lnTo>
                  <a:pt x="1793087" y="887691"/>
                </a:lnTo>
                <a:lnTo>
                  <a:pt x="1748483" y="865389"/>
                </a:lnTo>
                <a:lnTo>
                  <a:pt x="1715029" y="898842"/>
                </a:lnTo>
                <a:lnTo>
                  <a:pt x="1670424" y="854237"/>
                </a:lnTo>
                <a:lnTo>
                  <a:pt x="1614668" y="898842"/>
                </a:lnTo>
                <a:lnTo>
                  <a:pt x="1581214" y="999203"/>
                </a:lnTo>
                <a:lnTo>
                  <a:pt x="1570063" y="1077262"/>
                </a:lnTo>
                <a:lnTo>
                  <a:pt x="1636970" y="1110715"/>
                </a:lnTo>
                <a:lnTo>
                  <a:pt x="1737331" y="1177623"/>
                </a:lnTo>
                <a:lnTo>
                  <a:pt x="1815390" y="1289135"/>
                </a:lnTo>
                <a:lnTo>
                  <a:pt x="1837692" y="1300286"/>
                </a:lnTo>
                <a:lnTo>
                  <a:pt x="1804239" y="1188774"/>
                </a:lnTo>
                <a:lnTo>
                  <a:pt x="1882297" y="1133018"/>
                </a:lnTo>
                <a:lnTo>
                  <a:pt x="1871146" y="1099564"/>
                </a:lnTo>
                <a:lnTo>
                  <a:pt x="1815390" y="1088413"/>
                </a:lnTo>
                <a:lnTo>
                  <a:pt x="1826541" y="1010354"/>
                </a:lnTo>
                <a:lnTo>
                  <a:pt x="1837692" y="999203"/>
                </a:lnTo>
                <a:lnTo>
                  <a:pt x="1826541" y="965750"/>
                </a:lnTo>
                <a:lnTo>
                  <a:pt x="1826541" y="909993"/>
                </a:lnTo>
                <a:lnTo>
                  <a:pt x="1848844" y="887691"/>
                </a:lnTo>
                <a:lnTo>
                  <a:pt x="1938053" y="909993"/>
                </a:lnTo>
                <a:lnTo>
                  <a:pt x="1975222" y="932295"/>
                </a:lnTo>
                <a:lnTo>
                  <a:pt x="1995668" y="949023"/>
                </a:lnTo>
                <a:lnTo>
                  <a:pt x="2004961" y="976901"/>
                </a:lnTo>
                <a:lnTo>
                  <a:pt x="2016112" y="1054959"/>
                </a:lnTo>
                <a:lnTo>
                  <a:pt x="2094170" y="1010354"/>
                </a:lnTo>
                <a:lnTo>
                  <a:pt x="2149926" y="1099564"/>
                </a:lnTo>
                <a:lnTo>
                  <a:pt x="2149926" y="1155320"/>
                </a:lnTo>
                <a:lnTo>
                  <a:pt x="2172229" y="1177623"/>
                </a:lnTo>
                <a:lnTo>
                  <a:pt x="2183380" y="1177623"/>
                </a:lnTo>
                <a:lnTo>
                  <a:pt x="2227985" y="1222228"/>
                </a:lnTo>
                <a:lnTo>
                  <a:pt x="2250287" y="1222228"/>
                </a:lnTo>
                <a:lnTo>
                  <a:pt x="2261439" y="1233379"/>
                </a:lnTo>
                <a:lnTo>
                  <a:pt x="2261439" y="1300286"/>
                </a:lnTo>
                <a:lnTo>
                  <a:pt x="2250287" y="1333740"/>
                </a:lnTo>
                <a:lnTo>
                  <a:pt x="2317195" y="1422950"/>
                </a:lnTo>
                <a:lnTo>
                  <a:pt x="2283741" y="1456403"/>
                </a:lnTo>
                <a:lnTo>
                  <a:pt x="2261439" y="1445252"/>
                </a:lnTo>
                <a:lnTo>
                  <a:pt x="2239136" y="1434101"/>
                </a:lnTo>
                <a:lnTo>
                  <a:pt x="2183380" y="1434101"/>
                </a:lnTo>
                <a:lnTo>
                  <a:pt x="2183380" y="1456403"/>
                </a:lnTo>
                <a:lnTo>
                  <a:pt x="2183380" y="1489857"/>
                </a:lnTo>
                <a:lnTo>
                  <a:pt x="2083019" y="1556764"/>
                </a:lnTo>
                <a:lnTo>
                  <a:pt x="2060717" y="1556764"/>
                </a:lnTo>
                <a:lnTo>
                  <a:pt x="2094170" y="1512159"/>
                </a:lnTo>
                <a:lnTo>
                  <a:pt x="2016112" y="1534462"/>
                </a:lnTo>
                <a:lnTo>
                  <a:pt x="2004961" y="1612520"/>
                </a:lnTo>
                <a:lnTo>
                  <a:pt x="1971507" y="1612520"/>
                </a:lnTo>
                <a:lnTo>
                  <a:pt x="1960356" y="1612520"/>
                </a:lnTo>
                <a:lnTo>
                  <a:pt x="1915751" y="1690579"/>
                </a:lnTo>
                <a:lnTo>
                  <a:pt x="1826541" y="1790940"/>
                </a:lnTo>
                <a:lnTo>
                  <a:pt x="1793087" y="1824393"/>
                </a:lnTo>
                <a:lnTo>
                  <a:pt x="1837692" y="1913603"/>
                </a:lnTo>
                <a:lnTo>
                  <a:pt x="1815390" y="1947057"/>
                </a:lnTo>
                <a:lnTo>
                  <a:pt x="1770785" y="1935906"/>
                </a:lnTo>
                <a:lnTo>
                  <a:pt x="1759634" y="1913603"/>
                </a:lnTo>
                <a:lnTo>
                  <a:pt x="1737331" y="1857847"/>
                </a:lnTo>
                <a:lnTo>
                  <a:pt x="1692726" y="1846696"/>
                </a:lnTo>
                <a:lnTo>
                  <a:pt x="1670424" y="1857847"/>
                </a:lnTo>
                <a:lnTo>
                  <a:pt x="1659273" y="1891301"/>
                </a:lnTo>
                <a:lnTo>
                  <a:pt x="1592365" y="1857847"/>
                </a:lnTo>
                <a:lnTo>
                  <a:pt x="1525458" y="1913603"/>
                </a:lnTo>
                <a:lnTo>
                  <a:pt x="1503156" y="1924754"/>
                </a:lnTo>
                <a:lnTo>
                  <a:pt x="1525458" y="1958208"/>
                </a:lnTo>
                <a:lnTo>
                  <a:pt x="1525458" y="2002813"/>
                </a:lnTo>
                <a:lnTo>
                  <a:pt x="1558912" y="2080871"/>
                </a:lnTo>
                <a:lnTo>
                  <a:pt x="1692726" y="2025115"/>
                </a:lnTo>
                <a:lnTo>
                  <a:pt x="1692726" y="2080871"/>
                </a:lnTo>
                <a:lnTo>
                  <a:pt x="1670424" y="2147779"/>
                </a:lnTo>
                <a:lnTo>
                  <a:pt x="1748483" y="2125476"/>
                </a:lnTo>
                <a:lnTo>
                  <a:pt x="1759634" y="2147779"/>
                </a:lnTo>
                <a:lnTo>
                  <a:pt x="1759634" y="2203535"/>
                </a:lnTo>
                <a:lnTo>
                  <a:pt x="1793087" y="2281593"/>
                </a:lnTo>
                <a:lnTo>
                  <a:pt x="1893448" y="2225837"/>
                </a:lnTo>
                <a:lnTo>
                  <a:pt x="1938053" y="2203535"/>
                </a:lnTo>
                <a:lnTo>
                  <a:pt x="1993809" y="2203535"/>
                </a:lnTo>
                <a:lnTo>
                  <a:pt x="2038414" y="2225837"/>
                </a:lnTo>
                <a:lnTo>
                  <a:pt x="2105322" y="2248140"/>
                </a:lnTo>
                <a:lnTo>
                  <a:pt x="2161078" y="2248140"/>
                </a:lnTo>
                <a:lnTo>
                  <a:pt x="2227985" y="2326198"/>
                </a:lnTo>
                <a:lnTo>
                  <a:pt x="2294892" y="2326198"/>
                </a:lnTo>
                <a:lnTo>
                  <a:pt x="2339497" y="2359652"/>
                </a:lnTo>
                <a:lnTo>
                  <a:pt x="2372951" y="2415408"/>
                </a:lnTo>
                <a:lnTo>
                  <a:pt x="2395253" y="2471164"/>
                </a:lnTo>
                <a:lnTo>
                  <a:pt x="2495614" y="2471164"/>
                </a:lnTo>
                <a:lnTo>
                  <a:pt x="2529068" y="2515769"/>
                </a:lnTo>
                <a:lnTo>
                  <a:pt x="2618278" y="2560374"/>
                </a:lnTo>
                <a:lnTo>
                  <a:pt x="2651731" y="2638432"/>
                </a:lnTo>
                <a:lnTo>
                  <a:pt x="2573673" y="2705340"/>
                </a:lnTo>
                <a:lnTo>
                  <a:pt x="2540219" y="2783398"/>
                </a:lnTo>
                <a:lnTo>
                  <a:pt x="2540219" y="2894911"/>
                </a:lnTo>
                <a:lnTo>
                  <a:pt x="2495614" y="2917213"/>
                </a:lnTo>
                <a:lnTo>
                  <a:pt x="2428707" y="2928364"/>
                </a:lnTo>
                <a:cubicBezTo>
                  <a:pt x="2418962" y="2951102"/>
                  <a:pt x="2396861" y="2953245"/>
                  <a:pt x="2387116" y="2975983"/>
                </a:cubicBezTo>
                <a:cubicBezTo>
                  <a:pt x="2367141" y="3001082"/>
                  <a:pt x="2362134" y="3106031"/>
                  <a:pt x="2333570" y="3136621"/>
                </a:cubicBezTo>
                <a:cubicBezTo>
                  <a:pt x="2310230" y="3167513"/>
                  <a:pt x="2250237" y="3153398"/>
                  <a:pt x="2230597" y="3157215"/>
                </a:cubicBezTo>
                <a:cubicBezTo>
                  <a:pt x="2209316" y="3169572"/>
                  <a:pt x="2244059" y="3199392"/>
                  <a:pt x="2234716" y="3218999"/>
                </a:cubicBezTo>
                <a:cubicBezTo>
                  <a:pt x="2225792" y="3231356"/>
                  <a:pt x="2203824" y="3243026"/>
                  <a:pt x="2189408" y="3251950"/>
                </a:cubicBezTo>
                <a:cubicBezTo>
                  <a:pt x="2174992" y="3260874"/>
                  <a:pt x="2163322" y="3267053"/>
                  <a:pt x="2148219" y="3272545"/>
                </a:cubicBezTo>
                <a:cubicBezTo>
                  <a:pt x="2133116" y="3278037"/>
                  <a:pt x="2148219" y="3335016"/>
                  <a:pt x="2135862" y="3342567"/>
                </a:cubicBezTo>
                <a:cubicBezTo>
                  <a:pt x="2123505" y="3350118"/>
                  <a:pt x="2084375" y="3315107"/>
                  <a:pt x="2074078" y="3317853"/>
                </a:cubicBezTo>
                <a:cubicBezTo>
                  <a:pt x="2063781" y="3320599"/>
                  <a:pt x="2108402" y="3327464"/>
                  <a:pt x="2111148" y="3342567"/>
                </a:cubicBezTo>
                <a:cubicBezTo>
                  <a:pt x="2113894" y="3357670"/>
                  <a:pt x="2080943" y="3375518"/>
                  <a:pt x="2074078" y="3391994"/>
                </a:cubicBezTo>
                <a:cubicBezTo>
                  <a:pt x="2067213" y="3408470"/>
                  <a:pt x="2045246" y="3423572"/>
                  <a:pt x="2045246" y="3437302"/>
                </a:cubicBezTo>
                <a:cubicBezTo>
                  <a:pt x="2045246" y="3451032"/>
                  <a:pt x="2083002" y="3449659"/>
                  <a:pt x="2074078" y="3474372"/>
                </a:cubicBezTo>
                <a:cubicBezTo>
                  <a:pt x="2064467" y="3507323"/>
                  <a:pt x="2009966" y="3553620"/>
                  <a:pt x="2016413" y="3589702"/>
                </a:cubicBezTo>
                <a:cubicBezTo>
                  <a:pt x="2019427" y="3636082"/>
                  <a:pt x="2107684" y="3663022"/>
                  <a:pt x="2108639" y="3682629"/>
                </a:cubicBezTo>
                <a:lnTo>
                  <a:pt x="2095577" y="3679615"/>
                </a:lnTo>
                <a:cubicBezTo>
                  <a:pt x="2063697" y="3671612"/>
                  <a:pt x="2031818" y="3700678"/>
                  <a:pt x="1999938" y="3692675"/>
                </a:cubicBezTo>
                <a:lnTo>
                  <a:pt x="1926902" y="3642042"/>
                </a:lnTo>
                <a:lnTo>
                  <a:pt x="1871146" y="3586286"/>
                </a:lnTo>
                <a:lnTo>
                  <a:pt x="1859995" y="3552832"/>
                </a:lnTo>
                <a:lnTo>
                  <a:pt x="1859995" y="3519379"/>
                </a:lnTo>
                <a:lnTo>
                  <a:pt x="1871146" y="3485925"/>
                </a:lnTo>
                <a:lnTo>
                  <a:pt x="1882297" y="3474774"/>
                </a:lnTo>
                <a:lnTo>
                  <a:pt x="1859995" y="3474774"/>
                </a:lnTo>
                <a:lnTo>
                  <a:pt x="1859995" y="3441320"/>
                </a:lnTo>
                <a:lnTo>
                  <a:pt x="1893448" y="3407867"/>
                </a:lnTo>
                <a:lnTo>
                  <a:pt x="1893448" y="3363262"/>
                </a:lnTo>
                <a:lnTo>
                  <a:pt x="1893448" y="3352111"/>
                </a:lnTo>
                <a:lnTo>
                  <a:pt x="1893448" y="3285203"/>
                </a:lnTo>
                <a:lnTo>
                  <a:pt x="1915751" y="3251750"/>
                </a:lnTo>
                <a:lnTo>
                  <a:pt x="1893448" y="3218296"/>
                </a:lnTo>
                <a:lnTo>
                  <a:pt x="1960356" y="3117935"/>
                </a:lnTo>
                <a:lnTo>
                  <a:pt x="1960356" y="3039876"/>
                </a:lnTo>
                <a:lnTo>
                  <a:pt x="1960356" y="2861457"/>
                </a:lnTo>
                <a:lnTo>
                  <a:pt x="1960356" y="2816852"/>
                </a:lnTo>
                <a:lnTo>
                  <a:pt x="1949204" y="2794550"/>
                </a:lnTo>
                <a:lnTo>
                  <a:pt x="1893448" y="2749945"/>
                </a:lnTo>
                <a:lnTo>
                  <a:pt x="1837692" y="2705340"/>
                </a:lnTo>
                <a:lnTo>
                  <a:pt x="1848844" y="2671886"/>
                </a:lnTo>
                <a:lnTo>
                  <a:pt x="1815390" y="2604979"/>
                </a:lnTo>
                <a:lnTo>
                  <a:pt x="1781936" y="2571525"/>
                </a:lnTo>
                <a:lnTo>
                  <a:pt x="1759634" y="2538071"/>
                </a:lnTo>
                <a:lnTo>
                  <a:pt x="1793087" y="2515769"/>
                </a:lnTo>
                <a:lnTo>
                  <a:pt x="1793087" y="2471164"/>
                </a:lnTo>
                <a:lnTo>
                  <a:pt x="1793087" y="2415408"/>
                </a:lnTo>
                <a:lnTo>
                  <a:pt x="1848844" y="2404257"/>
                </a:lnTo>
                <a:lnTo>
                  <a:pt x="1848844" y="2370803"/>
                </a:lnTo>
                <a:lnTo>
                  <a:pt x="1848844" y="2281593"/>
                </a:lnTo>
                <a:lnTo>
                  <a:pt x="1793087" y="2315047"/>
                </a:lnTo>
                <a:lnTo>
                  <a:pt x="1703878" y="2270442"/>
                </a:lnTo>
                <a:lnTo>
                  <a:pt x="1681575" y="2203535"/>
                </a:lnTo>
                <a:lnTo>
                  <a:pt x="1670424" y="2192384"/>
                </a:lnTo>
                <a:lnTo>
                  <a:pt x="1614668" y="2181232"/>
                </a:lnTo>
                <a:lnTo>
                  <a:pt x="1558912" y="2147779"/>
                </a:lnTo>
                <a:lnTo>
                  <a:pt x="1492004" y="2158930"/>
                </a:lnTo>
                <a:lnTo>
                  <a:pt x="1347039" y="2058569"/>
                </a:lnTo>
                <a:lnTo>
                  <a:pt x="1347039" y="2025115"/>
                </a:lnTo>
                <a:lnTo>
                  <a:pt x="1157468" y="1813242"/>
                </a:lnTo>
                <a:lnTo>
                  <a:pt x="1291283" y="2002813"/>
                </a:lnTo>
                <a:lnTo>
                  <a:pt x="1257829" y="2002813"/>
                </a:lnTo>
                <a:lnTo>
                  <a:pt x="1168619" y="1913603"/>
                </a:lnTo>
                <a:lnTo>
                  <a:pt x="1179770" y="1880150"/>
                </a:lnTo>
                <a:lnTo>
                  <a:pt x="1146317" y="1846696"/>
                </a:lnTo>
                <a:lnTo>
                  <a:pt x="1090561" y="1779789"/>
                </a:lnTo>
                <a:lnTo>
                  <a:pt x="1001351" y="1668276"/>
                </a:lnTo>
                <a:lnTo>
                  <a:pt x="1023653" y="1645974"/>
                </a:lnTo>
                <a:lnTo>
                  <a:pt x="1023653" y="1612520"/>
                </a:lnTo>
                <a:lnTo>
                  <a:pt x="1012502" y="1501008"/>
                </a:lnTo>
                <a:lnTo>
                  <a:pt x="1001351" y="1467554"/>
                </a:lnTo>
                <a:lnTo>
                  <a:pt x="1023653" y="1434101"/>
                </a:lnTo>
                <a:lnTo>
                  <a:pt x="979048" y="1378345"/>
                </a:lnTo>
                <a:lnTo>
                  <a:pt x="945595" y="1356042"/>
                </a:lnTo>
                <a:lnTo>
                  <a:pt x="934444" y="1344891"/>
                </a:lnTo>
                <a:lnTo>
                  <a:pt x="923292" y="1333740"/>
                </a:lnTo>
                <a:lnTo>
                  <a:pt x="945595" y="1322589"/>
                </a:lnTo>
                <a:lnTo>
                  <a:pt x="912141" y="1277984"/>
                </a:lnTo>
                <a:lnTo>
                  <a:pt x="900991" y="1244530"/>
                </a:lnTo>
                <a:lnTo>
                  <a:pt x="900991" y="1222228"/>
                </a:lnTo>
                <a:lnTo>
                  <a:pt x="867536" y="1244530"/>
                </a:lnTo>
                <a:lnTo>
                  <a:pt x="912141" y="1311437"/>
                </a:lnTo>
                <a:lnTo>
                  <a:pt x="867536" y="1300286"/>
                </a:lnTo>
                <a:lnTo>
                  <a:pt x="845234" y="1233379"/>
                </a:lnTo>
                <a:lnTo>
                  <a:pt x="834083" y="1188774"/>
                </a:lnTo>
                <a:lnTo>
                  <a:pt x="800629" y="1133018"/>
                </a:lnTo>
                <a:lnTo>
                  <a:pt x="767175" y="1066111"/>
                </a:lnTo>
                <a:lnTo>
                  <a:pt x="722570" y="1043808"/>
                </a:lnTo>
                <a:lnTo>
                  <a:pt x="689117" y="1032657"/>
                </a:lnTo>
                <a:lnTo>
                  <a:pt x="644512" y="1032657"/>
                </a:lnTo>
                <a:lnTo>
                  <a:pt x="633361" y="1021506"/>
                </a:lnTo>
                <a:lnTo>
                  <a:pt x="577604" y="1032657"/>
                </a:lnTo>
                <a:lnTo>
                  <a:pt x="499546" y="1043808"/>
                </a:lnTo>
                <a:lnTo>
                  <a:pt x="488395" y="1133018"/>
                </a:lnTo>
                <a:lnTo>
                  <a:pt x="432640" y="1121867"/>
                </a:lnTo>
                <a:lnTo>
                  <a:pt x="365731" y="1199925"/>
                </a:lnTo>
                <a:lnTo>
                  <a:pt x="209614" y="1255681"/>
                </a:lnTo>
                <a:lnTo>
                  <a:pt x="176162" y="1255681"/>
                </a:lnTo>
                <a:lnTo>
                  <a:pt x="187312" y="1222228"/>
                </a:lnTo>
                <a:lnTo>
                  <a:pt x="231917" y="1211076"/>
                </a:lnTo>
                <a:lnTo>
                  <a:pt x="343429" y="1133018"/>
                </a:lnTo>
                <a:lnTo>
                  <a:pt x="376883" y="1088413"/>
                </a:lnTo>
                <a:lnTo>
                  <a:pt x="376883" y="1043808"/>
                </a:lnTo>
                <a:lnTo>
                  <a:pt x="309975" y="1054959"/>
                </a:lnTo>
                <a:lnTo>
                  <a:pt x="287674" y="1032657"/>
                </a:lnTo>
                <a:lnTo>
                  <a:pt x="265370" y="1021506"/>
                </a:lnTo>
                <a:lnTo>
                  <a:pt x="165009" y="1043808"/>
                </a:lnTo>
                <a:lnTo>
                  <a:pt x="187312" y="1010354"/>
                </a:lnTo>
                <a:lnTo>
                  <a:pt x="265370" y="976901"/>
                </a:lnTo>
                <a:lnTo>
                  <a:pt x="231917" y="954598"/>
                </a:lnTo>
                <a:lnTo>
                  <a:pt x="254219" y="898842"/>
                </a:lnTo>
                <a:lnTo>
                  <a:pt x="287674" y="876540"/>
                </a:lnTo>
                <a:lnTo>
                  <a:pt x="332278" y="843086"/>
                </a:lnTo>
                <a:lnTo>
                  <a:pt x="321126" y="831935"/>
                </a:lnTo>
                <a:lnTo>
                  <a:pt x="298824" y="831935"/>
                </a:lnTo>
                <a:lnTo>
                  <a:pt x="265370" y="854237"/>
                </a:lnTo>
                <a:lnTo>
                  <a:pt x="220765" y="843086"/>
                </a:lnTo>
                <a:lnTo>
                  <a:pt x="220765" y="831935"/>
                </a:lnTo>
                <a:lnTo>
                  <a:pt x="220765" y="809632"/>
                </a:lnTo>
                <a:lnTo>
                  <a:pt x="187312" y="765028"/>
                </a:lnTo>
                <a:lnTo>
                  <a:pt x="254219" y="731574"/>
                </a:lnTo>
                <a:lnTo>
                  <a:pt x="309975" y="776179"/>
                </a:lnTo>
                <a:lnTo>
                  <a:pt x="332278" y="753876"/>
                </a:lnTo>
                <a:lnTo>
                  <a:pt x="231917" y="686969"/>
                </a:lnTo>
                <a:lnTo>
                  <a:pt x="265370" y="653515"/>
                </a:lnTo>
                <a:lnTo>
                  <a:pt x="298824" y="620062"/>
                </a:lnTo>
                <a:lnTo>
                  <a:pt x="410336" y="564306"/>
                </a:lnTo>
                <a:lnTo>
                  <a:pt x="521848" y="620062"/>
                </a:lnTo>
                <a:lnTo>
                  <a:pt x="533000" y="597759"/>
                </a:lnTo>
                <a:lnTo>
                  <a:pt x="599907" y="620062"/>
                </a:lnTo>
                <a:lnTo>
                  <a:pt x="666814" y="620062"/>
                </a:lnTo>
                <a:lnTo>
                  <a:pt x="778326" y="631213"/>
                </a:lnTo>
                <a:lnTo>
                  <a:pt x="923292" y="608911"/>
                </a:lnTo>
                <a:lnTo>
                  <a:pt x="934444" y="597759"/>
                </a:lnTo>
                <a:lnTo>
                  <a:pt x="979048" y="631213"/>
                </a:lnTo>
                <a:lnTo>
                  <a:pt x="1012502" y="608911"/>
                </a:lnTo>
                <a:lnTo>
                  <a:pt x="1045956" y="642364"/>
                </a:lnTo>
                <a:lnTo>
                  <a:pt x="1090561" y="631213"/>
                </a:lnTo>
                <a:lnTo>
                  <a:pt x="1124014" y="642364"/>
                </a:lnTo>
                <a:lnTo>
                  <a:pt x="1124014" y="553154"/>
                </a:lnTo>
                <a:lnTo>
                  <a:pt x="1045956" y="597759"/>
                </a:lnTo>
                <a:lnTo>
                  <a:pt x="967897" y="564306"/>
                </a:lnTo>
                <a:lnTo>
                  <a:pt x="1001351" y="475096"/>
                </a:lnTo>
                <a:lnTo>
                  <a:pt x="1001351" y="452793"/>
                </a:lnTo>
                <a:lnTo>
                  <a:pt x="1045956" y="430491"/>
                </a:lnTo>
                <a:lnTo>
                  <a:pt x="1168619" y="475096"/>
                </a:lnTo>
                <a:lnTo>
                  <a:pt x="1202073" y="508550"/>
                </a:lnTo>
                <a:lnTo>
                  <a:pt x="1224375" y="519701"/>
                </a:lnTo>
                <a:lnTo>
                  <a:pt x="1268980" y="508550"/>
                </a:lnTo>
                <a:lnTo>
                  <a:pt x="1313585" y="497398"/>
                </a:lnTo>
                <a:lnTo>
                  <a:pt x="1335888" y="486247"/>
                </a:lnTo>
                <a:lnTo>
                  <a:pt x="1402795" y="497398"/>
                </a:lnTo>
                <a:lnTo>
                  <a:pt x="1369341" y="553154"/>
                </a:lnTo>
                <a:lnTo>
                  <a:pt x="1413946" y="597759"/>
                </a:lnTo>
                <a:lnTo>
                  <a:pt x="1436248" y="620062"/>
                </a:lnTo>
                <a:lnTo>
                  <a:pt x="1469702" y="620062"/>
                </a:lnTo>
                <a:lnTo>
                  <a:pt x="1469702" y="586608"/>
                </a:lnTo>
                <a:lnTo>
                  <a:pt x="1413946" y="553154"/>
                </a:lnTo>
                <a:lnTo>
                  <a:pt x="1413946" y="519701"/>
                </a:lnTo>
                <a:lnTo>
                  <a:pt x="1447401" y="497398"/>
                </a:lnTo>
                <a:lnTo>
                  <a:pt x="1458551" y="475096"/>
                </a:lnTo>
                <a:lnTo>
                  <a:pt x="1480853" y="475096"/>
                </a:lnTo>
                <a:lnTo>
                  <a:pt x="1492004" y="475096"/>
                </a:lnTo>
                <a:lnTo>
                  <a:pt x="1514307" y="486247"/>
                </a:lnTo>
                <a:lnTo>
                  <a:pt x="1536609" y="486247"/>
                </a:lnTo>
                <a:lnTo>
                  <a:pt x="1492004" y="441642"/>
                </a:lnTo>
                <a:lnTo>
                  <a:pt x="1469702" y="430491"/>
                </a:lnTo>
                <a:lnTo>
                  <a:pt x="1380492" y="419340"/>
                </a:lnTo>
                <a:lnTo>
                  <a:pt x="1324736" y="441642"/>
                </a:lnTo>
                <a:lnTo>
                  <a:pt x="1302434" y="452793"/>
                </a:lnTo>
                <a:lnTo>
                  <a:pt x="1246678" y="463945"/>
                </a:lnTo>
                <a:lnTo>
                  <a:pt x="1190922" y="463945"/>
                </a:lnTo>
                <a:lnTo>
                  <a:pt x="1157468" y="463945"/>
                </a:lnTo>
                <a:lnTo>
                  <a:pt x="1124014" y="430491"/>
                </a:lnTo>
                <a:lnTo>
                  <a:pt x="1101712" y="430491"/>
                </a:lnTo>
                <a:lnTo>
                  <a:pt x="1068258" y="408189"/>
                </a:lnTo>
                <a:lnTo>
                  <a:pt x="1034804" y="430491"/>
                </a:lnTo>
                <a:lnTo>
                  <a:pt x="1001351" y="397037"/>
                </a:lnTo>
                <a:lnTo>
                  <a:pt x="1034804" y="374735"/>
                </a:lnTo>
                <a:lnTo>
                  <a:pt x="1202073" y="307828"/>
                </a:lnTo>
                <a:lnTo>
                  <a:pt x="1257829" y="296676"/>
                </a:lnTo>
                <a:lnTo>
                  <a:pt x="1246678" y="352432"/>
                </a:lnTo>
                <a:lnTo>
                  <a:pt x="1324736" y="363584"/>
                </a:lnTo>
                <a:lnTo>
                  <a:pt x="1358190" y="363584"/>
                </a:lnTo>
                <a:lnTo>
                  <a:pt x="1358190" y="330130"/>
                </a:lnTo>
                <a:lnTo>
                  <a:pt x="1391644" y="352432"/>
                </a:lnTo>
                <a:lnTo>
                  <a:pt x="1347039" y="285525"/>
                </a:lnTo>
                <a:lnTo>
                  <a:pt x="1347039" y="263223"/>
                </a:lnTo>
                <a:lnTo>
                  <a:pt x="1369341" y="263223"/>
                </a:lnTo>
                <a:lnTo>
                  <a:pt x="1447401" y="296676"/>
                </a:lnTo>
                <a:lnTo>
                  <a:pt x="1458551" y="263223"/>
                </a:lnTo>
                <a:lnTo>
                  <a:pt x="1458551" y="229769"/>
                </a:lnTo>
                <a:lnTo>
                  <a:pt x="1503156" y="218618"/>
                </a:lnTo>
                <a:lnTo>
                  <a:pt x="1514307" y="218618"/>
                </a:lnTo>
                <a:lnTo>
                  <a:pt x="1558912" y="174013"/>
                </a:lnTo>
                <a:lnTo>
                  <a:pt x="1636970" y="129408"/>
                </a:lnTo>
                <a:lnTo>
                  <a:pt x="1703878" y="95954"/>
                </a:lnTo>
                <a:lnTo>
                  <a:pt x="1837692" y="62501"/>
                </a:lnTo>
                <a:close/>
                <a:moveTo>
                  <a:pt x="2671236" y="0"/>
                </a:moveTo>
                <a:lnTo>
                  <a:pt x="2715228" y="12569"/>
                </a:lnTo>
                <a:lnTo>
                  <a:pt x="2759220" y="12569"/>
                </a:lnTo>
                <a:lnTo>
                  <a:pt x="2809496" y="34565"/>
                </a:lnTo>
                <a:lnTo>
                  <a:pt x="2831492" y="53419"/>
                </a:lnTo>
                <a:lnTo>
                  <a:pt x="2866057" y="62846"/>
                </a:lnTo>
                <a:lnTo>
                  <a:pt x="2878626" y="91126"/>
                </a:lnTo>
                <a:lnTo>
                  <a:pt x="2866057" y="119406"/>
                </a:lnTo>
                <a:lnTo>
                  <a:pt x="2853488" y="163398"/>
                </a:lnTo>
                <a:lnTo>
                  <a:pt x="2903764" y="135118"/>
                </a:lnTo>
                <a:lnTo>
                  <a:pt x="2957183" y="116264"/>
                </a:lnTo>
                <a:lnTo>
                  <a:pt x="3007459" y="113122"/>
                </a:lnTo>
                <a:lnTo>
                  <a:pt x="3045166" y="141402"/>
                </a:lnTo>
                <a:lnTo>
                  <a:pt x="3073447" y="157114"/>
                </a:lnTo>
                <a:lnTo>
                  <a:pt x="2988605" y="210532"/>
                </a:lnTo>
                <a:lnTo>
                  <a:pt x="2960325" y="232528"/>
                </a:lnTo>
                <a:lnTo>
                  <a:pt x="2932045" y="257666"/>
                </a:lnTo>
                <a:lnTo>
                  <a:pt x="2910049" y="248239"/>
                </a:lnTo>
                <a:lnTo>
                  <a:pt x="2928902" y="285947"/>
                </a:lnTo>
                <a:lnTo>
                  <a:pt x="2906906" y="295373"/>
                </a:lnTo>
                <a:lnTo>
                  <a:pt x="2897480" y="295373"/>
                </a:lnTo>
                <a:lnTo>
                  <a:pt x="2881768" y="314227"/>
                </a:lnTo>
                <a:lnTo>
                  <a:pt x="2906906" y="317369"/>
                </a:lnTo>
                <a:lnTo>
                  <a:pt x="2916333" y="333081"/>
                </a:lnTo>
                <a:lnTo>
                  <a:pt x="2935187" y="348792"/>
                </a:lnTo>
                <a:lnTo>
                  <a:pt x="2950898" y="326796"/>
                </a:lnTo>
                <a:lnTo>
                  <a:pt x="2972894" y="333081"/>
                </a:lnTo>
                <a:lnTo>
                  <a:pt x="2928902" y="395926"/>
                </a:lnTo>
                <a:lnTo>
                  <a:pt x="2960325" y="417922"/>
                </a:lnTo>
                <a:lnTo>
                  <a:pt x="2960325" y="446202"/>
                </a:lnTo>
                <a:lnTo>
                  <a:pt x="2922618" y="443060"/>
                </a:lnTo>
                <a:lnTo>
                  <a:pt x="2922618" y="458771"/>
                </a:lnTo>
                <a:lnTo>
                  <a:pt x="2913191" y="468198"/>
                </a:lnTo>
                <a:lnTo>
                  <a:pt x="2891195" y="471340"/>
                </a:lnTo>
                <a:lnTo>
                  <a:pt x="2906906" y="487052"/>
                </a:lnTo>
                <a:lnTo>
                  <a:pt x="2906906" y="499621"/>
                </a:lnTo>
                <a:lnTo>
                  <a:pt x="2894337" y="509048"/>
                </a:lnTo>
                <a:lnTo>
                  <a:pt x="2866057" y="512190"/>
                </a:lnTo>
                <a:lnTo>
                  <a:pt x="2894337" y="527901"/>
                </a:lnTo>
                <a:lnTo>
                  <a:pt x="2878626" y="546755"/>
                </a:lnTo>
                <a:lnTo>
                  <a:pt x="2856630" y="546755"/>
                </a:lnTo>
                <a:lnTo>
                  <a:pt x="2900622" y="587604"/>
                </a:lnTo>
                <a:lnTo>
                  <a:pt x="2900622" y="603316"/>
                </a:lnTo>
                <a:lnTo>
                  <a:pt x="2875484" y="606458"/>
                </a:lnTo>
                <a:lnTo>
                  <a:pt x="2859772" y="634738"/>
                </a:lnTo>
                <a:lnTo>
                  <a:pt x="2834634" y="659877"/>
                </a:lnTo>
                <a:lnTo>
                  <a:pt x="2800069" y="675588"/>
                </a:lnTo>
                <a:lnTo>
                  <a:pt x="2765504" y="675588"/>
                </a:lnTo>
                <a:lnTo>
                  <a:pt x="2756078" y="691299"/>
                </a:lnTo>
                <a:lnTo>
                  <a:pt x="2721513" y="681872"/>
                </a:lnTo>
                <a:lnTo>
                  <a:pt x="2699517" y="685015"/>
                </a:lnTo>
                <a:lnTo>
                  <a:pt x="2668094" y="719580"/>
                </a:lnTo>
                <a:lnTo>
                  <a:pt x="2642956" y="754145"/>
                </a:lnTo>
                <a:lnTo>
                  <a:pt x="2608391" y="776140"/>
                </a:lnTo>
                <a:lnTo>
                  <a:pt x="2583253" y="763571"/>
                </a:lnTo>
                <a:lnTo>
                  <a:pt x="2570684" y="776140"/>
                </a:lnTo>
                <a:lnTo>
                  <a:pt x="2561257" y="791852"/>
                </a:lnTo>
                <a:lnTo>
                  <a:pt x="2539261" y="798136"/>
                </a:lnTo>
                <a:lnTo>
                  <a:pt x="2532977" y="848413"/>
                </a:lnTo>
                <a:lnTo>
                  <a:pt x="2536119" y="857839"/>
                </a:lnTo>
                <a:lnTo>
                  <a:pt x="2507838" y="917543"/>
                </a:lnTo>
                <a:lnTo>
                  <a:pt x="2517265" y="955250"/>
                </a:lnTo>
                <a:lnTo>
                  <a:pt x="2492127" y="974103"/>
                </a:lnTo>
                <a:lnTo>
                  <a:pt x="2448135" y="1018095"/>
                </a:lnTo>
                <a:lnTo>
                  <a:pt x="2419855" y="974103"/>
                </a:lnTo>
                <a:lnTo>
                  <a:pt x="2401001" y="986672"/>
                </a:lnTo>
                <a:lnTo>
                  <a:pt x="2357010" y="942681"/>
                </a:lnTo>
                <a:lnTo>
                  <a:pt x="2331871" y="914400"/>
                </a:lnTo>
                <a:lnTo>
                  <a:pt x="2341298" y="901831"/>
                </a:lnTo>
                <a:lnTo>
                  <a:pt x="2316160" y="867266"/>
                </a:lnTo>
                <a:lnTo>
                  <a:pt x="2353867" y="826417"/>
                </a:lnTo>
                <a:lnTo>
                  <a:pt x="2325587" y="820132"/>
                </a:lnTo>
                <a:lnTo>
                  <a:pt x="2294164" y="798136"/>
                </a:lnTo>
                <a:lnTo>
                  <a:pt x="2300449" y="785567"/>
                </a:lnTo>
                <a:lnTo>
                  <a:pt x="2297306" y="763571"/>
                </a:lnTo>
                <a:lnTo>
                  <a:pt x="2275311" y="754145"/>
                </a:lnTo>
                <a:lnTo>
                  <a:pt x="2287880" y="735291"/>
                </a:lnTo>
                <a:lnTo>
                  <a:pt x="2256457" y="716437"/>
                </a:lnTo>
                <a:lnTo>
                  <a:pt x="2303591" y="685015"/>
                </a:lnTo>
                <a:lnTo>
                  <a:pt x="2328729" y="650450"/>
                </a:lnTo>
                <a:lnTo>
                  <a:pt x="2297306" y="656734"/>
                </a:lnTo>
                <a:lnTo>
                  <a:pt x="2250172" y="634738"/>
                </a:lnTo>
                <a:lnTo>
                  <a:pt x="2269026" y="593889"/>
                </a:lnTo>
                <a:lnTo>
                  <a:pt x="2313018" y="590747"/>
                </a:lnTo>
                <a:lnTo>
                  <a:pt x="2300449" y="571893"/>
                </a:lnTo>
                <a:lnTo>
                  <a:pt x="2256457" y="575035"/>
                </a:lnTo>
                <a:lnTo>
                  <a:pt x="2247030" y="571893"/>
                </a:lnTo>
                <a:lnTo>
                  <a:pt x="2247030" y="540470"/>
                </a:lnTo>
                <a:lnTo>
                  <a:pt x="2247030" y="505905"/>
                </a:lnTo>
                <a:lnTo>
                  <a:pt x="2231319" y="474483"/>
                </a:lnTo>
                <a:lnTo>
                  <a:pt x="2206181" y="421064"/>
                </a:lnTo>
                <a:lnTo>
                  <a:pt x="2171616" y="408495"/>
                </a:lnTo>
                <a:lnTo>
                  <a:pt x="2146478" y="402211"/>
                </a:lnTo>
                <a:lnTo>
                  <a:pt x="2115055" y="395926"/>
                </a:lnTo>
                <a:lnTo>
                  <a:pt x="2071063" y="395926"/>
                </a:lnTo>
                <a:lnTo>
                  <a:pt x="2045925" y="414780"/>
                </a:lnTo>
                <a:lnTo>
                  <a:pt x="2017645" y="402211"/>
                </a:lnTo>
                <a:lnTo>
                  <a:pt x="1992506" y="395926"/>
                </a:lnTo>
                <a:lnTo>
                  <a:pt x="1989364" y="383357"/>
                </a:lnTo>
                <a:lnTo>
                  <a:pt x="2008218" y="373930"/>
                </a:lnTo>
                <a:lnTo>
                  <a:pt x="1979937" y="370788"/>
                </a:lnTo>
                <a:lnTo>
                  <a:pt x="1954799" y="358219"/>
                </a:lnTo>
                <a:lnTo>
                  <a:pt x="1973653" y="345650"/>
                </a:lnTo>
                <a:lnTo>
                  <a:pt x="2042783" y="351934"/>
                </a:lnTo>
                <a:lnTo>
                  <a:pt x="1929661" y="329938"/>
                </a:lnTo>
                <a:lnTo>
                  <a:pt x="1929661" y="304800"/>
                </a:lnTo>
                <a:lnTo>
                  <a:pt x="1945372" y="289089"/>
                </a:lnTo>
                <a:lnTo>
                  <a:pt x="1976795" y="289089"/>
                </a:lnTo>
                <a:lnTo>
                  <a:pt x="2008218" y="263951"/>
                </a:lnTo>
                <a:lnTo>
                  <a:pt x="2061636" y="267093"/>
                </a:lnTo>
                <a:lnTo>
                  <a:pt x="2064779" y="248239"/>
                </a:lnTo>
                <a:lnTo>
                  <a:pt x="2039640" y="235670"/>
                </a:lnTo>
                <a:lnTo>
                  <a:pt x="2014502" y="226244"/>
                </a:lnTo>
                <a:lnTo>
                  <a:pt x="2121339" y="163398"/>
                </a:lnTo>
                <a:lnTo>
                  <a:pt x="2140193" y="169683"/>
                </a:lnTo>
                <a:lnTo>
                  <a:pt x="2133909" y="150829"/>
                </a:lnTo>
                <a:lnTo>
                  <a:pt x="2168473" y="122549"/>
                </a:lnTo>
                <a:lnTo>
                  <a:pt x="2203038" y="157114"/>
                </a:lnTo>
                <a:lnTo>
                  <a:pt x="2177900" y="113122"/>
                </a:lnTo>
                <a:lnTo>
                  <a:pt x="2221892" y="113122"/>
                </a:lnTo>
                <a:lnTo>
                  <a:pt x="2253315" y="100553"/>
                </a:lnTo>
                <a:lnTo>
                  <a:pt x="2294164" y="100553"/>
                </a:lnTo>
                <a:lnTo>
                  <a:pt x="2341298" y="135118"/>
                </a:lnTo>
                <a:lnTo>
                  <a:pt x="2319302" y="91126"/>
                </a:lnTo>
                <a:lnTo>
                  <a:pt x="2353867" y="78557"/>
                </a:lnTo>
                <a:lnTo>
                  <a:pt x="2444993" y="131976"/>
                </a:lnTo>
                <a:lnTo>
                  <a:pt x="2357010" y="65988"/>
                </a:lnTo>
                <a:lnTo>
                  <a:pt x="2438709" y="40850"/>
                </a:lnTo>
                <a:lnTo>
                  <a:pt x="2479558" y="28281"/>
                </a:lnTo>
                <a:lnTo>
                  <a:pt x="2501554" y="40850"/>
                </a:lnTo>
                <a:lnTo>
                  <a:pt x="2589537" y="6285"/>
                </a:lnTo>
                <a:lnTo>
                  <a:pt x="2605249" y="3143"/>
                </a:lnTo>
                <a:close/>
              </a:path>
            </a:pathLst>
          </a:cu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泪滴形 7"/>
          <p:cNvSpPr/>
          <p:nvPr/>
        </p:nvSpPr>
        <p:spPr>
          <a:xfrm rot="8100000">
            <a:off x="2147963" y="1930751"/>
            <a:ext cx="381838" cy="381838"/>
          </a:xfrm>
          <a:prstGeom prst="teardrop">
            <a:avLst>
              <a:gd name="adj" fmla="val 200000"/>
            </a:avLst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79223" y="193700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340" y="1930006"/>
            <a:ext cx="106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YOUR TEXT</a:t>
            </a:r>
          </a:p>
        </p:txBody>
      </p:sp>
      <p:sp>
        <p:nvSpPr>
          <p:cNvPr id="11" name="泪滴形 10"/>
          <p:cNvSpPr/>
          <p:nvPr/>
        </p:nvSpPr>
        <p:spPr>
          <a:xfrm rot="8100000">
            <a:off x="2850882" y="2110830"/>
            <a:ext cx="381838" cy="381838"/>
          </a:xfrm>
          <a:prstGeom prst="teardrop">
            <a:avLst>
              <a:gd name="adj" fmla="val 200000"/>
            </a:avLst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82142" y="211708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2110085"/>
            <a:ext cx="106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YOUR TEXT</a:t>
            </a:r>
          </a:p>
        </p:txBody>
      </p:sp>
      <p:sp>
        <p:nvSpPr>
          <p:cNvPr id="14" name="泪滴形 13"/>
          <p:cNvSpPr/>
          <p:nvPr/>
        </p:nvSpPr>
        <p:spPr>
          <a:xfrm rot="8100000">
            <a:off x="4801537" y="1482364"/>
            <a:ext cx="381838" cy="381838"/>
          </a:xfrm>
          <a:prstGeom prst="teardrop">
            <a:avLst>
              <a:gd name="adj" fmla="val 200000"/>
            </a:avLst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32797" y="148861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3677" y="1581837"/>
            <a:ext cx="106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YOUR TEXT</a:t>
            </a:r>
          </a:p>
        </p:txBody>
      </p:sp>
      <p:sp>
        <p:nvSpPr>
          <p:cNvPr id="17" name="泪滴形 16"/>
          <p:cNvSpPr/>
          <p:nvPr/>
        </p:nvSpPr>
        <p:spPr>
          <a:xfrm rot="8100000">
            <a:off x="6307266" y="2074768"/>
            <a:ext cx="381838" cy="381838"/>
          </a:xfrm>
          <a:prstGeom prst="teardrop">
            <a:avLst>
              <a:gd name="adj" fmla="val 200000"/>
            </a:avLst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38526" y="208102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2067694"/>
            <a:ext cx="106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YOUR TEXT</a:t>
            </a:r>
          </a:p>
        </p:txBody>
      </p:sp>
      <p:sp>
        <p:nvSpPr>
          <p:cNvPr id="20" name="泪滴形 19"/>
          <p:cNvSpPr/>
          <p:nvPr/>
        </p:nvSpPr>
        <p:spPr>
          <a:xfrm rot="8100000">
            <a:off x="6775376" y="1966814"/>
            <a:ext cx="381838" cy="381838"/>
          </a:xfrm>
          <a:prstGeom prst="teardrop">
            <a:avLst>
              <a:gd name="adj" fmla="val 200000"/>
            </a:avLst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06636" y="19761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35894" y="1976172"/>
            <a:ext cx="106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YOUR TEXT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1403648" y="912156"/>
            <a:ext cx="2520280" cy="507466"/>
          </a:xfrm>
          <a:prstGeom prst="roundRect">
            <a:avLst/>
          </a:prstGeom>
          <a:solidFill>
            <a:srgbClr val="91D1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36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9592" y="3228783"/>
            <a:ext cx="209617" cy="547936"/>
            <a:chOff x="3851920" y="330729"/>
            <a:chExt cx="1656184" cy="4329253"/>
          </a:xfrm>
        </p:grpSpPr>
        <p:sp>
          <p:nvSpPr>
            <p:cNvPr id="10" name="椭圆 9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 flipH="1">
            <a:off x="899592" y="3922582"/>
            <a:ext cx="211072" cy="548786"/>
            <a:chOff x="3851920" y="330729"/>
            <a:chExt cx="1656184" cy="4329253"/>
          </a:xfrm>
        </p:grpSpPr>
        <p:sp>
          <p:nvSpPr>
            <p:cNvPr id="17" name="椭圆 16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14491" y="981223"/>
            <a:ext cx="224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  TEXT HERE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2677" y="1516133"/>
            <a:ext cx="1717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99792" y="1516133"/>
            <a:ext cx="1717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2676" y="2259907"/>
            <a:ext cx="1717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99791" y="2259907"/>
            <a:ext cx="1717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235629" y="3228783"/>
            <a:ext cx="209617" cy="547936"/>
            <a:chOff x="3851920" y="330729"/>
            <a:chExt cx="1656184" cy="4329253"/>
          </a:xfrm>
        </p:grpSpPr>
        <p:sp>
          <p:nvSpPr>
            <p:cNvPr id="30" name="椭圆 29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571666" y="3228783"/>
            <a:ext cx="209617" cy="547936"/>
            <a:chOff x="3851920" y="330729"/>
            <a:chExt cx="1656184" cy="4329253"/>
          </a:xfrm>
        </p:grpSpPr>
        <p:sp>
          <p:nvSpPr>
            <p:cNvPr id="37" name="椭圆 36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907703" y="3228783"/>
            <a:ext cx="209617" cy="547936"/>
            <a:chOff x="3851920" y="330729"/>
            <a:chExt cx="1656184" cy="4329253"/>
          </a:xfrm>
        </p:grpSpPr>
        <p:sp>
          <p:nvSpPr>
            <p:cNvPr id="44" name="椭圆 43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243740" y="3228783"/>
            <a:ext cx="209617" cy="547936"/>
            <a:chOff x="3851920" y="330729"/>
            <a:chExt cx="1656184" cy="4329253"/>
          </a:xfrm>
        </p:grpSpPr>
        <p:sp>
          <p:nvSpPr>
            <p:cNvPr id="51" name="椭圆 50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579777" y="3228783"/>
            <a:ext cx="209617" cy="547936"/>
            <a:chOff x="3851920" y="330729"/>
            <a:chExt cx="1656184" cy="4329253"/>
          </a:xfrm>
        </p:grpSpPr>
        <p:sp>
          <p:nvSpPr>
            <p:cNvPr id="58" name="椭圆 57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915814" y="3228783"/>
            <a:ext cx="209617" cy="547936"/>
            <a:chOff x="3851920" y="330729"/>
            <a:chExt cx="1656184" cy="4329253"/>
          </a:xfrm>
        </p:grpSpPr>
        <p:sp>
          <p:nvSpPr>
            <p:cNvPr id="65" name="椭圆 64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圆角矩形 68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251851" y="3228783"/>
            <a:ext cx="209617" cy="547936"/>
            <a:chOff x="3851920" y="330729"/>
            <a:chExt cx="1656184" cy="4329253"/>
          </a:xfrm>
        </p:grpSpPr>
        <p:sp>
          <p:nvSpPr>
            <p:cNvPr id="72" name="椭圆 71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587888" y="3228783"/>
            <a:ext cx="209617" cy="547936"/>
            <a:chOff x="3851920" y="330729"/>
            <a:chExt cx="1656184" cy="4329253"/>
          </a:xfrm>
        </p:grpSpPr>
        <p:sp>
          <p:nvSpPr>
            <p:cNvPr id="79" name="椭圆 78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圆角矩形 79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圆角矩形 80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圆角矩形 81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圆角矩形 82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923928" y="3228783"/>
            <a:ext cx="209617" cy="547936"/>
            <a:chOff x="3851920" y="330729"/>
            <a:chExt cx="1656184" cy="4329253"/>
          </a:xfrm>
        </p:grpSpPr>
        <p:sp>
          <p:nvSpPr>
            <p:cNvPr id="86" name="椭圆 85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圆角矩形 86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圆角矩形 87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圆角矩形 90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 flipH="1">
            <a:off x="1235629" y="3922582"/>
            <a:ext cx="211072" cy="548786"/>
            <a:chOff x="3851920" y="330729"/>
            <a:chExt cx="1656184" cy="4329253"/>
          </a:xfrm>
        </p:grpSpPr>
        <p:sp>
          <p:nvSpPr>
            <p:cNvPr id="93" name="椭圆 92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圆角矩形 93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圆角矩形 96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圆角矩形 97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9" name="组合 98"/>
          <p:cNvGrpSpPr/>
          <p:nvPr/>
        </p:nvGrpSpPr>
        <p:grpSpPr>
          <a:xfrm flipH="1">
            <a:off x="1571666" y="3922582"/>
            <a:ext cx="211072" cy="548786"/>
            <a:chOff x="3851920" y="330729"/>
            <a:chExt cx="1656184" cy="4329253"/>
          </a:xfrm>
        </p:grpSpPr>
        <p:sp>
          <p:nvSpPr>
            <p:cNvPr id="100" name="椭圆 99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圆角矩形 101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圆角矩形 102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圆角矩形 103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圆角矩形 104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 flipH="1">
            <a:off x="1907703" y="3922582"/>
            <a:ext cx="211072" cy="548786"/>
            <a:chOff x="3851920" y="330729"/>
            <a:chExt cx="1656184" cy="4329253"/>
          </a:xfrm>
        </p:grpSpPr>
        <p:sp>
          <p:nvSpPr>
            <p:cNvPr id="107" name="椭圆 106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圆角矩形 107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圆角矩形 109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圆角矩形 110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圆角矩形 111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 flipH="1">
            <a:off x="2243740" y="3922582"/>
            <a:ext cx="211072" cy="548786"/>
            <a:chOff x="3851920" y="330729"/>
            <a:chExt cx="1656184" cy="4329253"/>
          </a:xfrm>
        </p:grpSpPr>
        <p:sp>
          <p:nvSpPr>
            <p:cNvPr id="114" name="椭圆 113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圆角矩形 114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圆角矩形 115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圆角矩形 116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圆角矩形 117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圆角矩形 118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 flipH="1">
            <a:off x="2579777" y="3922582"/>
            <a:ext cx="211072" cy="548786"/>
            <a:chOff x="3851920" y="330729"/>
            <a:chExt cx="1656184" cy="4329253"/>
          </a:xfrm>
        </p:grpSpPr>
        <p:sp>
          <p:nvSpPr>
            <p:cNvPr id="121" name="椭圆 120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圆角矩形 121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圆角矩形 122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圆角矩形 123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圆角矩形 124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圆角矩形 125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 flipH="1">
            <a:off x="2915814" y="3922582"/>
            <a:ext cx="211072" cy="548786"/>
            <a:chOff x="3851920" y="330729"/>
            <a:chExt cx="1656184" cy="4329253"/>
          </a:xfrm>
        </p:grpSpPr>
        <p:sp>
          <p:nvSpPr>
            <p:cNvPr id="128" name="椭圆 127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圆角矩形 128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圆角矩形 129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圆角矩形 130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圆角矩形 131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圆角矩形 132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 flipH="1">
            <a:off x="3251851" y="3922582"/>
            <a:ext cx="211072" cy="548786"/>
            <a:chOff x="3851920" y="330729"/>
            <a:chExt cx="1656184" cy="4329253"/>
          </a:xfrm>
        </p:grpSpPr>
        <p:sp>
          <p:nvSpPr>
            <p:cNvPr id="135" name="椭圆 134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圆角矩形 135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圆角矩形 136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圆角矩形 137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圆角矩形 138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圆角矩形 139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 flipH="1">
            <a:off x="3587888" y="3922582"/>
            <a:ext cx="211072" cy="548786"/>
            <a:chOff x="3851920" y="330729"/>
            <a:chExt cx="1656184" cy="4329253"/>
          </a:xfrm>
        </p:grpSpPr>
        <p:sp>
          <p:nvSpPr>
            <p:cNvPr id="142" name="椭圆 141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圆角矩形 142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圆角矩形 143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圆角矩形 144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圆角矩形 145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圆角矩形 146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8" name="组合 147"/>
          <p:cNvGrpSpPr/>
          <p:nvPr/>
        </p:nvGrpSpPr>
        <p:grpSpPr>
          <a:xfrm flipH="1">
            <a:off x="3923928" y="3922582"/>
            <a:ext cx="211072" cy="548786"/>
            <a:chOff x="3851920" y="330729"/>
            <a:chExt cx="1656184" cy="4329253"/>
          </a:xfrm>
        </p:grpSpPr>
        <p:sp>
          <p:nvSpPr>
            <p:cNvPr id="149" name="椭圆 148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圆角矩形 149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圆角矩形 150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圆角矩形 151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圆角矩形 152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圆角矩形 153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5" name="左大括号 154"/>
          <p:cNvSpPr/>
          <p:nvPr/>
        </p:nvSpPr>
        <p:spPr>
          <a:xfrm>
            <a:off x="4272891" y="981223"/>
            <a:ext cx="587141" cy="3606752"/>
          </a:xfrm>
          <a:prstGeom prst="leftBrace">
            <a:avLst>
              <a:gd name="adj1" fmla="val 11719"/>
              <a:gd name="adj2" fmla="val 79574"/>
            </a:avLst>
          </a:prstGeom>
          <a:noFill/>
          <a:ln w="25400">
            <a:solidFill>
              <a:srgbClr val="FF47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正五边形 155"/>
          <p:cNvSpPr/>
          <p:nvPr/>
        </p:nvSpPr>
        <p:spPr>
          <a:xfrm>
            <a:off x="4788025" y="1203598"/>
            <a:ext cx="1512168" cy="1440160"/>
          </a:xfrm>
          <a:prstGeom prst="pentagon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正五边形 156"/>
          <p:cNvSpPr/>
          <p:nvPr/>
        </p:nvSpPr>
        <p:spPr>
          <a:xfrm rot="10800000">
            <a:off x="4788025" y="2708636"/>
            <a:ext cx="1512168" cy="1440160"/>
          </a:xfrm>
          <a:prstGeom prst="pentagon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5082282" y="1623855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082281" y="3150559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6372200" y="1456422"/>
            <a:ext cx="1974771" cy="858085"/>
            <a:chOff x="971600" y="946804"/>
            <a:chExt cx="1854769" cy="969774"/>
          </a:xfrm>
        </p:grpSpPr>
        <p:sp>
          <p:nvSpPr>
            <p:cNvPr id="161" name="TextBox 160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C5B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rgbClr val="00C5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971600" y="1325255"/>
              <a:ext cx="1812079" cy="591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6372200" y="3228783"/>
            <a:ext cx="1974771" cy="858085"/>
            <a:chOff x="971600" y="946804"/>
            <a:chExt cx="1854769" cy="969774"/>
          </a:xfrm>
        </p:grpSpPr>
        <p:sp>
          <p:nvSpPr>
            <p:cNvPr id="164" name="TextBox 163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A0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rgbClr val="FFA0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971600" y="1325255"/>
              <a:ext cx="1812079" cy="591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1995686"/>
            <a:ext cx="1295637" cy="1152127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2736540" y="1995687"/>
            <a:ext cx="6407460" cy="1152126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Click to add your text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2067694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Pin Matrix" panose="00000400000000000000" pitchFamily="2" charset="0"/>
              </a:rPr>
              <a:t>PART FOUR</a:t>
            </a:r>
            <a:endParaRPr lang="zh-CN" altLang="en-US" sz="2800" dirty="0">
              <a:solidFill>
                <a:schemeClr val="bg1"/>
              </a:solidFill>
              <a:latin typeface="8Pin Matrix" panose="00000400000000000000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1259632" y="987574"/>
            <a:ext cx="2160240" cy="1440280"/>
          </a:xfrm>
          <a:prstGeom prst="roundRect">
            <a:avLst/>
          </a:prstGeom>
          <a:noFill/>
          <a:ln>
            <a:solidFill>
              <a:srgbClr val="FFA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36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635896" y="1635645"/>
            <a:ext cx="2088233" cy="2088233"/>
            <a:chOff x="3419872" y="1563637"/>
            <a:chExt cx="2088233" cy="2088233"/>
          </a:xfrm>
          <a:effectLst/>
        </p:grpSpPr>
        <p:sp>
          <p:nvSpPr>
            <p:cNvPr id="15" name="饼形 14"/>
            <p:cNvSpPr/>
            <p:nvPr/>
          </p:nvSpPr>
          <p:spPr>
            <a:xfrm>
              <a:off x="3419872" y="1563638"/>
              <a:ext cx="2088232" cy="2088232"/>
            </a:xfrm>
            <a:prstGeom prst="pie">
              <a:avLst>
                <a:gd name="adj1" fmla="val 10769016"/>
                <a:gd name="adj2" fmla="val 16200000"/>
              </a:avLst>
            </a:prstGeom>
            <a:solidFill>
              <a:srgbClr val="FFA013"/>
            </a:solidFill>
            <a:ln>
              <a:solidFill>
                <a:srgbClr val="FFA01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饼形 15"/>
            <p:cNvSpPr/>
            <p:nvPr/>
          </p:nvSpPr>
          <p:spPr>
            <a:xfrm rot="5400000">
              <a:off x="3419872" y="1563638"/>
              <a:ext cx="2088232" cy="2088232"/>
            </a:xfrm>
            <a:prstGeom prst="pie">
              <a:avLst>
                <a:gd name="adj1" fmla="val 10769016"/>
                <a:gd name="adj2" fmla="val 16200000"/>
              </a:avLst>
            </a:prstGeom>
            <a:solidFill>
              <a:srgbClr val="91D101"/>
            </a:solidFill>
            <a:ln>
              <a:solidFill>
                <a:srgbClr val="91D10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饼形 16"/>
            <p:cNvSpPr/>
            <p:nvPr/>
          </p:nvSpPr>
          <p:spPr>
            <a:xfrm rot="10800000">
              <a:off x="3419873" y="1563637"/>
              <a:ext cx="2088232" cy="2088232"/>
            </a:xfrm>
            <a:prstGeom prst="pie">
              <a:avLst>
                <a:gd name="adj1" fmla="val 10769016"/>
                <a:gd name="adj2" fmla="val 16200000"/>
              </a:avLst>
            </a:prstGeom>
            <a:solidFill>
              <a:srgbClr val="FF4747"/>
            </a:solidFill>
            <a:ln>
              <a:solidFill>
                <a:srgbClr val="FF474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饼形 17"/>
            <p:cNvSpPr/>
            <p:nvPr/>
          </p:nvSpPr>
          <p:spPr>
            <a:xfrm rot="16200000">
              <a:off x="3419872" y="1563637"/>
              <a:ext cx="2088232" cy="2088232"/>
            </a:xfrm>
            <a:prstGeom prst="pie">
              <a:avLst>
                <a:gd name="adj1" fmla="val 10769016"/>
                <a:gd name="adj2" fmla="val 16200000"/>
              </a:avLst>
            </a:prstGeom>
            <a:solidFill>
              <a:srgbClr val="00C5BE"/>
            </a:solidFill>
            <a:ln>
              <a:solidFill>
                <a:srgbClr val="00C5B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3877782" y="1887674"/>
            <a:ext cx="1584176" cy="1584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01" y="2075351"/>
            <a:ext cx="1208821" cy="1208821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3603035" y="1648184"/>
            <a:ext cx="503461" cy="503461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231013" y="1635645"/>
            <a:ext cx="503461" cy="503461"/>
          </a:xfrm>
          <a:prstGeom prst="ellipse">
            <a:avLst/>
          </a:prstGeom>
          <a:solidFill>
            <a:srgbClr val="91D101"/>
          </a:solidFill>
          <a:ln>
            <a:solidFill>
              <a:srgbClr val="91D10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284422" y="3183753"/>
            <a:ext cx="503461" cy="503461"/>
          </a:xfrm>
          <a:prstGeom prst="ellipse">
            <a:avLst/>
          </a:prstGeom>
          <a:solidFill>
            <a:srgbClr val="FF4747"/>
          </a:solidFill>
          <a:ln>
            <a:solidFill>
              <a:srgbClr val="FF474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572140" y="3183754"/>
            <a:ext cx="503461" cy="503461"/>
          </a:xfrm>
          <a:prstGeom prst="ellipse">
            <a:avLst/>
          </a:prstGeom>
          <a:solidFill>
            <a:srgbClr val="00C5BE"/>
          </a:solidFill>
          <a:ln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346926" y="1051107"/>
            <a:ext cx="1974771" cy="1288972"/>
            <a:chOff x="971600" y="946804"/>
            <a:chExt cx="1854769" cy="1456746"/>
          </a:xfrm>
        </p:grpSpPr>
        <p:sp>
          <p:nvSpPr>
            <p:cNvPr id="29" name="TextBox 28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1600" y="1325255"/>
              <a:ext cx="1812079" cy="107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  <p:sp>
        <p:nvSpPr>
          <p:cNvPr id="32" name="圆角矩形 31"/>
          <p:cNvSpPr/>
          <p:nvPr/>
        </p:nvSpPr>
        <p:spPr>
          <a:xfrm>
            <a:off x="1259632" y="2966508"/>
            <a:ext cx="2160240" cy="1440280"/>
          </a:xfrm>
          <a:prstGeom prst="roundRect">
            <a:avLst/>
          </a:prstGeom>
          <a:noFill/>
          <a:ln>
            <a:solidFill>
              <a:srgbClr val="00C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1346926" y="3030041"/>
            <a:ext cx="1974771" cy="1288972"/>
            <a:chOff x="971600" y="946804"/>
            <a:chExt cx="1854769" cy="1456746"/>
          </a:xfrm>
        </p:grpSpPr>
        <p:sp>
          <p:nvSpPr>
            <p:cNvPr id="34" name="TextBox 33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71600" y="1325255"/>
              <a:ext cx="1812079" cy="107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5924866" y="987574"/>
            <a:ext cx="2160240" cy="1440280"/>
          </a:xfrm>
          <a:prstGeom prst="roundRect">
            <a:avLst/>
          </a:prstGeom>
          <a:noFill/>
          <a:ln>
            <a:solidFill>
              <a:srgbClr val="91D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6012160" y="1051107"/>
            <a:ext cx="1974771" cy="1288972"/>
            <a:chOff x="971600" y="946804"/>
            <a:chExt cx="1854769" cy="1456746"/>
          </a:xfrm>
        </p:grpSpPr>
        <p:sp>
          <p:nvSpPr>
            <p:cNvPr id="38" name="TextBox 37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1600" y="1325255"/>
              <a:ext cx="1812079" cy="107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  <p:sp>
        <p:nvSpPr>
          <p:cNvPr id="40" name="圆角矩形 39"/>
          <p:cNvSpPr/>
          <p:nvPr/>
        </p:nvSpPr>
        <p:spPr>
          <a:xfrm>
            <a:off x="5924866" y="2966508"/>
            <a:ext cx="2160240" cy="1440280"/>
          </a:xfrm>
          <a:prstGeom prst="roundRect">
            <a:avLst/>
          </a:prstGeom>
          <a:noFill/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6012160" y="3030041"/>
            <a:ext cx="1974771" cy="1288972"/>
            <a:chOff x="971600" y="946804"/>
            <a:chExt cx="1854769" cy="1456746"/>
          </a:xfrm>
        </p:grpSpPr>
        <p:sp>
          <p:nvSpPr>
            <p:cNvPr id="42" name="TextBox 41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71600" y="1325255"/>
              <a:ext cx="1812079" cy="107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15816" y="45818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Pin Matrix" panose="00000400000000000000" pitchFamily="2" charset="0"/>
              </a:rPr>
              <a:t>MAIN CONTENTS</a:t>
            </a:r>
            <a:endParaRPr lang="zh-CN" altLang="en-US" sz="2800" dirty="0">
              <a:solidFill>
                <a:schemeClr val="bg1"/>
              </a:solidFill>
              <a:latin typeface="8Pin Matrix" panose="00000400000000000000" pitchFamily="2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1584" y="1300635"/>
            <a:ext cx="858093" cy="570025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1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2799368" y="1300635"/>
            <a:ext cx="4868976" cy="570025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Click to add your text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1691584" y="2158401"/>
            <a:ext cx="858093" cy="570025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2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2799368" y="2158401"/>
            <a:ext cx="4868976" cy="570025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Click to add your text</a:t>
            </a:r>
            <a:endParaRPr lang="zh-CN" altLang="en-US" sz="2800" dirty="0"/>
          </a:p>
        </p:txBody>
      </p:sp>
      <p:sp>
        <p:nvSpPr>
          <p:cNvPr id="13" name="矩形 12"/>
          <p:cNvSpPr/>
          <p:nvPr/>
        </p:nvSpPr>
        <p:spPr>
          <a:xfrm>
            <a:off x="1691584" y="3016167"/>
            <a:ext cx="858093" cy="570025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3</a:t>
            </a:r>
            <a:endParaRPr lang="zh-CN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2799368" y="3016167"/>
            <a:ext cx="4868976" cy="570025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Click to add your text</a:t>
            </a:r>
            <a:endParaRPr lang="zh-CN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1691584" y="3873933"/>
            <a:ext cx="858093" cy="570025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4</a:t>
            </a:r>
            <a:endParaRPr lang="zh-CN" altLang="en-US" sz="3200" dirty="0"/>
          </a:p>
        </p:txBody>
      </p:sp>
      <p:sp>
        <p:nvSpPr>
          <p:cNvPr id="17" name="矩形 16"/>
          <p:cNvSpPr/>
          <p:nvPr/>
        </p:nvSpPr>
        <p:spPr>
          <a:xfrm>
            <a:off x="2799368" y="3873933"/>
            <a:ext cx="4868976" cy="570025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Click to add your text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0" b="30898"/>
          <a:stretch>
            <a:fillRect/>
          </a:stretch>
        </p:blipFill>
        <p:spPr>
          <a:xfrm>
            <a:off x="0" y="-1"/>
            <a:ext cx="9143512" cy="333971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36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331640" y="2799716"/>
            <a:ext cx="720080" cy="720080"/>
          </a:xfrm>
          <a:prstGeom prst="ellipse">
            <a:avLst/>
          </a:prstGeom>
          <a:solidFill>
            <a:srgbClr val="91D10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99859" y="2799716"/>
            <a:ext cx="720080" cy="720080"/>
          </a:xfrm>
          <a:prstGeom prst="ellipse">
            <a:avLst/>
          </a:prstGeom>
          <a:solidFill>
            <a:srgbClr val="FFA01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椭圆 10"/>
          <p:cNvSpPr/>
          <p:nvPr/>
        </p:nvSpPr>
        <p:spPr>
          <a:xfrm>
            <a:off x="5268078" y="2799716"/>
            <a:ext cx="720080" cy="720080"/>
          </a:xfrm>
          <a:prstGeom prst="ellipse">
            <a:avLst/>
          </a:prstGeom>
          <a:solidFill>
            <a:srgbClr val="00C5B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236296" y="2799716"/>
            <a:ext cx="720080" cy="720080"/>
          </a:xfrm>
          <a:prstGeom prst="ellipse">
            <a:avLst/>
          </a:prstGeom>
          <a:solidFill>
            <a:srgbClr val="FF47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59" y="2956267"/>
            <a:ext cx="434000" cy="432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93" y="2956267"/>
            <a:ext cx="413916" cy="432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32" y="2943756"/>
            <a:ext cx="344571" cy="432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36" y="2956267"/>
            <a:ext cx="403200" cy="432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7585" y="3557047"/>
            <a:ext cx="17281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8163" y="3562558"/>
            <a:ext cx="17281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4022" y="3562558"/>
            <a:ext cx="17281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2240" y="3562558"/>
            <a:ext cx="17281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36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43608" y="1131590"/>
            <a:ext cx="3249118" cy="777632"/>
            <a:chOff x="827584" y="1122595"/>
            <a:chExt cx="3888432" cy="930643"/>
          </a:xfrm>
        </p:grpSpPr>
        <p:sp>
          <p:nvSpPr>
            <p:cNvPr id="7" name="燕尾形 6"/>
            <p:cNvSpPr/>
            <p:nvPr/>
          </p:nvSpPr>
          <p:spPr>
            <a:xfrm>
              <a:off x="827584" y="1122595"/>
              <a:ext cx="2880320" cy="720080"/>
            </a:xfrm>
            <a:prstGeom prst="chevron">
              <a:avLst/>
            </a:prstGeom>
            <a:solidFill>
              <a:srgbClr val="91D10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267744" y="1333158"/>
              <a:ext cx="2448272" cy="720080"/>
            </a:xfrm>
            <a:prstGeom prst="rect">
              <a:avLst/>
            </a:prstGeom>
            <a:solidFill>
              <a:srgbClr val="00C5BE"/>
            </a:solidFill>
            <a:ln>
              <a:solidFill>
                <a:srgbClr val="00C5BE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9348" y="1190247"/>
              <a:ext cx="640364" cy="626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DS-Digital" pitchFamily="2" charset="0"/>
                  <a:ea typeface="微软雅黑" panose="020B0503020204020204" pitchFamily="34" charset="-122"/>
                </a:rPr>
                <a:t>0 1</a:t>
              </a:r>
              <a:endParaRPr lang="zh-CN" altLang="en-US" sz="2800" dirty="0">
                <a:solidFill>
                  <a:schemeClr val="bg1"/>
                </a:solidFill>
                <a:latin typeface="DS-Digital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5844" y="1490612"/>
              <a:ext cx="2252070" cy="405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67298" y="1155593"/>
            <a:ext cx="3249118" cy="777632"/>
            <a:chOff x="827584" y="1122595"/>
            <a:chExt cx="3888432" cy="930643"/>
          </a:xfrm>
        </p:grpSpPr>
        <p:sp>
          <p:nvSpPr>
            <p:cNvPr id="13" name="燕尾形 12"/>
            <p:cNvSpPr/>
            <p:nvPr/>
          </p:nvSpPr>
          <p:spPr>
            <a:xfrm>
              <a:off x="827584" y="1122595"/>
              <a:ext cx="2880320" cy="720080"/>
            </a:xfrm>
            <a:prstGeom prst="chevron">
              <a:avLst/>
            </a:prstGeom>
            <a:solidFill>
              <a:srgbClr val="FFA01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267744" y="1333158"/>
              <a:ext cx="2448272" cy="720080"/>
            </a:xfrm>
            <a:prstGeom prst="rect">
              <a:avLst/>
            </a:prstGeom>
            <a:solidFill>
              <a:srgbClr val="FF4747"/>
            </a:solidFill>
            <a:ln>
              <a:solidFill>
                <a:srgbClr val="FF474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9348" y="1190247"/>
              <a:ext cx="791367" cy="62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DS-Digital" pitchFamily="2" charset="0"/>
                  <a:ea typeface="微软雅黑" panose="020B0503020204020204" pitchFamily="34" charset="-122"/>
                </a:rPr>
                <a:t>0 2</a:t>
              </a:r>
              <a:endParaRPr lang="zh-CN" altLang="en-US" sz="2800" dirty="0">
                <a:solidFill>
                  <a:schemeClr val="bg1"/>
                </a:solidFill>
                <a:latin typeface="DS-Digital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5844" y="1490612"/>
              <a:ext cx="2252070" cy="405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99592" y="2235593"/>
            <a:ext cx="3741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sample text. Insert your desired text here. This is a dummy text, enter your own text here.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3363838"/>
            <a:ext cx="3741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sample text. Insert your desired text here. This is a dummy text, enter your own text here.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2040" y="2228787"/>
            <a:ext cx="3741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sample text. Insert your desired text here. This is a dummy text, enter your own text here.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2040" y="3363838"/>
            <a:ext cx="3741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sample text. Insert your desired text here. This is a dummy text, enter your own text here.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36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69369" y="1667238"/>
            <a:ext cx="1930423" cy="472464"/>
            <a:chOff x="1691680" y="1923678"/>
            <a:chExt cx="1930423" cy="472464"/>
          </a:xfrm>
        </p:grpSpPr>
        <p:sp>
          <p:nvSpPr>
            <p:cNvPr id="7" name="五边形 6"/>
            <p:cNvSpPr/>
            <p:nvPr/>
          </p:nvSpPr>
          <p:spPr>
            <a:xfrm>
              <a:off x="1691680" y="1923678"/>
              <a:ext cx="1930423" cy="472464"/>
            </a:xfrm>
            <a:prstGeom prst="homePlate">
              <a:avLst/>
            </a:prstGeom>
            <a:solidFill>
              <a:srgbClr val="91D101"/>
            </a:solidFill>
            <a:ln>
              <a:solidFill>
                <a:srgbClr val="91D10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21566" y="2006021"/>
              <a:ext cx="16718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9369" y="2855370"/>
            <a:ext cx="1930423" cy="472464"/>
            <a:chOff x="1691680" y="1923678"/>
            <a:chExt cx="1930423" cy="472464"/>
          </a:xfrm>
        </p:grpSpPr>
        <p:sp>
          <p:nvSpPr>
            <p:cNvPr id="14" name="五边形 13"/>
            <p:cNvSpPr/>
            <p:nvPr/>
          </p:nvSpPr>
          <p:spPr>
            <a:xfrm>
              <a:off x="1691680" y="1923678"/>
              <a:ext cx="1930423" cy="472464"/>
            </a:xfrm>
            <a:prstGeom prst="homePlate">
              <a:avLst/>
            </a:prstGeom>
            <a:solidFill>
              <a:srgbClr val="FFA013"/>
            </a:solidFill>
            <a:ln>
              <a:solidFill>
                <a:srgbClr val="FFA01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21566" y="2006021"/>
              <a:ext cx="16718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69369" y="4043502"/>
            <a:ext cx="1930423" cy="472464"/>
            <a:chOff x="1691680" y="1923678"/>
            <a:chExt cx="1930423" cy="472464"/>
          </a:xfrm>
        </p:grpSpPr>
        <p:sp>
          <p:nvSpPr>
            <p:cNvPr id="17" name="五边形 16"/>
            <p:cNvSpPr/>
            <p:nvPr/>
          </p:nvSpPr>
          <p:spPr>
            <a:xfrm>
              <a:off x="1691680" y="1923678"/>
              <a:ext cx="1930423" cy="472464"/>
            </a:xfrm>
            <a:prstGeom prst="homePlate">
              <a:avLst/>
            </a:prstGeom>
            <a:solidFill>
              <a:srgbClr val="00C5BE"/>
            </a:solidFill>
            <a:ln>
              <a:solidFill>
                <a:srgbClr val="00C5BE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21566" y="2006021"/>
              <a:ext cx="16718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7" idx="3"/>
          </p:cNvCxnSpPr>
          <p:nvPr/>
        </p:nvCxnSpPr>
        <p:spPr>
          <a:xfrm flipV="1">
            <a:off x="2699792" y="1903469"/>
            <a:ext cx="583264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699792" y="3091600"/>
            <a:ext cx="583264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699792" y="4279734"/>
            <a:ext cx="583264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7" idx="3"/>
          </p:cNvCxnSpPr>
          <p:nvPr/>
        </p:nvCxnSpPr>
        <p:spPr>
          <a:xfrm flipV="1">
            <a:off x="2699792" y="1903469"/>
            <a:ext cx="1080120" cy="1"/>
          </a:xfrm>
          <a:prstGeom prst="line">
            <a:avLst/>
          </a:prstGeom>
          <a:ln w="25400">
            <a:solidFill>
              <a:srgbClr val="91D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699792" y="3091600"/>
            <a:ext cx="2916324" cy="2"/>
          </a:xfrm>
          <a:prstGeom prst="line">
            <a:avLst/>
          </a:prstGeom>
          <a:ln w="25400">
            <a:solidFill>
              <a:srgbClr val="FFA0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699792" y="4279733"/>
            <a:ext cx="5256584" cy="2"/>
          </a:xfrm>
          <a:prstGeom prst="line">
            <a:avLst/>
          </a:prstGeom>
          <a:ln w="25400">
            <a:solidFill>
              <a:srgbClr val="00C5B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泪滴形 31"/>
          <p:cNvSpPr/>
          <p:nvPr/>
        </p:nvSpPr>
        <p:spPr>
          <a:xfrm rot="8100000">
            <a:off x="5353652" y="2298148"/>
            <a:ext cx="524926" cy="524926"/>
          </a:xfrm>
          <a:prstGeom prst="teardrop">
            <a:avLst>
              <a:gd name="adj" fmla="val 132547"/>
            </a:avLst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349721" y="2375945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DS-Digital" pitchFamily="2" charset="0"/>
                <a:ea typeface="微软雅黑" panose="020B0503020204020204" pitchFamily="34" charset="-122"/>
              </a:rPr>
              <a:t>50%</a:t>
            </a:r>
            <a:endParaRPr lang="zh-CN" altLang="en-US" dirty="0">
              <a:solidFill>
                <a:schemeClr val="bg1"/>
              </a:solidFill>
              <a:latin typeface="DS-Digital" pitchFamily="2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63088" y="2067694"/>
            <a:ext cx="2713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sample text. Insert your desired text here. This is a dummy text, enter your text here.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泪滴形 34"/>
          <p:cNvSpPr/>
          <p:nvPr/>
        </p:nvSpPr>
        <p:spPr>
          <a:xfrm rot="8100000">
            <a:off x="3524313" y="1093677"/>
            <a:ext cx="524926" cy="524926"/>
          </a:xfrm>
          <a:prstGeom prst="teardrop">
            <a:avLst>
              <a:gd name="adj" fmla="val 132547"/>
            </a:avLst>
          </a:prstGeom>
          <a:solidFill>
            <a:srgbClr val="91D101"/>
          </a:solidFill>
          <a:ln>
            <a:solidFill>
              <a:srgbClr val="91D10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520382" y="117147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DS-Digital" pitchFamily="2" charset="0"/>
                <a:ea typeface="微软雅黑" panose="020B0503020204020204" pitchFamily="34" charset="-122"/>
              </a:rPr>
              <a:t>20%</a:t>
            </a:r>
            <a:endParaRPr lang="zh-CN" altLang="en-US" dirty="0">
              <a:solidFill>
                <a:schemeClr val="bg1"/>
              </a:solidFill>
              <a:latin typeface="DS-Digital" pitchFamily="2" charset="0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33749" y="863223"/>
            <a:ext cx="2713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sample text. Insert your desired text here. This is a dummy text, enter your text here.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泪滴形 37"/>
          <p:cNvSpPr/>
          <p:nvPr/>
        </p:nvSpPr>
        <p:spPr>
          <a:xfrm rot="8100000">
            <a:off x="7682774" y="3475944"/>
            <a:ext cx="524926" cy="524926"/>
          </a:xfrm>
          <a:prstGeom prst="teardrop">
            <a:avLst>
              <a:gd name="adj" fmla="val 132547"/>
            </a:avLst>
          </a:prstGeom>
          <a:solidFill>
            <a:srgbClr val="FF4747"/>
          </a:solidFill>
          <a:ln>
            <a:solidFill>
              <a:srgbClr val="FF474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7692654" y="3553741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DS-Digital" pitchFamily="2" charset="0"/>
                <a:ea typeface="微软雅黑" panose="020B0503020204020204" pitchFamily="34" charset="-122"/>
              </a:rPr>
              <a:t>90%</a:t>
            </a:r>
            <a:endParaRPr lang="zh-CN" altLang="en-US" dirty="0">
              <a:solidFill>
                <a:schemeClr val="bg1"/>
              </a:solidFill>
              <a:latin typeface="DS-Digital" pitchFamily="2" charset="0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12888" y="3261353"/>
            <a:ext cx="2713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sample text. Insert your desired text here. This is a dummy text, enter your text here.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54572"/>
            <a:ext cx="1979712" cy="936104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01473" y="1654572"/>
            <a:ext cx="1979712" cy="936104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15608" y="2730707"/>
            <a:ext cx="1979712" cy="936104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730707"/>
            <a:ext cx="1979712" cy="936104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038536" y="2730707"/>
            <a:ext cx="1979712" cy="936104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77072" y="2730707"/>
            <a:ext cx="1979712" cy="936104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35298" y="1654572"/>
            <a:ext cx="1008702" cy="936104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154144" y="2730707"/>
            <a:ext cx="989856" cy="936104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161017" y="1768681"/>
            <a:ext cx="3621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8Pin Matrix" panose="00000400000000000000" pitchFamily="2" charset="0"/>
              </a:rPr>
              <a:t>THANK YOU</a:t>
            </a:r>
            <a:endParaRPr lang="zh-CN" altLang="en-US" sz="4000" dirty="0">
              <a:solidFill>
                <a:schemeClr val="bg1"/>
              </a:solidFill>
              <a:latin typeface="8Pin Matrix" panose="00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8392" y="6172150"/>
            <a:ext cx="337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3"/>
              </a:rPr>
              <a:t>www.51pptmoban.com</a:t>
            </a:r>
            <a:r>
              <a:rPr lang="en-US" altLang="zh-CN" dirty="0"/>
              <a:t> </a:t>
            </a:r>
            <a:r>
              <a:rPr lang="zh-CN" altLang="en-US"/>
              <a:t>搜集整理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1995686"/>
            <a:ext cx="1295637" cy="1152127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2736540" y="1995687"/>
            <a:ext cx="6407460" cy="1152126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Click to add your text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2067694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Pin Matrix" panose="00000400000000000000" pitchFamily="2" charset="0"/>
              </a:rPr>
              <a:t>PART ONE</a:t>
            </a:r>
            <a:endParaRPr lang="zh-CN" altLang="en-US" sz="2800" dirty="0">
              <a:solidFill>
                <a:schemeClr val="bg1"/>
              </a:solidFill>
              <a:latin typeface="8Pin Matrix" panose="000004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467544" y="827782"/>
          <a:ext cx="8280920" cy="197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539552" y="2859782"/>
            <a:ext cx="2448272" cy="1506959"/>
            <a:chOff x="356356" y="2748061"/>
            <a:chExt cx="2773448" cy="170711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927360" y="2748061"/>
              <a:ext cx="0" cy="650871"/>
            </a:xfrm>
            <a:prstGeom prst="line">
              <a:avLst/>
            </a:prstGeom>
            <a:ln w="28575">
              <a:solidFill>
                <a:srgbClr val="FFA01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253648" y="2930523"/>
              <a:ext cx="1794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NAME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1007" y="3363840"/>
              <a:ext cx="1458797" cy="1015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" name="图片 7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46" t="29759" r="34074" b="38551"/>
            <a:stretch>
              <a:fillRect/>
            </a:stretch>
          </p:blipFill>
          <p:spPr>
            <a:xfrm>
              <a:off x="356356" y="3398932"/>
              <a:ext cx="1305007" cy="1056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3419870" y="2852017"/>
            <a:ext cx="2439585" cy="1519933"/>
            <a:chOff x="3419871" y="2852017"/>
            <a:chExt cx="2764257" cy="1644929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3746237" y="2852017"/>
              <a:ext cx="0" cy="650871"/>
            </a:xfrm>
            <a:prstGeom prst="line">
              <a:avLst/>
            </a:prstGeom>
            <a:ln w="28575">
              <a:solidFill>
                <a:srgbClr val="FFA01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154193" y="3034736"/>
              <a:ext cx="1794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NAME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5331" y="3448705"/>
              <a:ext cx="145879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" name="图片 18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46" t="29759" r="34074" b="38551"/>
            <a:stretch>
              <a:fillRect/>
            </a:stretch>
          </p:blipFill>
          <p:spPr>
            <a:xfrm>
              <a:off x="3419871" y="3488834"/>
              <a:ext cx="1305460" cy="10081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6217811" y="2859943"/>
            <a:ext cx="2418889" cy="1512009"/>
            <a:chOff x="6370029" y="2844466"/>
            <a:chExt cx="2740806" cy="1636352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626557" y="2844466"/>
              <a:ext cx="0" cy="650871"/>
            </a:xfrm>
            <a:prstGeom prst="line">
              <a:avLst/>
            </a:prstGeom>
            <a:ln w="28575">
              <a:solidFill>
                <a:srgbClr val="FFA01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952921" y="3027185"/>
              <a:ext cx="1794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NAME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52038" y="3432574"/>
              <a:ext cx="145879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" name="图片 22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46" t="29759" r="34074" b="38551"/>
            <a:stretch>
              <a:fillRect/>
            </a:stretch>
          </p:blipFill>
          <p:spPr>
            <a:xfrm>
              <a:off x="6370029" y="3472706"/>
              <a:ext cx="1305313" cy="10081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7" name="矩形 26"/>
          <p:cNvSpPr/>
          <p:nvPr/>
        </p:nvSpPr>
        <p:spPr>
          <a:xfrm>
            <a:off x="0" y="51470"/>
            <a:ext cx="36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28" name="矩形 27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29" name="矩形 28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0" name="矩形 29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36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椭圆 5"/>
          <p:cNvSpPr/>
          <p:nvPr/>
        </p:nvSpPr>
        <p:spPr>
          <a:xfrm>
            <a:off x="539552" y="1523694"/>
            <a:ext cx="2544283" cy="2544283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103409"/>
            <a:ext cx="209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836" y="2499742"/>
            <a:ext cx="18120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419872" y="1523694"/>
            <a:ext cx="2544283" cy="2544283"/>
          </a:xfrm>
          <a:prstGeom prst="ellipse">
            <a:avLst/>
          </a:prstGeom>
          <a:solidFill>
            <a:srgbClr val="00C5BE"/>
          </a:solidFill>
          <a:ln>
            <a:solidFill>
              <a:srgbClr val="00C5BE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300192" y="1523694"/>
            <a:ext cx="2544283" cy="2544283"/>
          </a:xfrm>
          <a:prstGeom prst="ellipse">
            <a:avLst/>
          </a:prstGeom>
          <a:solidFill>
            <a:srgbClr val="FF4747"/>
          </a:solidFill>
          <a:ln>
            <a:solidFill>
              <a:srgbClr val="FF4747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635896" y="2130410"/>
            <a:ext cx="209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2499742"/>
            <a:ext cx="18120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6216" y="2103409"/>
            <a:ext cx="209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8476" y="2499742"/>
            <a:ext cx="18120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47043"/>
            <a:ext cx="627534" cy="6275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47894"/>
            <a:ext cx="626400" cy="626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547610"/>
            <a:ext cx="626400" cy="62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36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11560" y="4155926"/>
            <a:ext cx="8208912" cy="0"/>
          </a:xfrm>
          <a:prstGeom prst="line">
            <a:avLst/>
          </a:prstGeom>
          <a:ln w="25400">
            <a:solidFill>
              <a:srgbClr val="FF47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827584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531773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823234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115949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818884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364088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68277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812360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94330" y="115559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时间轴（日程安排）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224130" y="1443949"/>
            <a:ext cx="1344478" cy="1361688"/>
            <a:chOff x="7167636" y="1244482"/>
            <a:chExt cx="1457465" cy="1457465"/>
          </a:xfrm>
        </p:grpSpPr>
        <p:sp>
          <p:nvSpPr>
            <p:cNvPr id="17" name="泪滴形 16"/>
            <p:cNvSpPr/>
            <p:nvPr/>
          </p:nvSpPr>
          <p:spPr>
            <a:xfrm rot="8100000">
              <a:off x="7167636" y="1244482"/>
              <a:ext cx="1457465" cy="1457465"/>
            </a:xfrm>
            <a:prstGeom prst="teardrop">
              <a:avLst>
                <a:gd name="adj" fmla="val 200000"/>
              </a:avLst>
            </a:prstGeom>
            <a:solidFill>
              <a:srgbClr val="91D101"/>
            </a:solidFill>
            <a:ln>
              <a:solidFill>
                <a:srgbClr val="91D10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280623" y="1340259"/>
              <a:ext cx="1231491" cy="1231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69808" y="1620040"/>
              <a:ext cx="85311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Simple</a:t>
              </a:r>
            </a:p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23919" y="1426086"/>
            <a:ext cx="1357947" cy="1361688"/>
            <a:chOff x="7167636" y="1244482"/>
            <a:chExt cx="1457465" cy="1457465"/>
          </a:xfrm>
        </p:grpSpPr>
        <p:sp>
          <p:nvSpPr>
            <p:cNvPr id="23" name="泪滴形 22"/>
            <p:cNvSpPr/>
            <p:nvPr/>
          </p:nvSpPr>
          <p:spPr>
            <a:xfrm rot="8100000">
              <a:off x="7167636" y="1244482"/>
              <a:ext cx="1457465" cy="1457465"/>
            </a:xfrm>
            <a:prstGeom prst="teardrop">
              <a:avLst>
                <a:gd name="adj" fmla="val 200000"/>
              </a:avLst>
            </a:prstGeom>
            <a:solidFill>
              <a:srgbClr val="91D101"/>
            </a:solidFill>
            <a:ln>
              <a:solidFill>
                <a:srgbClr val="91D10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7280623" y="1340259"/>
              <a:ext cx="1231491" cy="1231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69808" y="1620040"/>
              <a:ext cx="85311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Simple</a:t>
              </a:r>
            </a:p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左大括号 25"/>
          <p:cNvSpPr/>
          <p:nvPr/>
        </p:nvSpPr>
        <p:spPr>
          <a:xfrm rot="5400000">
            <a:off x="6068309" y="2959652"/>
            <a:ext cx="463765" cy="1704189"/>
          </a:xfrm>
          <a:prstGeom prst="leftBrace">
            <a:avLst>
              <a:gd name="adj1" fmla="val 12860"/>
              <a:gd name="adj2" fmla="val 49999"/>
            </a:avLst>
          </a:prstGeom>
          <a:ln w="25400">
            <a:solidFill>
              <a:srgbClr val="FFA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左大括号 26"/>
          <p:cNvSpPr/>
          <p:nvPr/>
        </p:nvSpPr>
        <p:spPr>
          <a:xfrm rot="5400000">
            <a:off x="1531805" y="2959652"/>
            <a:ext cx="463765" cy="1704189"/>
          </a:xfrm>
          <a:prstGeom prst="leftBrace">
            <a:avLst>
              <a:gd name="adj1" fmla="val 12860"/>
              <a:gd name="adj2" fmla="val 49999"/>
            </a:avLst>
          </a:prstGeom>
          <a:ln w="25400">
            <a:solidFill>
              <a:srgbClr val="FFA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左大括号 27"/>
          <p:cNvSpPr/>
          <p:nvPr/>
        </p:nvSpPr>
        <p:spPr>
          <a:xfrm rot="5400000">
            <a:off x="3327582" y="3171254"/>
            <a:ext cx="463765" cy="1280985"/>
          </a:xfrm>
          <a:prstGeom prst="leftBrace">
            <a:avLst>
              <a:gd name="adj1" fmla="val 12860"/>
              <a:gd name="adj2" fmla="val 49999"/>
            </a:avLst>
          </a:prstGeom>
          <a:ln w="25400">
            <a:solidFill>
              <a:srgbClr val="FFA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115616" y="3025864"/>
            <a:ext cx="1297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18972" y="3025864"/>
            <a:ext cx="1297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51241" y="3025864"/>
            <a:ext cx="1297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36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563888" y="1491630"/>
            <a:ext cx="2232248" cy="2232247"/>
            <a:chOff x="3347864" y="1419622"/>
            <a:chExt cx="2232248" cy="2232247"/>
          </a:xfrm>
        </p:grpSpPr>
        <p:sp>
          <p:nvSpPr>
            <p:cNvPr id="7" name="饼形 6"/>
            <p:cNvSpPr/>
            <p:nvPr/>
          </p:nvSpPr>
          <p:spPr>
            <a:xfrm>
              <a:off x="3347864" y="1419622"/>
              <a:ext cx="2088232" cy="2088232"/>
            </a:xfrm>
            <a:prstGeom prst="pie">
              <a:avLst>
                <a:gd name="adj1" fmla="val 10769016"/>
                <a:gd name="adj2" fmla="val 16200000"/>
              </a:avLst>
            </a:prstGeom>
            <a:solidFill>
              <a:srgbClr val="FFA013"/>
            </a:solidFill>
            <a:ln>
              <a:solidFill>
                <a:srgbClr val="FFA013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饼形 8"/>
            <p:cNvSpPr/>
            <p:nvPr/>
          </p:nvSpPr>
          <p:spPr>
            <a:xfrm rot="5400000">
              <a:off x="3491880" y="1419622"/>
              <a:ext cx="2088232" cy="2088232"/>
            </a:xfrm>
            <a:prstGeom prst="pie">
              <a:avLst>
                <a:gd name="adj1" fmla="val 10769016"/>
                <a:gd name="adj2" fmla="val 16200000"/>
              </a:avLst>
            </a:prstGeom>
            <a:solidFill>
              <a:srgbClr val="91D101"/>
            </a:solidFill>
            <a:ln>
              <a:solidFill>
                <a:srgbClr val="91D10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饼形 9"/>
            <p:cNvSpPr/>
            <p:nvPr/>
          </p:nvSpPr>
          <p:spPr>
            <a:xfrm rot="10800000">
              <a:off x="3491880" y="1563637"/>
              <a:ext cx="2088232" cy="2088232"/>
            </a:xfrm>
            <a:prstGeom prst="pie">
              <a:avLst>
                <a:gd name="adj1" fmla="val 10769016"/>
                <a:gd name="adj2" fmla="val 16200000"/>
              </a:avLst>
            </a:prstGeom>
            <a:solidFill>
              <a:srgbClr val="FF4747"/>
            </a:solidFill>
            <a:ln>
              <a:solidFill>
                <a:srgbClr val="FF4747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饼形 10"/>
            <p:cNvSpPr/>
            <p:nvPr/>
          </p:nvSpPr>
          <p:spPr>
            <a:xfrm rot="16200000">
              <a:off x="3347864" y="1563637"/>
              <a:ext cx="2088232" cy="2088232"/>
            </a:xfrm>
            <a:prstGeom prst="pie">
              <a:avLst>
                <a:gd name="adj1" fmla="val 10769016"/>
                <a:gd name="adj2" fmla="val 16200000"/>
              </a:avLst>
            </a:prstGeom>
            <a:solidFill>
              <a:srgbClr val="00C5BE"/>
            </a:solidFill>
            <a:ln>
              <a:solidFill>
                <a:srgbClr val="00C5BE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51920" y="1851670"/>
              <a:ext cx="3914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97913" y="1851670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33980" y="2696602"/>
              <a:ext cx="4780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51920" y="2696602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0142" y="1097946"/>
            <a:ext cx="1974771" cy="1437800"/>
            <a:chOff x="971600" y="946804"/>
            <a:chExt cx="1854769" cy="1624946"/>
          </a:xfrm>
        </p:grpSpPr>
        <p:sp>
          <p:nvSpPr>
            <p:cNvPr id="19" name="TextBox 18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89117" y="3184938"/>
            <a:ext cx="1974771" cy="1437800"/>
            <a:chOff x="971600" y="946804"/>
            <a:chExt cx="1854769" cy="1624946"/>
          </a:xfrm>
        </p:grpSpPr>
        <p:sp>
          <p:nvSpPr>
            <p:cNvPr id="23" name="TextBox 22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02220" y="1097946"/>
            <a:ext cx="1974771" cy="1437800"/>
            <a:chOff x="971600" y="946804"/>
            <a:chExt cx="1854769" cy="1624946"/>
          </a:xfrm>
        </p:grpSpPr>
        <p:sp>
          <p:nvSpPr>
            <p:cNvPr id="26" name="TextBox 25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12160" y="3184938"/>
            <a:ext cx="1974771" cy="1437800"/>
            <a:chOff x="971600" y="946804"/>
            <a:chExt cx="1854769" cy="1624946"/>
          </a:xfrm>
        </p:grpSpPr>
        <p:sp>
          <p:nvSpPr>
            <p:cNvPr id="29" name="TextBox 28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1995686"/>
            <a:ext cx="1295637" cy="1152127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2736540" y="1995687"/>
            <a:ext cx="6407460" cy="1152126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Click to add your text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2067694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Pin Matrix" panose="00000400000000000000" pitchFamily="2" charset="0"/>
              </a:rPr>
              <a:t>PART TWO</a:t>
            </a:r>
            <a:endParaRPr lang="zh-CN" altLang="en-US" sz="2800" dirty="0">
              <a:solidFill>
                <a:schemeClr val="bg1"/>
              </a:solidFill>
              <a:latin typeface="8Pin Matrix" panose="000004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对角圆角矩形 17"/>
          <p:cNvSpPr/>
          <p:nvPr/>
        </p:nvSpPr>
        <p:spPr>
          <a:xfrm>
            <a:off x="6012160" y="771551"/>
            <a:ext cx="2304256" cy="3960440"/>
          </a:xfrm>
          <a:prstGeom prst="round2DiagRect">
            <a:avLst>
              <a:gd name="adj1" fmla="val 25572"/>
              <a:gd name="adj2" fmla="val 0"/>
            </a:avLst>
          </a:prstGeom>
          <a:solidFill>
            <a:srgbClr val="FFA01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1835696" y="1055469"/>
            <a:ext cx="1621562" cy="2596401"/>
          </a:xfrm>
          <a:prstGeom prst="line">
            <a:avLst/>
          </a:prstGeom>
          <a:ln w="19050">
            <a:solidFill>
              <a:srgbClr val="91D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36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539552" y="54832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弧形 7"/>
          <p:cNvSpPr/>
          <p:nvPr/>
        </p:nvSpPr>
        <p:spPr>
          <a:xfrm rot="9625839">
            <a:off x="994809" y="828847"/>
            <a:ext cx="3088857" cy="3042927"/>
          </a:xfrm>
          <a:prstGeom prst="arc">
            <a:avLst>
              <a:gd name="adj1" fmla="val 15100161"/>
              <a:gd name="adj2" fmla="val 5009568"/>
            </a:avLst>
          </a:prstGeom>
          <a:ln w="53975">
            <a:solidFill>
              <a:srgbClr val="91D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2539237" y="3867894"/>
            <a:ext cx="0" cy="540000"/>
          </a:xfrm>
          <a:prstGeom prst="line">
            <a:avLst/>
          </a:prstGeom>
          <a:ln w="53975">
            <a:solidFill>
              <a:srgbClr val="91D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弦形 12"/>
          <p:cNvSpPr/>
          <p:nvPr/>
        </p:nvSpPr>
        <p:spPr>
          <a:xfrm rot="5400000">
            <a:off x="1996876" y="4156551"/>
            <a:ext cx="1062331" cy="1351613"/>
          </a:xfrm>
          <a:prstGeom prst="chord">
            <a:avLst>
              <a:gd name="adj1" fmla="val 5372933"/>
              <a:gd name="adj2" fmla="val 16200000"/>
            </a:avLst>
          </a:prstGeom>
          <a:solidFill>
            <a:srgbClr val="91D101"/>
          </a:solidFill>
          <a:ln>
            <a:solidFill>
              <a:srgbClr val="91D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228184" y="1097946"/>
            <a:ext cx="1974771" cy="1437800"/>
            <a:chOff x="971600" y="946804"/>
            <a:chExt cx="1854769" cy="1624946"/>
          </a:xfrm>
        </p:grpSpPr>
        <p:sp>
          <p:nvSpPr>
            <p:cNvPr id="16" name="TextBox 15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05457" y="2729861"/>
            <a:ext cx="1974771" cy="1437800"/>
            <a:chOff x="971600" y="946804"/>
            <a:chExt cx="1854769" cy="1624946"/>
          </a:xfrm>
        </p:grpSpPr>
        <p:sp>
          <p:nvSpPr>
            <p:cNvPr id="20" name="TextBox 19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1072</Words>
  <Application>Microsoft Office PowerPoint</Application>
  <PresentationFormat>全屏显示(16:9)</PresentationFormat>
  <Paragraphs>305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微软雅黑</vt:lpstr>
      <vt:lpstr>Calibri</vt:lpstr>
      <vt:lpstr>微软雅黑 Light</vt:lpstr>
      <vt:lpstr>Wingdings</vt:lpstr>
      <vt:lpstr>8Pin Matrix</vt:lpstr>
      <vt:lpstr>Arial</vt:lpstr>
      <vt:lpstr>DS-Digital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61</cp:revision>
  <dcterms:created xsi:type="dcterms:W3CDTF">2014-12-19T01:23:00Z</dcterms:created>
  <dcterms:modified xsi:type="dcterms:W3CDTF">2021-01-05T05:05:51Z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