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74" r:id="rId5"/>
    <p:sldId id="266" r:id="rId6"/>
    <p:sldId id="267" r:id="rId7"/>
    <p:sldId id="278" r:id="rId8"/>
    <p:sldId id="275" r:id="rId9"/>
    <p:sldId id="276" r:id="rId10"/>
    <p:sldId id="27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7"/>
          <c:y val="0.14124424923075099"/>
          <c:w val="0.63679913590009296"/>
          <c:h val="0.666400985591086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Grade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1D-496C-86BC-18E9AF30DC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1D-496C-86BC-18E9AF30DC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1D-496C-86BC-18E9AF30DC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1D-496C-86BC-18E9AF30DC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Weekly assignments</c:v>
                </c:pt>
                <c:pt idx="1">
                  <c:v>Projects</c:v>
                </c:pt>
                <c:pt idx="2">
                  <c:v>Quizzes</c:v>
                </c:pt>
                <c:pt idx="3">
                  <c:v>Final 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1D-496C-86BC-18E9AF30D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#13" qsCatId="simple" csTypeId="urn:microsoft.com/office/officeart/2005/8/colors/accent1_2#9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/>
      <dgm:spPr/>
      <dgm:t>
        <a:bodyPr/>
        <a:lstStyle/>
        <a:p>
          <a:r>
            <a:rPr lang="en-US" dirty="0"/>
            <a:t>Reading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/>
      <dgm:spPr/>
      <dgm:t>
        <a:bodyPr/>
        <a:lstStyle/>
        <a:p>
          <a:r>
            <a:rPr lang="en-US" dirty="0"/>
            <a:t>Books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389C0EFA-19BF-411D-A158-4A1EE8E2C12E}">
      <dgm:prSet phldrT="[Text]"/>
      <dgm:spPr/>
      <dgm:t>
        <a:bodyPr/>
        <a:lstStyle/>
        <a:p>
          <a:r>
            <a:rPr lang="en-US" dirty="0"/>
            <a:t>Articles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n-U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n-US"/>
        </a:p>
      </dgm:t>
    </dgm:pt>
    <dgm:pt modelId="{C8FCE1D5-0013-443B-BA52-E4A60EA3FE6D}">
      <dgm:prSet phldrT="[Text]"/>
      <dgm:spPr/>
      <dgm:t>
        <a:bodyPr/>
        <a:lstStyle/>
        <a:p>
          <a:r>
            <a:rPr lang="en-US" dirty="0"/>
            <a:t>Project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n-U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r>
            <a:rPr lang="en-US" dirty="0"/>
            <a:t>Supplies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4E8F3B2F-F18D-4487-BD67-41CFB087905E}">
      <dgm:prSet phldrT="[Text]"/>
      <dgm:spPr/>
      <dgm:t>
        <a:bodyPr/>
        <a:lstStyle/>
        <a:p>
          <a:r>
            <a:rPr lang="en-US" dirty="0"/>
            <a:t>Other project materials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en-US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en-US"/>
        </a:p>
      </dgm:t>
    </dgm:pt>
    <dgm:pt modelId="{6A8A74D4-03D1-4937-B8C8-7B38C7EA0260}">
      <dgm:prSet phldrT="[Text]"/>
      <dgm:spPr/>
      <dgm:t>
        <a:bodyPr/>
        <a:lstStyle/>
        <a:p>
          <a:r>
            <a:rPr lang="en-US" dirty="0"/>
            <a:t>Technology/Tools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n-U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n-US"/>
        </a:p>
      </dgm:t>
    </dgm:pt>
    <dgm:pt modelId="{13FC20E3-24F3-4E43-BA2C-BFEA9A5E6181}">
      <dgm:prSet phldrT="[Text]"/>
      <dgm:spPr/>
      <dgm:t>
        <a:bodyPr/>
        <a:lstStyle/>
        <a:p>
          <a:r>
            <a:rPr lang="en-US" dirty="0"/>
            <a:t>Software and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n-U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/>
      <dgm:spPr/>
      <dgm:t>
        <a:bodyPr/>
        <a:lstStyle/>
        <a:p>
          <a:r>
            <a:rPr lang="en-US" dirty="0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AB81C759-98AF-444D-BABC-17F825693088}">
      <dgm:prSet phldrT="[Text]"/>
      <dgm:spPr/>
      <dgm:t>
        <a:bodyPr/>
        <a:lstStyle/>
        <a:p>
          <a:r>
            <a:rPr lang="en-US" dirty="0"/>
            <a:t>Other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en-US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en-US"/>
        </a:p>
      </dgm:t>
    </dgm:pt>
    <dgm:pt modelId="{D06C39EA-88FF-491A-A601-2B59DC71888A}">
      <dgm:prSet phldrT="[Text]"/>
      <dgm:spPr/>
      <dgm:t>
        <a:bodyPr/>
        <a:lstStyle/>
        <a:p>
          <a:r>
            <a:rPr lang="en-US" dirty="0"/>
            <a:t>Equipment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n-US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n-U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#14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C1DF2E0B-F034-409C-97BE-B1E077D0166A}">
      <dgm:prSet phldrT="[Text]"/>
      <dgm:spPr/>
      <dgm:t>
        <a:bodyPr/>
        <a:lstStyle/>
        <a:p>
          <a:r>
            <a:rPr lang="en-US" dirty="0"/>
            <a:t>Web &amp; Software Tools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en-US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en-US"/>
        </a:p>
      </dgm:t>
    </dgm:pt>
    <dgm:pt modelId="{9FA67F5C-A2B3-4A17-AA93-5C0AD273B2D5}">
      <dgm:prSet phldrT="[Text]"/>
      <dgm:spPr/>
      <dgm:t>
        <a:bodyPr/>
        <a:lstStyle/>
        <a:p>
          <a:r>
            <a:rPr lang="en-US" dirty="0"/>
            <a:t>Class web site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en-US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en-US"/>
        </a:p>
      </dgm:t>
    </dgm:pt>
    <dgm:pt modelId="{452B5EB4-6ED7-4FA8-A7C4-5C3301C82707}">
      <dgm:prSet phldrT="[Text]"/>
      <dgm:spPr/>
      <dgm:t>
        <a:bodyPr/>
        <a:lstStyle/>
        <a:p>
          <a:r>
            <a:rPr lang="en-US" dirty="0"/>
            <a:t>Mobile/Other apps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en-US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en-US"/>
        </a:p>
      </dgm:t>
    </dgm:pt>
    <dgm:pt modelId="{911EC251-C7E4-4814-90D4-8D36FE8DEC24}">
      <dgm:prSet phldrT="[Text]"/>
      <dgm:spPr/>
      <dgm:t>
        <a:bodyPr/>
        <a:lstStyle/>
        <a:p>
          <a:r>
            <a:rPr lang="en-US" dirty="0"/>
            <a:t>Social Media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en-US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en-US"/>
        </a:p>
      </dgm:t>
    </dgm:pt>
    <dgm:pt modelId="{BAFD4250-3194-435C-9DB9-26F654B5C03A}">
      <dgm:prSet phldrT="[Text]"/>
      <dgm:spPr/>
      <dgm:t>
        <a:bodyPr/>
        <a:lstStyle/>
        <a:p>
          <a:r>
            <a:rPr lang="en-US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en-US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en-US"/>
        </a:p>
      </dgm:t>
    </dgm:pt>
    <dgm:pt modelId="{39865F2F-A0A2-4069-A0A8-DBD105077B60}">
      <dgm:prSet phldrT="[Text]"/>
      <dgm:spPr/>
      <dgm:t>
        <a:bodyPr/>
        <a:lstStyle/>
        <a:p>
          <a:r>
            <a:rPr lang="en-US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en-US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en-US"/>
        </a:p>
      </dgm:t>
    </dgm:pt>
    <dgm:pt modelId="{3685198B-5321-4885-BEE2-2A3D6DA5B4A6}">
      <dgm:prSet phldrT="[Text]"/>
      <dgm:spPr/>
      <dgm:t>
        <a:bodyPr/>
        <a:lstStyle/>
        <a:p>
          <a:r>
            <a:rPr lang="en-US" dirty="0"/>
            <a:t>Labs, Study Groups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en-US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en-US"/>
        </a:p>
      </dgm:t>
    </dgm:pt>
    <dgm:pt modelId="{F2B8E16F-5F5A-4339-B42D-A1EA3A873A66}">
      <dgm:prSet phldrT="[Text]"/>
      <dgm:spPr/>
      <dgm:t>
        <a:bodyPr/>
        <a:lstStyle/>
        <a:p>
          <a:r>
            <a:rPr lang="en-US" dirty="0"/>
            <a:t>Labs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en-US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en-US"/>
        </a:p>
      </dgm:t>
    </dgm:pt>
    <dgm:pt modelId="{E25008CC-3EBF-4262-B825-01A46F1E088F}">
      <dgm:prSet phldrT="[Text]"/>
      <dgm:spPr/>
      <dgm:t>
        <a:bodyPr/>
        <a:lstStyle/>
        <a:p>
          <a:r>
            <a:rPr lang="en-US" dirty="0"/>
            <a:t>Study groups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en-US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en-US"/>
        </a:p>
      </dgm:t>
    </dgm:pt>
    <dgm:pt modelId="{C22B14A1-CEB5-4C85-A079-329A0D631FC4}">
      <dgm:prSet phldrT="[Text]"/>
      <dgm:spPr/>
      <dgm:t>
        <a:bodyPr/>
        <a:lstStyle/>
        <a:p>
          <a:r>
            <a:rPr lang="en-US" dirty="0"/>
            <a:t>Other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en-US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en-US"/>
        </a:p>
      </dgm:t>
    </dgm:pt>
    <dgm:pt modelId="{D7533782-3A8A-442A-9F24-8DC26FC5B3E3}">
      <dgm:prSet phldrT="[Text]"/>
      <dgm:spPr/>
      <dgm:t>
        <a:bodyPr/>
        <a:lstStyle/>
        <a:p>
          <a:r>
            <a:rPr lang="en-US" dirty="0"/>
            <a:t>Collaboration tools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en-US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en-US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</dgm:pt>
    <dgm:pt modelId="{39674946-8641-4D9C-B474-ADD5C2CCB996}" type="pres">
      <dgm:prSet presAssocID="{C1DF2E0B-F034-409C-97BE-B1E077D0166A}" presName="textNode" presStyleLbl="bgShp" presStyleIdx="0" presStyleCnt="3"/>
      <dgm:spPr/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</dgm:pt>
    <dgm:pt modelId="{BB857315-7C35-4D47-8535-974ED697CCEF}" type="pres">
      <dgm:prSet presAssocID="{911EC251-C7E4-4814-90D4-8D36FE8DEC24}" presName="textNode" presStyleLbl="bgShp" presStyleIdx="1" presStyleCnt="3"/>
      <dgm:spPr/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</dgm:pt>
    <dgm:pt modelId="{67D9D327-C476-4BF7-B7AB-E484AB473A27}" type="pres">
      <dgm:prSet presAssocID="{3685198B-5321-4885-BEE2-2A3D6DA5B4A6}" presName="textNode" presStyleLbl="bgShp" presStyleIdx="2" presStyleCnt="3"/>
      <dgm:spPr/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#1" loCatId="list" qsTypeId="urn:microsoft.com/office/officeart/2005/8/quickstyle/simple1#15" qsCatId="simple" csTypeId="urn:microsoft.com/office/officeart/2005/8/colors/accent1_2#11" csCatId="accent1" phldr="1"/>
      <dgm:spPr/>
      <dgm:t>
        <a:bodyPr/>
        <a:lstStyle/>
        <a:p>
          <a:endParaRPr lang="en-US"/>
        </a:p>
      </dgm:t>
    </dgm:pt>
    <dgm:pt modelId="{7D1E1409-B4D1-4074-90A1-337E7AFD5784}">
      <dgm:prSet phldrT="[Text]"/>
      <dgm:spPr/>
      <dgm:t>
        <a:bodyPr/>
        <a:lstStyle/>
        <a:p>
          <a:r>
            <a:rPr lang="en-US" dirty="0"/>
            <a:t>Email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n-U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n-US"/>
        </a:p>
      </dgm:t>
    </dgm:pt>
    <dgm:pt modelId="{13EF7743-F837-4C14-ABD5-BECC83A95EAC}">
      <dgm:prSet phldrT="[Text]"/>
      <dgm:spPr/>
      <dgm:t>
        <a:bodyPr/>
        <a:lstStyle/>
        <a:p>
          <a:r>
            <a:rPr lang="en-US" dirty="0"/>
            <a:t>Office phone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n-U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n-US"/>
        </a:p>
      </dgm:t>
    </dgm:pt>
    <dgm:pt modelId="{5D68DDC3-675B-4FA3-BF42-6CEC3951F4B2}">
      <dgm:prSet phldrT="[Text]"/>
      <dgm:spPr/>
      <dgm:t>
        <a:bodyPr/>
        <a:lstStyle/>
        <a:p>
          <a:r>
            <a:rPr lang="en-US" dirty="0"/>
            <a:t>Office hours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n-U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n-US"/>
        </a:p>
      </dgm:t>
    </dgm:pt>
    <dgm:pt modelId="{BD6099BC-12AC-4D40-A8D4-95F72DBC6085}">
      <dgm:prSet phldrT="[Text]"/>
      <dgm:spPr/>
      <dgm:t>
        <a:bodyPr/>
        <a:lstStyle/>
        <a:p>
          <a:r>
            <a:rPr lang="en-US" dirty="0"/>
            <a:t>Instructor web page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n-U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n-U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</dgm:pt>
  </dgm:ptLst>
  <dgm:cxnLst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FFC89062-5E62-495C-8D02-15A93A33AD9B}" type="presOf" srcId="{7D1E1409-B4D1-4074-90A1-337E7AFD5784}" destId="{12395514-DBA0-4CED-89BE-7504CBC7A432}" srcOrd="0" destOrd="0" presId="urn:microsoft.com/office/officeart/2005/8/layout/default#1"/>
    <dgm:cxn modelId="{29EC5D75-B37E-4BA8-9052-2E0CEBAD8A2A}" type="presOf" srcId="{6787E9D6-2A90-4BCA-9917-059667D4BDBC}" destId="{D822D75A-238A-426D-A9D3-A664472FE3B0}" srcOrd="0" destOrd="0" presId="urn:microsoft.com/office/officeart/2005/8/layout/default#1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#1"/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0DEFCAA4-891D-42B4-BAC4-E19A39778418}" type="presOf" srcId="{5D68DDC3-675B-4FA3-BF42-6CEC3951F4B2}" destId="{C2764FD5-F4FD-48B7-AC49-58329BEF3D17}" srcOrd="0" destOrd="0" presId="urn:microsoft.com/office/officeart/2005/8/layout/default#1"/>
    <dgm:cxn modelId="{7E596AC8-3FC5-4B50-BF99-906A5FD178AA}" type="presOf" srcId="{BD6099BC-12AC-4D40-A8D4-95F72DBC6085}" destId="{5429D04B-D3BC-42D0-B5D3-4A45E3106E19}" srcOrd="0" destOrd="0" presId="urn:microsoft.com/office/officeart/2005/8/layout/default#1"/>
    <dgm:cxn modelId="{E08EED04-F774-4F97-861B-B6DA61ED375B}" type="presParOf" srcId="{D822D75A-238A-426D-A9D3-A664472FE3B0}" destId="{12395514-DBA0-4CED-89BE-7504CBC7A432}" srcOrd="0" destOrd="0" presId="urn:microsoft.com/office/officeart/2005/8/layout/default#1"/>
    <dgm:cxn modelId="{FB61E03D-CE67-457D-84D3-1EB2F766BAB0}" type="presParOf" srcId="{D822D75A-238A-426D-A9D3-A664472FE3B0}" destId="{9D32A82B-4674-4EDF-9D7F-64365CA69702}" srcOrd="1" destOrd="0" presId="urn:microsoft.com/office/officeart/2005/8/layout/default#1"/>
    <dgm:cxn modelId="{CEA04D50-5F9E-43F2-A97F-C1ECD8DC1020}" type="presParOf" srcId="{D822D75A-238A-426D-A9D3-A664472FE3B0}" destId="{CA859311-5D60-4C23-8215-E2A3B961A589}" srcOrd="2" destOrd="0" presId="urn:microsoft.com/office/officeart/2005/8/layout/default#1"/>
    <dgm:cxn modelId="{D74AC982-FF2A-46C4-AE37-CE41D3B964F0}" type="presParOf" srcId="{D822D75A-238A-426D-A9D3-A664472FE3B0}" destId="{F40EDF61-C988-4772-90F2-66FCA11242B4}" srcOrd="3" destOrd="0" presId="urn:microsoft.com/office/officeart/2005/8/layout/default#1"/>
    <dgm:cxn modelId="{9738C7B0-CDFD-4F05-97B7-3A0234D6222B}" type="presParOf" srcId="{D822D75A-238A-426D-A9D3-A664472FE3B0}" destId="{C2764FD5-F4FD-48B7-AC49-58329BEF3D17}" srcOrd="4" destOrd="0" presId="urn:microsoft.com/office/officeart/2005/8/layout/default#1"/>
    <dgm:cxn modelId="{4158E3E8-5049-43C7-B385-85213C95AC29}" type="presParOf" srcId="{D822D75A-238A-426D-A9D3-A664472FE3B0}" destId="{0AE324CE-8FE6-473B-B8C0-21927AF23F67}" srcOrd="5" destOrd="0" presId="urn:microsoft.com/office/officeart/2005/8/layout/default#1"/>
    <dgm:cxn modelId="{662FDD08-8F3E-4444-AB73-919659FE94A9}" type="presParOf" srcId="{D822D75A-238A-426D-A9D3-A664472FE3B0}" destId="{5429D04B-D3BC-42D0-B5D3-4A45E3106E1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Books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Articles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Web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Other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Reading</a:t>
          </a: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Supplies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Equipment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Other project materials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Project</a:t>
          </a: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Software and hardware</a:t>
          </a: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Technology/Tools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3D656-49E3-4846-80B3-9DF4C0678135}">
      <dsp:nvSpPr>
        <dsp:cNvPr id="0" name=""/>
        <dsp:cNvSpPr/>
      </dsp:nvSpPr>
      <dsp:spPr>
        <a:xfrm>
          <a:off x="1092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Web &amp; Software Tools</a:t>
          </a:r>
        </a:p>
      </dsp:txBody>
      <dsp:txXfrm>
        <a:off x="1092" y="0"/>
        <a:ext cx="2839671" cy="1258728"/>
      </dsp:txXfrm>
    </dsp:sp>
    <dsp:sp modelId="{575ED4E3-10E1-44F4-98F2-9E82E73CD01D}">
      <dsp:nvSpPr>
        <dsp:cNvPr id="0" name=""/>
        <dsp:cNvSpPr/>
      </dsp:nvSpPr>
      <dsp:spPr>
        <a:xfrm>
          <a:off x="285059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 web site</a:t>
          </a:r>
        </a:p>
      </dsp:txBody>
      <dsp:txXfrm>
        <a:off x="309202" y="1283230"/>
        <a:ext cx="2223451" cy="776013"/>
      </dsp:txXfrm>
    </dsp:sp>
    <dsp:sp modelId="{FE3E8C9E-4E0C-48C9-B969-45E913CB4CB6}">
      <dsp:nvSpPr>
        <dsp:cNvPr id="0" name=""/>
        <dsp:cNvSpPr/>
      </dsp:nvSpPr>
      <dsp:spPr>
        <a:xfrm>
          <a:off x="285059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Collaboration tools</a:t>
          </a:r>
        </a:p>
      </dsp:txBody>
      <dsp:txXfrm>
        <a:off x="309202" y="2234344"/>
        <a:ext cx="2223451" cy="776013"/>
      </dsp:txXfrm>
    </dsp:sp>
    <dsp:sp modelId="{96B6F13E-4C71-4B33-9AE7-68769BCA1885}">
      <dsp:nvSpPr>
        <dsp:cNvPr id="0" name=""/>
        <dsp:cNvSpPr/>
      </dsp:nvSpPr>
      <dsp:spPr>
        <a:xfrm>
          <a:off x="285059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Mobile/Other apps</a:t>
          </a:r>
        </a:p>
      </dsp:txBody>
      <dsp:txXfrm>
        <a:off x="309202" y="3185459"/>
        <a:ext cx="2223451" cy="776013"/>
      </dsp:txXfrm>
    </dsp:sp>
    <dsp:sp modelId="{36A5E784-0575-4B9A-932D-84B4018329C2}">
      <dsp:nvSpPr>
        <dsp:cNvPr id="0" name=""/>
        <dsp:cNvSpPr/>
      </dsp:nvSpPr>
      <dsp:spPr>
        <a:xfrm>
          <a:off x="3053739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Social Media</a:t>
          </a:r>
        </a:p>
      </dsp:txBody>
      <dsp:txXfrm>
        <a:off x="3053739" y="0"/>
        <a:ext cx="2839671" cy="1258728"/>
      </dsp:txXfrm>
    </dsp:sp>
    <dsp:sp modelId="{C4D55E39-E127-46E1-8C18-E650BDF0FCB0}">
      <dsp:nvSpPr>
        <dsp:cNvPr id="0" name=""/>
        <dsp:cNvSpPr/>
      </dsp:nvSpPr>
      <dsp:spPr>
        <a:xfrm>
          <a:off x="3337706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Twitter</a:t>
          </a:r>
        </a:p>
      </dsp:txBody>
      <dsp:txXfrm>
        <a:off x="3361849" y="1283230"/>
        <a:ext cx="2223451" cy="776013"/>
      </dsp:txXfrm>
    </dsp:sp>
    <dsp:sp modelId="{194BEDD1-D18B-469C-A681-6F2CD0649826}">
      <dsp:nvSpPr>
        <dsp:cNvPr id="0" name=""/>
        <dsp:cNvSpPr/>
      </dsp:nvSpPr>
      <dsp:spPr>
        <a:xfrm>
          <a:off x="3337706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Facebook</a:t>
          </a:r>
        </a:p>
      </dsp:txBody>
      <dsp:txXfrm>
        <a:off x="3361849" y="2234344"/>
        <a:ext cx="2223451" cy="776013"/>
      </dsp:txXfrm>
    </dsp:sp>
    <dsp:sp modelId="{E864E8C5-2AF8-4B2A-8FB7-8D60286472A2}">
      <dsp:nvSpPr>
        <dsp:cNvPr id="0" name=""/>
        <dsp:cNvSpPr/>
      </dsp:nvSpPr>
      <dsp:spPr>
        <a:xfrm>
          <a:off x="3337706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Other</a:t>
          </a:r>
        </a:p>
      </dsp:txBody>
      <dsp:txXfrm>
        <a:off x="3361849" y="3185459"/>
        <a:ext cx="2223451" cy="776013"/>
      </dsp:txXfrm>
    </dsp:sp>
    <dsp:sp modelId="{73EF77D7-714B-46AC-B791-77FB73C27C85}">
      <dsp:nvSpPr>
        <dsp:cNvPr id="0" name=""/>
        <dsp:cNvSpPr/>
      </dsp:nvSpPr>
      <dsp:spPr>
        <a:xfrm>
          <a:off x="6106386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Labs, Study Groups</a:t>
          </a:r>
        </a:p>
      </dsp:txBody>
      <dsp:txXfrm>
        <a:off x="6106386" y="0"/>
        <a:ext cx="2839671" cy="1258728"/>
      </dsp:txXfrm>
    </dsp:sp>
    <dsp:sp modelId="{2CA0B65E-4012-4BC5-9436-ACF3DB7847C8}">
      <dsp:nvSpPr>
        <dsp:cNvPr id="0" name=""/>
        <dsp:cNvSpPr/>
      </dsp:nvSpPr>
      <dsp:spPr>
        <a:xfrm>
          <a:off x="6390353" y="1259957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Labs</a:t>
          </a:r>
        </a:p>
      </dsp:txBody>
      <dsp:txXfrm>
        <a:off x="6427406" y="1297010"/>
        <a:ext cx="2197631" cy="1190973"/>
      </dsp:txXfrm>
    </dsp:sp>
    <dsp:sp modelId="{727F9D2C-89F2-4A05-AB22-0A805ACA0081}">
      <dsp:nvSpPr>
        <dsp:cNvPr id="0" name=""/>
        <dsp:cNvSpPr/>
      </dsp:nvSpPr>
      <dsp:spPr>
        <a:xfrm>
          <a:off x="6390353" y="2719665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Study groups</a:t>
          </a:r>
        </a:p>
      </dsp:txBody>
      <dsp:txXfrm>
        <a:off x="6427406" y="2756718"/>
        <a:ext cx="2197631" cy="1190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1088249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Email</a:t>
          </a:r>
        </a:p>
      </dsp:txBody>
      <dsp:txXfrm>
        <a:off x="1088249" y="2203"/>
        <a:ext cx="3224119" cy="1934471"/>
      </dsp:txXfrm>
    </dsp:sp>
    <dsp:sp modelId="{CA859311-5D60-4C23-8215-E2A3B961A589}">
      <dsp:nvSpPr>
        <dsp:cNvPr id="0" name=""/>
        <dsp:cNvSpPr/>
      </dsp:nvSpPr>
      <dsp:spPr>
        <a:xfrm>
          <a:off x="4634780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Office phone</a:t>
          </a:r>
        </a:p>
      </dsp:txBody>
      <dsp:txXfrm>
        <a:off x="4634780" y="2203"/>
        <a:ext cx="3224119" cy="1934471"/>
      </dsp:txXfrm>
    </dsp:sp>
    <dsp:sp modelId="{C2764FD5-F4FD-48B7-AC49-58329BEF3D17}">
      <dsp:nvSpPr>
        <dsp:cNvPr id="0" name=""/>
        <dsp:cNvSpPr/>
      </dsp:nvSpPr>
      <dsp:spPr>
        <a:xfrm>
          <a:off x="1088249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Office hours</a:t>
          </a:r>
        </a:p>
      </dsp:txBody>
      <dsp:txXfrm>
        <a:off x="1088249" y="2259086"/>
        <a:ext cx="3224119" cy="1934471"/>
      </dsp:txXfrm>
    </dsp:sp>
    <dsp:sp modelId="{5429D04B-D3BC-42D0-B5D3-4A45E3106E19}">
      <dsp:nvSpPr>
        <dsp:cNvPr id="0" name=""/>
        <dsp:cNvSpPr/>
      </dsp:nvSpPr>
      <dsp:spPr>
        <a:xfrm>
          <a:off x="4634780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Instructor web page</a:t>
          </a:r>
        </a:p>
      </dsp:txBody>
      <dsp:txXfrm>
        <a:off x="4634780" y="2259086"/>
        <a:ext cx="3224119" cy="193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anose="05040102010807070707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P</a:t>
            </a:r>
            <a:r>
              <a:rPr lang="en-US" b="1" dirty="0"/>
              <a:t>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Teacher name | course number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brief course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Location </a:t>
            </a:r>
          </a:p>
          <a:p>
            <a:r>
              <a:rPr lang="en-US" dirty="0"/>
              <a:t>Lectures: Mon-Wed-Fri at 00:00 am</a:t>
            </a:r>
          </a:p>
          <a:p>
            <a:r>
              <a:rPr lang="en-US" dirty="0"/>
              <a:t>Labs: Tues-Thurs at 00:00 am</a:t>
            </a:r>
          </a:p>
          <a:p>
            <a:r>
              <a:rPr lang="en-US" dirty="0"/>
              <a:t>Prerequisites:</a:t>
            </a:r>
          </a:p>
          <a:p>
            <a:r>
              <a:rPr lang="en-US" dirty="0"/>
              <a:t>Credits: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Course Objectives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Results/Outcome</a:t>
                      </a:r>
                      <a:r>
                        <a:rPr lang="en-US" baseline="0" dirty="0"/>
                        <a:t> Expected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Skills Developed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Objective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Skills Developed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Result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Skills Developed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Objective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Result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Skills Developed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Objective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Result </a:t>
                      </a:r>
                      <a:r>
                        <a:rPr lang="en-US" baseline="0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Skills Developed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Materials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Briefly describe instructional methods</a:t>
            </a:r>
          </a:p>
          <a:p>
            <a:pPr lvl="1"/>
            <a:r>
              <a:rPr lang="en-US" dirty="0"/>
              <a:t>Lectures</a:t>
            </a:r>
          </a:p>
          <a:p>
            <a:pPr lvl="1"/>
            <a:r>
              <a:rPr lang="en-US" dirty="0"/>
              <a:t>Demonstrations</a:t>
            </a:r>
          </a:p>
          <a:p>
            <a:pPr lvl="1"/>
            <a:r>
              <a:rPr lang="en-US" dirty="0"/>
              <a:t>Class discussion/Virtual discussions</a:t>
            </a:r>
          </a:p>
          <a:p>
            <a:pPr lvl="1"/>
            <a:r>
              <a:rPr lang="en-US" dirty="0"/>
              <a:t>Individual/group projects</a:t>
            </a:r>
          </a:p>
          <a:p>
            <a:pPr lvl="1"/>
            <a:r>
              <a:rPr lang="en-US" dirty="0"/>
              <a:t>Labs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3313" y="2052638"/>
          <a:ext cx="8947148" cy="365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Week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Assignment/Project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Brief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Week 2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Brief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Week 3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Brief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Week 4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Brief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n-US" dirty="0"/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/>
                        <a:t>Brief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Weekly assignments</a:t>
            </a:r>
          </a:p>
          <a:p>
            <a:r>
              <a:rPr lang="en-US" dirty="0"/>
              <a:t>Projects</a:t>
            </a:r>
          </a:p>
          <a:p>
            <a:r>
              <a:rPr lang="en-US" dirty="0"/>
              <a:t>Quizzes</a:t>
            </a:r>
          </a:p>
          <a:p>
            <a:r>
              <a:rPr lang="en-US" dirty="0"/>
              <a:t>Final Exam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Contact Information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宽屏</PresentationFormat>
  <Paragraphs>94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Presentation Title</vt:lpstr>
      <vt:lpstr>Course Description</vt:lpstr>
      <vt:lpstr>Course Objectives</vt:lpstr>
      <vt:lpstr>Required Materials</vt:lpstr>
      <vt:lpstr>Instructional Methods</vt:lpstr>
      <vt:lpstr>Schedule</vt:lpstr>
      <vt:lpstr>Assessment Criteria</vt:lpstr>
      <vt:lpstr>Resources</vt:lpstr>
      <vt:lpstr>Instructor Contact Information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2013-07-30T14:48:00Z</dcterms:created>
  <dcterms:modified xsi:type="dcterms:W3CDTF">2021-01-05T05:05:58Z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KSOProductBuildVer">
    <vt:lpwstr>2052-11.1.0.9022</vt:lpwstr>
  </property>
</Properties>
</file>