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333333"/>
    <a:srgbClr val="FEDB43"/>
    <a:srgbClr val="1187B1"/>
    <a:srgbClr val="E65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28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rgbClr val="E65B4F"/>
            </a:solidFill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A5-43F5-8268-E61D6BF2AE11}"/>
              </c:ext>
            </c:extLst>
          </c:dPt>
          <c:dPt>
            <c:idx val="1"/>
            <c:bubble3D val="0"/>
            <c:explosion val="7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A5-43F5-8268-E61D6BF2AE11}"/>
              </c:ext>
            </c:extLst>
          </c:dPt>
          <c:dPt>
            <c:idx val="2"/>
            <c:bubble3D val="0"/>
            <c:explosion val="7"/>
            <c:spPr>
              <a:solidFill>
                <a:srgbClr val="1187B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A5-43F5-8268-E61D6BF2AE11}"/>
              </c:ext>
            </c:extLst>
          </c:dPt>
          <c:dPt>
            <c:idx val="3"/>
            <c:bubble3D val="0"/>
            <c:explosion val="9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A5-43F5-8268-E61D6BF2AE11}"/>
              </c:ext>
            </c:extLst>
          </c:dPt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A5-43F5-8268-E61D6BF2A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5F-4A5B-A237-32516B38539B}"/>
              </c:ext>
            </c:extLst>
          </c:dPt>
          <c:dPt>
            <c:idx val="1"/>
            <c:bubble3D val="0"/>
            <c:explosion val="7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5F-4A5B-A237-32516B38539B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5F-4A5B-A237-32516B385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5B-48B6-A6B8-FB0BFF361C4D}"/>
              </c:ext>
            </c:extLst>
          </c:dPt>
          <c:dPt>
            <c:idx val="1"/>
            <c:bubble3D val="0"/>
            <c:explosion val="7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45B-48B6-A6B8-FB0BFF361C4D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5B-48B6-A6B8-FB0BFF361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rgbClr val="FEDB43"/>
            </a:solidFill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75-4326-9473-E9E3C18762B1}"/>
              </c:ext>
            </c:extLst>
          </c:dPt>
          <c:dPt>
            <c:idx val="1"/>
            <c:bubble3D val="0"/>
            <c:explosion val="7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75-4326-9473-E9E3C18762B1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75-4326-9473-E9E3C1876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EE59C-D8A3-4504-9848-BD24006EE81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A51AF-B5A5-462D-B57F-099775BD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E65B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rgbClr val="118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rgbClr val="FEDB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 bwMode="auto">
          <a:xfrm>
            <a:off x="2975834" y="452276"/>
            <a:ext cx="3192332" cy="3192332"/>
          </a:xfrm>
          <a:custGeom>
            <a:avLst/>
            <a:gdLst>
              <a:gd name="T0" fmla="*/ 1580 w 1582"/>
              <a:gd name="T1" fmla="*/ 832 h 1582"/>
              <a:gd name="T2" fmla="*/ 1566 w 1582"/>
              <a:gd name="T3" fmla="*/ 952 h 1582"/>
              <a:gd name="T4" fmla="*/ 1534 w 1582"/>
              <a:gd name="T5" fmla="*/ 1064 h 1582"/>
              <a:gd name="T6" fmla="*/ 1486 w 1582"/>
              <a:gd name="T7" fmla="*/ 1168 h 1582"/>
              <a:gd name="T8" fmla="*/ 1424 w 1582"/>
              <a:gd name="T9" fmla="*/ 1266 h 1582"/>
              <a:gd name="T10" fmla="*/ 1350 w 1582"/>
              <a:gd name="T11" fmla="*/ 1352 h 1582"/>
              <a:gd name="T12" fmla="*/ 1264 w 1582"/>
              <a:gd name="T13" fmla="*/ 1426 h 1582"/>
              <a:gd name="T14" fmla="*/ 1168 w 1582"/>
              <a:gd name="T15" fmla="*/ 1488 h 1582"/>
              <a:gd name="T16" fmla="*/ 1062 w 1582"/>
              <a:gd name="T17" fmla="*/ 1534 h 1582"/>
              <a:gd name="T18" fmla="*/ 950 w 1582"/>
              <a:gd name="T19" fmla="*/ 1566 h 1582"/>
              <a:gd name="T20" fmla="*/ 832 w 1582"/>
              <a:gd name="T21" fmla="*/ 1582 h 1582"/>
              <a:gd name="T22" fmla="*/ 750 w 1582"/>
              <a:gd name="T23" fmla="*/ 1582 h 1582"/>
              <a:gd name="T24" fmla="*/ 632 w 1582"/>
              <a:gd name="T25" fmla="*/ 1566 h 1582"/>
              <a:gd name="T26" fmla="*/ 518 w 1582"/>
              <a:gd name="T27" fmla="*/ 1534 h 1582"/>
              <a:gd name="T28" fmla="*/ 414 w 1582"/>
              <a:gd name="T29" fmla="*/ 1488 h 1582"/>
              <a:gd name="T30" fmla="*/ 318 w 1582"/>
              <a:gd name="T31" fmla="*/ 1426 h 1582"/>
              <a:gd name="T32" fmla="*/ 232 w 1582"/>
              <a:gd name="T33" fmla="*/ 1352 h 1582"/>
              <a:gd name="T34" fmla="*/ 156 w 1582"/>
              <a:gd name="T35" fmla="*/ 1266 h 1582"/>
              <a:gd name="T36" fmla="*/ 96 w 1582"/>
              <a:gd name="T37" fmla="*/ 1168 h 1582"/>
              <a:gd name="T38" fmla="*/ 48 w 1582"/>
              <a:gd name="T39" fmla="*/ 1064 h 1582"/>
              <a:gd name="T40" fmla="*/ 16 w 1582"/>
              <a:gd name="T41" fmla="*/ 952 h 1582"/>
              <a:gd name="T42" fmla="*/ 0 w 1582"/>
              <a:gd name="T43" fmla="*/ 832 h 1582"/>
              <a:gd name="T44" fmla="*/ 0 w 1582"/>
              <a:gd name="T45" fmla="*/ 752 h 1582"/>
              <a:gd name="T46" fmla="*/ 16 w 1582"/>
              <a:gd name="T47" fmla="*/ 632 h 1582"/>
              <a:gd name="T48" fmla="*/ 48 w 1582"/>
              <a:gd name="T49" fmla="*/ 520 h 1582"/>
              <a:gd name="T50" fmla="*/ 96 w 1582"/>
              <a:gd name="T51" fmla="*/ 414 h 1582"/>
              <a:gd name="T52" fmla="*/ 156 w 1582"/>
              <a:gd name="T53" fmla="*/ 318 h 1582"/>
              <a:gd name="T54" fmla="*/ 232 w 1582"/>
              <a:gd name="T55" fmla="*/ 232 h 1582"/>
              <a:gd name="T56" fmla="*/ 318 w 1582"/>
              <a:gd name="T57" fmla="*/ 158 h 1582"/>
              <a:gd name="T58" fmla="*/ 414 w 1582"/>
              <a:gd name="T59" fmla="*/ 96 h 1582"/>
              <a:gd name="T60" fmla="*/ 518 w 1582"/>
              <a:gd name="T61" fmla="*/ 48 h 1582"/>
              <a:gd name="T62" fmla="*/ 632 w 1582"/>
              <a:gd name="T63" fmla="*/ 16 h 1582"/>
              <a:gd name="T64" fmla="*/ 750 w 1582"/>
              <a:gd name="T65" fmla="*/ 2 h 1582"/>
              <a:gd name="T66" fmla="*/ 832 w 1582"/>
              <a:gd name="T67" fmla="*/ 2 h 1582"/>
              <a:gd name="T68" fmla="*/ 950 w 1582"/>
              <a:gd name="T69" fmla="*/ 16 h 1582"/>
              <a:gd name="T70" fmla="*/ 1062 w 1582"/>
              <a:gd name="T71" fmla="*/ 48 h 1582"/>
              <a:gd name="T72" fmla="*/ 1168 w 1582"/>
              <a:gd name="T73" fmla="*/ 96 h 1582"/>
              <a:gd name="T74" fmla="*/ 1264 w 1582"/>
              <a:gd name="T75" fmla="*/ 158 h 1582"/>
              <a:gd name="T76" fmla="*/ 1350 w 1582"/>
              <a:gd name="T77" fmla="*/ 232 h 1582"/>
              <a:gd name="T78" fmla="*/ 1424 w 1582"/>
              <a:gd name="T79" fmla="*/ 318 h 1582"/>
              <a:gd name="T80" fmla="*/ 1486 w 1582"/>
              <a:gd name="T81" fmla="*/ 414 h 1582"/>
              <a:gd name="T82" fmla="*/ 1534 w 1582"/>
              <a:gd name="T83" fmla="*/ 520 h 1582"/>
              <a:gd name="T84" fmla="*/ 1566 w 1582"/>
              <a:gd name="T85" fmla="*/ 632 h 1582"/>
              <a:gd name="T86" fmla="*/ 1580 w 1582"/>
              <a:gd name="T87" fmla="*/ 752 h 1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82" h="1582">
                <a:moveTo>
                  <a:pt x="1582" y="792"/>
                </a:moveTo>
                <a:lnTo>
                  <a:pt x="1582" y="792"/>
                </a:lnTo>
                <a:lnTo>
                  <a:pt x="1580" y="832"/>
                </a:lnTo>
                <a:lnTo>
                  <a:pt x="1578" y="872"/>
                </a:lnTo>
                <a:lnTo>
                  <a:pt x="1572" y="912"/>
                </a:lnTo>
                <a:lnTo>
                  <a:pt x="1566" y="952"/>
                </a:lnTo>
                <a:lnTo>
                  <a:pt x="1556" y="990"/>
                </a:lnTo>
                <a:lnTo>
                  <a:pt x="1546" y="1028"/>
                </a:lnTo>
                <a:lnTo>
                  <a:pt x="1534" y="1064"/>
                </a:lnTo>
                <a:lnTo>
                  <a:pt x="1520" y="1100"/>
                </a:lnTo>
                <a:lnTo>
                  <a:pt x="1504" y="1134"/>
                </a:lnTo>
                <a:lnTo>
                  <a:pt x="1486" y="1168"/>
                </a:lnTo>
                <a:lnTo>
                  <a:pt x="1468" y="1202"/>
                </a:lnTo>
                <a:lnTo>
                  <a:pt x="1446" y="1234"/>
                </a:lnTo>
                <a:lnTo>
                  <a:pt x="1424" y="1266"/>
                </a:lnTo>
                <a:lnTo>
                  <a:pt x="1402" y="1294"/>
                </a:lnTo>
                <a:lnTo>
                  <a:pt x="1376" y="1324"/>
                </a:lnTo>
                <a:lnTo>
                  <a:pt x="1350" y="1352"/>
                </a:lnTo>
                <a:lnTo>
                  <a:pt x="1322" y="1378"/>
                </a:lnTo>
                <a:lnTo>
                  <a:pt x="1294" y="1402"/>
                </a:lnTo>
                <a:lnTo>
                  <a:pt x="1264" y="1426"/>
                </a:lnTo>
                <a:lnTo>
                  <a:pt x="1234" y="1448"/>
                </a:lnTo>
                <a:lnTo>
                  <a:pt x="1200" y="1468"/>
                </a:lnTo>
                <a:lnTo>
                  <a:pt x="1168" y="1488"/>
                </a:lnTo>
                <a:lnTo>
                  <a:pt x="1134" y="1504"/>
                </a:lnTo>
                <a:lnTo>
                  <a:pt x="1098" y="1520"/>
                </a:lnTo>
                <a:lnTo>
                  <a:pt x="1062" y="1534"/>
                </a:lnTo>
                <a:lnTo>
                  <a:pt x="1026" y="1548"/>
                </a:lnTo>
                <a:lnTo>
                  <a:pt x="988" y="1558"/>
                </a:lnTo>
                <a:lnTo>
                  <a:pt x="950" y="1566"/>
                </a:lnTo>
                <a:lnTo>
                  <a:pt x="912" y="1574"/>
                </a:lnTo>
                <a:lnTo>
                  <a:pt x="872" y="1578"/>
                </a:lnTo>
                <a:lnTo>
                  <a:pt x="832" y="1582"/>
                </a:lnTo>
                <a:lnTo>
                  <a:pt x="790" y="1582"/>
                </a:lnTo>
                <a:lnTo>
                  <a:pt x="790" y="1582"/>
                </a:lnTo>
                <a:lnTo>
                  <a:pt x="750" y="1582"/>
                </a:lnTo>
                <a:lnTo>
                  <a:pt x="710" y="1578"/>
                </a:lnTo>
                <a:lnTo>
                  <a:pt x="670" y="1574"/>
                </a:lnTo>
                <a:lnTo>
                  <a:pt x="632" y="1566"/>
                </a:lnTo>
                <a:lnTo>
                  <a:pt x="594" y="1558"/>
                </a:lnTo>
                <a:lnTo>
                  <a:pt x="556" y="1548"/>
                </a:lnTo>
                <a:lnTo>
                  <a:pt x="518" y="1534"/>
                </a:lnTo>
                <a:lnTo>
                  <a:pt x="482" y="1520"/>
                </a:lnTo>
                <a:lnTo>
                  <a:pt x="448" y="1504"/>
                </a:lnTo>
                <a:lnTo>
                  <a:pt x="414" y="1488"/>
                </a:lnTo>
                <a:lnTo>
                  <a:pt x="380" y="1468"/>
                </a:lnTo>
                <a:lnTo>
                  <a:pt x="348" y="1448"/>
                </a:lnTo>
                <a:lnTo>
                  <a:pt x="318" y="1426"/>
                </a:lnTo>
                <a:lnTo>
                  <a:pt x="288" y="1402"/>
                </a:lnTo>
                <a:lnTo>
                  <a:pt x="258" y="1378"/>
                </a:lnTo>
                <a:lnTo>
                  <a:pt x="232" y="1352"/>
                </a:lnTo>
                <a:lnTo>
                  <a:pt x="206" y="1324"/>
                </a:lnTo>
                <a:lnTo>
                  <a:pt x="180" y="1294"/>
                </a:lnTo>
                <a:lnTo>
                  <a:pt x="156" y="1266"/>
                </a:lnTo>
                <a:lnTo>
                  <a:pt x="134" y="1234"/>
                </a:lnTo>
                <a:lnTo>
                  <a:pt x="114" y="1202"/>
                </a:lnTo>
                <a:lnTo>
                  <a:pt x="96" y="1168"/>
                </a:lnTo>
                <a:lnTo>
                  <a:pt x="78" y="1134"/>
                </a:lnTo>
                <a:lnTo>
                  <a:pt x="62" y="1100"/>
                </a:lnTo>
                <a:lnTo>
                  <a:pt x="48" y="1064"/>
                </a:lnTo>
                <a:lnTo>
                  <a:pt x="36" y="1028"/>
                </a:lnTo>
                <a:lnTo>
                  <a:pt x="24" y="990"/>
                </a:lnTo>
                <a:lnTo>
                  <a:pt x="16" y="952"/>
                </a:lnTo>
                <a:lnTo>
                  <a:pt x="8" y="912"/>
                </a:lnTo>
                <a:lnTo>
                  <a:pt x="4" y="872"/>
                </a:lnTo>
                <a:lnTo>
                  <a:pt x="0" y="832"/>
                </a:lnTo>
                <a:lnTo>
                  <a:pt x="0" y="792"/>
                </a:lnTo>
                <a:lnTo>
                  <a:pt x="0" y="792"/>
                </a:lnTo>
                <a:lnTo>
                  <a:pt x="0" y="752"/>
                </a:lnTo>
                <a:lnTo>
                  <a:pt x="4" y="710"/>
                </a:lnTo>
                <a:lnTo>
                  <a:pt x="8" y="672"/>
                </a:lnTo>
                <a:lnTo>
                  <a:pt x="16" y="632"/>
                </a:lnTo>
                <a:lnTo>
                  <a:pt x="24" y="594"/>
                </a:lnTo>
                <a:lnTo>
                  <a:pt x="36" y="556"/>
                </a:lnTo>
                <a:lnTo>
                  <a:pt x="48" y="520"/>
                </a:lnTo>
                <a:lnTo>
                  <a:pt x="62" y="484"/>
                </a:lnTo>
                <a:lnTo>
                  <a:pt x="78" y="448"/>
                </a:lnTo>
                <a:lnTo>
                  <a:pt x="96" y="414"/>
                </a:lnTo>
                <a:lnTo>
                  <a:pt x="114" y="382"/>
                </a:lnTo>
                <a:lnTo>
                  <a:pt x="134" y="350"/>
                </a:lnTo>
                <a:lnTo>
                  <a:pt x="156" y="318"/>
                </a:lnTo>
                <a:lnTo>
                  <a:pt x="180" y="288"/>
                </a:lnTo>
                <a:lnTo>
                  <a:pt x="206" y="260"/>
                </a:lnTo>
                <a:lnTo>
                  <a:pt x="232" y="232"/>
                </a:lnTo>
                <a:lnTo>
                  <a:pt x="258" y="206"/>
                </a:lnTo>
                <a:lnTo>
                  <a:pt x="288" y="182"/>
                </a:lnTo>
                <a:lnTo>
                  <a:pt x="318" y="158"/>
                </a:lnTo>
                <a:lnTo>
                  <a:pt x="348" y="136"/>
                </a:lnTo>
                <a:lnTo>
                  <a:pt x="380" y="116"/>
                </a:lnTo>
                <a:lnTo>
                  <a:pt x="414" y="96"/>
                </a:lnTo>
                <a:lnTo>
                  <a:pt x="448" y="78"/>
                </a:lnTo>
                <a:lnTo>
                  <a:pt x="482" y="62"/>
                </a:lnTo>
                <a:lnTo>
                  <a:pt x="518" y="48"/>
                </a:lnTo>
                <a:lnTo>
                  <a:pt x="556" y="36"/>
                </a:lnTo>
                <a:lnTo>
                  <a:pt x="594" y="26"/>
                </a:lnTo>
                <a:lnTo>
                  <a:pt x="632" y="16"/>
                </a:lnTo>
                <a:lnTo>
                  <a:pt x="670" y="10"/>
                </a:lnTo>
                <a:lnTo>
                  <a:pt x="710" y="4"/>
                </a:lnTo>
                <a:lnTo>
                  <a:pt x="750" y="2"/>
                </a:lnTo>
                <a:lnTo>
                  <a:pt x="790" y="0"/>
                </a:lnTo>
                <a:lnTo>
                  <a:pt x="790" y="0"/>
                </a:lnTo>
                <a:lnTo>
                  <a:pt x="832" y="2"/>
                </a:lnTo>
                <a:lnTo>
                  <a:pt x="872" y="4"/>
                </a:lnTo>
                <a:lnTo>
                  <a:pt x="912" y="10"/>
                </a:lnTo>
                <a:lnTo>
                  <a:pt x="950" y="16"/>
                </a:lnTo>
                <a:lnTo>
                  <a:pt x="988" y="26"/>
                </a:lnTo>
                <a:lnTo>
                  <a:pt x="1026" y="36"/>
                </a:lnTo>
                <a:lnTo>
                  <a:pt x="1062" y="48"/>
                </a:lnTo>
                <a:lnTo>
                  <a:pt x="1098" y="62"/>
                </a:lnTo>
                <a:lnTo>
                  <a:pt x="1134" y="78"/>
                </a:lnTo>
                <a:lnTo>
                  <a:pt x="1168" y="96"/>
                </a:lnTo>
                <a:lnTo>
                  <a:pt x="1200" y="116"/>
                </a:lnTo>
                <a:lnTo>
                  <a:pt x="1234" y="136"/>
                </a:lnTo>
                <a:lnTo>
                  <a:pt x="1264" y="158"/>
                </a:lnTo>
                <a:lnTo>
                  <a:pt x="1294" y="182"/>
                </a:lnTo>
                <a:lnTo>
                  <a:pt x="1322" y="206"/>
                </a:lnTo>
                <a:lnTo>
                  <a:pt x="1350" y="232"/>
                </a:lnTo>
                <a:lnTo>
                  <a:pt x="1376" y="260"/>
                </a:lnTo>
                <a:lnTo>
                  <a:pt x="1402" y="288"/>
                </a:lnTo>
                <a:lnTo>
                  <a:pt x="1424" y="318"/>
                </a:lnTo>
                <a:lnTo>
                  <a:pt x="1446" y="350"/>
                </a:lnTo>
                <a:lnTo>
                  <a:pt x="1468" y="382"/>
                </a:lnTo>
                <a:lnTo>
                  <a:pt x="1486" y="414"/>
                </a:lnTo>
                <a:lnTo>
                  <a:pt x="1504" y="448"/>
                </a:lnTo>
                <a:lnTo>
                  <a:pt x="1520" y="484"/>
                </a:lnTo>
                <a:lnTo>
                  <a:pt x="1534" y="520"/>
                </a:lnTo>
                <a:lnTo>
                  <a:pt x="1546" y="556"/>
                </a:lnTo>
                <a:lnTo>
                  <a:pt x="1556" y="594"/>
                </a:lnTo>
                <a:lnTo>
                  <a:pt x="1566" y="632"/>
                </a:lnTo>
                <a:lnTo>
                  <a:pt x="1572" y="672"/>
                </a:lnTo>
                <a:lnTo>
                  <a:pt x="1578" y="710"/>
                </a:lnTo>
                <a:lnTo>
                  <a:pt x="1580" y="752"/>
                </a:lnTo>
                <a:lnTo>
                  <a:pt x="1582" y="792"/>
                </a:lnTo>
                <a:lnTo>
                  <a:pt x="1582" y="792"/>
                </a:lnTo>
                <a:close/>
              </a:path>
            </a:pathLst>
          </a:cu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上凸带形 3"/>
          <p:cNvSpPr/>
          <p:nvPr/>
        </p:nvSpPr>
        <p:spPr>
          <a:xfrm>
            <a:off x="1769593" y="1964466"/>
            <a:ext cx="5604814" cy="1469572"/>
          </a:xfrm>
          <a:prstGeom prst="ribbon2">
            <a:avLst>
              <a:gd name="adj1" fmla="val 33333"/>
              <a:gd name="adj2" fmla="val 73944"/>
            </a:avLst>
          </a:prstGeom>
          <a:solidFill>
            <a:srgbClr val="FEDB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485117" y="1083870"/>
            <a:ext cx="2173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bg1"/>
                </a:solidFill>
              </a:rPr>
              <a:t>LOGO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HERE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45970" y="1995352"/>
            <a:ext cx="285206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zh-CN" altLang="en-US" sz="2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/>
                <a:cs typeface="Arial" panose="020B0604020202020204"/>
              </a:rPr>
              <a:t>单击此处添加</a:t>
            </a:r>
            <a:endParaRPr kumimoji="1" lang="en-US" altLang="zh-CN" sz="26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/>
              <a:cs typeface="Arial" panose="020B0604020202020204"/>
            </a:endParaRPr>
          </a:p>
          <a:p>
            <a:pPr algn="ctr"/>
            <a:r>
              <a:rPr kumimoji="1" lang="zh-CN" altLang="en-US" sz="2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/>
                <a:cs typeface="Arial" panose="020B0604020202020204"/>
              </a:rPr>
              <a:t>您的标题标题标题</a:t>
            </a:r>
            <a:endParaRPr kumimoji="1" lang="en-US" altLang="zh-CN" sz="26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87944" y="3868378"/>
            <a:ext cx="476811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8" name="矩形 7"/>
          <p:cNvSpPr/>
          <p:nvPr/>
        </p:nvSpPr>
        <p:spPr>
          <a:xfrm>
            <a:off x="3567233" y="2999383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BY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JANE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DOE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4303014" y="1419444"/>
            <a:ext cx="4324957" cy="2244755"/>
            <a:chOff x="4391025" y="180975"/>
            <a:chExt cx="4422775" cy="2295525"/>
          </a:xfrm>
          <a:solidFill>
            <a:srgbClr val="1187B1"/>
          </a:solidFill>
        </p:grpSpPr>
        <p:sp>
          <p:nvSpPr>
            <p:cNvPr id="3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2" name="文本框 111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sp>
        <p:nvSpPr>
          <p:cNvPr id="113" name="文本框 112"/>
          <p:cNvSpPr txBox="1"/>
          <p:nvPr/>
        </p:nvSpPr>
        <p:spPr>
          <a:xfrm>
            <a:off x="589738" y="432494"/>
            <a:ext cx="3539967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1187B1"/>
                </a:solidFill>
              </a:rPr>
              <a:t>YOUR</a:t>
            </a:r>
            <a:r>
              <a:rPr kumimoji="1" lang="zh-CN" altLang="en-US" sz="3200" b="1" dirty="0">
                <a:solidFill>
                  <a:srgbClr val="1187B1"/>
                </a:solidFill>
              </a:rPr>
              <a:t> </a:t>
            </a:r>
            <a:r>
              <a:rPr kumimoji="1" lang="en-US" altLang="zh-CN" sz="3200" b="1" dirty="0">
                <a:solidFill>
                  <a:srgbClr val="1187B1"/>
                </a:solidFill>
              </a:rPr>
              <a:t>TITLE</a:t>
            </a:r>
            <a:r>
              <a:rPr kumimoji="1" lang="zh-CN" altLang="en-US" sz="3200" b="1" dirty="0">
                <a:solidFill>
                  <a:srgbClr val="1187B1"/>
                </a:solidFill>
              </a:rPr>
              <a:t> </a:t>
            </a:r>
            <a:r>
              <a:rPr kumimoji="1" lang="en-US" altLang="zh-CN" sz="3200" b="1" dirty="0">
                <a:solidFill>
                  <a:srgbClr val="1187B1"/>
                </a:solidFill>
              </a:rPr>
              <a:t>HERE</a:t>
            </a:r>
          </a:p>
          <a:p>
            <a:r>
              <a:rPr kumimoji="1" lang="zh-CN" altLang="en-US" sz="3200" b="1" dirty="0">
                <a:solidFill>
                  <a:srgbClr val="1187B1"/>
                </a:solidFill>
              </a:rPr>
              <a:t>点击此处添加标题</a:t>
            </a:r>
            <a:endParaRPr kumimoji="1" lang="en-US" altLang="zh-CN" sz="3200" b="1" dirty="0">
              <a:solidFill>
                <a:srgbClr val="1187B1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589738" y="1951482"/>
            <a:ext cx="3394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400" b="1" dirty="0">
                <a:solidFill>
                  <a:srgbClr val="E65B4F"/>
                </a:solidFill>
              </a:rPr>
              <a:t>123,456</a:t>
            </a:r>
            <a:endParaRPr kumimoji="1" lang="zh-CN" altLang="en-US" sz="4400" b="1" dirty="0">
              <a:solidFill>
                <a:srgbClr val="E65B4F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492798" y="2625166"/>
            <a:ext cx="3133285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333333"/>
                </a:solidFill>
              </a:rPr>
              <a:t>10</a:t>
            </a:r>
            <a:r>
              <a:rPr lang="zh-CN" altLang="en-US" sz="1000" dirty="0">
                <a:solidFill>
                  <a:srgbClr val="333333"/>
                </a:solidFill>
              </a:rPr>
              <a:t>号字，</a:t>
            </a:r>
            <a:r>
              <a:rPr lang="en-US" altLang="zh-CN" sz="1000" dirty="0">
                <a:solidFill>
                  <a:srgbClr val="333333"/>
                </a:solidFill>
              </a:rPr>
              <a:t>1.3</a:t>
            </a:r>
            <a:r>
              <a:rPr lang="zh-CN" altLang="en-US" sz="1000" dirty="0">
                <a:solidFill>
                  <a:srgbClr val="333333"/>
                </a:solidFill>
              </a:rPr>
              <a:t>倍字间距。</a:t>
            </a:r>
            <a:endParaRPr lang="en-US" altLang="zh-CN" sz="1000" dirty="0">
              <a:solidFill>
                <a:srgbClr val="333333"/>
              </a:solidFill>
            </a:endParaRPr>
          </a:p>
          <a:p>
            <a:pPr marL="171450" lvl="0" indent="-171450">
              <a:lnSpc>
                <a:spcPct val="130000"/>
              </a:lnSpc>
              <a:buFont typeface="Arial" panose="020B0604020202020204"/>
              <a:buChar char="•"/>
            </a:pPr>
            <a:endParaRPr kumimoji="1" lang="en-US" altLang="zh-CN" sz="1000" dirty="0">
              <a:solidFill>
                <a:srgbClr val="333333"/>
              </a:solidFill>
            </a:endParaRPr>
          </a:p>
          <a:p>
            <a:pPr marL="171450" indent="-17145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333333"/>
                </a:solidFill>
              </a:rPr>
              <a:t>10</a:t>
            </a:r>
            <a:r>
              <a:rPr lang="zh-CN" altLang="en-US" sz="1000" dirty="0">
                <a:solidFill>
                  <a:srgbClr val="333333"/>
                </a:solidFill>
              </a:rPr>
              <a:t>号字，</a:t>
            </a:r>
            <a:r>
              <a:rPr lang="en-US" altLang="zh-CN" sz="1000" dirty="0">
                <a:solidFill>
                  <a:srgbClr val="333333"/>
                </a:solidFill>
              </a:rPr>
              <a:t>1.3</a:t>
            </a:r>
            <a:r>
              <a:rPr lang="zh-CN" altLang="en-US" sz="1000" dirty="0">
                <a:solidFill>
                  <a:srgbClr val="333333"/>
                </a:solidFill>
              </a:rPr>
              <a:t>倍字间距。</a:t>
            </a:r>
            <a:endParaRPr kumimoji="1" lang="zh-CN" altLang="en-US" sz="1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 bwMode="auto">
          <a:xfrm>
            <a:off x="2975834" y="452276"/>
            <a:ext cx="3192332" cy="3192332"/>
          </a:xfrm>
          <a:custGeom>
            <a:avLst/>
            <a:gdLst>
              <a:gd name="T0" fmla="*/ 1580 w 1582"/>
              <a:gd name="T1" fmla="*/ 832 h 1582"/>
              <a:gd name="T2" fmla="*/ 1566 w 1582"/>
              <a:gd name="T3" fmla="*/ 952 h 1582"/>
              <a:gd name="T4" fmla="*/ 1534 w 1582"/>
              <a:gd name="T5" fmla="*/ 1064 h 1582"/>
              <a:gd name="T6" fmla="*/ 1486 w 1582"/>
              <a:gd name="T7" fmla="*/ 1168 h 1582"/>
              <a:gd name="T8" fmla="*/ 1424 w 1582"/>
              <a:gd name="T9" fmla="*/ 1266 h 1582"/>
              <a:gd name="T10" fmla="*/ 1350 w 1582"/>
              <a:gd name="T11" fmla="*/ 1352 h 1582"/>
              <a:gd name="T12" fmla="*/ 1264 w 1582"/>
              <a:gd name="T13" fmla="*/ 1426 h 1582"/>
              <a:gd name="T14" fmla="*/ 1168 w 1582"/>
              <a:gd name="T15" fmla="*/ 1488 h 1582"/>
              <a:gd name="T16" fmla="*/ 1062 w 1582"/>
              <a:gd name="T17" fmla="*/ 1534 h 1582"/>
              <a:gd name="T18" fmla="*/ 950 w 1582"/>
              <a:gd name="T19" fmla="*/ 1566 h 1582"/>
              <a:gd name="T20" fmla="*/ 832 w 1582"/>
              <a:gd name="T21" fmla="*/ 1582 h 1582"/>
              <a:gd name="T22" fmla="*/ 750 w 1582"/>
              <a:gd name="T23" fmla="*/ 1582 h 1582"/>
              <a:gd name="T24" fmla="*/ 632 w 1582"/>
              <a:gd name="T25" fmla="*/ 1566 h 1582"/>
              <a:gd name="T26" fmla="*/ 518 w 1582"/>
              <a:gd name="T27" fmla="*/ 1534 h 1582"/>
              <a:gd name="T28" fmla="*/ 414 w 1582"/>
              <a:gd name="T29" fmla="*/ 1488 h 1582"/>
              <a:gd name="T30" fmla="*/ 318 w 1582"/>
              <a:gd name="T31" fmla="*/ 1426 h 1582"/>
              <a:gd name="T32" fmla="*/ 232 w 1582"/>
              <a:gd name="T33" fmla="*/ 1352 h 1582"/>
              <a:gd name="T34" fmla="*/ 156 w 1582"/>
              <a:gd name="T35" fmla="*/ 1266 h 1582"/>
              <a:gd name="T36" fmla="*/ 96 w 1582"/>
              <a:gd name="T37" fmla="*/ 1168 h 1582"/>
              <a:gd name="T38" fmla="*/ 48 w 1582"/>
              <a:gd name="T39" fmla="*/ 1064 h 1582"/>
              <a:gd name="T40" fmla="*/ 16 w 1582"/>
              <a:gd name="T41" fmla="*/ 952 h 1582"/>
              <a:gd name="T42" fmla="*/ 0 w 1582"/>
              <a:gd name="T43" fmla="*/ 832 h 1582"/>
              <a:gd name="T44" fmla="*/ 0 w 1582"/>
              <a:gd name="T45" fmla="*/ 752 h 1582"/>
              <a:gd name="T46" fmla="*/ 16 w 1582"/>
              <a:gd name="T47" fmla="*/ 632 h 1582"/>
              <a:gd name="T48" fmla="*/ 48 w 1582"/>
              <a:gd name="T49" fmla="*/ 520 h 1582"/>
              <a:gd name="T50" fmla="*/ 96 w 1582"/>
              <a:gd name="T51" fmla="*/ 414 h 1582"/>
              <a:gd name="T52" fmla="*/ 156 w 1582"/>
              <a:gd name="T53" fmla="*/ 318 h 1582"/>
              <a:gd name="T54" fmla="*/ 232 w 1582"/>
              <a:gd name="T55" fmla="*/ 232 h 1582"/>
              <a:gd name="T56" fmla="*/ 318 w 1582"/>
              <a:gd name="T57" fmla="*/ 158 h 1582"/>
              <a:gd name="T58" fmla="*/ 414 w 1582"/>
              <a:gd name="T59" fmla="*/ 96 h 1582"/>
              <a:gd name="T60" fmla="*/ 518 w 1582"/>
              <a:gd name="T61" fmla="*/ 48 h 1582"/>
              <a:gd name="T62" fmla="*/ 632 w 1582"/>
              <a:gd name="T63" fmla="*/ 16 h 1582"/>
              <a:gd name="T64" fmla="*/ 750 w 1582"/>
              <a:gd name="T65" fmla="*/ 2 h 1582"/>
              <a:gd name="T66" fmla="*/ 832 w 1582"/>
              <a:gd name="T67" fmla="*/ 2 h 1582"/>
              <a:gd name="T68" fmla="*/ 950 w 1582"/>
              <a:gd name="T69" fmla="*/ 16 h 1582"/>
              <a:gd name="T70" fmla="*/ 1062 w 1582"/>
              <a:gd name="T71" fmla="*/ 48 h 1582"/>
              <a:gd name="T72" fmla="*/ 1168 w 1582"/>
              <a:gd name="T73" fmla="*/ 96 h 1582"/>
              <a:gd name="T74" fmla="*/ 1264 w 1582"/>
              <a:gd name="T75" fmla="*/ 158 h 1582"/>
              <a:gd name="T76" fmla="*/ 1350 w 1582"/>
              <a:gd name="T77" fmla="*/ 232 h 1582"/>
              <a:gd name="T78" fmla="*/ 1424 w 1582"/>
              <a:gd name="T79" fmla="*/ 318 h 1582"/>
              <a:gd name="T80" fmla="*/ 1486 w 1582"/>
              <a:gd name="T81" fmla="*/ 414 h 1582"/>
              <a:gd name="T82" fmla="*/ 1534 w 1582"/>
              <a:gd name="T83" fmla="*/ 520 h 1582"/>
              <a:gd name="T84" fmla="*/ 1566 w 1582"/>
              <a:gd name="T85" fmla="*/ 632 h 1582"/>
              <a:gd name="T86" fmla="*/ 1580 w 1582"/>
              <a:gd name="T87" fmla="*/ 752 h 1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82" h="1582">
                <a:moveTo>
                  <a:pt x="1582" y="792"/>
                </a:moveTo>
                <a:lnTo>
                  <a:pt x="1582" y="792"/>
                </a:lnTo>
                <a:lnTo>
                  <a:pt x="1580" y="832"/>
                </a:lnTo>
                <a:lnTo>
                  <a:pt x="1578" y="872"/>
                </a:lnTo>
                <a:lnTo>
                  <a:pt x="1572" y="912"/>
                </a:lnTo>
                <a:lnTo>
                  <a:pt x="1566" y="952"/>
                </a:lnTo>
                <a:lnTo>
                  <a:pt x="1556" y="990"/>
                </a:lnTo>
                <a:lnTo>
                  <a:pt x="1546" y="1028"/>
                </a:lnTo>
                <a:lnTo>
                  <a:pt x="1534" y="1064"/>
                </a:lnTo>
                <a:lnTo>
                  <a:pt x="1520" y="1100"/>
                </a:lnTo>
                <a:lnTo>
                  <a:pt x="1504" y="1134"/>
                </a:lnTo>
                <a:lnTo>
                  <a:pt x="1486" y="1168"/>
                </a:lnTo>
                <a:lnTo>
                  <a:pt x="1468" y="1202"/>
                </a:lnTo>
                <a:lnTo>
                  <a:pt x="1446" y="1234"/>
                </a:lnTo>
                <a:lnTo>
                  <a:pt x="1424" y="1266"/>
                </a:lnTo>
                <a:lnTo>
                  <a:pt x="1402" y="1294"/>
                </a:lnTo>
                <a:lnTo>
                  <a:pt x="1376" y="1324"/>
                </a:lnTo>
                <a:lnTo>
                  <a:pt x="1350" y="1352"/>
                </a:lnTo>
                <a:lnTo>
                  <a:pt x="1322" y="1378"/>
                </a:lnTo>
                <a:lnTo>
                  <a:pt x="1294" y="1402"/>
                </a:lnTo>
                <a:lnTo>
                  <a:pt x="1264" y="1426"/>
                </a:lnTo>
                <a:lnTo>
                  <a:pt x="1234" y="1448"/>
                </a:lnTo>
                <a:lnTo>
                  <a:pt x="1200" y="1468"/>
                </a:lnTo>
                <a:lnTo>
                  <a:pt x="1168" y="1488"/>
                </a:lnTo>
                <a:lnTo>
                  <a:pt x="1134" y="1504"/>
                </a:lnTo>
                <a:lnTo>
                  <a:pt x="1098" y="1520"/>
                </a:lnTo>
                <a:lnTo>
                  <a:pt x="1062" y="1534"/>
                </a:lnTo>
                <a:lnTo>
                  <a:pt x="1026" y="1548"/>
                </a:lnTo>
                <a:lnTo>
                  <a:pt x="988" y="1558"/>
                </a:lnTo>
                <a:lnTo>
                  <a:pt x="950" y="1566"/>
                </a:lnTo>
                <a:lnTo>
                  <a:pt x="912" y="1574"/>
                </a:lnTo>
                <a:lnTo>
                  <a:pt x="872" y="1578"/>
                </a:lnTo>
                <a:lnTo>
                  <a:pt x="832" y="1582"/>
                </a:lnTo>
                <a:lnTo>
                  <a:pt x="790" y="1582"/>
                </a:lnTo>
                <a:lnTo>
                  <a:pt x="790" y="1582"/>
                </a:lnTo>
                <a:lnTo>
                  <a:pt x="750" y="1582"/>
                </a:lnTo>
                <a:lnTo>
                  <a:pt x="710" y="1578"/>
                </a:lnTo>
                <a:lnTo>
                  <a:pt x="670" y="1574"/>
                </a:lnTo>
                <a:lnTo>
                  <a:pt x="632" y="1566"/>
                </a:lnTo>
                <a:lnTo>
                  <a:pt x="594" y="1558"/>
                </a:lnTo>
                <a:lnTo>
                  <a:pt x="556" y="1548"/>
                </a:lnTo>
                <a:lnTo>
                  <a:pt x="518" y="1534"/>
                </a:lnTo>
                <a:lnTo>
                  <a:pt x="482" y="1520"/>
                </a:lnTo>
                <a:lnTo>
                  <a:pt x="448" y="1504"/>
                </a:lnTo>
                <a:lnTo>
                  <a:pt x="414" y="1488"/>
                </a:lnTo>
                <a:lnTo>
                  <a:pt x="380" y="1468"/>
                </a:lnTo>
                <a:lnTo>
                  <a:pt x="348" y="1448"/>
                </a:lnTo>
                <a:lnTo>
                  <a:pt x="318" y="1426"/>
                </a:lnTo>
                <a:lnTo>
                  <a:pt x="288" y="1402"/>
                </a:lnTo>
                <a:lnTo>
                  <a:pt x="258" y="1378"/>
                </a:lnTo>
                <a:lnTo>
                  <a:pt x="232" y="1352"/>
                </a:lnTo>
                <a:lnTo>
                  <a:pt x="206" y="1324"/>
                </a:lnTo>
                <a:lnTo>
                  <a:pt x="180" y="1294"/>
                </a:lnTo>
                <a:lnTo>
                  <a:pt x="156" y="1266"/>
                </a:lnTo>
                <a:lnTo>
                  <a:pt x="134" y="1234"/>
                </a:lnTo>
                <a:lnTo>
                  <a:pt x="114" y="1202"/>
                </a:lnTo>
                <a:lnTo>
                  <a:pt x="96" y="1168"/>
                </a:lnTo>
                <a:lnTo>
                  <a:pt x="78" y="1134"/>
                </a:lnTo>
                <a:lnTo>
                  <a:pt x="62" y="1100"/>
                </a:lnTo>
                <a:lnTo>
                  <a:pt x="48" y="1064"/>
                </a:lnTo>
                <a:lnTo>
                  <a:pt x="36" y="1028"/>
                </a:lnTo>
                <a:lnTo>
                  <a:pt x="24" y="990"/>
                </a:lnTo>
                <a:lnTo>
                  <a:pt x="16" y="952"/>
                </a:lnTo>
                <a:lnTo>
                  <a:pt x="8" y="912"/>
                </a:lnTo>
                <a:lnTo>
                  <a:pt x="4" y="872"/>
                </a:lnTo>
                <a:lnTo>
                  <a:pt x="0" y="832"/>
                </a:lnTo>
                <a:lnTo>
                  <a:pt x="0" y="792"/>
                </a:lnTo>
                <a:lnTo>
                  <a:pt x="0" y="792"/>
                </a:lnTo>
                <a:lnTo>
                  <a:pt x="0" y="752"/>
                </a:lnTo>
                <a:lnTo>
                  <a:pt x="4" y="710"/>
                </a:lnTo>
                <a:lnTo>
                  <a:pt x="8" y="672"/>
                </a:lnTo>
                <a:lnTo>
                  <a:pt x="16" y="632"/>
                </a:lnTo>
                <a:lnTo>
                  <a:pt x="24" y="594"/>
                </a:lnTo>
                <a:lnTo>
                  <a:pt x="36" y="556"/>
                </a:lnTo>
                <a:lnTo>
                  <a:pt x="48" y="520"/>
                </a:lnTo>
                <a:lnTo>
                  <a:pt x="62" y="484"/>
                </a:lnTo>
                <a:lnTo>
                  <a:pt x="78" y="448"/>
                </a:lnTo>
                <a:lnTo>
                  <a:pt x="96" y="414"/>
                </a:lnTo>
                <a:lnTo>
                  <a:pt x="114" y="382"/>
                </a:lnTo>
                <a:lnTo>
                  <a:pt x="134" y="350"/>
                </a:lnTo>
                <a:lnTo>
                  <a:pt x="156" y="318"/>
                </a:lnTo>
                <a:lnTo>
                  <a:pt x="180" y="288"/>
                </a:lnTo>
                <a:lnTo>
                  <a:pt x="206" y="260"/>
                </a:lnTo>
                <a:lnTo>
                  <a:pt x="232" y="232"/>
                </a:lnTo>
                <a:lnTo>
                  <a:pt x="258" y="206"/>
                </a:lnTo>
                <a:lnTo>
                  <a:pt x="288" y="182"/>
                </a:lnTo>
                <a:lnTo>
                  <a:pt x="318" y="158"/>
                </a:lnTo>
                <a:lnTo>
                  <a:pt x="348" y="136"/>
                </a:lnTo>
                <a:lnTo>
                  <a:pt x="380" y="116"/>
                </a:lnTo>
                <a:lnTo>
                  <a:pt x="414" y="96"/>
                </a:lnTo>
                <a:lnTo>
                  <a:pt x="448" y="78"/>
                </a:lnTo>
                <a:lnTo>
                  <a:pt x="482" y="62"/>
                </a:lnTo>
                <a:lnTo>
                  <a:pt x="518" y="48"/>
                </a:lnTo>
                <a:lnTo>
                  <a:pt x="556" y="36"/>
                </a:lnTo>
                <a:lnTo>
                  <a:pt x="594" y="26"/>
                </a:lnTo>
                <a:lnTo>
                  <a:pt x="632" y="16"/>
                </a:lnTo>
                <a:lnTo>
                  <a:pt x="670" y="10"/>
                </a:lnTo>
                <a:lnTo>
                  <a:pt x="710" y="4"/>
                </a:lnTo>
                <a:lnTo>
                  <a:pt x="750" y="2"/>
                </a:lnTo>
                <a:lnTo>
                  <a:pt x="790" y="0"/>
                </a:lnTo>
                <a:lnTo>
                  <a:pt x="790" y="0"/>
                </a:lnTo>
                <a:lnTo>
                  <a:pt x="832" y="2"/>
                </a:lnTo>
                <a:lnTo>
                  <a:pt x="872" y="4"/>
                </a:lnTo>
                <a:lnTo>
                  <a:pt x="912" y="10"/>
                </a:lnTo>
                <a:lnTo>
                  <a:pt x="950" y="16"/>
                </a:lnTo>
                <a:lnTo>
                  <a:pt x="988" y="26"/>
                </a:lnTo>
                <a:lnTo>
                  <a:pt x="1026" y="36"/>
                </a:lnTo>
                <a:lnTo>
                  <a:pt x="1062" y="48"/>
                </a:lnTo>
                <a:lnTo>
                  <a:pt x="1098" y="62"/>
                </a:lnTo>
                <a:lnTo>
                  <a:pt x="1134" y="78"/>
                </a:lnTo>
                <a:lnTo>
                  <a:pt x="1168" y="96"/>
                </a:lnTo>
                <a:lnTo>
                  <a:pt x="1200" y="116"/>
                </a:lnTo>
                <a:lnTo>
                  <a:pt x="1234" y="136"/>
                </a:lnTo>
                <a:lnTo>
                  <a:pt x="1264" y="158"/>
                </a:lnTo>
                <a:lnTo>
                  <a:pt x="1294" y="182"/>
                </a:lnTo>
                <a:lnTo>
                  <a:pt x="1322" y="206"/>
                </a:lnTo>
                <a:lnTo>
                  <a:pt x="1350" y="232"/>
                </a:lnTo>
                <a:lnTo>
                  <a:pt x="1376" y="260"/>
                </a:lnTo>
                <a:lnTo>
                  <a:pt x="1402" y="288"/>
                </a:lnTo>
                <a:lnTo>
                  <a:pt x="1424" y="318"/>
                </a:lnTo>
                <a:lnTo>
                  <a:pt x="1446" y="350"/>
                </a:lnTo>
                <a:lnTo>
                  <a:pt x="1468" y="382"/>
                </a:lnTo>
                <a:lnTo>
                  <a:pt x="1486" y="414"/>
                </a:lnTo>
                <a:lnTo>
                  <a:pt x="1504" y="448"/>
                </a:lnTo>
                <a:lnTo>
                  <a:pt x="1520" y="484"/>
                </a:lnTo>
                <a:lnTo>
                  <a:pt x="1534" y="520"/>
                </a:lnTo>
                <a:lnTo>
                  <a:pt x="1546" y="556"/>
                </a:lnTo>
                <a:lnTo>
                  <a:pt x="1556" y="594"/>
                </a:lnTo>
                <a:lnTo>
                  <a:pt x="1566" y="632"/>
                </a:lnTo>
                <a:lnTo>
                  <a:pt x="1572" y="672"/>
                </a:lnTo>
                <a:lnTo>
                  <a:pt x="1578" y="710"/>
                </a:lnTo>
                <a:lnTo>
                  <a:pt x="1580" y="752"/>
                </a:lnTo>
                <a:lnTo>
                  <a:pt x="1582" y="792"/>
                </a:lnTo>
                <a:lnTo>
                  <a:pt x="1582" y="792"/>
                </a:lnTo>
                <a:close/>
              </a:path>
            </a:pathLst>
          </a:cu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上凸带形 3"/>
          <p:cNvSpPr/>
          <p:nvPr/>
        </p:nvSpPr>
        <p:spPr>
          <a:xfrm>
            <a:off x="1769593" y="1964466"/>
            <a:ext cx="5604814" cy="1469572"/>
          </a:xfrm>
          <a:prstGeom prst="ribbon2">
            <a:avLst>
              <a:gd name="adj1" fmla="val 33333"/>
              <a:gd name="adj2" fmla="val 73944"/>
            </a:avLst>
          </a:prstGeom>
          <a:solidFill>
            <a:srgbClr val="FEDB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200959" y="1240178"/>
            <a:ext cx="2742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600" b="1" dirty="0">
                <a:solidFill>
                  <a:schemeClr val="bg1"/>
                </a:solidFill>
              </a:rPr>
              <a:t>LOGO</a:t>
            </a:r>
            <a:r>
              <a:rPr kumimoji="1" lang="zh-CN" altLang="en-US" sz="3600" b="1" dirty="0">
                <a:solidFill>
                  <a:schemeClr val="bg1"/>
                </a:solidFill>
              </a:rPr>
              <a:t> </a:t>
            </a:r>
            <a:r>
              <a:rPr kumimoji="1" lang="en-US" altLang="zh-CN" sz="3600" b="1" dirty="0">
                <a:solidFill>
                  <a:schemeClr val="bg1"/>
                </a:solidFill>
              </a:rPr>
              <a:t>HERE</a:t>
            </a:r>
            <a:endParaRPr kumimoji="1"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16439" y="2095141"/>
            <a:ext cx="21111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en-US" altLang="zh-CN" sz="2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/>
                <a:cs typeface="Arial" panose="020B0604020202020204"/>
              </a:rPr>
              <a:t>THANK YOU!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87944" y="3868378"/>
            <a:ext cx="476811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8" name="矩形 7"/>
          <p:cNvSpPr/>
          <p:nvPr/>
        </p:nvSpPr>
        <p:spPr>
          <a:xfrm>
            <a:off x="3567233" y="2999383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BY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JANE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DOE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椭圆 25"/>
          <p:cNvSpPr/>
          <p:nvPr/>
        </p:nvSpPr>
        <p:spPr>
          <a:xfrm>
            <a:off x="3240025" y="-1331975"/>
            <a:ext cx="2663950" cy="2663950"/>
          </a:xfrm>
          <a:prstGeom prst="ellipse">
            <a:avLst/>
          </a:prstGeom>
          <a:solidFill>
            <a:srgbClr val="E65B4F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545471" y="2354393"/>
            <a:ext cx="1805026" cy="2003811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13021" y="1582844"/>
            <a:ext cx="1269926" cy="1269926"/>
          </a:xfrm>
          <a:prstGeom prst="ellipse">
            <a:avLst/>
          </a:pr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20412" y="1930373"/>
            <a:ext cx="830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bg1"/>
                </a:solidFill>
              </a:rPr>
              <a:t>ONE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66744" y="2934045"/>
            <a:ext cx="1763205" cy="449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000" b="1" dirty="0">
                <a:solidFill>
                  <a:srgbClr val="333333"/>
                </a:solidFill>
              </a:rPr>
              <a:t>文字文字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2697335" y="2354393"/>
            <a:ext cx="1805026" cy="2003811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964885" y="1582844"/>
            <a:ext cx="1269926" cy="1269926"/>
          </a:xfrm>
          <a:prstGeom prst="ellipse">
            <a:avLst/>
          </a:pr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163033" y="1930373"/>
            <a:ext cx="849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bg1"/>
                </a:solidFill>
              </a:rPr>
              <a:t>TWO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718608" y="2934045"/>
            <a:ext cx="1763205" cy="45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000" b="1" dirty="0">
                <a:solidFill>
                  <a:srgbClr val="333333"/>
                </a:solidFill>
              </a:rPr>
              <a:t>文字文字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4849199" y="2354393"/>
            <a:ext cx="1805026" cy="2003811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116749" y="1582844"/>
            <a:ext cx="1269926" cy="1269926"/>
          </a:xfrm>
          <a:prstGeom prst="ellipse">
            <a:avLst/>
          </a:pr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228636" y="1930373"/>
            <a:ext cx="102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bg1"/>
                </a:solidFill>
              </a:rPr>
              <a:t>THREE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870472" y="2934045"/>
            <a:ext cx="1763205" cy="45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000" b="1" dirty="0">
                <a:solidFill>
                  <a:srgbClr val="333333"/>
                </a:solidFill>
              </a:rPr>
              <a:t>文字文字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7001062" y="2354393"/>
            <a:ext cx="1805026" cy="2003811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7268612" y="1582844"/>
            <a:ext cx="1269926" cy="1269926"/>
          </a:xfrm>
          <a:prstGeom prst="ellipse">
            <a:avLst/>
          </a:pr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7407975" y="1930373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bg1"/>
                </a:solidFill>
              </a:rPr>
              <a:t>FOUR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022335" y="2934045"/>
            <a:ext cx="1763205" cy="45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000" b="1" dirty="0">
                <a:solidFill>
                  <a:srgbClr val="333333"/>
                </a:solidFill>
              </a:rPr>
              <a:t>文字文字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585755" y="162011"/>
            <a:ext cx="1972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bg1"/>
                </a:solidFill>
              </a:rPr>
              <a:t>CONTENTS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35360" y="4653568"/>
            <a:ext cx="187328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00" dirty="0">
                <a:solidFill>
                  <a:srgbClr val="103154"/>
                </a:solidFill>
              </a:rPr>
              <a:t>LOGO</a:t>
            </a:r>
            <a:r>
              <a:rPr lang="zh-CN" altLang="en-US" sz="1000" dirty="0">
                <a:solidFill>
                  <a:srgbClr val="103154"/>
                </a:solidFill>
              </a:rPr>
              <a:t> </a:t>
            </a:r>
            <a:r>
              <a:rPr lang="zh-CN" altLang="zh-CN" sz="1000" dirty="0">
                <a:solidFill>
                  <a:srgbClr val="103154"/>
                </a:solidFill>
              </a:rPr>
              <a:t>|</a:t>
            </a:r>
            <a:r>
              <a:rPr lang="zh-CN" altLang="en-US" sz="1000" dirty="0">
                <a:solidFill>
                  <a:srgbClr val="103154"/>
                </a:solidFill>
              </a:rPr>
              <a:t> </a:t>
            </a:r>
            <a:r>
              <a:rPr lang="en-US" altLang="zh-CN" sz="1000" dirty="0">
                <a:solidFill>
                  <a:srgbClr val="103154"/>
                </a:solidFill>
              </a:rPr>
              <a:t>COMPANY</a:t>
            </a:r>
            <a:endParaRPr kumimoji="1" lang="zh-CN" altLang="en-US" sz="1000" dirty="0">
              <a:solidFill>
                <a:srgbClr val="103154"/>
              </a:solidFill>
            </a:endParaRPr>
          </a:p>
        </p:txBody>
      </p:sp>
      <p:grpSp>
        <p:nvGrpSpPr>
          <p:cNvPr id="27" name="组 26"/>
          <p:cNvGrpSpPr/>
          <p:nvPr/>
        </p:nvGrpSpPr>
        <p:grpSpPr>
          <a:xfrm>
            <a:off x="603200" y="3411099"/>
            <a:ext cx="1697747" cy="735896"/>
            <a:chOff x="1113692" y="3382631"/>
            <a:chExt cx="1645732" cy="735896"/>
          </a:xfrm>
        </p:grpSpPr>
        <p:sp>
          <p:nvSpPr>
            <p:cNvPr id="28" name="文本框 27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333333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113692" y="3382631"/>
              <a:ext cx="13911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rgbClr val="333333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400" b="1" dirty="0">
                  <a:solidFill>
                    <a:srgbClr val="333333"/>
                  </a:solidFill>
                </a:rPr>
                <a:t>Text</a:t>
              </a:r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2755465" y="3411099"/>
            <a:ext cx="1697747" cy="735896"/>
            <a:chOff x="1113692" y="3382631"/>
            <a:chExt cx="1645732" cy="735896"/>
          </a:xfrm>
        </p:grpSpPr>
        <p:sp>
          <p:nvSpPr>
            <p:cNvPr id="31" name="文本框 30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333333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1113692" y="3382631"/>
              <a:ext cx="13911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rgbClr val="333333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400" b="1" dirty="0">
                  <a:solidFill>
                    <a:srgbClr val="333333"/>
                  </a:solidFill>
                </a:rPr>
                <a:t>Text</a:t>
              </a: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4907730" y="3411099"/>
            <a:ext cx="1697747" cy="735896"/>
            <a:chOff x="1113692" y="3382631"/>
            <a:chExt cx="1645732" cy="735896"/>
          </a:xfrm>
        </p:grpSpPr>
        <p:sp>
          <p:nvSpPr>
            <p:cNvPr id="34" name="文本框 33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333333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1113692" y="3382631"/>
              <a:ext cx="13911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rgbClr val="333333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400" b="1" dirty="0">
                  <a:solidFill>
                    <a:srgbClr val="333333"/>
                  </a:solidFill>
                </a:rPr>
                <a:t>Text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7059995" y="3411099"/>
            <a:ext cx="1697747" cy="735896"/>
            <a:chOff x="1113692" y="3382631"/>
            <a:chExt cx="1645732" cy="735896"/>
          </a:xfrm>
        </p:grpSpPr>
        <p:sp>
          <p:nvSpPr>
            <p:cNvPr id="37" name="文本框 36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333333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1113692" y="3382631"/>
              <a:ext cx="13911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rgbClr val="333333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400" b="1" dirty="0">
                  <a:solidFill>
                    <a:srgbClr val="333333"/>
                  </a:solidFill>
                </a:rPr>
                <a:t>Text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20918" y="811319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 rot="353362">
            <a:off x="4661277" y="81534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 rot="854280">
            <a:off x="4840447" y="84659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 rot="1207642">
            <a:off x="4975504" y="885015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 rot="1689293">
            <a:off x="5159752" y="95541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 rot="1976499">
            <a:off x="5277889" y="103131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 rot="2151988">
            <a:off x="5387794" y="110717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 rot="2439194">
            <a:off x="5494679" y="119823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 rot="2998031">
            <a:off x="5598275" y="130983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 rot="3285237">
            <a:off x="5679752" y="142419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rot="3643549">
            <a:off x="5766777" y="157132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 rot="3930755">
            <a:off x="5825474" y="169888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 rot="4605071">
            <a:off x="5878674" y="186194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 rot="4958433">
            <a:off x="5906925" y="199948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 rot="21114211" flipH="1">
            <a:off x="4332651" y="82465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 rot="20760849" flipH="1">
            <a:off x="4194258" y="848409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 rot="20259931" flipH="1">
            <a:off x="4021276" y="90798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 rot="19906569" flipH="1">
            <a:off x="3892975" y="96504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/>
        </p:nvSpPr>
        <p:spPr>
          <a:xfrm rot="19424918" flipH="1">
            <a:off x="3734099" y="1057291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 rot="19137712" flipH="1">
            <a:off x="3627830" y="1149071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/>
        </p:nvSpPr>
        <p:spPr>
          <a:xfrm rot="18962223" flipH="1">
            <a:off x="3522893" y="123965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 rot="18675017" flipH="1">
            <a:off x="3429900" y="134486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 rot="18116180" flipH="1">
            <a:off x="3339649" y="1463128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 rot="17828974" flipH="1">
            <a:off x="3275090" y="158782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 rot="17470662" flipH="1">
            <a:off x="3216250" y="172074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 rot="17183456" flipH="1">
            <a:off x="3176103" y="185529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矩形 28"/>
          <p:cNvSpPr/>
          <p:nvPr/>
        </p:nvSpPr>
        <p:spPr>
          <a:xfrm rot="16509140" flipH="1">
            <a:off x="3146398" y="198922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/>
          <p:cNvSpPr/>
          <p:nvPr/>
        </p:nvSpPr>
        <p:spPr>
          <a:xfrm rot="16155778" flipH="1">
            <a:off x="3137801" y="212937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 rot="20965998" flipV="1">
            <a:off x="4776882" y="358876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 rot="20612636" flipV="1">
            <a:off x="4914123" y="355906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/>
          <p:cNvSpPr/>
          <p:nvPr/>
        </p:nvSpPr>
        <p:spPr>
          <a:xfrm rot="20111718" flipV="1">
            <a:off x="5084524" y="3495490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/>
          <p:cNvSpPr/>
          <p:nvPr/>
        </p:nvSpPr>
        <p:spPr>
          <a:xfrm rot="19758356" flipV="1">
            <a:off x="5210245" y="3432952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 rot="19276705" flipV="1">
            <a:off x="5378459" y="332995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 rot="18989499" flipV="1">
            <a:off x="5480674" y="323368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/>
          <p:cNvSpPr/>
          <p:nvPr/>
        </p:nvSpPr>
        <p:spPr>
          <a:xfrm rot="18814010" flipV="1">
            <a:off x="5574804" y="313895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矩形 37"/>
          <p:cNvSpPr/>
          <p:nvPr/>
        </p:nvSpPr>
        <p:spPr>
          <a:xfrm rot="18526804" flipV="1">
            <a:off x="5663177" y="302983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矩形 38"/>
          <p:cNvSpPr/>
          <p:nvPr/>
        </p:nvSpPr>
        <p:spPr>
          <a:xfrm rot="17967967" flipV="1">
            <a:off x="5744551" y="290113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/>
          <p:cNvSpPr/>
          <p:nvPr/>
        </p:nvSpPr>
        <p:spPr>
          <a:xfrm rot="17680761" flipV="1">
            <a:off x="5803676" y="2773772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/>
          <p:cNvSpPr/>
          <p:nvPr/>
        </p:nvSpPr>
        <p:spPr>
          <a:xfrm rot="17322449" flipV="1">
            <a:off x="5862244" y="261318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矩形 41"/>
          <p:cNvSpPr/>
          <p:nvPr/>
        </p:nvSpPr>
        <p:spPr>
          <a:xfrm rot="17035243" flipV="1">
            <a:off x="5896555" y="247702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矩形 42"/>
          <p:cNvSpPr/>
          <p:nvPr/>
        </p:nvSpPr>
        <p:spPr>
          <a:xfrm rot="16360927" flipV="1">
            <a:off x="5918950" y="2306970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 rot="16007565" flipV="1">
            <a:off x="5921499" y="216657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 rot="21451787" flipH="1" flipV="1">
            <a:off x="4589363" y="361017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矩形 45"/>
          <p:cNvSpPr/>
          <p:nvPr/>
        </p:nvSpPr>
        <p:spPr>
          <a:xfrm rot="205149" flipH="1" flipV="1">
            <a:off x="4448960" y="361220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矩形 46"/>
          <p:cNvSpPr/>
          <p:nvPr/>
        </p:nvSpPr>
        <p:spPr>
          <a:xfrm rot="706067" flipH="1" flipV="1">
            <a:off x="4267986" y="358535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矩形 47"/>
          <p:cNvSpPr/>
          <p:nvPr/>
        </p:nvSpPr>
        <p:spPr>
          <a:xfrm rot="1059429" flipH="1" flipV="1">
            <a:off x="4131397" y="3552791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 rot="1541080" flipH="1" flipV="1">
            <a:off x="3958300" y="349124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 rot="1828286" flipH="1" flipV="1">
            <a:off x="3837001" y="3420511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 rot="2003775" flipH="1" flipV="1">
            <a:off x="3717234" y="3350708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/>
          <p:cNvSpPr/>
          <p:nvPr/>
        </p:nvSpPr>
        <p:spPr>
          <a:xfrm rot="2290981" flipH="1" flipV="1">
            <a:off x="3606525" y="326433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/>
          <p:cNvSpPr/>
          <p:nvPr/>
        </p:nvSpPr>
        <p:spPr>
          <a:xfrm rot="2849818" flipH="1" flipV="1">
            <a:off x="3496116" y="316462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/>
          <p:cNvSpPr/>
          <p:nvPr/>
        </p:nvSpPr>
        <p:spPr>
          <a:xfrm rot="3137024" flipH="1" flipV="1">
            <a:off x="3409785" y="305388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矩形 54"/>
          <p:cNvSpPr/>
          <p:nvPr/>
        </p:nvSpPr>
        <p:spPr>
          <a:xfrm rot="3495336" flipH="1" flipV="1">
            <a:off x="3313154" y="291126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矩形 55"/>
          <p:cNvSpPr/>
          <p:nvPr/>
        </p:nvSpPr>
        <p:spPr>
          <a:xfrm rot="3782542" flipH="1" flipV="1">
            <a:off x="3249013" y="278635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矩形 56"/>
          <p:cNvSpPr/>
          <p:nvPr/>
        </p:nvSpPr>
        <p:spPr>
          <a:xfrm rot="4456858" flipH="1" flipV="1">
            <a:off x="3203834" y="265074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矩形 57"/>
          <p:cNvSpPr/>
          <p:nvPr/>
        </p:nvSpPr>
        <p:spPr>
          <a:xfrm rot="4810220" flipH="1" flipV="1">
            <a:off x="3169681" y="251454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矩形 58"/>
          <p:cNvSpPr/>
          <p:nvPr/>
        </p:nvSpPr>
        <p:spPr>
          <a:xfrm rot="4827269" flipH="1" flipV="1">
            <a:off x="3144790" y="2393595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/>
          <p:cNvSpPr/>
          <p:nvPr/>
        </p:nvSpPr>
        <p:spPr>
          <a:xfrm rot="5180631" flipH="1" flipV="1">
            <a:off x="3125483" y="225451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961748" y="1188222"/>
            <a:ext cx="126199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5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kumimoji="1" lang="zh-CN" altLang="en-US" sz="150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3700012" y="4154467"/>
            <a:ext cx="1763205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000" b="1" dirty="0">
                <a:solidFill>
                  <a:schemeClr val="bg1"/>
                </a:solidFill>
              </a:rPr>
              <a:t>工作概况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9738" y="432494"/>
            <a:ext cx="3539967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1187B1"/>
                </a:solidFill>
              </a:rPr>
              <a:t>YOUR</a:t>
            </a:r>
            <a:r>
              <a:rPr kumimoji="1" lang="zh-CN" altLang="en-US" sz="3200" b="1" dirty="0">
                <a:solidFill>
                  <a:srgbClr val="1187B1"/>
                </a:solidFill>
              </a:rPr>
              <a:t> </a:t>
            </a:r>
            <a:r>
              <a:rPr kumimoji="1" lang="en-US" altLang="zh-CN" sz="3200" b="1" dirty="0">
                <a:solidFill>
                  <a:srgbClr val="1187B1"/>
                </a:solidFill>
              </a:rPr>
              <a:t>TITLE</a:t>
            </a:r>
            <a:r>
              <a:rPr kumimoji="1" lang="zh-CN" altLang="en-US" sz="3200" b="1" dirty="0">
                <a:solidFill>
                  <a:srgbClr val="1187B1"/>
                </a:solidFill>
              </a:rPr>
              <a:t> </a:t>
            </a:r>
            <a:r>
              <a:rPr kumimoji="1" lang="en-US" altLang="zh-CN" sz="3200" b="1" dirty="0">
                <a:solidFill>
                  <a:srgbClr val="1187B1"/>
                </a:solidFill>
              </a:rPr>
              <a:t>HERE</a:t>
            </a:r>
          </a:p>
          <a:p>
            <a:r>
              <a:rPr kumimoji="1" lang="zh-CN" altLang="en-US" sz="3200" b="1" dirty="0">
                <a:solidFill>
                  <a:srgbClr val="1187B1"/>
                </a:solidFill>
              </a:rPr>
              <a:t>点击此处添加标题</a:t>
            </a:r>
            <a:endParaRPr kumimoji="1" lang="en-US" altLang="zh-CN" sz="3200" b="1" dirty="0">
              <a:solidFill>
                <a:srgbClr val="1187B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9738" y="1947193"/>
            <a:ext cx="3539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400" b="1" dirty="0">
                <a:solidFill>
                  <a:srgbClr val="E65B4F"/>
                </a:solidFill>
              </a:rPr>
              <a:t>123,456</a:t>
            </a:r>
            <a:endParaRPr kumimoji="1" lang="zh-CN" altLang="en-US" sz="4400" b="1" dirty="0">
              <a:solidFill>
                <a:srgbClr val="E65B4F"/>
              </a:solidFill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4670393" y="1002594"/>
            <a:ext cx="3874225" cy="3107594"/>
            <a:chOff x="301625" y="1724025"/>
            <a:chExt cx="898525" cy="720725"/>
          </a:xfrm>
          <a:solidFill>
            <a:srgbClr val="1187B1"/>
          </a:solidFill>
        </p:grpSpPr>
        <p:sp>
          <p:nvSpPr>
            <p:cNvPr id="5" name="Freeform 92"/>
            <p:cNvSpPr/>
            <p:nvPr/>
          </p:nvSpPr>
          <p:spPr bwMode="auto">
            <a:xfrm>
              <a:off x="927100" y="1743075"/>
              <a:ext cx="200025" cy="2000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0"/>
                </a:cxn>
                <a:cxn ang="0">
                  <a:pos x="76" y="2"/>
                </a:cxn>
                <a:cxn ang="0">
                  <a:pos x="88" y="4"/>
                </a:cxn>
                <a:cxn ang="0">
                  <a:pos x="98" y="10"/>
                </a:cxn>
                <a:cxn ang="0">
                  <a:pos x="108" y="18"/>
                </a:cxn>
                <a:cxn ang="0">
                  <a:pos x="116" y="28"/>
                </a:cxn>
                <a:cxn ang="0">
                  <a:pos x="120" y="38"/>
                </a:cxn>
                <a:cxn ang="0">
                  <a:pos x="124" y="50"/>
                </a:cxn>
                <a:cxn ang="0">
                  <a:pos x="126" y="62"/>
                </a:cxn>
                <a:cxn ang="0">
                  <a:pos x="126" y="62"/>
                </a:cxn>
                <a:cxn ang="0">
                  <a:pos x="124" y="76"/>
                </a:cxn>
                <a:cxn ang="0">
                  <a:pos x="120" y="86"/>
                </a:cxn>
                <a:cxn ang="0">
                  <a:pos x="116" y="98"/>
                </a:cxn>
                <a:cxn ang="0">
                  <a:pos x="108" y="106"/>
                </a:cxn>
                <a:cxn ang="0">
                  <a:pos x="98" y="114"/>
                </a:cxn>
                <a:cxn ang="0">
                  <a:pos x="88" y="120"/>
                </a:cxn>
                <a:cxn ang="0">
                  <a:pos x="76" y="124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50" y="124"/>
                </a:cxn>
                <a:cxn ang="0">
                  <a:pos x="38" y="120"/>
                </a:cxn>
                <a:cxn ang="0">
                  <a:pos x="28" y="114"/>
                </a:cxn>
                <a:cxn ang="0">
                  <a:pos x="18" y="106"/>
                </a:cxn>
                <a:cxn ang="0">
                  <a:pos x="12" y="98"/>
                </a:cxn>
                <a:cxn ang="0">
                  <a:pos x="6" y="86"/>
                </a:cxn>
                <a:cxn ang="0">
                  <a:pos x="2" y="76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50"/>
                </a:cxn>
                <a:cxn ang="0">
                  <a:pos x="6" y="38"/>
                </a:cxn>
                <a:cxn ang="0">
                  <a:pos x="12" y="28"/>
                </a:cxn>
                <a:cxn ang="0">
                  <a:pos x="18" y="18"/>
                </a:cxn>
                <a:cxn ang="0">
                  <a:pos x="28" y="10"/>
                </a:cxn>
                <a:cxn ang="0">
                  <a:pos x="38" y="4"/>
                </a:cxn>
                <a:cxn ang="0">
                  <a:pos x="50" y="2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126" h="126">
                  <a:moveTo>
                    <a:pt x="64" y="0"/>
                  </a:moveTo>
                  <a:lnTo>
                    <a:pt x="64" y="0"/>
                  </a:lnTo>
                  <a:lnTo>
                    <a:pt x="76" y="2"/>
                  </a:lnTo>
                  <a:lnTo>
                    <a:pt x="88" y="4"/>
                  </a:lnTo>
                  <a:lnTo>
                    <a:pt x="98" y="10"/>
                  </a:lnTo>
                  <a:lnTo>
                    <a:pt x="108" y="18"/>
                  </a:lnTo>
                  <a:lnTo>
                    <a:pt x="116" y="28"/>
                  </a:lnTo>
                  <a:lnTo>
                    <a:pt x="120" y="38"/>
                  </a:lnTo>
                  <a:lnTo>
                    <a:pt x="124" y="50"/>
                  </a:lnTo>
                  <a:lnTo>
                    <a:pt x="126" y="62"/>
                  </a:lnTo>
                  <a:lnTo>
                    <a:pt x="126" y="62"/>
                  </a:lnTo>
                  <a:lnTo>
                    <a:pt x="124" y="76"/>
                  </a:lnTo>
                  <a:lnTo>
                    <a:pt x="120" y="86"/>
                  </a:lnTo>
                  <a:lnTo>
                    <a:pt x="116" y="98"/>
                  </a:lnTo>
                  <a:lnTo>
                    <a:pt x="108" y="106"/>
                  </a:lnTo>
                  <a:lnTo>
                    <a:pt x="98" y="114"/>
                  </a:lnTo>
                  <a:lnTo>
                    <a:pt x="88" y="120"/>
                  </a:lnTo>
                  <a:lnTo>
                    <a:pt x="76" y="124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50" y="124"/>
                  </a:lnTo>
                  <a:lnTo>
                    <a:pt x="38" y="120"/>
                  </a:lnTo>
                  <a:lnTo>
                    <a:pt x="28" y="114"/>
                  </a:lnTo>
                  <a:lnTo>
                    <a:pt x="18" y="106"/>
                  </a:lnTo>
                  <a:lnTo>
                    <a:pt x="12" y="98"/>
                  </a:lnTo>
                  <a:lnTo>
                    <a:pt x="6" y="86"/>
                  </a:lnTo>
                  <a:lnTo>
                    <a:pt x="2" y="7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6" y="38"/>
                  </a:lnTo>
                  <a:lnTo>
                    <a:pt x="12" y="2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50" y="2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93"/>
            <p:cNvSpPr/>
            <p:nvPr/>
          </p:nvSpPr>
          <p:spPr bwMode="auto">
            <a:xfrm>
              <a:off x="365125" y="1825625"/>
              <a:ext cx="165100" cy="16510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0"/>
                </a:cxn>
                <a:cxn ang="0">
                  <a:pos x="62" y="0"/>
                </a:cxn>
                <a:cxn ang="0">
                  <a:pos x="72" y="4"/>
                </a:cxn>
                <a:cxn ang="0">
                  <a:pos x="82" y="8"/>
                </a:cxn>
                <a:cxn ang="0">
                  <a:pos x="90" y="14"/>
                </a:cxn>
                <a:cxn ang="0">
                  <a:pos x="96" y="22"/>
                </a:cxn>
                <a:cxn ang="0">
                  <a:pos x="100" y="32"/>
                </a:cxn>
                <a:cxn ang="0">
                  <a:pos x="104" y="42"/>
                </a:cxn>
                <a:cxn ang="0">
                  <a:pos x="104" y="52"/>
                </a:cxn>
                <a:cxn ang="0">
                  <a:pos x="104" y="52"/>
                </a:cxn>
                <a:cxn ang="0">
                  <a:pos x="104" y="62"/>
                </a:cxn>
                <a:cxn ang="0">
                  <a:pos x="100" y="72"/>
                </a:cxn>
                <a:cxn ang="0">
                  <a:pos x="96" y="82"/>
                </a:cxn>
                <a:cxn ang="0">
                  <a:pos x="90" y="90"/>
                </a:cxn>
                <a:cxn ang="0">
                  <a:pos x="82" y="96"/>
                </a:cxn>
                <a:cxn ang="0">
                  <a:pos x="72" y="100"/>
                </a:cxn>
                <a:cxn ang="0">
                  <a:pos x="62" y="104"/>
                </a:cxn>
                <a:cxn ang="0">
                  <a:pos x="52" y="104"/>
                </a:cxn>
                <a:cxn ang="0">
                  <a:pos x="52" y="104"/>
                </a:cxn>
                <a:cxn ang="0">
                  <a:pos x="42" y="104"/>
                </a:cxn>
                <a:cxn ang="0">
                  <a:pos x="32" y="100"/>
                </a:cxn>
                <a:cxn ang="0">
                  <a:pos x="22" y="96"/>
                </a:cxn>
                <a:cxn ang="0">
                  <a:pos x="14" y="90"/>
                </a:cxn>
                <a:cxn ang="0">
                  <a:pos x="8" y="8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4" y="32"/>
                </a:cxn>
                <a:cxn ang="0">
                  <a:pos x="8" y="22"/>
                </a:cxn>
                <a:cxn ang="0">
                  <a:pos x="14" y="14"/>
                </a:cxn>
                <a:cxn ang="0">
                  <a:pos x="22" y="8"/>
                </a:cxn>
                <a:cxn ang="0">
                  <a:pos x="32" y="4"/>
                </a:cxn>
                <a:cxn ang="0">
                  <a:pos x="42" y="0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104" h="104">
                  <a:moveTo>
                    <a:pt x="52" y="0"/>
                  </a:moveTo>
                  <a:lnTo>
                    <a:pt x="52" y="0"/>
                  </a:lnTo>
                  <a:lnTo>
                    <a:pt x="62" y="0"/>
                  </a:lnTo>
                  <a:lnTo>
                    <a:pt x="72" y="4"/>
                  </a:lnTo>
                  <a:lnTo>
                    <a:pt x="82" y="8"/>
                  </a:lnTo>
                  <a:lnTo>
                    <a:pt x="90" y="14"/>
                  </a:lnTo>
                  <a:lnTo>
                    <a:pt x="96" y="22"/>
                  </a:lnTo>
                  <a:lnTo>
                    <a:pt x="100" y="32"/>
                  </a:lnTo>
                  <a:lnTo>
                    <a:pt x="104" y="42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4" y="62"/>
                  </a:lnTo>
                  <a:lnTo>
                    <a:pt x="100" y="72"/>
                  </a:lnTo>
                  <a:lnTo>
                    <a:pt x="96" y="82"/>
                  </a:lnTo>
                  <a:lnTo>
                    <a:pt x="90" y="90"/>
                  </a:lnTo>
                  <a:lnTo>
                    <a:pt x="82" y="96"/>
                  </a:lnTo>
                  <a:lnTo>
                    <a:pt x="72" y="100"/>
                  </a:lnTo>
                  <a:lnTo>
                    <a:pt x="62" y="104"/>
                  </a:lnTo>
                  <a:lnTo>
                    <a:pt x="52" y="104"/>
                  </a:lnTo>
                  <a:lnTo>
                    <a:pt x="52" y="104"/>
                  </a:lnTo>
                  <a:lnTo>
                    <a:pt x="42" y="104"/>
                  </a:lnTo>
                  <a:lnTo>
                    <a:pt x="32" y="100"/>
                  </a:lnTo>
                  <a:lnTo>
                    <a:pt x="22" y="96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2" y="4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94"/>
            <p:cNvSpPr/>
            <p:nvPr/>
          </p:nvSpPr>
          <p:spPr bwMode="auto">
            <a:xfrm>
              <a:off x="546100" y="2085975"/>
              <a:ext cx="47625" cy="123825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4" y="72"/>
                </a:cxn>
                <a:cxn ang="0">
                  <a:pos x="8" y="76"/>
                </a:cxn>
                <a:cxn ang="0">
                  <a:pos x="12" y="78"/>
                </a:cxn>
                <a:cxn ang="0">
                  <a:pos x="18" y="78"/>
                </a:cxn>
                <a:cxn ang="0">
                  <a:pos x="18" y="78"/>
                </a:cxn>
                <a:cxn ang="0">
                  <a:pos x="24" y="76"/>
                </a:cxn>
                <a:cxn ang="0">
                  <a:pos x="26" y="72"/>
                </a:cxn>
                <a:cxn ang="0">
                  <a:pos x="30" y="68"/>
                </a:cxn>
                <a:cxn ang="0">
                  <a:pos x="30" y="62"/>
                </a:cxn>
                <a:cxn ang="0">
                  <a:pos x="30" y="62"/>
                </a:cxn>
                <a:cxn ang="0">
                  <a:pos x="24" y="38"/>
                </a:cxn>
                <a:cxn ang="0">
                  <a:pos x="20" y="2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30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30" h="78">
                  <a:moveTo>
                    <a:pt x="2" y="68"/>
                  </a:moveTo>
                  <a:lnTo>
                    <a:pt x="2" y="68"/>
                  </a:lnTo>
                  <a:lnTo>
                    <a:pt x="4" y="72"/>
                  </a:lnTo>
                  <a:lnTo>
                    <a:pt x="8" y="76"/>
                  </a:lnTo>
                  <a:lnTo>
                    <a:pt x="12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24" y="76"/>
                  </a:lnTo>
                  <a:lnTo>
                    <a:pt x="26" y="7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24" y="38"/>
                  </a:lnTo>
                  <a:lnTo>
                    <a:pt x="20" y="2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3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5"/>
            <p:cNvSpPr/>
            <p:nvPr/>
          </p:nvSpPr>
          <p:spPr bwMode="auto">
            <a:xfrm>
              <a:off x="301625" y="2006600"/>
              <a:ext cx="244475" cy="368300"/>
            </a:xfrm>
            <a:custGeom>
              <a:avLst/>
              <a:gdLst/>
              <a:ahLst/>
              <a:cxnLst>
                <a:cxn ang="0">
                  <a:pos x="138" y="146"/>
                </a:cxn>
                <a:cxn ang="0">
                  <a:pos x="130" y="132"/>
                </a:cxn>
                <a:cxn ang="0">
                  <a:pos x="130" y="116"/>
                </a:cxn>
                <a:cxn ang="0">
                  <a:pos x="134" y="92"/>
                </a:cxn>
                <a:cxn ang="0">
                  <a:pos x="140" y="62"/>
                </a:cxn>
                <a:cxn ang="0">
                  <a:pos x="140" y="56"/>
                </a:cxn>
                <a:cxn ang="0">
                  <a:pos x="142" y="60"/>
                </a:cxn>
                <a:cxn ang="0">
                  <a:pos x="148" y="42"/>
                </a:cxn>
                <a:cxn ang="0">
                  <a:pos x="154" y="22"/>
                </a:cxn>
                <a:cxn ang="0">
                  <a:pos x="144" y="12"/>
                </a:cxn>
                <a:cxn ang="0">
                  <a:pos x="122" y="4"/>
                </a:cxn>
                <a:cxn ang="0">
                  <a:pos x="92" y="0"/>
                </a:cxn>
                <a:cxn ang="0">
                  <a:pos x="62" y="4"/>
                </a:cxn>
                <a:cxn ang="0">
                  <a:pos x="40" y="12"/>
                </a:cxn>
                <a:cxn ang="0">
                  <a:pos x="30" y="20"/>
                </a:cxn>
                <a:cxn ang="0">
                  <a:pos x="18" y="46"/>
                </a:cxn>
                <a:cxn ang="0">
                  <a:pos x="4" y="92"/>
                </a:cxn>
                <a:cxn ang="0">
                  <a:pos x="0" y="112"/>
                </a:cxn>
                <a:cxn ang="0">
                  <a:pos x="2" y="124"/>
                </a:cxn>
                <a:cxn ang="0">
                  <a:pos x="12" y="128"/>
                </a:cxn>
                <a:cxn ang="0">
                  <a:pos x="14" y="128"/>
                </a:cxn>
                <a:cxn ang="0">
                  <a:pos x="18" y="128"/>
                </a:cxn>
                <a:cxn ang="0">
                  <a:pos x="26" y="122"/>
                </a:cxn>
                <a:cxn ang="0">
                  <a:pos x="28" y="116"/>
                </a:cxn>
                <a:cxn ang="0">
                  <a:pos x="44" y="52"/>
                </a:cxn>
                <a:cxn ang="0">
                  <a:pos x="44" y="62"/>
                </a:cxn>
                <a:cxn ang="0">
                  <a:pos x="44" y="102"/>
                </a:cxn>
                <a:cxn ang="0">
                  <a:pos x="44" y="102"/>
                </a:cxn>
                <a:cxn ang="0">
                  <a:pos x="46" y="216"/>
                </a:cxn>
                <a:cxn ang="0">
                  <a:pos x="48" y="222"/>
                </a:cxn>
                <a:cxn ang="0">
                  <a:pos x="58" y="230"/>
                </a:cxn>
                <a:cxn ang="0">
                  <a:pos x="64" y="232"/>
                </a:cxn>
                <a:cxn ang="0">
                  <a:pos x="64" y="232"/>
                </a:cxn>
                <a:cxn ang="0">
                  <a:pos x="76" y="226"/>
                </a:cxn>
                <a:cxn ang="0">
                  <a:pos x="80" y="214"/>
                </a:cxn>
                <a:cxn ang="0">
                  <a:pos x="78" y="168"/>
                </a:cxn>
                <a:cxn ang="0">
                  <a:pos x="76" y="122"/>
                </a:cxn>
                <a:cxn ang="0">
                  <a:pos x="106" y="122"/>
                </a:cxn>
                <a:cxn ang="0">
                  <a:pos x="106" y="168"/>
                </a:cxn>
                <a:cxn ang="0">
                  <a:pos x="104" y="214"/>
                </a:cxn>
                <a:cxn ang="0">
                  <a:pos x="108" y="226"/>
                </a:cxn>
                <a:cxn ang="0">
                  <a:pos x="118" y="232"/>
                </a:cxn>
                <a:cxn ang="0">
                  <a:pos x="120" y="232"/>
                </a:cxn>
                <a:cxn ang="0">
                  <a:pos x="126" y="230"/>
                </a:cxn>
                <a:cxn ang="0">
                  <a:pos x="134" y="222"/>
                </a:cxn>
                <a:cxn ang="0">
                  <a:pos x="136" y="216"/>
                </a:cxn>
                <a:cxn ang="0">
                  <a:pos x="140" y="148"/>
                </a:cxn>
                <a:cxn ang="0">
                  <a:pos x="138" y="146"/>
                </a:cxn>
              </a:cxnLst>
              <a:rect l="0" t="0" r="r" b="b"/>
              <a:pathLst>
                <a:path w="154" h="232">
                  <a:moveTo>
                    <a:pt x="138" y="146"/>
                  </a:moveTo>
                  <a:lnTo>
                    <a:pt x="138" y="146"/>
                  </a:lnTo>
                  <a:lnTo>
                    <a:pt x="134" y="140"/>
                  </a:lnTo>
                  <a:lnTo>
                    <a:pt x="130" y="132"/>
                  </a:lnTo>
                  <a:lnTo>
                    <a:pt x="130" y="124"/>
                  </a:lnTo>
                  <a:lnTo>
                    <a:pt x="130" y="116"/>
                  </a:lnTo>
                  <a:lnTo>
                    <a:pt x="130" y="116"/>
                  </a:lnTo>
                  <a:lnTo>
                    <a:pt x="134" y="92"/>
                  </a:lnTo>
                  <a:lnTo>
                    <a:pt x="140" y="66"/>
                  </a:lnTo>
                  <a:lnTo>
                    <a:pt x="140" y="62"/>
                  </a:lnTo>
                  <a:lnTo>
                    <a:pt x="140" y="62"/>
                  </a:lnTo>
                  <a:lnTo>
                    <a:pt x="140" y="56"/>
                  </a:lnTo>
                  <a:lnTo>
                    <a:pt x="140" y="56"/>
                  </a:lnTo>
                  <a:lnTo>
                    <a:pt x="142" y="60"/>
                  </a:lnTo>
                  <a:lnTo>
                    <a:pt x="142" y="60"/>
                  </a:lnTo>
                  <a:lnTo>
                    <a:pt x="148" y="42"/>
                  </a:lnTo>
                  <a:lnTo>
                    <a:pt x="154" y="22"/>
                  </a:lnTo>
                  <a:lnTo>
                    <a:pt x="154" y="22"/>
                  </a:lnTo>
                  <a:lnTo>
                    <a:pt x="144" y="12"/>
                  </a:lnTo>
                  <a:lnTo>
                    <a:pt x="144" y="12"/>
                  </a:lnTo>
                  <a:lnTo>
                    <a:pt x="134" y="8"/>
                  </a:lnTo>
                  <a:lnTo>
                    <a:pt x="122" y="4"/>
                  </a:lnTo>
                  <a:lnTo>
                    <a:pt x="108" y="2"/>
                  </a:lnTo>
                  <a:lnTo>
                    <a:pt x="92" y="0"/>
                  </a:lnTo>
                  <a:lnTo>
                    <a:pt x="76" y="2"/>
                  </a:lnTo>
                  <a:lnTo>
                    <a:pt x="62" y="4"/>
                  </a:lnTo>
                  <a:lnTo>
                    <a:pt x="50" y="8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30" y="20"/>
                  </a:lnTo>
                  <a:lnTo>
                    <a:pt x="24" y="32"/>
                  </a:lnTo>
                  <a:lnTo>
                    <a:pt x="18" y="46"/>
                  </a:lnTo>
                  <a:lnTo>
                    <a:pt x="12" y="62"/>
                  </a:lnTo>
                  <a:lnTo>
                    <a:pt x="4" y="9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2" y="124"/>
                  </a:lnTo>
                  <a:lnTo>
                    <a:pt x="6" y="126"/>
                  </a:lnTo>
                  <a:lnTo>
                    <a:pt x="12" y="128"/>
                  </a:lnTo>
                  <a:lnTo>
                    <a:pt x="12" y="128"/>
                  </a:lnTo>
                  <a:lnTo>
                    <a:pt x="14" y="128"/>
                  </a:lnTo>
                  <a:lnTo>
                    <a:pt x="14" y="128"/>
                  </a:lnTo>
                  <a:lnTo>
                    <a:pt x="18" y="128"/>
                  </a:lnTo>
                  <a:lnTo>
                    <a:pt x="24" y="126"/>
                  </a:lnTo>
                  <a:lnTo>
                    <a:pt x="26" y="122"/>
                  </a:lnTo>
                  <a:lnTo>
                    <a:pt x="28" y="116"/>
                  </a:lnTo>
                  <a:lnTo>
                    <a:pt x="28" y="116"/>
                  </a:lnTo>
                  <a:lnTo>
                    <a:pt x="34" y="82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4" y="6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62"/>
                  </a:lnTo>
                  <a:lnTo>
                    <a:pt x="46" y="216"/>
                  </a:lnTo>
                  <a:lnTo>
                    <a:pt x="46" y="216"/>
                  </a:lnTo>
                  <a:lnTo>
                    <a:pt x="48" y="222"/>
                  </a:lnTo>
                  <a:lnTo>
                    <a:pt x="52" y="228"/>
                  </a:lnTo>
                  <a:lnTo>
                    <a:pt x="58" y="230"/>
                  </a:lnTo>
                  <a:lnTo>
                    <a:pt x="64" y="232"/>
                  </a:lnTo>
                  <a:lnTo>
                    <a:pt x="64" y="232"/>
                  </a:lnTo>
                  <a:lnTo>
                    <a:pt x="64" y="232"/>
                  </a:lnTo>
                  <a:lnTo>
                    <a:pt x="64" y="232"/>
                  </a:lnTo>
                  <a:lnTo>
                    <a:pt x="70" y="230"/>
                  </a:lnTo>
                  <a:lnTo>
                    <a:pt x="76" y="226"/>
                  </a:lnTo>
                  <a:lnTo>
                    <a:pt x="80" y="220"/>
                  </a:lnTo>
                  <a:lnTo>
                    <a:pt x="80" y="214"/>
                  </a:lnTo>
                  <a:lnTo>
                    <a:pt x="80" y="214"/>
                  </a:lnTo>
                  <a:lnTo>
                    <a:pt x="78" y="168"/>
                  </a:lnTo>
                  <a:lnTo>
                    <a:pt x="76" y="122"/>
                  </a:lnTo>
                  <a:lnTo>
                    <a:pt x="76" y="122"/>
                  </a:lnTo>
                  <a:lnTo>
                    <a:pt x="92" y="122"/>
                  </a:lnTo>
                  <a:lnTo>
                    <a:pt x="106" y="122"/>
                  </a:lnTo>
                  <a:lnTo>
                    <a:pt x="106" y="122"/>
                  </a:lnTo>
                  <a:lnTo>
                    <a:pt x="106" y="168"/>
                  </a:lnTo>
                  <a:lnTo>
                    <a:pt x="104" y="214"/>
                  </a:lnTo>
                  <a:lnTo>
                    <a:pt x="104" y="214"/>
                  </a:lnTo>
                  <a:lnTo>
                    <a:pt x="104" y="220"/>
                  </a:lnTo>
                  <a:lnTo>
                    <a:pt x="108" y="226"/>
                  </a:lnTo>
                  <a:lnTo>
                    <a:pt x="112" y="230"/>
                  </a:lnTo>
                  <a:lnTo>
                    <a:pt x="118" y="232"/>
                  </a:lnTo>
                  <a:lnTo>
                    <a:pt x="118" y="232"/>
                  </a:lnTo>
                  <a:lnTo>
                    <a:pt x="120" y="232"/>
                  </a:lnTo>
                  <a:lnTo>
                    <a:pt x="120" y="232"/>
                  </a:lnTo>
                  <a:lnTo>
                    <a:pt x="126" y="230"/>
                  </a:lnTo>
                  <a:lnTo>
                    <a:pt x="132" y="228"/>
                  </a:lnTo>
                  <a:lnTo>
                    <a:pt x="134" y="222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40" y="148"/>
                  </a:lnTo>
                  <a:lnTo>
                    <a:pt x="140" y="148"/>
                  </a:lnTo>
                  <a:lnTo>
                    <a:pt x="138" y="146"/>
                  </a:lnTo>
                  <a:lnTo>
                    <a:pt x="138" y="1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6"/>
            <p:cNvSpPr/>
            <p:nvPr/>
          </p:nvSpPr>
          <p:spPr bwMode="auto">
            <a:xfrm>
              <a:off x="901700" y="1962150"/>
              <a:ext cx="298450" cy="434975"/>
            </a:xfrm>
            <a:custGeom>
              <a:avLst/>
              <a:gdLst/>
              <a:ahLst/>
              <a:cxnLst>
                <a:cxn ang="0">
                  <a:pos x="142" y="14"/>
                </a:cxn>
                <a:cxn ang="0">
                  <a:pos x="116" y="2"/>
                </a:cxn>
                <a:cxn ang="0">
                  <a:pos x="80" y="0"/>
                </a:cxn>
                <a:cxn ang="0">
                  <a:pos x="44" y="2"/>
                </a:cxn>
                <a:cxn ang="0">
                  <a:pos x="18" y="12"/>
                </a:cxn>
                <a:cxn ang="0">
                  <a:pos x="8" y="20"/>
                </a:cxn>
                <a:cxn ang="0">
                  <a:pos x="0" y="30"/>
                </a:cxn>
                <a:cxn ang="0">
                  <a:pos x="18" y="72"/>
                </a:cxn>
                <a:cxn ang="0">
                  <a:pos x="22" y="62"/>
                </a:cxn>
                <a:cxn ang="0">
                  <a:pos x="22" y="72"/>
                </a:cxn>
                <a:cxn ang="0">
                  <a:pos x="22" y="84"/>
                </a:cxn>
                <a:cxn ang="0">
                  <a:pos x="36" y="144"/>
                </a:cxn>
                <a:cxn ang="0">
                  <a:pos x="36" y="154"/>
                </a:cxn>
                <a:cxn ang="0">
                  <a:pos x="28" y="172"/>
                </a:cxn>
                <a:cxn ang="0">
                  <a:pos x="22" y="180"/>
                </a:cxn>
                <a:cxn ang="0">
                  <a:pos x="26" y="256"/>
                </a:cxn>
                <a:cxn ang="0">
                  <a:pos x="32" y="270"/>
                </a:cxn>
                <a:cxn ang="0">
                  <a:pos x="46" y="274"/>
                </a:cxn>
                <a:cxn ang="0">
                  <a:pos x="46" y="274"/>
                </a:cxn>
                <a:cxn ang="0">
                  <a:pos x="54" y="272"/>
                </a:cxn>
                <a:cxn ang="0">
                  <a:pos x="64" y="262"/>
                </a:cxn>
                <a:cxn ang="0">
                  <a:pos x="66" y="254"/>
                </a:cxn>
                <a:cxn ang="0">
                  <a:pos x="62" y="142"/>
                </a:cxn>
                <a:cxn ang="0">
                  <a:pos x="78" y="144"/>
                </a:cxn>
                <a:cxn ang="0">
                  <a:pos x="96" y="142"/>
                </a:cxn>
                <a:cxn ang="0">
                  <a:pos x="92" y="254"/>
                </a:cxn>
                <a:cxn ang="0">
                  <a:pos x="94" y="262"/>
                </a:cxn>
                <a:cxn ang="0">
                  <a:pos x="104" y="272"/>
                </a:cxn>
                <a:cxn ang="0">
                  <a:pos x="112" y="274"/>
                </a:cxn>
                <a:cxn ang="0">
                  <a:pos x="112" y="274"/>
                </a:cxn>
                <a:cxn ang="0">
                  <a:pos x="126" y="270"/>
                </a:cxn>
                <a:cxn ang="0">
                  <a:pos x="132" y="256"/>
                </a:cxn>
                <a:cxn ang="0">
                  <a:pos x="136" y="190"/>
                </a:cxn>
                <a:cxn ang="0">
                  <a:pos x="136" y="122"/>
                </a:cxn>
                <a:cxn ang="0">
                  <a:pos x="136" y="72"/>
                </a:cxn>
                <a:cxn ang="0">
                  <a:pos x="136" y="64"/>
                </a:cxn>
                <a:cxn ang="0">
                  <a:pos x="148" y="100"/>
                </a:cxn>
                <a:cxn ang="0">
                  <a:pos x="156" y="138"/>
                </a:cxn>
                <a:cxn ang="0">
                  <a:pos x="162" y="148"/>
                </a:cxn>
                <a:cxn ang="0">
                  <a:pos x="174" y="152"/>
                </a:cxn>
                <a:cxn ang="0">
                  <a:pos x="180" y="148"/>
                </a:cxn>
                <a:cxn ang="0">
                  <a:pos x="188" y="138"/>
                </a:cxn>
                <a:cxn ang="0">
                  <a:pos x="188" y="132"/>
                </a:cxn>
                <a:cxn ang="0">
                  <a:pos x="174" y="76"/>
                </a:cxn>
                <a:cxn ang="0">
                  <a:pos x="160" y="38"/>
                </a:cxn>
                <a:cxn ang="0">
                  <a:pos x="142" y="14"/>
                </a:cxn>
              </a:cxnLst>
              <a:rect l="0" t="0" r="r" b="b"/>
              <a:pathLst>
                <a:path w="188" h="274">
                  <a:moveTo>
                    <a:pt x="142" y="14"/>
                  </a:moveTo>
                  <a:lnTo>
                    <a:pt x="142" y="14"/>
                  </a:lnTo>
                  <a:lnTo>
                    <a:pt x="130" y="6"/>
                  </a:lnTo>
                  <a:lnTo>
                    <a:pt x="116" y="2"/>
                  </a:lnTo>
                  <a:lnTo>
                    <a:pt x="98" y="0"/>
                  </a:lnTo>
                  <a:lnTo>
                    <a:pt x="80" y="0"/>
                  </a:lnTo>
                  <a:lnTo>
                    <a:pt x="62" y="0"/>
                  </a:lnTo>
                  <a:lnTo>
                    <a:pt x="44" y="2"/>
                  </a:lnTo>
                  <a:lnTo>
                    <a:pt x="28" y="8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8" y="2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52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22" y="72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30" y="116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36" y="154"/>
                  </a:lnTo>
                  <a:lnTo>
                    <a:pt x="34" y="164"/>
                  </a:lnTo>
                  <a:lnTo>
                    <a:pt x="28" y="172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26" y="256"/>
                  </a:lnTo>
                  <a:lnTo>
                    <a:pt x="26" y="256"/>
                  </a:lnTo>
                  <a:lnTo>
                    <a:pt x="28" y="264"/>
                  </a:lnTo>
                  <a:lnTo>
                    <a:pt x="32" y="270"/>
                  </a:lnTo>
                  <a:lnTo>
                    <a:pt x="38" y="272"/>
                  </a:lnTo>
                  <a:lnTo>
                    <a:pt x="46" y="274"/>
                  </a:lnTo>
                  <a:lnTo>
                    <a:pt x="46" y="274"/>
                  </a:lnTo>
                  <a:lnTo>
                    <a:pt x="46" y="274"/>
                  </a:lnTo>
                  <a:lnTo>
                    <a:pt x="46" y="274"/>
                  </a:lnTo>
                  <a:lnTo>
                    <a:pt x="54" y="272"/>
                  </a:lnTo>
                  <a:lnTo>
                    <a:pt x="60" y="268"/>
                  </a:lnTo>
                  <a:lnTo>
                    <a:pt x="64" y="262"/>
                  </a:lnTo>
                  <a:lnTo>
                    <a:pt x="66" y="254"/>
                  </a:lnTo>
                  <a:lnTo>
                    <a:pt x="66" y="254"/>
                  </a:lnTo>
                  <a:lnTo>
                    <a:pt x="62" y="200"/>
                  </a:lnTo>
                  <a:lnTo>
                    <a:pt x="62" y="142"/>
                  </a:lnTo>
                  <a:lnTo>
                    <a:pt x="62" y="142"/>
                  </a:lnTo>
                  <a:lnTo>
                    <a:pt x="78" y="144"/>
                  </a:lnTo>
                  <a:lnTo>
                    <a:pt x="96" y="142"/>
                  </a:lnTo>
                  <a:lnTo>
                    <a:pt x="96" y="142"/>
                  </a:lnTo>
                  <a:lnTo>
                    <a:pt x="96" y="200"/>
                  </a:lnTo>
                  <a:lnTo>
                    <a:pt x="92" y="254"/>
                  </a:lnTo>
                  <a:lnTo>
                    <a:pt x="92" y="254"/>
                  </a:lnTo>
                  <a:lnTo>
                    <a:pt x="94" y="262"/>
                  </a:lnTo>
                  <a:lnTo>
                    <a:pt x="98" y="268"/>
                  </a:lnTo>
                  <a:lnTo>
                    <a:pt x="104" y="272"/>
                  </a:lnTo>
                  <a:lnTo>
                    <a:pt x="112" y="274"/>
                  </a:lnTo>
                  <a:lnTo>
                    <a:pt x="112" y="274"/>
                  </a:lnTo>
                  <a:lnTo>
                    <a:pt x="112" y="274"/>
                  </a:lnTo>
                  <a:lnTo>
                    <a:pt x="112" y="274"/>
                  </a:lnTo>
                  <a:lnTo>
                    <a:pt x="120" y="274"/>
                  </a:lnTo>
                  <a:lnTo>
                    <a:pt x="126" y="270"/>
                  </a:lnTo>
                  <a:lnTo>
                    <a:pt x="130" y="264"/>
                  </a:lnTo>
                  <a:lnTo>
                    <a:pt x="132" y="256"/>
                  </a:lnTo>
                  <a:lnTo>
                    <a:pt x="132" y="256"/>
                  </a:lnTo>
                  <a:lnTo>
                    <a:pt x="136" y="190"/>
                  </a:lnTo>
                  <a:lnTo>
                    <a:pt x="136" y="122"/>
                  </a:lnTo>
                  <a:lnTo>
                    <a:pt x="136" y="122"/>
                  </a:lnTo>
                  <a:lnTo>
                    <a:pt x="136" y="120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36" y="64"/>
                  </a:lnTo>
                  <a:lnTo>
                    <a:pt x="136" y="64"/>
                  </a:lnTo>
                  <a:lnTo>
                    <a:pt x="148" y="100"/>
                  </a:lnTo>
                  <a:lnTo>
                    <a:pt x="156" y="138"/>
                  </a:lnTo>
                  <a:lnTo>
                    <a:pt x="156" y="138"/>
                  </a:lnTo>
                  <a:lnTo>
                    <a:pt x="158" y="144"/>
                  </a:lnTo>
                  <a:lnTo>
                    <a:pt x="162" y="148"/>
                  </a:lnTo>
                  <a:lnTo>
                    <a:pt x="168" y="152"/>
                  </a:lnTo>
                  <a:lnTo>
                    <a:pt x="174" y="152"/>
                  </a:lnTo>
                  <a:lnTo>
                    <a:pt x="174" y="152"/>
                  </a:lnTo>
                  <a:lnTo>
                    <a:pt x="180" y="148"/>
                  </a:lnTo>
                  <a:lnTo>
                    <a:pt x="186" y="144"/>
                  </a:lnTo>
                  <a:lnTo>
                    <a:pt x="188" y="138"/>
                  </a:lnTo>
                  <a:lnTo>
                    <a:pt x="188" y="132"/>
                  </a:lnTo>
                  <a:lnTo>
                    <a:pt x="188" y="132"/>
                  </a:lnTo>
                  <a:lnTo>
                    <a:pt x="184" y="110"/>
                  </a:lnTo>
                  <a:lnTo>
                    <a:pt x="174" y="76"/>
                  </a:lnTo>
                  <a:lnTo>
                    <a:pt x="168" y="56"/>
                  </a:lnTo>
                  <a:lnTo>
                    <a:pt x="160" y="38"/>
                  </a:lnTo>
                  <a:lnTo>
                    <a:pt x="152" y="24"/>
                  </a:lnTo>
                  <a:lnTo>
                    <a:pt x="142" y="14"/>
                  </a:lnTo>
                  <a:lnTo>
                    <a:pt x="14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7"/>
            <p:cNvSpPr/>
            <p:nvPr/>
          </p:nvSpPr>
          <p:spPr bwMode="auto">
            <a:xfrm>
              <a:off x="857250" y="2051050"/>
              <a:ext cx="53975" cy="152400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4" y="92"/>
                </a:cxn>
                <a:cxn ang="0">
                  <a:pos x="4" y="92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4" y="96"/>
                </a:cxn>
                <a:cxn ang="0">
                  <a:pos x="14" y="96"/>
                </a:cxn>
                <a:cxn ang="0">
                  <a:pos x="20" y="94"/>
                </a:cxn>
                <a:cxn ang="0">
                  <a:pos x="26" y="92"/>
                </a:cxn>
                <a:cxn ang="0">
                  <a:pos x="28" y="88"/>
                </a:cxn>
                <a:cxn ang="0">
                  <a:pos x="30" y="82"/>
                </a:cxn>
                <a:cxn ang="0">
                  <a:pos x="30" y="82"/>
                </a:cxn>
                <a:cxn ang="0">
                  <a:pos x="34" y="58"/>
                </a:cxn>
                <a:cxn ang="0">
                  <a:pos x="34" y="58"/>
                </a:cxn>
                <a:cxn ang="0">
                  <a:pos x="28" y="3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8"/>
                </a:cxn>
                <a:cxn ang="0">
                  <a:pos x="6" y="36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4" h="96">
                  <a:moveTo>
                    <a:pt x="0" y="68"/>
                  </a:moveTo>
                  <a:lnTo>
                    <a:pt x="0" y="68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20" y="94"/>
                  </a:lnTo>
                  <a:lnTo>
                    <a:pt x="26" y="92"/>
                  </a:lnTo>
                  <a:lnTo>
                    <a:pt x="28" y="88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8" y="3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8"/>
                  </a:lnTo>
                  <a:lnTo>
                    <a:pt x="6" y="36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8"/>
            <p:cNvSpPr/>
            <p:nvPr/>
          </p:nvSpPr>
          <p:spPr bwMode="auto">
            <a:xfrm>
              <a:off x="542925" y="1962150"/>
              <a:ext cx="381000" cy="482600"/>
            </a:xfrm>
            <a:custGeom>
              <a:avLst/>
              <a:gdLst/>
              <a:ahLst/>
              <a:cxnLst>
                <a:cxn ang="0">
                  <a:pos x="222" y="168"/>
                </a:cxn>
                <a:cxn ang="0">
                  <a:pos x="224" y="168"/>
                </a:cxn>
                <a:cxn ang="0">
                  <a:pos x="236" y="160"/>
                </a:cxn>
                <a:cxn ang="0">
                  <a:pos x="240" y="146"/>
                </a:cxn>
                <a:cxn ang="0">
                  <a:pos x="234" y="122"/>
                </a:cxn>
                <a:cxn ang="0">
                  <a:pos x="218" y="64"/>
                </a:cxn>
                <a:cxn ang="0">
                  <a:pos x="200" y="28"/>
                </a:cxn>
                <a:cxn ang="0">
                  <a:pos x="190" y="16"/>
                </a:cxn>
                <a:cxn ang="0">
                  <a:pos x="160" y="4"/>
                </a:cxn>
                <a:cxn ang="0">
                  <a:pos x="122" y="0"/>
                </a:cxn>
                <a:cxn ang="0">
                  <a:pos x="102" y="2"/>
                </a:cxn>
                <a:cxn ang="0">
                  <a:pos x="64" y="8"/>
                </a:cxn>
                <a:cxn ang="0">
                  <a:pos x="52" y="16"/>
                </a:cxn>
                <a:cxn ang="0">
                  <a:pos x="40" y="26"/>
                </a:cxn>
                <a:cxn ang="0">
                  <a:pos x="22" y="60"/>
                </a:cxn>
                <a:cxn ang="0">
                  <a:pos x="4" y="118"/>
                </a:cxn>
                <a:cxn ang="0">
                  <a:pos x="0" y="148"/>
                </a:cxn>
                <a:cxn ang="0">
                  <a:pos x="4" y="160"/>
                </a:cxn>
                <a:cxn ang="0">
                  <a:pos x="16" y="168"/>
                </a:cxn>
                <a:cxn ang="0">
                  <a:pos x="18" y="168"/>
                </a:cxn>
                <a:cxn ang="0">
                  <a:pos x="24" y="168"/>
                </a:cxn>
                <a:cxn ang="0">
                  <a:pos x="34" y="158"/>
                </a:cxn>
                <a:cxn ang="0">
                  <a:pos x="36" y="152"/>
                </a:cxn>
                <a:cxn ang="0">
                  <a:pos x="50" y="86"/>
                </a:cxn>
                <a:cxn ang="0">
                  <a:pos x="58" y="68"/>
                </a:cxn>
                <a:cxn ang="0">
                  <a:pos x="56" y="134"/>
                </a:cxn>
                <a:cxn ang="0">
                  <a:pos x="56" y="134"/>
                </a:cxn>
                <a:cxn ang="0">
                  <a:pos x="58" y="210"/>
                </a:cxn>
                <a:cxn ang="0">
                  <a:pos x="60" y="284"/>
                </a:cxn>
                <a:cxn ang="0">
                  <a:pos x="68" y="298"/>
                </a:cxn>
                <a:cxn ang="0">
                  <a:pos x="82" y="304"/>
                </a:cxn>
                <a:cxn ang="0">
                  <a:pos x="84" y="304"/>
                </a:cxn>
                <a:cxn ang="0">
                  <a:pos x="92" y="302"/>
                </a:cxn>
                <a:cxn ang="0">
                  <a:pos x="104" y="288"/>
                </a:cxn>
                <a:cxn ang="0">
                  <a:pos x="104" y="280"/>
                </a:cxn>
                <a:cxn ang="0">
                  <a:pos x="100" y="158"/>
                </a:cxn>
                <a:cxn ang="0">
                  <a:pos x="120" y="160"/>
                </a:cxn>
                <a:cxn ang="0">
                  <a:pos x="140" y="158"/>
                </a:cxn>
                <a:cxn ang="0">
                  <a:pos x="138" y="220"/>
                </a:cxn>
                <a:cxn ang="0">
                  <a:pos x="134" y="280"/>
                </a:cxn>
                <a:cxn ang="0">
                  <a:pos x="140" y="296"/>
                </a:cxn>
                <a:cxn ang="0">
                  <a:pos x="154" y="304"/>
                </a:cxn>
                <a:cxn ang="0">
                  <a:pos x="156" y="304"/>
                </a:cxn>
                <a:cxn ang="0">
                  <a:pos x="164" y="302"/>
                </a:cxn>
                <a:cxn ang="0">
                  <a:pos x="176" y="292"/>
                </a:cxn>
                <a:cxn ang="0">
                  <a:pos x="178" y="284"/>
                </a:cxn>
                <a:cxn ang="0">
                  <a:pos x="182" y="136"/>
                </a:cxn>
                <a:cxn ang="0">
                  <a:pos x="184" y="134"/>
                </a:cxn>
                <a:cxn ang="0">
                  <a:pos x="184" y="80"/>
                </a:cxn>
                <a:cxn ang="0">
                  <a:pos x="182" y="72"/>
                </a:cxn>
                <a:cxn ang="0">
                  <a:pos x="204" y="154"/>
                </a:cxn>
                <a:cxn ang="0">
                  <a:pos x="206" y="160"/>
                </a:cxn>
                <a:cxn ang="0">
                  <a:pos x="216" y="168"/>
                </a:cxn>
                <a:cxn ang="0">
                  <a:pos x="222" y="168"/>
                </a:cxn>
              </a:cxnLst>
              <a:rect l="0" t="0" r="r" b="b"/>
              <a:pathLst>
                <a:path w="240" h="304">
                  <a:moveTo>
                    <a:pt x="222" y="168"/>
                  </a:moveTo>
                  <a:lnTo>
                    <a:pt x="222" y="168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32" y="166"/>
                  </a:lnTo>
                  <a:lnTo>
                    <a:pt x="236" y="160"/>
                  </a:lnTo>
                  <a:lnTo>
                    <a:pt x="240" y="154"/>
                  </a:lnTo>
                  <a:lnTo>
                    <a:pt x="240" y="146"/>
                  </a:lnTo>
                  <a:lnTo>
                    <a:pt x="240" y="146"/>
                  </a:lnTo>
                  <a:lnTo>
                    <a:pt x="234" y="122"/>
                  </a:lnTo>
                  <a:lnTo>
                    <a:pt x="224" y="84"/>
                  </a:lnTo>
                  <a:lnTo>
                    <a:pt x="218" y="64"/>
                  </a:lnTo>
                  <a:lnTo>
                    <a:pt x="210" y="44"/>
                  </a:lnTo>
                  <a:lnTo>
                    <a:pt x="200" y="28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76" y="10"/>
                  </a:lnTo>
                  <a:lnTo>
                    <a:pt x="160" y="4"/>
                  </a:lnTo>
                  <a:lnTo>
                    <a:pt x="142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02" y="2"/>
                  </a:lnTo>
                  <a:lnTo>
                    <a:pt x="82" y="4"/>
                  </a:lnTo>
                  <a:lnTo>
                    <a:pt x="64" y="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46" y="20"/>
                  </a:lnTo>
                  <a:lnTo>
                    <a:pt x="40" y="26"/>
                  </a:lnTo>
                  <a:lnTo>
                    <a:pt x="30" y="42"/>
                  </a:lnTo>
                  <a:lnTo>
                    <a:pt x="22" y="60"/>
                  </a:lnTo>
                  <a:lnTo>
                    <a:pt x="14" y="80"/>
                  </a:lnTo>
                  <a:lnTo>
                    <a:pt x="4" y="11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4" y="160"/>
                  </a:lnTo>
                  <a:lnTo>
                    <a:pt x="8" y="166"/>
                  </a:lnTo>
                  <a:lnTo>
                    <a:pt x="16" y="168"/>
                  </a:lnTo>
                  <a:lnTo>
                    <a:pt x="16" y="168"/>
                  </a:lnTo>
                  <a:lnTo>
                    <a:pt x="18" y="168"/>
                  </a:lnTo>
                  <a:lnTo>
                    <a:pt x="18" y="168"/>
                  </a:lnTo>
                  <a:lnTo>
                    <a:pt x="24" y="168"/>
                  </a:lnTo>
                  <a:lnTo>
                    <a:pt x="30" y="164"/>
                  </a:lnTo>
                  <a:lnTo>
                    <a:pt x="34" y="158"/>
                  </a:lnTo>
                  <a:lnTo>
                    <a:pt x="36" y="152"/>
                  </a:lnTo>
                  <a:lnTo>
                    <a:pt x="36" y="152"/>
                  </a:lnTo>
                  <a:lnTo>
                    <a:pt x="44" y="108"/>
                  </a:lnTo>
                  <a:lnTo>
                    <a:pt x="50" y="86"/>
                  </a:lnTo>
                  <a:lnTo>
                    <a:pt x="58" y="68"/>
                  </a:lnTo>
                  <a:lnTo>
                    <a:pt x="58" y="68"/>
                  </a:lnTo>
                  <a:lnTo>
                    <a:pt x="56" y="80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58" y="210"/>
                  </a:lnTo>
                  <a:lnTo>
                    <a:pt x="60" y="284"/>
                  </a:lnTo>
                  <a:lnTo>
                    <a:pt x="60" y="284"/>
                  </a:lnTo>
                  <a:lnTo>
                    <a:pt x="62" y="292"/>
                  </a:lnTo>
                  <a:lnTo>
                    <a:pt x="68" y="298"/>
                  </a:lnTo>
                  <a:lnTo>
                    <a:pt x="74" y="302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4" y="304"/>
                  </a:lnTo>
                  <a:lnTo>
                    <a:pt x="84" y="304"/>
                  </a:lnTo>
                  <a:lnTo>
                    <a:pt x="92" y="302"/>
                  </a:lnTo>
                  <a:lnTo>
                    <a:pt x="100" y="296"/>
                  </a:lnTo>
                  <a:lnTo>
                    <a:pt x="104" y="288"/>
                  </a:lnTo>
                  <a:lnTo>
                    <a:pt x="104" y="280"/>
                  </a:lnTo>
                  <a:lnTo>
                    <a:pt x="104" y="280"/>
                  </a:lnTo>
                  <a:lnTo>
                    <a:pt x="102" y="220"/>
                  </a:lnTo>
                  <a:lnTo>
                    <a:pt x="100" y="158"/>
                  </a:lnTo>
                  <a:lnTo>
                    <a:pt x="100" y="158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40" y="158"/>
                  </a:lnTo>
                  <a:lnTo>
                    <a:pt x="140" y="158"/>
                  </a:lnTo>
                  <a:lnTo>
                    <a:pt x="138" y="220"/>
                  </a:lnTo>
                  <a:lnTo>
                    <a:pt x="134" y="280"/>
                  </a:lnTo>
                  <a:lnTo>
                    <a:pt x="134" y="280"/>
                  </a:lnTo>
                  <a:lnTo>
                    <a:pt x="136" y="290"/>
                  </a:lnTo>
                  <a:lnTo>
                    <a:pt x="140" y="296"/>
                  </a:lnTo>
                  <a:lnTo>
                    <a:pt x="146" y="302"/>
                  </a:lnTo>
                  <a:lnTo>
                    <a:pt x="154" y="304"/>
                  </a:lnTo>
                  <a:lnTo>
                    <a:pt x="154" y="304"/>
                  </a:lnTo>
                  <a:lnTo>
                    <a:pt x="156" y="304"/>
                  </a:lnTo>
                  <a:lnTo>
                    <a:pt x="156" y="304"/>
                  </a:lnTo>
                  <a:lnTo>
                    <a:pt x="164" y="302"/>
                  </a:lnTo>
                  <a:lnTo>
                    <a:pt x="172" y="298"/>
                  </a:lnTo>
                  <a:lnTo>
                    <a:pt x="176" y="292"/>
                  </a:lnTo>
                  <a:lnTo>
                    <a:pt x="178" y="284"/>
                  </a:lnTo>
                  <a:lnTo>
                    <a:pt x="178" y="284"/>
                  </a:lnTo>
                  <a:lnTo>
                    <a:pt x="182" y="212"/>
                  </a:lnTo>
                  <a:lnTo>
                    <a:pt x="182" y="136"/>
                  </a:lnTo>
                  <a:lnTo>
                    <a:pt x="182" y="136"/>
                  </a:lnTo>
                  <a:lnTo>
                    <a:pt x="184" y="134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2" y="72"/>
                  </a:lnTo>
                  <a:lnTo>
                    <a:pt x="182" y="72"/>
                  </a:lnTo>
                  <a:lnTo>
                    <a:pt x="194" y="112"/>
                  </a:lnTo>
                  <a:lnTo>
                    <a:pt x="204" y="154"/>
                  </a:lnTo>
                  <a:lnTo>
                    <a:pt x="204" y="154"/>
                  </a:lnTo>
                  <a:lnTo>
                    <a:pt x="206" y="160"/>
                  </a:lnTo>
                  <a:lnTo>
                    <a:pt x="210" y="164"/>
                  </a:lnTo>
                  <a:lnTo>
                    <a:pt x="216" y="168"/>
                  </a:lnTo>
                  <a:lnTo>
                    <a:pt x="222" y="168"/>
                  </a:lnTo>
                  <a:lnTo>
                    <a:pt x="222" y="1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9"/>
            <p:cNvSpPr/>
            <p:nvPr/>
          </p:nvSpPr>
          <p:spPr bwMode="auto">
            <a:xfrm>
              <a:off x="622300" y="1724025"/>
              <a:ext cx="219075" cy="21907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84" y="0"/>
                </a:cxn>
                <a:cxn ang="0">
                  <a:pos x="96" y="4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6" y="30"/>
                </a:cxn>
                <a:cxn ang="0">
                  <a:pos x="134" y="42"/>
                </a:cxn>
                <a:cxn ang="0">
                  <a:pos x="138" y="54"/>
                </a:cxn>
                <a:cxn ang="0">
                  <a:pos x="138" y="68"/>
                </a:cxn>
                <a:cxn ang="0">
                  <a:pos x="138" y="68"/>
                </a:cxn>
                <a:cxn ang="0">
                  <a:pos x="138" y="82"/>
                </a:cxn>
                <a:cxn ang="0">
                  <a:pos x="134" y="96"/>
                </a:cxn>
                <a:cxn ang="0">
                  <a:pos x="126" y="106"/>
                </a:cxn>
                <a:cxn ang="0">
                  <a:pos x="118" y="118"/>
                </a:cxn>
                <a:cxn ang="0">
                  <a:pos x="108" y="126"/>
                </a:cxn>
                <a:cxn ang="0">
                  <a:pos x="96" y="132"/>
                </a:cxn>
                <a:cxn ang="0">
                  <a:pos x="84" y="136"/>
                </a:cxn>
                <a:cxn ang="0">
                  <a:pos x="70" y="138"/>
                </a:cxn>
                <a:cxn ang="0">
                  <a:pos x="70" y="138"/>
                </a:cxn>
                <a:cxn ang="0">
                  <a:pos x="56" y="136"/>
                </a:cxn>
                <a:cxn ang="0">
                  <a:pos x="42" y="132"/>
                </a:cxn>
                <a:cxn ang="0">
                  <a:pos x="32" y="126"/>
                </a:cxn>
                <a:cxn ang="0">
                  <a:pos x="20" y="118"/>
                </a:cxn>
                <a:cxn ang="0">
                  <a:pos x="12" y="106"/>
                </a:cxn>
                <a:cxn ang="0">
                  <a:pos x="6" y="96"/>
                </a:cxn>
                <a:cxn ang="0">
                  <a:pos x="2" y="82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2" y="54"/>
                </a:cxn>
                <a:cxn ang="0">
                  <a:pos x="6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2" y="12"/>
                </a:cxn>
                <a:cxn ang="0">
                  <a:pos x="42" y="4"/>
                </a:cxn>
                <a:cxn ang="0">
                  <a:pos x="56" y="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38" h="138">
                  <a:moveTo>
                    <a:pt x="70" y="0"/>
                  </a:moveTo>
                  <a:lnTo>
                    <a:pt x="70" y="0"/>
                  </a:lnTo>
                  <a:lnTo>
                    <a:pt x="84" y="0"/>
                  </a:lnTo>
                  <a:lnTo>
                    <a:pt x="96" y="4"/>
                  </a:lnTo>
                  <a:lnTo>
                    <a:pt x="108" y="12"/>
                  </a:lnTo>
                  <a:lnTo>
                    <a:pt x="118" y="20"/>
                  </a:lnTo>
                  <a:lnTo>
                    <a:pt x="126" y="30"/>
                  </a:lnTo>
                  <a:lnTo>
                    <a:pt x="134" y="42"/>
                  </a:lnTo>
                  <a:lnTo>
                    <a:pt x="138" y="54"/>
                  </a:lnTo>
                  <a:lnTo>
                    <a:pt x="138" y="68"/>
                  </a:lnTo>
                  <a:lnTo>
                    <a:pt x="138" y="68"/>
                  </a:lnTo>
                  <a:lnTo>
                    <a:pt x="138" y="82"/>
                  </a:lnTo>
                  <a:lnTo>
                    <a:pt x="134" y="96"/>
                  </a:lnTo>
                  <a:lnTo>
                    <a:pt x="126" y="106"/>
                  </a:lnTo>
                  <a:lnTo>
                    <a:pt x="118" y="118"/>
                  </a:lnTo>
                  <a:lnTo>
                    <a:pt x="108" y="126"/>
                  </a:lnTo>
                  <a:lnTo>
                    <a:pt x="96" y="132"/>
                  </a:lnTo>
                  <a:lnTo>
                    <a:pt x="84" y="136"/>
                  </a:lnTo>
                  <a:lnTo>
                    <a:pt x="70" y="138"/>
                  </a:lnTo>
                  <a:lnTo>
                    <a:pt x="70" y="138"/>
                  </a:lnTo>
                  <a:lnTo>
                    <a:pt x="56" y="136"/>
                  </a:lnTo>
                  <a:lnTo>
                    <a:pt x="42" y="132"/>
                  </a:lnTo>
                  <a:lnTo>
                    <a:pt x="32" y="126"/>
                  </a:lnTo>
                  <a:lnTo>
                    <a:pt x="20" y="118"/>
                  </a:lnTo>
                  <a:lnTo>
                    <a:pt x="12" y="106"/>
                  </a:lnTo>
                  <a:lnTo>
                    <a:pt x="6" y="96"/>
                  </a:lnTo>
                  <a:lnTo>
                    <a:pt x="2" y="8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54"/>
                  </a:lnTo>
                  <a:lnTo>
                    <a:pt x="6" y="42"/>
                  </a:lnTo>
                  <a:lnTo>
                    <a:pt x="12" y="30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sp>
        <p:nvSpPr>
          <p:cNvPr id="14" name="矩形 13"/>
          <p:cNvSpPr/>
          <p:nvPr/>
        </p:nvSpPr>
        <p:spPr>
          <a:xfrm>
            <a:off x="492798" y="2625166"/>
            <a:ext cx="3133285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333333"/>
                </a:solidFill>
              </a:rPr>
              <a:t>10</a:t>
            </a:r>
            <a:r>
              <a:rPr lang="zh-CN" altLang="en-US" sz="1000" dirty="0">
                <a:solidFill>
                  <a:srgbClr val="333333"/>
                </a:solidFill>
              </a:rPr>
              <a:t>号字，</a:t>
            </a:r>
            <a:r>
              <a:rPr lang="en-US" altLang="zh-CN" sz="1000" dirty="0">
                <a:solidFill>
                  <a:srgbClr val="333333"/>
                </a:solidFill>
              </a:rPr>
              <a:t>1.3</a:t>
            </a:r>
            <a:r>
              <a:rPr lang="zh-CN" altLang="en-US" sz="1000" dirty="0">
                <a:solidFill>
                  <a:srgbClr val="333333"/>
                </a:solidFill>
              </a:rPr>
              <a:t>倍字间距。</a:t>
            </a:r>
            <a:endParaRPr lang="en-US" altLang="zh-CN" sz="1000" dirty="0">
              <a:solidFill>
                <a:srgbClr val="333333"/>
              </a:solidFill>
            </a:endParaRPr>
          </a:p>
          <a:p>
            <a:pPr marL="171450" lvl="0" indent="-171450">
              <a:lnSpc>
                <a:spcPct val="130000"/>
              </a:lnSpc>
              <a:buFont typeface="Arial" panose="020B0604020202020204"/>
              <a:buChar char="•"/>
            </a:pPr>
            <a:endParaRPr kumimoji="1" lang="en-US" altLang="zh-CN" sz="1000" dirty="0">
              <a:solidFill>
                <a:srgbClr val="333333"/>
              </a:solidFill>
            </a:endParaRPr>
          </a:p>
          <a:p>
            <a:pPr marL="171450" indent="-17145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333333"/>
                </a:solidFill>
              </a:rPr>
              <a:t>10</a:t>
            </a:r>
            <a:r>
              <a:rPr lang="zh-CN" altLang="en-US" sz="1000" dirty="0">
                <a:solidFill>
                  <a:srgbClr val="333333"/>
                </a:solidFill>
              </a:rPr>
              <a:t>号字，</a:t>
            </a:r>
            <a:r>
              <a:rPr lang="en-US" altLang="zh-CN" sz="1000" dirty="0">
                <a:solidFill>
                  <a:srgbClr val="333333"/>
                </a:solidFill>
              </a:rPr>
              <a:t>1.3</a:t>
            </a:r>
            <a:r>
              <a:rPr lang="zh-CN" altLang="en-US" sz="1000" dirty="0">
                <a:solidFill>
                  <a:srgbClr val="333333"/>
                </a:solidFill>
              </a:rPr>
              <a:t>倍字间距。</a:t>
            </a:r>
            <a:endParaRPr kumimoji="1" lang="zh-CN" altLang="en-US" sz="1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20918" y="811319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 rot="353362">
            <a:off x="4661277" y="81534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 rot="854280">
            <a:off x="4840447" y="84659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 rot="1207642">
            <a:off x="4975504" y="885015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 rot="1689293">
            <a:off x="5159752" y="955416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 rot="1976499">
            <a:off x="5277889" y="1031314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 rot="2151988">
            <a:off x="5387794" y="110717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 rot="2439194">
            <a:off x="5494679" y="119823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 rot="2998031">
            <a:off x="5598275" y="1309834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 rot="3285237">
            <a:off x="5679752" y="142419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 rot="3643549">
            <a:off x="5766777" y="157132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rot="3930755">
            <a:off x="5825474" y="169888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 rot="4605071">
            <a:off x="5878674" y="186194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 rot="4958433">
            <a:off x="5906925" y="199948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 rot="21114211" flipH="1">
            <a:off x="4332651" y="82465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 rot="20760849" flipH="1">
            <a:off x="4194258" y="848409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 rot="20259931" flipH="1">
            <a:off x="4021276" y="90798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 rot="19906569" flipH="1">
            <a:off x="3892975" y="96504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 rot="19424918" flipH="1">
            <a:off x="3734099" y="1057291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/>
        </p:nvSpPr>
        <p:spPr>
          <a:xfrm rot="19137712" flipH="1">
            <a:off x="3627830" y="1149071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 rot="18962223" flipH="1">
            <a:off x="3522893" y="123965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/>
        </p:nvSpPr>
        <p:spPr>
          <a:xfrm rot="18675017" flipH="1">
            <a:off x="3429900" y="134486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 rot="18116180" flipH="1">
            <a:off x="3339649" y="1463128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 rot="17828974" flipH="1">
            <a:off x="3275090" y="158782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 rot="17470662" flipH="1">
            <a:off x="3216250" y="172074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 rot="17183456" flipH="1">
            <a:off x="3176103" y="1855296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 rot="16509140" flipH="1">
            <a:off x="3146398" y="198922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矩形 28"/>
          <p:cNvSpPr/>
          <p:nvPr/>
        </p:nvSpPr>
        <p:spPr>
          <a:xfrm rot="16155778" flipH="1">
            <a:off x="3137801" y="2129376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/>
          <p:cNvSpPr/>
          <p:nvPr/>
        </p:nvSpPr>
        <p:spPr>
          <a:xfrm rot="20965998" flipV="1">
            <a:off x="4776882" y="358876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 rot="20612636" flipV="1">
            <a:off x="4914123" y="355906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 rot="20111718" flipV="1">
            <a:off x="5084524" y="3495490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/>
          <p:cNvSpPr/>
          <p:nvPr/>
        </p:nvSpPr>
        <p:spPr>
          <a:xfrm rot="19758356" flipV="1">
            <a:off x="5210245" y="343295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/>
          <p:cNvSpPr/>
          <p:nvPr/>
        </p:nvSpPr>
        <p:spPr>
          <a:xfrm rot="19276705" flipV="1">
            <a:off x="5378459" y="332995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 rot="18989499" flipV="1">
            <a:off x="5480674" y="323368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 rot="18814010" flipV="1">
            <a:off x="5574804" y="3138956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/>
          <p:cNvSpPr/>
          <p:nvPr/>
        </p:nvSpPr>
        <p:spPr>
          <a:xfrm rot="18526804" flipV="1">
            <a:off x="5663177" y="302983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矩形 37"/>
          <p:cNvSpPr/>
          <p:nvPr/>
        </p:nvSpPr>
        <p:spPr>
          <a:xfrm rot="17967967" flipV="1">
            <a:off x="5744551" y="2901134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矩形 38"/>
          <p:cNvSpPr/>
          <p:nvPr/>
        </p:nvSpPr>
        <p:spPr>
          <a:xfrm rot="17680761" flipV="1">
            <a:off x="5803676" y="277377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/>
          <p:cNvSpPr/>
          <p:nvPr/>
        </p:nvSpPr>
        <p:spPr>
          <a:xfrm rot="17322449" flipV="1">
            <a:off x="5862244" y="261318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/>
          <p:cNvSpPr/>
          <p:nvPr/>
        </p:nvSpPr>
        <p:spPr>
          <a:xfrm rot="17035243" flipV="1">
            <a:off x="5896555" y="247702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矩形 41"/>
          <p:cNvSpPr/>
          <p:nvPr/>
        </p:nvSpPr>
        <p:spPr>
          <a:xfrm rot="16360927" flipV="1">
            <a:off x="5918950" y="230697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矩形 42"/>
          <p:cNvSpPr/>
          <p:nvPr/>
        </p:nvSpPr>
        <p:spPr>
          <a:xfrm rot="16007565" flipV="1">
            <a:off x="5921499" y="2166576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 rot="21451787" flipH="1" flipV="1">
            <a:off x="4589363" y="361017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 rot="205149" flipH="1" flipV="1">
            <a:off x="4448960" y="361220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矩形 45"/>
          <p:cNvSpPr/>
          <p:nvPr/>
        </p:nvSpPr>
        <p:spPr>
          <a:xfrm rot="706067" flipH="1" flipV="1">
            <a:off x="4267986" y="358535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矩形 46"/>
          <p:cNvSpPr/>
          <p:nvPr/>
        </p:nvSpPr>
        <p:spPr>
          <a:xfrm rot="1059429" flipH="1" flipV="1">
            <a:off x="4131397" y="3552791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矩形 47"/>
          <p:cNvSpPr/>
          <p:nvPr/>
        </p:nvSpPr>
        <p:spPr>
          <a:xfrm rot="1541080" flipH="1" flipV="1">
            <a:off x="3958300" y="349124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 rot="1828286" flipH="1" flipV="1">
            <a:off x="3837001" y="3420511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 rot="2003775" flipH="1" flipV="1">
            <a:off x="3717234" y="3350708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 rot="2290981" flipH="1" flipV="1">
            <a:off x="3606525" y="3264336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/>
          <p:cNvSpPr/>
          <p:nvPr/>
        </p:nvSpPr>
        <p:spPr>
          <a:xfrm rot="2849818" flipH="1" flipV="1">
            <a:off x="3496116" y="3164626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/>
          <p:cNvSpPr/>
          <p:nvPr/>
        </p:nvSpPr>
        <p:spPr>
          <a:xfrm rot="3137024" flipH="1" flipV="1">
            <a:off x="3409785" y="305388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/>
          <p:cNvSpPr/>
          <p:nvPr/>
        </p:nvSpPr>
        <p:spPr>
          <a:xfrm rot="3495336" flipH="1" flipV="1">
            <a:off x="3313154" y="291126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矩形 54"/>
          <p:cNvSpPr/>
          <p:nvPr/>
        </p:nvSpPr>
        <p:spPr>
          <a:xfrm rot="3782542" flipH="1" flipV="1">
            <a:off x="3249013" y="278635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矩形 55"/>
          <p:cNvSpPr/>
          <p:nvPr/>
        </p:nvSpPr>
        <p:spPr>
          <a:xfrm rot="4456858" flipH="1" flipV="1">
            <a:off x="3203834" y="265074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矩形 56"/>
          <p:cNvSpPr/>
          <p:nvPr/>
        </p:nvSpPr>
        <p:spPr>
          <a:xfrm rot="4810220" flipH="1" flipV="1">
            <a:off x="3169681" y="251454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矩形 57"/>
          <p:cNvSpPr/>
          <p:nvPr/>
        </p:nvSpPr>
        <p:spPr>
          <a:xfrm rot="4827269" flipH="1" flipV="1">
            <a:off x="3144790" y="2393595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矩形 58"/>
          <p:cNvSpPr/>
          <p:nvPr/>
        </p:nvSpPr>
        <p:spPr>
          <a:xfrm rot="5180631" flipH="1" flipV="1">
            <a:off x="3125483" y="225451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961748" y="1188222"/>
            <a:ext cx="1261997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kumimoji="1" lang="en-US" altLang="zh-CN" sz="15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kumimoji="1" lang="zh-CN" altLang="en-US" sz="150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700012" y="4154467"/>
            <a:ext cx="1763205" cy="45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000" b="1" dirty="0">
                <a:solidFill>
                  <a:srgbClr val="333333"/>
                </a:solidFill>
              </a:rPr>
              <a:t>文字文字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线连接符 1"/>
          <p:cNvCxnSpPr/>
          <p:nvPr/>
        </p:nvCxnSpPr>
        <p:spPr>
          <a:xfrm flipV="1">
            <a:off x="6730582" y="0"/>
            <a:ext cx="0" cy="280960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直线连接符 2"/>
          <p:cNvCxnSpPr/>
          <p:nvPr/>
        </p:nvCxnSpPr>
        <p:spPr>
          <a:xfrm flipV="1">
            <a:off x="7926746" y="15939"/>
            <a:ext cx="0" cy="1307661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线连接符 3"/>
          <p:cNvCxnSpPr/>
          <p:nvPr/>
        </p:nvCxnSpPr>
        <p:spPr>
          <a:xfrm flipV="1">
            <a:off x="5696580" y="0"/>
            <a:ext cx="0" cy="1307661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92689" y="1102179"/>
            <a:ext cx="3484428" cy="4041320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Freeform 13"/>
          <p:cNvSpPr>
            <a:spLocks noEditPoints="1"/>
          </p:cNvSpPr>
          <p:nvPr/>
        </p:nvSpPr>
        <p:spPr bwMode="auto">
          <a:xfrm>
            <a:off x="526820" y="262425"/>
            <a:ext cx="3849706" cy="7470500"/>
          </a:xfrm>
          <a:custGeom>
            <a:avLst/>
            <a:gdLst>
              <a:gd name="T0" fmla="*/ 108 w 664"/>
              <a:gd name="T1" fmla="*/ 0 h 1362"/>
              <a:gd name="T2" fmla="*/ 86 w 664"/>
              <a:gd name="T3" fmla="*/ 2 h 1362"/>
              <a:gd name="T4" fmla="*/ 46 w 664"/>
              <a:gd name="T5" fmla="*/ 18 h 1362"/>
              <a:gd name="T6" fmla="*/ 18 w 664"/>
              <a:gd name="T7" fmla="*/ 46 h 1362"/>
              <a:gd name="T8" fmla="*/ 2 w 664"/>
              <a:gd name="T9" fmla="*/ 86 h 1362"/>
              <a:gd name="T10" fmla="*/ 0 w 664"/>
              <a:gd name="T11" fmla="*/ 1254 h 1362"/>
              <a:gd name="T12" fmla="*/ 2 w 664"/>
              <a:gd name="T13" fmla="*/ 1276 h 1362"/>
              <a:gd name="T14" fmla="*/ 18 w 664"/>
              <a:gd name="T15" fmla="*/ 1314 h 1362"/>
              <a:gd name="T16" fmla="*/ 46 w 664"/>
              <a:gd name="T17" fmla="*/ 1344 h 1362"/>
              <a:gd name="T18" fmla="*/ 86 w 664"/>
              <a:gd name="T19" fmla="*/ 1360 h 1362"/>
              <a:gd name="T20" fmla="*/ 556 w 664"/>
              <a:gd name="T21" fmla="*/ 1362 h 1362"/>
              <a:gd name="T22" fmla="*/ 578 w 664"/>
              <a:gd name="T23" fmla="*/ 1360 h 1362"/>
              <a:gd name="T24" fmla="*/ 616 w 664"/>
              <a:gd name="T25" fmla="*/ 1344 h 1362"/>
              <a:gd name="T26" fmla="*/ 646 w 664"/>
              <a:gd name="T27" fmla="*/ 1314 h 1362"/>
              <a:gd name="T28" fmla="*/ 662 w 664"/>
              <a:gd name="T29" fmla="*/ 1276 h 1362"/>
              <a:gd name="T30" fmla="*/ 664 w 664"/>
              <a:gd name="T31" fmla="*/ 108 h 1362"/>
              <a:gd name="T32" fmla="*/ 662 w 664"/>
              <a:gd name="T33" fmla="*/ 86 h 1362"/>
              <a:gd name="T34" fmla="*/ 646 w 664"/>
              <a:gd name="T35" fmla="*/ 46 h 1362"/>
              <a:gd name="T36" fmla="*/ 616 w 664"/>
              <a:gd name="T37" fmla="*/ 18 h 1362"/>
              <a:gd name="T38" fmla="*/ 578 w 664"/>
              <a:gd name="T39" fmla="*/ 2 h 1362"/>
              <a:gd name="T40" fmla="*/ 556 w 664"/>
              <a:gd name="T41" fmla="*/ 0 h 1362"/>
              <a:gd name="T42" fmla="*/ 380 w 664"/>
              <a:gd name="T43" fmla="*/ 76 h 1362"/>
              <a:gd name="T44" fmla="*/ 384 w 664"/>
              <a:gd name="T45" fmla="*/ 78 h 1362"/>
              <a:gd name="T46" fmla="*/ 386 w 664"/>
              <a:gd name="T47" fmla="*/ 82 h 1362"/>
              <a:gd name="T48" fmla="*/ 380 w 664"/>
              <a:gd name="T49" fmla="*/ 88 h 1362"/>
              <a:gd name="T50" fmla="*/ 282 w 664"/>
              <a:gd name="T51" fmla="*/ 88 h 1362"/>
              <a:gd name="T52" fmla="*/ 278 w 664"/>
              <a:gd name="T53" fmla="*/ 82 h 1362"/>
              <a:gd name="T54" fmla="*/ 278 w 664"/>
              <a:gd name="T55" fmla="*/ 78 h 1362"/>
              <a:gd name="T56" fmla="*/ 282 w 664"/>
              <a:gd name="T57" fmla="*/ 76 h 1362"/>
              <a:gd name="T58" fmla="*/ 224 w 664"/>
              <a:gd name="T59" fmla="*/ 70 h 1362"/>
              <a:gd name="T60" fmla="*/ 234 w 664"/>
              <a:gd name="T61" fmla="*/ 74 h 1362"/>
              <a:gd name="T62" fmla="*/ 236 w 664"/>
              <a:gd name="T63" fmla="*/ 82 h 1362"/>
              <a:gd name="T64" fmla="*/ 236 w 664"/>
              <a:gd name="T65" fmla="*/ 88 h 1362"/>
              <a:gd name="T66" fmla="*/ 230 w 664"/>
              <a:gd name="T67" fmla="*/ 94 h 1362"/>
              <a:gd name="T68" fmla="*/ 224 w 664"/>
              <a:gd name="T69" fmla="*/ 94 h 1362"/>
              <a:gd name="T70" fmla="*/ 216 w 664"/>
              <a:gd name="T71" fmla="*/ 92 h 1362"/>
              <a:gd name="T72" fmla="*/ 212 w 664"/>
              <a:gd name="T73" fmla="*/ 82 h 1362"/>
              <a:gd name="T74" fmla="*/ 212 w 664"/>
              <a:gd name="T75" fmla="*/ 78 h 1362"/>
              <a:gd name="T76" fmla="*/ 220 w 664"/>
              <a:gd name="T77" fmla="*/ 70 h 1362"/>
              <a:gd name="T78" fmla="*/ 224 w 664"/>
              <a:gd name="T79" fmla="*/ 70 h 1362"/>
              <a:gd name="T80" fmla="*/ 332 w 664"/>
              <a:gd name="T81" fmla="*/ 1318 h 1362"/>
              <a:gd name="T82" fmla="*/ 310 w 664"/>
              <a:gd name="T83" fmla="*/ 1314 h 1362"/>
              <a:gd name="T84" fmla="*/ 294 w 664"/>
              <a:gd name="T85" fmla="*/ 1302 h 1362"/>
              <a:gd name="T86" fmla="*/ 282 w 664"/>
              <a:gd name="T87" fmla="*/ 1284 h 1362"/>
              <a:gd name="T88" fmla="*/ 278 w 664"/>
              <a:gd name="T89" fmla="*/ 1264 h 1362"/>
              <a:gd name="T90" fmla="*/ 278 w 664"/>
              <a:gd name="T91" fmla="*/ 1252 h 1362"/>
              <a:gd name="T92" fmla="*/ 286 w 664"/>
              <a:gd name="T93" fmla="*/ 1232 h 1362"/>
              <a:gd name="T94" fmla="*/ 302 w 664"/>
              <a:gd name="T95" fmla="*/ 1218 h 1362"/>
              <a:gd name="T96" fmla="*/ 320 w 664"/>
              <a:gd name="T97" fmla="*/ 1210 h 1362"/>
              <a:gd name="T98" fmla="*/ 332 w 664"/>
              <a:gd name="T99" fmla="*/ 1208 h 1362"/>
              <a:gd name="T100" fmla="*/ 352 w 664"/>
              <a:gd name="T101" fmla="*/ 1214 h 1362"/>
              <a:gd name="T102" fmla="*/ 370 w 664"/>
              <a:gd name="T103" fmla="*/ 1224 h 1362"/>
              <a:gd name="T104" fmla="*/ 382 w 664"/>
              <a:gd name="T105" fmla="*/ 1242 h 1362"/>
              <a:gd name="T106" fmla="*/ 386 w 664"/>
              <a:gd name="T107" fmla="*/ 1264 h 1362"/>
              <a:gd name="T108" fmla="*/ 386 w 664"/>
              <a:gd name="T109" fmla="*/ 1274 h 1362"/>
              <a:gd name="T110" fmla="*/ 376 w 664"/>
              <a:gd name="T111" fmla="*/ 1294 h 1362"/>
              <a:gd name="T112" fmla="*/ 362 w 664"/>
              <a:gd name="T113" fmla="*/ 1308 h 1362"/>
              <a:gd name="T114" fmla="*/ 342 w 664"/>
              <a:gd name="T115" fmla="*/ 1316 h 1362"/>
              <a:gd name="T116" fmla="*/ 332 w 664"/>
              <a:gd name="T117" fmla="*/ 1318 h 1362"/>
              <a:gd name="T118" fmla="*/ 44 w 664"/>
              <a:gd name="T119" fmla="*/ 1186 h 1362"/>
              <a:gd name="T120" fmla="*/ 620 w 664"/>
              <a:gd name="T121" fmla="*/ 166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4" h="1362">
                <a:moveTo>
                  <a:pt x="556" y="0"/>
                </a:moveTo>
                <a:lnTo>
                  <a:pt x="108" y="0"/>
                </a:lnTo>
                <a:lnTo>
                  <a:pt x="108" y="0"/>
                </a:lnTo>
                <a:lnTo>
                  <a:pt x="86" y="2"/>
                </a:lnTo>
                <a:lnTo>
                  <a:pt x="66" y="8"/>
                </a:lnTo>
                <a:lnTo>
                  <a:pt x="46" y="18"/>
                </a:lnTo>
                <a:lnTo>
                  <a:pt x="30" y="30"/>
                </a:lnTo>
                <a:lnTo>
                  <a:pt x="18" y="46"/>
                </a:lnTo>
                <a:lnTo>
                  <a:pt x="8" y="66"/>
                </a:lnTo>
                <a:lnTo>
                  <a:pt x="2" y="86"/>
                </a:lnTo>
                <a:lnTo>
                  <a:pt x="0" y="108"/>
                </a:lnTo>
                <a:lnTo>
                  <a:pt x="0" y="1254"/>
                </a:lnTo>
                <a:lnTo>
                  <a:pt x="0" y="1254"/>
                </a:lnTo>
                <a:lnTo>
                  <a:pt x="2" y="1276"/>
                </a:lnTo>
                <a:lnTo>
                  <a:pt x="8" y="1296"/>
                </a:lnTo>
                <a:lnTo>
                  <a:pt x="18" y="1314"/>
                </a:lnTo>
                <a:lnTo>
                  <a:pt x="30" y="1330"/>
                </a:lnTo>
                <a:lnTo>
                  <a:pt x="46" y="1344"/>
                </a:lnTo>
                <a:lnTo>
                  <a:pt x="66" y="1354"/>
                </a:lnTo>
                <a:lnTo>
                  <a:pt x="86" y="1360"/>
                </a:lnTo>
                <a:lnTo>
                  <a:pt x="108" y="1362"/>
                </a:lnTo>
                <a:lnTo>
                  <a:pt x="556" y="1362"/>
                </a:lnTo>
                <a:lnTo>
                  <a:pt x="556" y="1362"/>
                </a:lnTo>
                <a:lnTo>
                  <a:pt x="578" y="1360"/>
                </a:lnTo>
                <a:lnTo>
                  <a:pt x="598" y="1354"/>
                </a:lnTo>
                <a:lnTo>
                  <a:pt x="616" y="1344"/>
                </a:lnTo>
                <a:lnTo>
                  <a:pt x="632" y="1330"/>
                </a:lnTo>
                <a:lnTo>
                  <a:pt x="646" y="1314"/>
                </a:lnTo>
                <a:lnTo>
                  <a:pt x="656" y="1296"/>
                </a:lnTo>
                <a:lnTo>
                  <a:pt x="662" y="1276"/>
                </a:lnTo>
                <a:lnTo>
                  <a:pt x="664" y="1254"/>
                </a:lnTo>
                <a:lnTo>
                  <a:pt x="664" y="108"/>
                </a:lnTo>
                <a:lnTo>
                  <a:pt x="664" y="108"/>
                </a:lnTo>
                <a:lnTo>
                  <a:pt x="662" y="86"/>
                </a:lnTo>
                <a:lnTo>
                  <a:pt x="656" y="66"/>
                </a:lnTo>
                <a:lnTo>
                  <a:pt x="646" y="46"/>
                </a:lnTo>
                <a:lnTo>
                  <a:pt x="632" y="30"/>
                </a:lnTo>
                <a:lnTo>
                  <a:pt x="616" y="18"/>
                </a:lnTo>
                <a:lnTo>
                  <a:pt x="598" y="8"/>
                </a:lnTo>
                <a:lnTo>
                  <a:pt x="578" y="2"/>
                </a:lnTo>
                <a:lnTo>
                  <a:pt x="556" y="0"/>
                </a:lnTo>
                <a:lnTo>
                  <a:pt x="556" y="0"/>
                </a:lnTo>
                <a:close/>
                <a:moveTo>
                  <a:pt x="282" y="76"/>
                </a:moveTo>
                <a:lnTo>
                  <a:pt x="380" y="76"/>
                </a:lnTo>
                <a:lnTo>
                  <a:pt x="380" y="76"/>
                </a:lnTo>
                <a:lnTo>
                  <a:pt x="384" y="78"/>
                </a:lnTo>
                <a:lnTo>
                  <a:pt x="386" y="82"/>
                </a:lnTo>
                <a:lnTo>
                  <a:pt x="386" y="82"/>
                </a:lnTo>
                <a:lnTo>
                  <a:pt x="384" y="86"/>
                </a:lnTo>
                <a:lnTo>
                  <a:pt x="380" y="88"/>
                </a:lnTo>
                <a:lnTo>
                  <a:pt x="282" y="88"/>
                </a:lnTo>
                <a:lnTo>
                  <a:pt x="282" y="88"/>
                </a:lnTo>
                <a:lnTo>
                  <a:pt x="278" y="86"/>
                </a:lnTo>
                <a:lnTo>
                  <a:pt x="278" y="82"/>
                </a:lnTo>
                <a:lnTo>
                  <a:pt x="278" y="82"/>
                </a:lnTo>
                <a:lnTo>
                  <a:pt x="278" y="78"/>
                </a:lnTo>
                <a:lnTo>
                  <a:pt x="282" y="76"/>
                </a:lnTo>
                <a:lnTo>
                  <a:pt x="282" y="76"/>
                </a:lnTo>
                <a:close/>
                <a:moveTo>
                  <a:pt x="224" y="70"/>
                </a:moveTo>
                <a:lnTo>
                  <a:pt x="224" y="70"/>
                </a:lnTo>
                <a:lnTo>
                  <a:pt x="230" y="70"/>
                </a:lnTo>
                <a:lnTo>
                  <a:pt x="234" y="74"/>
                </a:lnTo>
                <a:lnTo>
                  <a:pt x="236" y="78"/>
                </a:lnTo>
                <a:lnTo>
                  <a:pt x="236" y="82"/>
                </a:lnTo>
                <a:lnTo>
                  <a:pt x="236" y="82"/>
                </a:lnTo>
                <a:lnTo>
                  <a:pt x="236" y="88"/>
                </a:lnTo>
                <a:lnTo>
                  <a:pt x="234" y="92"/>
                </a:lnTo>
                <a:lnTo>
                  <a:pt x="230" y="94"/>
                </a:lnTo>
                <a:lnTo>
                  <a:pt x="224" y="94"/>
                </a:lnTo>
                <a:lnTo>
                  <a:pt x="224" y="94"/>
                </a:lnTo>
                <a:lnTo>
                  <a:pt x="220" y="94"/>
                </a:lnTo>
                <a:lnTo>
                  <a:pt x="216" y="92"/>
                </a:lnTo>
                <a:lnTo>
                  <a:pt x="212" y="88"/>
                </a:lnTo>
                <a:lnTo>
                  <a:pt x="212" y="82"/>
                </a:lnTo>
                <a:lnTo>
                  <a:pt x="212" y="82"/>
                </a:lnTo>
                <a:lnTo>
                  <a:pt x="212" y="78"/>
                </a:lnTo>
                <a:lnTo>
                  <a:pt x="216" y="74"/>
                </a:lnTo>
                <a:lnTo>
                  <a:pt x="220" y="70"/>
                </a:lnTo>
                <a:lnTo>
                  <a:pt x="224" y="70"/>
                </a:lnTo>
                <a:lnTo>
                  <a:pt x="224" y="70"/>
                </a:lnTo>
                <a:close/>
                <a:moveTo>
                  <a:pt x="332" y="1318"/>
                </a:moveTo>
                <a:lnTo>
                  <a:pt x="332" y="1318"/>
                </a:lnTo>
                <a:lnTo>
                  <a:pt x="320" y="1316"/>
                </a:lnTo>
                <a:lnTo>
                  <a:pt x="310" y="1314"/>
                </a:lnTo>
                <a:lnTo>
                  <a:pt x="302" y="1308"/>
                </a:lnTo>
                <a:lnTo>
                  <a:pt x="294" y="1302"/>
                </a:lnTo>
                <a:lnTo>
                  <a:pt x="286" y="1294"/>
                </a:lnTo>
                <a:lnTo>
                  <a:pt x="282" y="1284"/>
                </a:lnTo>
                <a:lnTo>
                  <a:pt x="278" y="1274"/>
                </a:lnTo>
                <a:lnTo>
                  <a:pt x="278" y="1264"/>
                </a:lnTo>
                <a:lnTo>
                  <a:pt x="278" y="1264"/>
                </a:lnTo>
                <a:lnTo>
                  <a:pt x="278" y="1252"/>
                </a:lnTo>
                <a:lnTo>
                  <a:pt x="282" y="1242"/>
                </a:lnTo>
                <a:lnTo>
                  <a:pt x="286" y="1232"/>
                </a:lnTo>
                <a:lnTo>
                  <a:pt x="294" y="1224"/>
                </a:lnTo>
                <a:lnTo>
                  <a:pt x="302" y="1218"/>
                </a:lnTo>
                <a:lnTo>
                  <a:pt x="310" y="1214"/>
                </a:lnTo>
                <a:lnTo>
                  <a:pt x="320" y="1210"/>
                </a:lnTo>
                <a:lnTo>
                  <a:pt x="332" y="1208"/>
                </a:lnTo>
                <a:lnTo>
                  <a:pt x="332" y="1208"/>
                </a:lnTo>
                <a:lnTo>
                  <a:pt x="342" y="1210"/>
                </a:lnTo>
                <a:lnTo>
                  <a:pt x="352" y="1214"/>
                </a:lnTo>
                <a:lnTo>
                  <a:pt x="362" y="1218"/>
                </a:lnTo>
                <a:lnTo>
                  <a:pt x="370" y="1224"/>
                </a:lnTo>
                <a:lnTo>
                  <a:pt x="376" y="1232"/>
                </a:lnTo>
                <a:lnTo>
                  <a:pt x="382" y="1242"/>
                </a:lnTo>
                <a:lnTo>
                  <a:pt x="386" y="1252"/>
                </a:lnTo>
                <a:lnTo>
                  <a:pt x="386" y="1264"/>
                </a:lnTo>
                <a:lnTo>
                  <a:pt x="386" y="1264"/>
                </a:lnTo>
                <a:lnTo>
                  <a:pt x="386" y="1274"/>
                </a:lnTo>
                <a:lnTo>
                  <a:pt x="382" y="1284"/>
                </a:lnTo>
                <a:lnTo>
                  <a:pt x="376" y="1294"/>
                </a:lnTo>
                <a:lnTo>
                  <a:pt x="370" y="1302"/>
                </a:lnTo>
                <a:lnTo>
                  <a:pt x="362" y="1308"/>
                </a:lnTo>
                <a:lnTo>
                  <a:pt x="352" y="1314"/>
                </a:lnTo>
                <a:lnTo>
                  <a:pt x="342" y="1316"/>
                </a:lnTo>
                <a:lnTo>
                  <a:pt x="332" y="1318"/>
                </a:lnTo>
                <a:lnTo>
                  <a:pt x="332" y="1318"/>
                </a:lnTo>
                <a:close/>
                <a:moveTo>
                  <a:pt x="620" y="1186"/>
                </a:moveTo>
                <a:lnTo>
                  <a:pt x="44" y="1186"/>
                </a:lnTo>
                <a:lnTo>
                  <a:pt x="44" y="166"/>
                </a:lnTo>
                <a:lnTo>
                  <a:pt x="620" y="166"/>
                </a:lnTo>
                <a:lnTo>
                  <a:pt x="620" y="1186"/>
                </a:lnTo>
                <a:close/>
              </a:path>
            </a:pathLst>
          </a:custGeom>
          <a:solidFill>
            <a:srgbClr val="2D2D2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7" name="图表 6"/>
          <p:cNvGraphicFramePr/>
          <p:nvPr/>
        </p:nvGraphicFramePr>
        <p:xfrm>
          <a:off x="0" y="1307661"/>
          <a:ext cx="4943270" cy="331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矩形 7"/>
          <p:cNvSpPr/>
          <p:nvPr/>
        </p:nvSpPr>
        <p:spPr>
          <a:xfrm>
            <a:off x="2745967" y="3083176"/>
            <a:ext cx="102183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7270" y="3653786"/>
            <a:ext cx="2390531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000" dirty="0">
                <a:solidFill>
                  <a:srgbClr val="FFFFFF"/>
                </a:solidFill>
              </a:rPr>
              <a:t>Excel</a:t>
            </a:r>
            <a:r>
              <a:rPr lang="zh-CN" altLang="en-US" sz="1000" dirty="0">
                <a:solidFill>
                  <a:srgbClr val="FFFFFF"/>
                </a:solidFill>
              </a:rPr>
              <a:t>中对图表的数据信息进行编辑。</a:t>
            </a:r>
            <a:endParaRPr lang="en-US" altLang="zh-CN" sz="1000" dirty="0">
              <a:solidFill>
                <a:srgbClr val="FFFFFF"/>
              </a:solidFill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4607423" y="910870"/>
          <a:ext cx="2078061" cy="189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5738560" y="2370111"/>
          <a:ext cx="1893847" cy="189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6958064" y="38429"/>
          <a:ext cx="1863128" cy="189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4785841" y="2547997"/>
            <a:ext cx="86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333333"/>
                </a:solidFill>
              </a:rPr>
              <a:t>40%</a:t>
            </a:r>
            <a:endParaRPr kumimoji="1" lang="zh-CN" altLang="en-US" sz="2800" dirty="0">
              <a:solidFill>
                <a:srgbClr val="333333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85841" y="2972568"/>
            <a:ext cx="1119878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333333"/>
                </a:solidFill>
              </a:rPr>
              <a:t>点击此处添加文本信息。双击图标可以对图表图形及文字的颜色、边框等进行选择。</a:t>
            </a:r>
            <a:endParaRPr lang="en-US" altLang="zh-CN" sz="1000" dirty="0">
              <a:solidFill>
                <a:srgbClr val="333333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15599" y="3369206"/>
            <a:ext cx="86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333333"/>
                </a:solidFill>
              </a:rPr>
              <a:t>40%</a:t>
            </a:r>
            <a:endParaRPr kumimoji="1" lang="zh-CN" altLang="en-US" sz="2800" dirty="0">
              <a:solidFill>
                <a:srgbClr val="333333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315599" y="3793777"/>
            <a:ext cx="1119878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333333"/>
                </a:solidFill>
              </a:rPr>
              <a:t>点击此处添加文本信息。双击图标可以对图表图形及文字的颜色、边框等进行选择。</a:t>
            </a:r>
            <a:endParaRPr lang="en-US" altLang="zh-CN" sz="1000" dirty="0">
              <a:solidFill>
                <a:srgbClr val="333333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926746" y="1536593"/>
            <a:ext cx="86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333333"/>
                </a:solidFill>
              </a:rPr>
              <a:t>40%</a:t>
            </a:r>
            <a:endParaRPr kumimoji="1" lang="zh-CN" altLang="en-US" sz="2800" dirty="0">
              <a:solidFill>
                <a:srgbClr val="333333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926746" y="1961164"/>
            <a:ext cx="1119878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333333"/>
                </a:solidFill>
              </a:rPr>
              <a:t>点击此处添加文本信息。双击图标可以对图表图形及文字的颜色、边框等进行选择。</a:t>
            </a:r>
            <a:endParaRPr lang="en-US" altLang="zh-CN" sz="1000" dirty="0">
              <a:solidFill>
                <a:srgbClr val="333333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62726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20918" y="811319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 rot="353362">
            <a:off x="4661277" y="81534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 rot="854280">
            <a:off x="4840447" y="84659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 rot="1207642">
            <a:off x="4975504" y="885015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 rot="1689293">
            <a:off x="5159752" y="95541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 rot="1976499">
            <a:off x="5277889" y="103131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 rot="2151988">
            <a:off x="5387794" y="110717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 rot="2439194">
            <a:off x="5494679" y="119823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 rot="2998031">
            <a:off x="5598275" y="130983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 rot="3285237">
            <a:off x="5679752" y="142419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 rot="3643549">
            <a:off x="5766777" y="157132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rot="3930755">
            <a:off x="5825474" y="169888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 rot="4605071">
            <a:off x="5878674" y="186194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 rot="4958433">
            <a:off x="5906925" y="199948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 rot="21114211" flipH="1">
            <a:off x="4332651" y="82465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 rot="20760849" flipH="1">
            <a:off x="4194258" y="848409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 rot="20259931" flipH="1">
            <a:off x="4021276" y="90798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 rot="19906569" flipH="1">
            <a:off x="3892975" y="96504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 rot="19424918" flipH="1">
            <a:off x="3734099" y="1057291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/>
        </p:nvSpPr>
        <p:spPr>
          <a:xfrm rot="19137712" flipH="1">
            <a:off x="3627830" y="1149071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 rot="18962223" flipH="1">
            <a:off x="3522893" y="123965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/>
        </p:nvSpPr>
        <p:spPr>
          <a:xfrm rot="18675017" flipH="1">
            <a:off x="3429900" y="134486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 rot="18116180" flipH="1">
            <a:off x="3339649" y="1463128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 rot="17828974" flipH="1">
            <a:off x="3275090" y="158782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 rot="17470662" flipH="1">
            <a:off x="3216250" y="172074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 rot="17183456" flipH="1">
            <a:off x="3176103" y="185529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 rot="16509140" flipH="1">
            <a:off x="3146398" y="198922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矩形 28"/>
          <p:cNvSpPr/>
          <p:nvPr/>
        </p:nvSpPr>
        <p:spPr>
          <a:xfrm rot="16155778" flipH="1">
            <a:off x="3137801" y="212937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/>
          <p:cNvSpPr/>
          <p:nvPr/>
        </p:nvSpPr>
        <p:spPr>
          <a:xfrm rot="20965998" flipV="1">
            <a:off x="4776882" y="358876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 rot="20612636" flipV="1">
            <a:off x="4914123" y="355906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 rot="20111718" flipV="1">
            <a:off x="5084524" y="349549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/>
          <p:cNvSpPr/>
          <p:nvPr/>
        </p:nvSpPr>
        <p:spPr>
          <a:xfrm rot="19758356" flipV="1">
            <a:off x="5210245" y="343295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/>
          <p:cNvSpPr/>
          <p:nvPr/>
        </p:nvSpPr>
        <p:spPr>
          <a:xfrm rot="19276705" flipV="1">
            <a:off x="5378459" y="332995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 rot="18989499" flipV="1">
            <a:off x="5480674" y="323368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 rot="18814010" flipV="1">
            <a:off x="5574804" y="313895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/>
          <p:cNvSpPr/>
          <p:nvPr/>
        </p:nvSpPr>
        <p:spPr>
          <a:xfrm rot="18526804" flipV="1">
            <a:off x="5663177" y="302983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矩形 37"/>
          <p:cNvSpPr/>
          <p:nvPr/>
        </p:nvSpPr>
        <p:spPr>
          <a:xfrm rot="17967967" flipV="1">
            <a:off x="5744551" y="2901134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矩形 38"/>
          <p:cNvSpPr/>
          <p:nvPr/>
        </p:nvSpPr>
        <p:spPr>
          <a:xfrm rot="17680761" flipV="1">
            <a:off x="5803676" y="2773772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/>
          <p:cNvSpPr/>
          <p:nvPr/>
        </p:nvSpPr>
        <p:spPr>
          <a:xfrm rot="17322449" flipV="1">
            <a:off x="5862244" y="261318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/>
          <p:cNvSpPr/>
          <p:nvPr/>
        </p:nvSpPr>
        <p:spPr>
          <a:xfrm rot="17035243" flipV="1">
            <a:off x="5896555" y="247702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矩形 41"/>
          <p:cNvSpPr/>
          <p:nvPr/>
        </p:nvSpPr>
        <p:spPr>
          <a:xfrm rot="16360927" flipV="1">
            <a:off x="5918950" y="2306970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矩形 42"/>
          <p:cNvSpPr/>
          <p:nvPr/>
        </p:nvSpPr>
        <p:spPr>
          <a:xfrm rot="16007565" flipV="1">
            <a:off x="5921499" y="216657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 rot="21451787" flipH="1" flipV="1">
            <a:off x="4589363" y="361017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 rot="205149" flipH="1" flipV="1">
            <a:off x="4448960" y="361220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矩形 45"/>
          <p:cNvSpPr/>
          <p:nvPr/>
        </p:nvSpPr>
        <p:spPr>
          <a:xfrm rot="706067" flipH="1" flipV="1">
            <a:off x="4267986" y="358535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矩形 46"/>
          <p:cNvSpPr/>
          <p:nvPr/>
        </p:nvSpPr>
        <p:spPr>
          <a:xfrm rot="1059429" flipH="1" flipV="1">
            <a:off x="4131397" y="3552791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矩形 47"/>
          <p:cNvSpPr/>
          <p:nvPr/>
        </p:nvSpPr>
        <p:spPr>
          <a:xfrm rot="1541080" flipH="1" flipV="1">
            <a:off x="3958300" y="349124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 rot="1828286" flipH="1" flipV="1">
            <a:off x="3837001" y="3420511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 rot="2003775" flipH="1" flipV="1">
            <a:off x="3717234" y="3350708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 rot="2290981" flipH="1" flipV="1">
            <a:off x="3606525" y="326433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/>
          <p:cNvSpPr/>
          <p:nvPr/>
        </p:nvSpPr>
        <p:spPr>
          <a:xfrm rot="2849818" flipH="1" flipV="1">
            <a:off x="3496116" y="3164626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/>
          <p:cNvSpPr/>
          <p:nvPr/>
        </p:nvSpPr>
        <p:spPr>
          <a:xfrm rot="3137024" flipH="1" flipV="1">
            <a:off x="3409785" y="3053884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/>
          <p:cNvSpPr/>
          <p:nvPr/>
        </p:nvSpPr>
        <p:spPr>
          <a:xfrm rot="3495336" flipH="1" flipV="1">
            <a:off x="3313154" y="291126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矩形 54"/>
          <p:cNvSpPr/>
          <p:nvPr/>
        </p:nvSpPr>
        <p:spPr>
          <a:xfrm rot="3782542" flipH="1" flipV="1">
            <a:off x="3249013" y="2786357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矩形 55"/>
          <p:cNvSpPr/>
          <p:nvPr/>
        </p:nvSpPr>
        <p:spPr>
          <a:xfrm rot="4456858" flipH="1" flipV="1">
            <a:off x="3203834" y="265074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矩形 56"/>
          <p:cNvSpPr/>
          <p:nvPr/>
        </p:nvSpPr>
        <p:spPr>
          <a:xfrm rot="4810220" flipH="1" flipV="1">
            <a:off x="3169681" y="251454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矩形 57"/>
          <p:cNvSpPr/>
          <p:nvPr/>
        </p:nvSpPr>
        <p:spPr>
          <a:xfrm rot="4827269" flipH="1" flipV="1">
            <a:off x="3144790" y="2393595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矩形 58"/>
          <p:cNvSpPr/>
          <p:nvPr/>
        </p:nvSpPr>
        <p:spPr>
          <a:xfrm rot="5180631" flipH="1" flipV="1">
            <a:off x="3125483" y="2254513"/>
            <a:ext cx="97018" cy="361618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961748" y="1188222"/>
            <a:ext cx="1261997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kumimoji="1" lang="en-US" altLang="zh-CN" sz="15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kumimoji="1" lang="zh-CN" altLang="en-US" sz="150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700012" y="4154467"/>
            <a:ext cx="1763205" cy="45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000" b="1" dirty="0">
                <a:solidFill>
                  <a:srgbClr val="333333"/>
                </a:solidFill>
              </a:rPr>
              <a:t>文字文字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-2749759" y="0"/>
            <a:ext cx="5183529" cy="5183529"/>
          </a:xfrm>
          <a:prstGeom prst="ellipse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15715" y="965751"/>
            <a:ext cx="13941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333333"/>
                </a:solidFill>
              </a:rPr>
              <a:t>TITLE</a:t>
            </a:r>
            <a:endParaRPr kumimoji="1" lang="zh-CN" altLang="en-US" sz="3200" b="1" dirty="0">
              <a:solidFill>
                <a:srgbClr val="333333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716" y="1582314"/>
            <a:ext cx="1736403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333333"/>
                </a:solidFill>
                <a:latin typeface="+mn-ea"/>
              </a:rPr>
              <a:t>点击此处添加文本。</a:t>
            </a:r>
            <a:endParaRPr lang="en-US" altLang="zh-CN" sz="1000" dirty="0">
              <a:solidFill>
                <a:srgbClr val="333333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333333"/>
                </a:solidFill>
                <a:latin typeface="+mn-ea"/>
              </a:rPr>
              <a:t>必应脉搏使得广播公司、实时活动组织者以及一些其他的组织，有能力开展这样的交流活动，并且使得他们的观众和消费者的声音能够被重视。</a:t>
            </a:r>
          </a:p>
        </p:txBody>
      </p:sp>
      <p:cxnSp>
        <p:nvCxnSpPr>
          <p:cNvPr id="5" name="直线连接符 4"/>
          <p:cNvCxnSpPr/>
          <p:nvPr/>
        </p:nvCxnSpPr>
        <p:spPr>
          <a:xfrm flipH="1">
            <a:off x="3143108" y="2543280"/>
            <a:ext cx="5599448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 5"/>
          <p:cNvGrpSpPr/>
          <p:nvPr/>
        </p:nvGrpSpPr>
        <p:grpSpPr>
          <a:xfrm>
            <a:off x="5009591" y="566868"/>
            <a:ext cx="1866483" cy="3952826"/>
            <a:chOff x="5009591" y="1094703"/>
            <a:chExt cx="1866483" cy="2897155"/>
          </a:xfrm>
        </p:grpSpPr>
        <p:cxnSp>
          <p:nvCxnSpPr>
            <p:cNvPr id="7" name="直线连接符 6"/>
            <p:cNvCxnSpPr/>
            <p:nvPr/>
          </p:nvCxnSpPr>
          <p:spPr>
            <a:xfrm flipV="1">
              <a:off x="5009591" y="1094703"/>
              <a:ext cx="0" cy="2897155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线连接符 7"/>
            <p:cNvCxnSpPr/>
            <p:nvPr/>
          </p:nvCxnSpPr>
          <p:spPr>
            <a:xfrm flipV="1">
              <a:off x="6876074" y="1094703"/>
              <a:ext cx="0" cy="2897155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椭圆 8"/>
          <p:cNvSpPr/>
          <p:nvPr/>
        </p:nvSpPr>
        <p:spPr>
          <a:xfrm>
            <a:off x="3332466" y="566867"/>
            <a:ext cx="1371944" cy="1371944"/>
          </a:xfrm>
          <a:prstGeom prst="ellipse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/>
              <a:t>1</a:t>
            </a:r>
            <a:endParaRPr kumimoji="1" lang="zh-CN" altLang="en-US" sz="6000" b="1" dirty="0"/>
          </a:p>
        </p:txBody>
      </p:sp>
      <p:sp>
        <p:nvSpPr>
          <p:cNvPr id="10" name="椭圆 9"/>
          <p:cNvSpPr/>
          <p:nvPr/>
        </p:nvSpPr>
        <p:spPr>
          <a:xfrm>
            <a:off x="5245338" y="566867"/>
            <a:ext cx="1371944" cy="1371944"/>
          </a:xfrm>
          <a:prstGeom prst="ellipse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/>
              <a:t>2</a:t>
            </a:r>
            <a:endParaRPr kumimoji="1" lang="zh-CN" altLang="en-US" sz="6000" b="1" dirty="0"/>
          </a:p>
        </p:txBody>
      </p:sp>
      <p:sp>
        <p:nvSpPr>
          <p:cNvPr id="11" name="椭圆 10"/>
          <p:cNvSpPr/>
          <p:nvPr/>
        </p:nvSpPr>
        <p:spPr>
          <a:xfrm>
            <a:off x="7158210" y="566867"/>
            <a:ext cx="1371944" cy="1371944"/>
          </a:xfrm>
          <a:prstGeom prst="ellipse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/>
              <a:t>3</a:t>
            </a:r>
            <a:endParaRPr kumimoji="1" lang="zh-CN" altLang="en-US" sz="6000" b="1" dirty="0"/>
          </a:p>
        </p:txBody>
      </p:sp>
      <p:sp>
        <p:nvSpPr>
          <p:cNvPr id="12" name="椭圆 11"/>
          <p:cNvSpPr/>
          <p:nvPr/>
        </p:nvSpPr>
        <p:spPr>
          <a:xfrm>
            <a:off x="3332466" y="2729237"/>
            <a:ext cx="1371944" cy="1371944"/>
          </a:xfrm>
          <a:prstGeom prst="ellipse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/>
              <a:t>4</a:t>
            </a:r>
            <a:endParaRPr kumimoji="1" lang="zh-CN" altLang="en-US" sz="6000" b="1" dirty="0"/>
          </a:p>
        </p:txBody>
      </p:sp>
      <p:sp>
        <p:nvSpPr>
          <p:cNvPr id="13" name="椭圆 12"/>
          <p:cNvSpPr/>
          <p:nvPr/>
        </p:nvSpPr>
        <p:spPr>
          <a:xfrm>
            <a:off x="5245338" y="2729237"/>
            <a:ext cx="1371944" cy="1371944"/>
          </a:xfrm>
          <a:prstGeom prst="ellipse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/>
              <a:t>5</a:t>
            </a:r>
            <a:endParaRPr kumimoji="1" lang="zh-CN" altLang="en-US" sz="6000" b="1" dirty="0"/>
          </a:p>
        </p:txBody>
      </p:sp>
      <p:sp>
        <p:nvSpPr>
          <p:cNvPr id="14" name="椭圆 13"/>
          <p:cNvSpPr/>
          <p:nvPr/>
        </p:nvSpPr>
        <p:spPr>
          <a:xfrm>
            <a:off x="7158210" y="2729237"/>
            <a:ext cx="1371944" cy="1371944"/>
          </a:xfrm>
          <a:prstGeom prst="ellipse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/>
              <a:t>6</a:t>
            </a:r>
            <a:endParaRPr kumimoji="1" lang="zh-CN" altLang="en-US" sz="60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3306384" y="2081766"/>
            <a:ext cx="139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1600" b="1" dirty="0">
                <a:solidFill>
                  <a:srgbClr val="333333"/>
                </a:solidFill>
              </a:rPr>
              <a:t> </a:t>
            </a:r>
            <a:r>
              <a:rPr kumimoji="1" lang="en-US" altLang="zh-CN" sz="1600" b="1" dirty="0">
                <a:solidFill>
                  <a:srgbClr val="333333"/>
                </a:solidFill>
              </a:rPr>
              <a:t>HERE</a:t>
            </a:r>
            <a:endParaRPr kumimoji="1" lang="zh-CN" altLang="en-US" sz="1600" b="1" dirty="0">
              <a:solidFill>
                <a:srgbClr val="333333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32297" y="2081766"/>
            <a:ext cx="139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1600" b="1" dirty="0">
                <a:solidFill>
                  <a:srgbClr val="333333"/>
                </a:solidFill>
              </a:rPr>
              <a:t> </a:t>
            </a:r>
            <a:r>
              <a:rPr kumimoji="1" lang="en-US" altLang="zh-CN" sz="1600" b="1" dirty="0">
                <a:solidFill>
                  <a:srgbClr val="333333"/>
                </a:solidFill>
              </a:rPr>
              <a:t>HERE</a:t>
            </a:r>
            <a:endParaRPr kumimoji="1" lang="zh-CN" altLang="en-US" sz="1600" b="1" dirty="0">
              <a:solidFill>
                <a:srgbClr val="333333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158210" y="2081766"/>
            <a:ext cx="139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1600" b="1" dirty="0">
                <a:solidFill>
                  <a:srgbClr val="333333"/>
                </a:solidFill>
              </a:rPr>
              <a:t> </a:t>
            </a:r>
            <a:r>
              <a:rPr kumimoji="1" lang="en-US" altLang="zh-CN" sz="1600" b="1" dirty="0">
                <a:solidFill>
                  <a:srgbClr val="333333"/>
                </a:solidFill>
              </a:rPr>
              <a:t>HERE</a:t>
            </a:r>
            <a:endParaRPr kumimoji="1" lang="zh-CN" altLang="en-US" sz="1600" b="1" dirty="0">
              <a:solidFill>
                <a:srgbClr val="333333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332466" y="4200452"/>
            <a:ext cx="139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1600" b="1" dirty="0">
                <a:solidFill>
                  <a:srgbClr val="333333"/>
                </a:solidFill>
              </a:rPr>
              <a:t> </a:t>
            </a:r>
            <a:r>
              <a:rPr kumimoji="1" lang="en-US" altLang="zh-CN" sz="1600" b="1" dirty="0">
                <a:solidFill>
                  <a:srgbClr val="333333"/>
                </a:solidFill>
              </a:rPr>
              <a:t>HERE</a:t>
            </a:r>
            <a:endParaRPr kumimoji="1" lang="zh-CN" altLang="en-US" sz="1600" b="1" dirty="0">
              <a:solidFill>
                <a:srgbClr val="333333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58379" y="4200452"/>
            <a:ext cx="139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1600" b="1" dirty="0">
                <a:solidFill>
                  <a:srgbClr val="333333"/>
                </a:solidFill>
              </a:rPr>
              <a:t> </a:t>
            </a:r>
            <a:r>
              <a:rPr kumimoji="1" lang="en-US" altLang="zh-CN" sz="1600" b="1" dirty="0">
                <a:solidFill>
                  <a:srgbClr val="333333"/>
                </a:solidFill>
              </a:rPr>
              <a:t>HERE</a:t>
            </a:r>
            <a:endParaRPr kumimoji="1" lang="zh-CN" altLang="en-US" sz="1600" b="1" dirty="0">
              <a:solidFill>
                <a:srgbClr val="333333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184292" y="4200452"/>
            <a:ext cx="139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1600" b="1" dirty="0">
                <a:solidFill>
                  <a:srgbClr val="333333"/>
                </a:solidFill>
              </a:rPr>
              <a:t> </a:t>
            </a:r>
            <a:r>
              <a:rPr kumimoji="1" lang="en-US" altLang="zh-CN" sz="1600" b="1" dirty="0">
                <a:solidFill>
                  <a:srgbClr val="333333"/>
                </a:solidFill>
              </a:rPr>
              <a:t>HERE</a:t>
            </a:r>
            <a:endParaRPr kumimoji="1" lang="zh-CN" altLang="en-US" sz="1600" b="1" dirty="0">
              <a:solidFill>
                <a:srgbClr val="333333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09845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333333"/>
                </a:solidFill>
              </a:rPr>
              <a:t>LOGO | COMPANY</a:t>
            </a:r>
            <a:endParaRPr kumimoji="1" lang="zh-CN" altLang="en-US" sz="1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20918" y="811319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 rot="353362">
            <a:off x="4661277" y="81534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 rot="854280">
            <a:off x="4840447" y="84659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 rot="1207642">
            <a:off x="4975504" y="885015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 rot="1689293">
            <a:off x="5159752" y="95541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 rot="1976499">
            <a:off x="5277889" y="103131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 rot="2151988">
            <a:off x="5387794" y="110717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 rot="2439194">
            <a:off x="5494679" y="119823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 rot="2998031">
            <a:off x="5598275" y="130983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 rot="3285237">
            <a:off x="5679752" y="142419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 rot="3643549">
            <a:off x="5766777" y="1571322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rot="3930755">
            <a:off x="5825474" y="1698882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 rot="4605071">
            <a:off x="5878674" y="186194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 rot="4958433">
            <a:off x="5906925" y="199948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 rot="21114211" flipH="1">
            <a:off x="4332651" y="82465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 rot="20760849" flipH="1">
            <a:off x="4194258" y="848409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 rot="20259931" flipH="1">
            <a:off x="4021276" y="90798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 rot="19906569" flipH="1">
            <a:off x="3892975" y="965047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 rot="19424918" flipH="1">
            <a:off x="3734099" y="1057291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/>
        </p:nvSpPr>
        <p:spPr>
          <a:xfrm rot="19137712" flipH="1">
            <a:off x="3627830" y="1149071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 rot="18962223" flipH="1">
            <a:off x="3522893" y="123965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/>
        </p:nvSpPr>
        <p:spPr>
          <a:xfrm rot="18675017" flipH="1">
            <a:off x="3429900" y="134486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 rot="18116180" flipH="1">
            <a:off x="3339649" y="1463128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 rot="17828974" flipH="1">
            <a:off x="3275090" y="158782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 rot="17470662" flipH="1">
            <a:off x="3216250" y="1720742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 rot="17183456" flipH="1">
            <a:off x="3176103" y="185529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 rot="16509140" flipH="1">
            <a:off x="3146398" y="1989222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矩形 28"/>
          <p:cNvSpPr/>
          <p:nvPr/>
        </p:nvSpPr>
        <p:spPr>
          <a:xfrm rot="16155778" flipH="1">
            <a:off x="3137801" y="212937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/>
          <p:cNvSpPr/>
          <p:nvPr/>
        </p:nvSpPr>
        <p:spPr>
          <a:xfrm rot="20965998" flipV="1">
            <a:off x="4776882" y="3588760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 rot="20612636" flipV="1">
            <a:off x="4914123" y="355906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 rot="20111718" flipV="1">
            <a:off x="5084524" y="349549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/>
          <p:cNvSpPr/>
          <p:nvPr/>
        </p:nvSpPr>
        <p:spPr>
          <a:xfrm rot="19758356" flipV="1">
            <a:off x="5210245" y="3432952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/>
          <p:cNvSpPr/>
          <p:nvPr/>
        </p:nvSpPr>
        <p:spPr>
          <a:xfrm rot="19276705" flipV="1">
            <a:off x="5378459" y="332995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 rot="18989499" flipV="1">
            <a:off x="5480674" y="323368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 rot="18814010" flipV="1">
            <a:off x="5574804" y="313895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/>
          <p:cNvSpPr/>
          <p:nvPr/>
        </p:nvSpPr>
        <p:spPr>
          <a:xfrm rot="18526804" flipV="1">
            <a:off x="5663177" y="302983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矩形 37"/>
          <p:cNvSpPr/>
          <p:nvPr/>
        </p:nvSpPr>
        <p:spPr>
          <a:xfrm rot="17967967" flipV="1">
            <a:off x="5744551" y="2901134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矩形 38"/>
          <p:cNvSpPr/>
          <p:nvPr/>
        </p:nvSpPr>
        <p:spPr>
          <a:xfrm rot="17680761" flipV="1">
            <a:off x="5803676" y="2773772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/>
          <p:cNvSpPr/>
          <p:nvPr/>
        </p:nvSpPr>
        <p:spPr>
          <a:xfrm rot="17322449" flipV="1">
            <a:off x="5862244" y="2613180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/>
          <p:cNvSpPr/>
          <p:nvPr/>
        </p:nvSpPr>
        <p:spPr>
          <a:xfrm rot="17035243" flipV="1">
            <a:off x="5896555" y="2477020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矩形 41"/>
          <p:cNvSpPr/>
          <p:nvPr/>
        </p:nvSpPr>
        <p:spPr>
          <a:xfrm rot="16360927" flipV="1">
            <a:off x="5918950" y="2306970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矩形 42"/>
          <p:cNvSpPr/>
          <p:nvPr/>
        </p:nvSpPr>
        <p:spPr>
          <a:xfrm rot="16007565" flipV="1">
            <a:off x="5921499" y="216657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 rot="21451787" flipH="1" flipV="1">
            <a:off x="4589363" y="361017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 rot="205149" flipH="1" flipV="1">
            <a:off x="4448960" y="361220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矩形 45"/>
          <p:cNvSpPr/>
          <p:nvPr/>
        </p:nvSpPr>
        <p:spPr>
          <a:xfrm rot="706067" flipH="1" flipV="1">
            <a:off x="4267986" y="358535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矩形 46"/>
          <p:cNvSpPr/>
          <p:nvPr/>
        </p:nvSpPr>
        <p:spPr>
          <a:xfrm rot="1059429" flipH="1" flipV="1">
            <a:off x="4131397" y="3552791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矩形 47"/>
          <p:cNvSpPr/>
          <p:nvPr/>
        </p:nvSpPr>
        <p:spPr>
          <a:xfrm rot="1541080" flipH="1" flipV="1">
            <a:off x="3958300" y="349124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 rot="1828286" flipH="1" flipV="1">
            <a:off x="3837001" y="3420511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 rot="2003775" flipH="1" flipV="1">
            <a:off x="3717234" y="3350708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 rot="2290981" flipH="1" flipV="1">
            <a:off x="3606525" y="326433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/>
          <p:cNvSpPr/>
          <p:nvPr/>
        </p:nvSpPr>
        <p:spPr>
          <a:xfrm rot="2849818" flipH="1" flipV="1">
            <a:off x="3496116" y="3164626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/>
          <p:cNvSpPr/>
          <p:nvPr/>
        </p:nvSpPr>
        <p:spPr>
          <a:xfrm rot="3137024" flipH="1" flipV="1">
            <a:off x="3409785" y="3053884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/>
          <p:cNvSpPr/>
          <p:nvPr/>
        </p:nvSpPr>
        <p:spPr>
          <a:xfrm rot="3495336" flipH="1" flipV="1">
            <a:off x="3313154" y="291126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矩形 54"/>
          <p:cNvSpPr/>
          <p:nvPr/>
        </p:nvSpPr>
        <p:spPr>
          <a:xfrm rot="3782542" flipH="1" flipV="1">
            <a:off x="3249013" y="2786357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矩形 55"/>
          <p:cNvSpPr/>
          <p:nvPr/>
        </p:nvSpPr>
        <p:spPr>
          <a:xfrm rot="4456858" flipH="1" flipV="1">
            <a:off x="3203834" y="2650743"/>
            <a:ext cx="97018" cy="361618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矩形 56"/>
          <p:cNvSpPr/>
          <p:nvPr/>
        </p:nvSpPr>
        <p:spPr>
          <a:xfrm rot="4810220" flipH="1" flipV="1">
            <a:off x="3169681" y="251454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矩形 57"/>
          <p:cNvSpPr/>
          <p:nvPr/>
        </p:nvSpPr>
        <p:spPr>
          <a:xfrm rot="4827269" flipH="1" flipV="1">
            <a:off x="3144790" y="2393595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矩形 58"/>
          <p:cNvSpPr/>
          <p:nvPr/>
        </p:nvSpPr>
        <p:spPr>
          <a:xfrm rot="5180631" flipH="1" flipV="1">
            <a:off x="3125483" y="2254513"/>
            <a:ext cx="97018" cy="361618"/>
          </a:xfrm>
          <a:prstGeom prst="rect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961748" y="1188222"/>
            <a:ext cx="1261997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kumimoji="1" lang="en-US" altLang="zh-CN" sz="15000" b="1" dirty="0">
                <a:solidFill>
                  <a:srgbClr val="1187B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kumimoji="1" lang="zh-CN" altLang="en-US" sz="15000" b="1" dirty="0">
              <a:solidFill>
                <a:srgbClr val="1187B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700012" y="4154467"/>
            <a:ext cx="1763205" cy="45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000" b="1" dirty="0">
                <a:solidFill>
                  <a:srgbClr val="333333"/>
                </a:solidFill>
              </a:rPr>
              <a:t>文字文字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全屏显示(16:9)</PresentationFormat>
  <Paragraphs>75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微软雅黑</vt:lpstr>
      <vt:lpstr>Arial</vt:lpstr>
      <vt:lpstr>Calibri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48</cp:revision>
  <dcterms:created xsi:type="dcterms:W3CDTF">2015-04-26T00:57:00Z</dcterms:created>
  <dcterms:modified xsi:type="dcterms:W3CDTF">2021-01-05T05:06:01Z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