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223">
          <p15:clr>
            <a:srgbClr val="A4A3A4"/>
          </p15:clr>
        </p15:guide>
        <p15:guide id="3" orient="horz" pos="2017">
          <p15:clr>
            <a:srgbClr val="A4A3A4"/>
          </p15:clr>
        </p15:guide>
        <p15:guide id="4" pos="2880">
          <p15:clr>
            <a:srgbClr val="A4A3A4"/>
          </p15:clr>
        </p15:guide>
        <p15:guide id="5" pos="2256">
          <p15:clr>
            <a:srgbClr val="A4A3A4"/>
          </p15:clr>
        </p15:guide>
        <p15:guide id="6" pos="3504">
          <p15:clr>
            <a:srgbClr val="A4A3A4"/>
          </p15:clr>
        </p15:guide>
        <p15:guide id="7" pos="158">
          <p15:clr>
            <a:srgbClr val="A4A3A4"/>
          </p15:clr>
        </p15:guide>
        <p15:guide id="8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96"/>
      </p:cViewPr>
      <p:guideLst>
        <p:guide orient="horz" pos="1620"/>
        <p:guide orient="horz" pos="1223"/>
        <p:guide orient="horz" pos="2017"/>
        <p:guide pos="2880"/>
        <p:guide pos="2256"/>
        <p:guide pos="3504"/>
        <p:guide pos="158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50292-F68A-4CAA-90F7-F6769B0998EB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89175-DD33-4A9B-B88F-9043FD9437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9B9B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851809" y="915566"/>
            <a:ext cx="1720191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等腰三角形 8"/>
          <p:cNvSpPr/>
          <p:nvPr/>
        </p:nvSpPr>
        <p:spPr>
          <a:xfrm flipV="1">
            <a:off x="3023828" y="987574"/>
            <a:ext cx="3096344" cy="2592288"/>
          </a:xfrm>
          <a:prstGeom prst="triangle">
            <a:avLst/>
          </a:prstGeom>
          <a:blipFill dpi="0" rotWithShape="0">
            <a:blip r:embed="rId2" cstate="email"/>
            <a:srcRect/>
            <a:tile tx="0" ty="0" sx="60000" sy="60000" flip="none" algn="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591780" y="1491630"/>
            <a:ext cx="39604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Lonely as a Cloud </a:t>
            </a:r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algn="ctr"/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LONELY PPT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p218530503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0825" y="1581640"/>
            <a:ext cx="3330575" cy="2257645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4" name="矩形 3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A lonely  power  point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3581400" y="1581640"/>
            <a:ext cx="5311775" cy="22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William Wordsworth 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 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That floats on high o'er vales and hills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all at once I saw a crowd, 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host, of golden daffodils;  </a:t>
            </a:r>
            <a:endParaRPr lang="zh-CN" altLang="en-US" sz="1200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61811" y="1581640"/>
            <a:ext cx="1440160" cy="990110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</a:t>
            </a:r>
          </a:p>
          <a:p>
            <a:pPr algn="ctr"/>
            <a:r>
              <a:rPr lang="en-US" altLang="zh-CN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 a cloud</a:t>
            </a:r>
            <a:endParaRPr lang="zh-CN" altLang="en-US" b="1" dirty="0"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894e8295a5aa1a2827668d8c89a002d43c909d8ae02-jFAcOg_fw65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572001" y="0"/>
            <a:ext cx="4572000" cy="5143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52856" y="500939"/>
            <a:ext cx="2610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8" name="矩形 7"/>
          <p:cNvSpPr/>
          <p:nvPr/>
        </p:nvSpPr>
        <p:spPr>
          <a:xfrm>
            <a:off x="5534981" y="973345"/>
            <a:ext cx="2646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For oft, when on my couch I lie 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In vacant or in pensive mood, 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They flash upon that inward eye</a:t>
            </a:r>
            <a:endParaRPr lang="zh-CN" altLang="en-US" sz="1200" dirty="0">
              <a:solidFill>
                <a:prstClr val="white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825" y="1221600"/>
            <a:ext cx="220594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0825" y="2436735"/>
            <a:ext cx="220594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0825" y="3651870"/>
            <a:ext cx="220594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0825" y="1491630"/>
            <a:ext cx="3330575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waves beside them danced; but they  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Out-did the sparkling waves in glee: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poet could not but be gay</a:t>
            </a:r>
            <a:endParaRPr lang="zh-CN" altLang="en-US" sz="1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0825" y="2706765"/>
            <a:ext cx="3330575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waves beside them danced; but they  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Out-did the sparkling waves in glee: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poet could not but be gay</a:t>
            </a:r>
            <a:endParaRPr lang="zh-CN" altLang="en-US" sz="1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825" y="3921900"/>
            <a:ext cx="3330575" cy="88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waves beside them danced; but they  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Out-did the sparkling waves in glee: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poet could not but be gay</a:t>
            </a:r>
            <a:endParaRPr lang="zh-CN" altLang="en-US" sz="1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28" name="形状 27"/>
          <p:cNvCxnSpPr>
            <a:stCxn id="7" idx="1"/>
            <a:endCxn id="7" idx="3"/>
          </p:cNvCxnSpPr>
          <p:nvPr/>
        </p:nvCxnSpPr>
        <p:spPr>
          <a:xfrm rot="10800000" flipH="1">
            <a:off x="5552855" y="700994"/>
            <a:ext cx="2610291" cy="12700"/>
          </a:xfrm>
          <a:prstGeom prst="bentConnector5">
            <a:avLst>
              <a:gd name="adj1" fmla="val -8758"/>
              <a:gd name="adj2" fmla="val -10160767"/>
              <a:gd name="adj3" fmla="val 108758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72000" y="3516855"/>
            <a:ext cx="4572000" cy="923330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waves beside them danced; but they 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Out-did the sparkling waves in glee: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poet could not but be gay</a:t>
            </a:r>
            <a:endParaRPr lang="zh-CN" altLang="en-US" sz="12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32" name="矩形 31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A lonely  power  point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rock-coast-black-amp-white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0" y="1041748"/>
            <a:ext cx="9144000" cy="23400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69030" y="2098181"/>
            <a:ext cx="2205940" cy="338554"/>
          </a:xfrm>
          <a:prstGeom prst="rect">
            <a:avLst/>
          </a:prstGeom>
          <a:solidFill>
            <a:schemeClr val="tx2">
              <a:lumMod val="75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36785" y="3426845"/>
            <a:ext cx="3870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</p:txBody>
      </p:sp>
      <p:sp>
        <p:nvSpPr>
          <p:cNvPr id="11" name="矩形 10"/>
          <p:cNvSpPr/>
          <p:nvPr/>
        </p:nvSpPr>
        <p:spPr>
          <a:xfrm>
            <a:off x="2276745" y="3921900"/>
            <a:ext cx="4572000" cy="8888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waves beside them danced; but they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Out-did the sparkling waves in glee: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prstClr val="white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poet could not but be gay</a:t>
            </a:r>
            <a:endParaRPr lang="zh-CN" altLang="en-US" sz="1200" dirty="0">
              <a:solidFill>
                <a:prstClr val="white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13" name="矩形 12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A lonely  power  point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2.png"/>
          <p:cNvPicPr>
            <a:picLocks noChangeAspect="1"/>
          </p:cNvPicPr>
          <p:nvPr/>
        </p:nvPicPr>
        <p:blipFill>
          <a:blip r:embed="rId2" cstate="email">
            <a:grayscl/>
          </a:blip>
          <a:srcRect/>
          <a:stretch>
            <a:fillRect/>
          </a:stretch>
        </p:blipFill>
        <p:spPr>
          <a:xfrm>
            <a:off x="0" y="996743"/>
            <a:ext cx="9144000" cy="220524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0" y="996575"/>
            <a:ext cx="9144000" cy="220541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50826" y="1356615"/>
            <a:ext cx="22059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</a:t>
            </a:r>
            <a:r>
              <a:rPr lang="en-US" altLang="zh-CN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</a:p>
          <a:p>
            <a:r>
              <a:rPr lang="en-US" altLang="zh-CN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  a  Cloud</a:t>
            </a:r>
          </a:p>
        </p:txBody>
      </p:sp>
      <p:sp>
        <p:nvSpPr>
          <p:cNvPr id="9" name="矩形 8"/>
          <p:cNvSpPr/>
          <p:nvPr/>
        </p:nvSpPr>
        <p:spPr>
          <a:xfrm>
            <a:off x="4572000" y="1311610"/>
            <a:ext cx="34653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William Wordsworth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That floats on high o'er vales and hills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all at once I saw a crowd,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host, of golden daffodils;  </a:t>
            </a:r>
            <a:endParaRPr lang="zh-CN" altLang="en-US" sz="1200" b="1" dirty="0">
              <a:solidFill>
                <a:schemeClr val="bg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5155" y="3426845"/>
            <a:ext cx="2700995" cy="855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01</a:t>
            </a:r>
          </a:p>
          <a:p>
            <a:r>
              <a:rPr lang="en-US" altLang="zh-CN" sz="2000" b="1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Lonely as a Cloud</a:t>
            </a:r>
            <a:endParaRPr lang="zh-CN" altLang="en-US" sz="2000" b="1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221502" y="3426845"/>
            <a:ext cx="2700995" cy="8550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02</a:t>
            </a:r>
          </a:p>
          <a:p>
            <a:r>
              <a:rPr lang="en-US" altLang="zh-CN" sz="2000" b="1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Lonely as a Cloud</a:t>
            </a:r>
            <a:endParaRPr lang="zh-CN" altLang="en-US" sz="2000" b="1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67155" y="3426845"/>
            <a:ext cx="2700995" cy="85509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03</a:t>
            </a:r>
          </a:p>
          <a:p>
            <a:r>
              <a:rPr lang="en-US" altLang="zh-CN" sz="2000" b="1" dirty="0">
                <a:solidFill>
                  <a:schemeClr val="tx1"/>
                </a:solidFill>
                <a:latin typeface="Ebrima" panose="02000000000000000000" pitchFamily="2" charset="0"/>
                <a:cs typeface="Ebrima" panose="02000000000000000000" pitchFamily="2" charset="0"/>
              </a:rPr>
              <a:t>Lonely as a Cloud</a:t>
            </a:r>
            <a:endParaRPr lang="zh-CN" altLang="en-US" sz="2000" b="1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16" name="矩形 15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A lonely  power  point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18d9197516c51aa7388051521658e1b9c99f99d67a3-uZBhdY_fw658.jpg"/>
          <p:cNvPicPr/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967175" y="1401620"/>
            <a:ext cx="1926000" cy="2790000"/>
          </a:xfrm>
          <a:prstGeom prst="rect">
            <a:avLst/>
          </a:prstGeom>
        </p:spPr>
      </p:pic>
      <p:pic>
        <p:nvPicPr>
          <p:cNvPr id="7" name="图片 6" descr="f1a53a97e3fc1224ac8c555d4bca0ffd8dd074d16e3a-BjGtgt_fw658.jpg"/>
          <p:cNvPicPr/>
          <p:nvPr/>
        </p:nvPicPr>
        <p:blipFill>
          <a:blip r:embed="rId3" cstate="email"/>
          <a:srcRect r="-409"/>
          <a:stretch>
            <a:fillRect/>
          </a:stretch>
        </p:blipFill>
        <p:spPr>
          <a:xfrm>
            <a:off x="250825" y="1401620"/>
            <a:ext cx="1926000" cy="279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186735" y="1401620"/>
            <a:ext cx="4770530" cy="2790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US" altLang="zh-CN" b="1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Lonely  as  a  Cloud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William Wordsworth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That floats on high o'er vales and hills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When all at once I saw a crowd,  </a:t>
            </a:r>
          </a:p>
          <a:p>
            <a:pPr lvl="0"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host, of golden daffodils;  </a:t>
            </a:r>
            <a:endParaRPr lang="zh-CN" altLang="en-US" sz="1200" dirty="0">
              <a:solidFill>
                <a:schemeClr val="tx1"/>
              </a:solidFill>
              <a:latin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01670" y="3111810"/>
            <a:ext cx="1080120" cy="1080120"/>
          </a:xfrm>
          <a:prstGeom prst="rect">
            <a:avLst/>
          </a:prstGeom>
          <a:solidFill>
            <a:schemeClr val="tx2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417205" y="1401453"/>
            <a:ext cx="1080120" cy="1080120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13" name="矩形 12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A lonely  power  point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6075453" y="1059868"/>
            <a:ext cx="315035" cy="315035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407315" y="1806665"/>
            <a:ext cx="225025" cy="22502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708507" y="4219362"/>
            <a:ext cx="315035" cy="315035"/>
          </a:xfrm>
          <a:prstGeom prst="rect">
            <a:avLst/>
          </a:prstGeom>
          <a:solidFill>
            <a:schemeClr val="tx2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466655" y="3516855"/>
            <a:ext cx="225025" cy="22502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61bb9a16b26a7cc500c6f7ef7c5769249b23830817cd7-d0b5VY_fw65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91191" y="1086585"/>
            <a:ext cx="1981200" cy="2641599"/>
          </a:xfrm>
          <a:prstGeom prst="rect">
            <a:avLst/>
          </a:prstGeom>
        </p:spPr>
      </p:pic>
      <p:pic>
        <p:nvPicPr>
          <p:cNvPr id="7" name="图片 6" descr="129dfb7a6a328bba81330d7e82b35ec548f07ef9c642-E1ZecE_fw65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11975" y="1086585"/>
            <a:ext cx="1981200" cy="2643101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10" name="矩形 9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A lonely  power  point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图片 12" descr="c68b07aeb9a472bed363d1b0841340f98a3d5e0d8123-ztO4if_fw65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0825" y="1086585"/>
            <a:ext cx="1981200" cy="2642400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2471608" y="1097836"/>
            <a:ext cx="1980000" cy="2642400"/>
            <a:chOff x="2513021" y="1097836"/>
            <a:chExt cx="1980000" cy="2642400"/>
          </a:xfrm>
        </p:grpSpPr>
        <p:pic>
          <p:nvPicPr>
            <p:cNvPr id="17" name="图片 16" descr="61bb9a16b26a7cc500c6f7ef7c5769249b23830817cd7-d0b5VY_fw658.jpg"/>
            <p:cNvPicPr/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2513021" y="1097836"/>
              <a:ext cx="1980000" cy="2642400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2513021" y="1097836"/>
              <a:ext cx="1980000" cy="2642400"/>
            </a:xfrm>
            <a:prstGeom prst="rect">
              <a:avLst/>
            </a:prstGeom>
            <a:solidFill>
              <a:schemeClr val="accent1">
                <a:lumMod val="7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 </a:t>
              </a:r>
            </a:p>
            <a:p>
              <a:pPr algn="ctr"/>
              <a:r>
                <a:rPr lang="en-US" altLang="zh-CN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As  a Cloud</a:t>
              </a:r>
            </a:p>
            <a:p>
              <a:pPr algn="ctr"/>
              <a:endParaRPr lang="en-US" altLang="zh-CN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  <a:p>
              <a:pPr algn="ctr"/>
              <a:r>
                <a:rPr lang="en-US" altLang="zh-CN" sz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 Wandered Lonely as a Cloud </a:t>
              </a:r>
            </a:p>
            <a:p>
              <a:pPr algn="ctr"/>
              <a:r>
                <a:rPr lang="en-US" altLang="zh-CN" sz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William Wordsworth  </a:t>
              </a:r>
            </a:p>
            <a:p>
              <a:pPr algn="ctr"/>
              <a:r>
                <a:rPr lang="en-US" altLang="zh-CN" sz="12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 wandered lonely as a cloud  </a:t>
              </a:r>
            </a:p>
            <a:p>
              <a:pPr algn="ctr"/>
              <a:endParaRPr lang="zh-CN" altLang="en-US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250825" y="3921900"/>
            <a:ext cx="8642350" cy="616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1200" dirty="0">
                <a:solidFill>
                  <a:prstClr val="black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Wandered Lonely as a Cloud .William Wordsworth .I wandered lonely as a cloud.hat floats on high o'er vales and hills .When all at once I saw a crowd,  A host, of golden daffodils; 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6597225" y="1356615"/>
            <a:ext cx="315035" cy="2250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8487435" y="3966905"/>
            <a:ext cx="405045" cy="3600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任意多边形 20"/>
          <p:cNvSpPr/>
          <p:nvPr/>
        </p:nvSpPr>
        <p:spPr>
          <a:xfrm>
            <a:off x="2606040" y="2022348"/>
            <a:ext cx="5376672" cy="1159764"/>
          </a:xfrm>
          <a:custGeom>
            <a:avLst/>
            <a:gdLst>
              <a:gd name="connsiteX0" fmla="*/ 0 w 5376672"/>
              <a:gd name="connsiteY0" fmla="*/ 986028 h 1159764"/>
              <a:gd name="connsiteX1" fmla="*/ 713232 w 5376672"/>
              <a:gd name="connsiteY1" fmla="*/ 16764 h 1159764"/>
              <a:gd name="connsiteX2" fmla="*/ 1655064 w 5376672"/>
              <a:gd name="connsiteY2" fmla="*/ 1086612 h 1159764"/>
              <a:gd name="connsiteX3" fmla="*/ 2514600 w 5376672"/>
              <a:gd name="connsiteY3" fmla="*/ 89916 h 1159764"/>
              <a:gd name="connsiteX4" fmla="*/ 3456432 w 5376672"/>
              <a:gd name="connsiteY4" fmla="*/ 976884 h 1159764"/>
              <a:gd name="connsiteX5" fmla="*/ 3785616 w 5376672"/>
              <a:gd name="connsiteY5" fmla="*/ 748284 h 1159764"/>
              <a:gd name="connsiteX6" fmla="*/ 4069080 w 5376672"/>
              <a:gd name="connsiteY6" fmla="*/ 1068324 h 1159764"/>
              <a:gd name="connsiteX7" fmla="*/ 4608576 w 5376672"/>
              <a:gd name="connsiteY7" fmla="*/ 199644 h 1159764"/>
              <a:gd name="connsiteX8" fmla="*/ 5376672 w 5376672"/>
              <a:gd name="connsiteY8" fmla="*/ 510540 h 115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76672" h="1159764">
                <a:moveTo>
                  <a:pt x="0" y="986028"/>
                </a:moveTo>
                <a:cubicBezTo>
                  <a:pt x="218694" y="493014"/>
                  <a:pt x="437388" y="0"/>
                  <a:pt x="713232" y="16764"/>
                </a:cubicBezTo>
                <a:cubicBezTo>
                  <a:pt x="989076" y="33528"/>
                  <a:pt x="1354836" y="1074420"/>
                  <a:pt x="1655064" y="1086612"/>
                </a:cubicBezTo>
                <a:cubicBezTo>
                  <a:pt x="1955292" y="1098804"/>
                  <a:pt x="2214372" y="108204"/>
                  <a:pt x="2514600" y="89916"/>
                </a:cubicBezTo>
                <a:cubicBezTo>
                  <a:pt x="2814828" y="71628"/>
                  <a:pt x="3244596" y="867156"/>
                  <a:pt x="3456432" y="976884"/>
                </a:cubicBezTo>
                <a:cubicBezTo>
                  <a:pt x="3668268" y="1086612"/>
                  <a:pt x="3683508" y="733044"/>
                  <a:pt x="3785616" y="748284"/>
                </a:cubicBezTo>
                <a:cubicBezTo>
                  <a:pt x="3887724" y="763524"/>
                  <a:pt x="3931920" y="1159764"/>
                  <a:pt x="4069080" y="1068324"/>
                </a:cubicBezTo>
                <a:cubicBezTo>
                  <a:pt x="4206240" y="976884"/>
                  <a:pt x="4390644" y="292608"/>
                  <a:pt x="4608576" y="199644"/>
                </a:cubicBezTo>
                <a:cubicBezTo>
                  <a:pt x="4826508" y="106680"/>
                  <a:pt x="5101590" y="308610"/>
                  <a:pt x="5376672" y="510540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6777245" y="1491630"/>
            <a:ext cx="1980000" cy="2642400"/>
            <a:chOff x="5944975" y="1498541"/>
            <a:chExt cx="1980000" cy="2642400"/>
          </a:xfrm>
        </p:grpSpPr>
        <p:pic>
          <p:nvPicPr>
            <p:cNvPr id="19" name="图片 18" descr="7f913731baf478f380abfab1254bc4b449a33d37b033-p25ejB_fw658.jpg"/>
            <p:cNvPicPr/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5945110" y="1498541"/>
              <a:ext cx="1979730" cy="2642400"/>
            </a:xfrm>
            <a:prstGeom prst="rect">
              <a:avLst/>
            </a:prstGeom>
          </p:spPr>
        </p:pic>
        <p:grpSp>
          <p:nvGrpSpPr>
            <p:cNvPr id="18" name="组合 17"/>
            <p:cNvGrpSpPr/>
            <p:nvPr/>
          </p:nvGrpSpPr>
          <p:grpSpPr>
            <a:xfrm>
              <a:off x="5944975" y="1498541"/>
              <a:ext cx="1980000" cy="2642400"/>
              <a:chOff x="3986935" y="1414515"/>
              <a:chExt cx="1980000" cy="2642400"/>
            </a:xfrm>
          </p:grpSpPr>
          <p:grpSp>
            <p:nvGrpSpPr>
              <p:cNvPr id="17" name="组合 16"/>
              <p:cNvGrpSpPr/>
              <p:nvPr/>
            </p:nvGrpSpPr>
            <p:grpSpPr>
              <a:xfrm>
                <a:off x="3986935" y="1414515"/>
                <a:ext cx="1980000" cy="2642400"/>
                <a:chOff x="3986935" y="1414515"/>
                <a:chExt cx="1980000" cy="2642400"/>
              </a:xfrm>
            </p:grpSpPr>
            <p:sp>
              <p:nvSpPr>
                <p:cNvPr id="14" name="矩形 13"/>
                <p:cNvSpPr/>
                <p:nvPr/>
              </p:nvSpPr>
              <p:spPr>
                <a:xfrm>
                  <a:off x="3986935" y="1414515"/>
                  <a:ext cx="1980000" cy="2642400"/>
                </a:xfrm>
                <a:prstGeom prst="rect">
                  <a:avLst/>
                </a:prstGeom>
                <a:solidFill>
                  <a:schemeClr val="tx1">
                    <a:alpha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latin typeface="Ebrima" panose="02000000000000000000" pitchFamily="2" charset="0"/>
                      <a:ea typeface="Ebrima" panose="02000000000000000000" pitchFamily="2" charset="0"/>
                      <a:cs typeface="Ebrima" panose="02000000000000000000" pitchFamily="2" charset="0"/>
                    </a:rPr>
                    <a:t>Lonely  </a:t>
                  </a:r>
                </a:p>
                <a:p>
                  <a:pPr algn="ctr"/>
                  <a:r>
                    <a:rPr lang="en-US" altLang="zh-CN" dirty="0">
                      <a:latin typeface="Ebrima" panose="02000000000000000000" pitchFamily="2" charset="0"/>
                      <a:ea typeface="Ebrima" panose="02000000000000000000" pitchFamily="2" charset="0"/>
                      <a:cs typeface="Ebrima" panose="02000000000000000000" pitchFamily="2" charset="0"/>
                    </a:rPr>
                    <a:t>As  a Cloud</a:t>
                  </a:r>
                </a:p>
                <a:p>
                  <a:pPr algn="ctr"/>
                  <a:endParaRPr lang="en-US" altLang="zh-CN" dirty="0"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endParaRPr>
                </a:p>
                <a:p>
                  <a:pPr algn="ctr"/>
                  <a:r>
                    <a:rPr lang="en-US" altLang="zh-CN" sz="1200" dirty="0">
                      <a:latin typeface="Ebrima" panose="02000000000000000000" pitchFamily="2" charset="0"/>
                      <a:ea typeface="Ebrima" panose="02000000000000000000" pitchFamily="2" charset="0"/>
                      <a:cs typeface="Ebrima" panose="02000000000000000000" pitchFamily="2" charset="0"/>
                    </a:rPr>
                    <a:t>I Wandered Lonely as a Cloud </a:t>
                  </a:r>
                </a:p>
                <a:p>
                  <a:pPr algn="ctr"/>
                  <a:r>
                    <a:rPr lang="en-US" altLang="zh-CN" sz="1200" dirty="0">
                      <a:latin typeface="Ebrima" panose="02000000000000000000" pitchFamily="2" charset="0"/>
                      <a:ea typeface="Ebrima" panose="02000000000000000000" pitchFamily="2" charset="0"/>
                      <a:cs typeface="Ebrima" panose="02000000000000000000" pitchFamily="2" charset="0"/>
                    </a:rPr>
                    <a:t>William Wordsworth  </a:t>
                  </a:r>
                </a:p>
                <a:p>
                  <a:pPr algn="ctr"/>
                  <a:r>
                    <a:rPr lang="en-US" altLang="zh-CN" sz="1200" dirty="0">
                      <a:latin typeface="Ebrima" panose="02000000000000000000" pitchFamily="2" charset="0"/>
                      <a:ea typeface="Ebrima" panose="02000000000000000000" pitchFamily="2" charset="0"/>
                      <a:cs typeface="Ebrima" panose="02000000000000000000" pitchFamily="2" charset="0"/>
                    </a:rPr>
                    <a:t>I wandered lonely as a cloud  </a:t>
                  </a:r>
                </a:p>
                <a:p>
                  <a:pPr algn="ctr"/>
                  <a:endParaRPr lang="zh-CN" altLang="en-US" dirty="0">
                    <a:latin typeface="Ebrima" panose="02000000000000000000" pitchFamily="2" charset="0"/>
                    <a:cs typeface="Ebrima" panose="02000000000000000000" pitchFamily="2" charset="0"/>
                  </a:endParaRPr>
                </a:p>
              </p:txBody>
            </p:sp>
            <p:sp>
              <p:nvSpPr>
                <p:cNvPr id="15" name="直角三角形 14"/>
                <p:cNvSpPr/>
                <p:nvPr/>
              </p:nvSpPr>
              <p:spPr>
                <a:xfrm>
                  <a:off x="3986935" y="3606865"/>
                  <a:ext cx="450050" cy="450050"/>
                </a:xfrm>
                <a:prstGeom prst="rtTriangle">
                  <a:avLst/>
                </a:prstGeom>
                <a:solidFill>
                  <a:schemeClr val="accent1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6" name="直角三角形 15"/>
              <p:cNvSpPr/>
              <p:nvPr/>
            </p:nvSpPr>
            <p:spPr>
              <a:xfrm flipH="1" flipV="1">
                <a:off x="5516885" y="1414515"/>
                <a:ext cx="450050" cy="450050"/>
              </a:xfrm>
              <a:prstGeom prst="rtTriangle">
                <a:avLst/>
              </a:prstGeom>
              <a:solidFill>
                <a:schemeClr val="accent1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3" name="椭圆 12"/>
          <p:cNvSpPr/>
          <p:nvPr/>
        </p:nvSpPr>
        <p:spPr>
          <a:xfrm>
            <a:off x="1736685" y="1311610"/>
            <a:ext cx="225025" cy="22502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50825" y="3336835"/>
            <a:ext cx="765085" cy="76508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501770" y="1716655"/>
            <a:ext cx="540060" cy="5400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50825" y="132188"/>
            <a:ext cx="2784737" cy="819382"/>
            <a:chOff x="250825" y="186485"/>
            <a:chExt cx="2784737" cy="819382"/>
          </a:xfrm>
        </p:grpSpPr>
        <p:sp>
          <p:nvSpPr>
            <p:cNvPr id="3" name="矩形 2"/>
            <p:cNvSpPr/>
            <p:nvPr/>
          </p:nvSpPr>
          <p:spPr>
            <a:xfrm>
              <a:off x="250825" y="186485"/>
              <a:ext cx="27847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Lonely as a Cloud </a:t>
              </a:r>
              <a:endParaRPr lang="zh-CN" altLang="en-US" sz="2400" b="1" dirty="0">
                <a:latin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250825" y="636535"/>
              <a:ext cx="270099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50825" y="636535"/>
              <a:ext cx="2610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A lonely  power  point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476545" y="1446625"/>
            <a:ext cx="2520280" cy="2520280"/>
          </a:xfrm>
          <a:prstGeom prst="ellipse">
            <a:avLst/>
          </a:prstGeom>
          <a:blipFill dpi="0" rotWithShape="1">
            <a:blip r:embed="rId3" cstate="email"/>
            <a:srcRect/>
            <a:tile tx="0" ty="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176845" y="3831890"/>
            <a:ext cx="225025" cy="22502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76545" y="1131590"/>
            <a:ext cx="225025" cy="22502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691680" y="4191930"/>
            <a:ext cx="225025" cy="22502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327195" y="3831890"/>
            <a:ext cx="202523" cy="1800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7366" y="861560"/>
            <a:ext cx="90010" cy="13501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352420" y="1311610"/>
            <a:ext cx="207639" cy="1176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 smtClean="0">
            <a:solidFill>
              <a:schemeClr val="bg1"/>
            </a:solidFill>
            <a:latin typeface="Ebrima" panose="02000000000000000000" pitchFamily="2" charset="0"/>
            <a:ea typeface="Ebrima" panose="02000000000000000000" pitchFamily="2" charset="0"/>
            <a:cs typeface="Ebrima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全屏显示(16:9)</PresentationFormat>
  <Paragraphs>82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微软雅黑</vt:lpstr>
      <vt:lpstr>Arial</vt:lpstr>
      <vt:lpstr>Calibri</vt:lpstr>
      <vt:lpstr>Ebrima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刘士哲(0102341)</dc:creator>
  <cp:lastModifiedBy>天 下</cp:lastModifiedBy>
  <cp:revision>16</cp:revision>
  <dcterms:created xsi:type="dcterms:W3CDTF">2015-12-11T01:22:00Z</dcterms:created>
  <dcterms:modified xsi:type="dcterms:W3CDTF">2021-01-05T05:06:05Z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