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403">
          <p15:clr>
            <a:srgbClr val="A4A3A4"/>
          </p15:clr>
        </p15:guide>
        <p15:guide id="2" orient="horz" pos="1480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pos="1050">
          <p15:clr>
            <a:srgbClr val="A4A3A4"/>
          </p15:clr>
        </p15:guide>
        <p15:guide id="5" pos="3885">
          <p15:clr>
            <a:srgbClr val="A4A3A4"/>
          </p15:clr>
        </p15:guide>
        <p15:guide id="6" orient="horz" pos="1434">
          <p15:clr>
            <a:srgbClr val="A4A3A4"/>
          </p15:clr>
        </p15:guide>
        <p15:guide id="7" orient="horz" pos="3838">
          <p15:clr>
            <a:srgbClr val="A4A3A4"/>
          </p15:clr>
        </p15:guide>
        <p15:guide id="8" pos="1980">
          <p15:clr>
            <a:srgbClr val="A4A3A4"/>
          </p15:clr>
        </p15:guide>
        <p15:guide id="9" orient="horz" pos="2251">
          <p15:clr>
            <a:srgbClr val="A4A3A4"/>
          </p15:clr>
        </p15:guide>
        <p15:guide id="10" orient="horz" pos="30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5B9BD5"/>
    <a:srgbClr val="DEEBF7"/>
    <a:srgbClr val="9DC3E6"/>
    <a:srgbClr val="939393"/>
    <a:srgbClr val="8AB0D1"/>
    <a:srgbClr val="979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pos="6403"/>
        <p:guide orient="horz" pos="1480"/>
        <p:guide orient="horz" pos="1071"/>
        <p:guide pos="1050"/>
        <p:guide pos="3885"/>
        <p:guide orient="horz" pos="1434"/>
        <p:guide orient="horz" pos="3838"/>
        <p:guide pos="1980"/>
        <p:guide orient="horz" pos="2251"/>
        <p:guide orient="horz" pos="3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5924-2CD3-4C99-968B-CFA31031138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267D-B6D4-4090-92D8-3D4B5133F3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CB9C-8D37-42D5-8E76-7E565F04280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3945-3B01-4F00-A86C-79CC7D874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90662" y="5082186"/>
            <a:ext cx="3485389" cy="786521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560810" y="2488617"/>
            <a:ext cx="1180340" cy="118034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998500" y="1989428"/>
            <a:ext cx="2272382" cy="2272382"/>
          </a:xfrm>
          <a:prstGeom prst="ellipse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弧形 8"/>
          <p:cNvSpPr/>
          <p:nvPr/>
        </p:nvSpPr>
        <p:spPr>
          <a:xfrm>
            <a:off x="4524552" y="1468648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/>
          <p:cNvSpPr/>
          <p:nvPr/>
        </p:nvSpPr>
        <p:spPr>
          <a:xfrm rot="5400000">
            <a:off x="4524552" y="1468648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弧形 11"/>
          <p:cNvSpPr/>
          <p:nvPr/>
        </p:nvSpPr>
        <p:spPr>
          <a:xfrm rot="13266164">
            <a:off x="4524551" y="1468647"/>
            <a:ext cx="3220278" cy="3220278"/>
          </a:xfrm>
          <a:prstGeom prst="arc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弧形 12"/>
          <p:cNvSpPr/>
          <p:nvPr/>
        </p:nvSpPr>
        <p:spPr>
          <a:xfrm rot="12116400">
            <a:off x="4567345" y="1455395"/>
            <a:ext cx="3220278" cy="3220278"/>
          </a:xfrm>
          <a:prstGeom prst="arc">
            <a:avLst>
              <a:gd name="adj1" fmla="val 20031419"/>
              <a:gd name="adj2" fmla="val 21373488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583105" y="2775949"/>
            <a:ext cx="1536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LOGO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9" name="弧形 18"/>
          <p:cNvSpPr/>
          <p:nvPr/>
        </p:nvSpPr>
        <p:spPr>
          <a:xfrm rot="1647749">
            <a:off x="4491234" y="1468647"/>
            <a:ext cx="3220278" cy="3220278"/>
          </a:xfrm>
          <a:prstGeom prst="arc">
            <a:avLst>
              <a:gd name="adj1" fmla="val 20031419"/>
              <a:gd name="adj2" fmla="val 21373488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58005" y="5062654"/>
            <a:ext cx="3426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708204" y="-803475"/>
            <a:ext cx="2287788" cy="2287788"/>
          </a:xfrm>
          <a:prstGeom prst="ellipse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1454906" y="2349500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857011" y="2349500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8259116" y="2349499"/>
            <a:ext cx="2412071" cy="2412071"/>
          </a:xfrm>
          <a:prstGeom prst="ellipse">
            <a:avLst/>
          </a:prstGeom>
          <a:noFill/>
          <a:ln w="228600">
            <a:solidFill>
              <a:srgbClr val="DAE3F3">
                <a:alpha val="3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弧形 3"/>
          <p:cNvSpPr/>
          <p:nvPr/>
        </p:nvSpPr>
        <p:spPr>
          <a:xfrm rot="8147442">
            <a:off x="1431338" y="2310513"/>
            <a:ext cx="2455460" cy="2448227"/>
          </a:xfrm>
          <a:prstGeom prst="arc">
            <a:avLst>
              <a:gd name="adj1" fmla="val 16247048"/>
              <a:gd name="adj2" fmla="val 0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弧形 37"/>
          <p:cNvSpPr/>
          <p:nvPr/>
        </p:nvSpPr>
        <p:spPr>
          <a:xfrm rot="8147442">
            <a:off x="4869857" y="2385099"/>
            <a:ext cx="2393254" cy="2385245"/>
          </a:xfrm>
          <a:prstGeom prst="arc">
            <a:avLst>
              <a:gd name="adj1" fmla="val 14892538"/>
              <a:gd name="adj2" fmla="val 1103168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弧形 38"/>
          <p:cNvSpPr/>
          <p:nvPr/>
        </p:nvSpPr>
        <p:spPr>
          <a:xfrm rot="8147442">
            <a:off x="8262369" y="2326986"/>
            <a:ext cx="2431149" cy="2440353"/>
          </a:xfrm>
          <a:prstGeom prst="arc">
            <a:avLst>
              <a:gd name="adj1" fmla="val 13436633"/>
              <a:gd name="adj2" fmla="val 2683777"/>
            </a:avLst>
          </a:prstGeom>
          <a:ln w="76200">
            <a:solidFill>
              <a:srgbClr val="DAE3F3">
                <a:alpha val="8980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820753" y="3001434"/>
            <a:ext cx="1785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/>
                </a:solidFill>
              </a:rPr>
              <a:t>20%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303838" y="3001434"/>
            <a:ext cx="1785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/>
                </a:solidFill>
              </a:rPr>
              <a:t>35%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6742" y="3001434"/>
            <a:ext cx="17853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/>
                </a:solidFill>
              </a:rPr>
              <a:t>50%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3647" y="4832506"/>
            <a:ext cx="267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名称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68345" y="5441885"/>
            <a:ext cx="289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简短介绍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83940" y="6272"/>
            <a:ext cx="2429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8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48157" y="4832506"/>
            <a:ext cx="267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名称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492855" y="5441885"/>
            <a:ext cx="289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简短介绍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898457" y="4832506"/>
            <a:ext cx="2679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名称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943155" y="5441885"/>
            <a:ext cx="2891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简短介绍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78" y="2777057"/>
            <a:ext cx="861981" cy="861981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5274" y="1641218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452549" y="2671958"/>
            <a:ext cx="32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88154" y="3283573"/>
            <a:ext cx="422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08074" y="181386"/>
            <a:ext cx="2429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88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88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6875" y="1700213"/>
            <a:ext cx="4500563" cy="576262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666875" y="1663868"/>
            <a:ext cx="463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1667467" y="2400392"/>
            <a:ext cx="8497888" cy="3739546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3143250" y="2451652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145735" y="3692966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143250" y="4951922"/>
            <a:ext cx="0" cy="1007165"/>
          </a:xfrm>
          <a:prstGeom prst="line">
            <a:avLst/>
          </a:prstGeom>
          <a:ln w="12700">
            <a:solidFill>
              <a:srgbClr val="DAE3F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六边形 11"/>
          <p:cNvSpPr/>
          <p:nvPr/>
        </p:nvSpPr>
        <p:spPr>
          <a:xfrm>
            <a:off x="3537396" y="2585776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六边形 12"/>
          <p:cNvSpPr/>
          <p:nvPr/>
        </p:nvSpPr>
        <p:spPr>
          <a:xfrm rot="16200000">
            <a:off x="3536804" y="2589185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六边形 14"/>
          <p:cNvSpPr/>
          <p:nvPr/>
        </p:nvSpPr>
        <p:spPr>
          <a:xfrm>
            <a:off x="3537988" y="3805957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六边形 15"/>
          <p:cNvSpPr/>
          <p:nvPr/>
        </p:nvSpPr>
        <p:spPr>
          <a:xfrm rot="16200000">
            <a:off x="3537396" y="3809366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六边形 16"/>
          <p:cNvSpPr/>
          <p:nvPr/>
        </p:nvSpPr>
        <p:spPr>
          <a:xfrm>
            <a:off x="3537396" y="5102663"/>
            <a:ext cx="844915" cy="728375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六边形 17"/>
          <p:cNvSpPr/>
          <p:nvPr/>
        </p:nvSpPr>
        <p:spPr>
          <a:xfrm rot="16200000">
            <a:off x="3536804" y="5106072"/>
            <a:ext cx="844914" cy="72837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690581" y="2562408"/>
            <a:ext cx="501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44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10635" y="3767140"/>
            <a:ext cx="501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44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2613" y="5097693"/>
            <a:ext cx="5012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44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19034" y="2632068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619034" y="3846978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619034" y="5143684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56" y="2581309"/>
            <a:ext cx="826749" cy="82674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037" y="3846978"/>
            <a:ext cx="775446" cy="7754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482" y="5047801"/>
            <a:ext cx="878251" cy="8782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505053" y="2934664"/>
            <a:ext cx="1180340" cy="118034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942743" y="2435475"/>
            <a:ext cx="2272382" cy="2272382"/>
          </a:xfrm>
          <a:prstGeom prst="ellipse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弧形 8"/>
          <p:cNvSpPr/>
          <p:nvPr/>
        </p:nvSpPr>
        <p:spPr>
          <a:xfrm>
            <a:off x="4468795" y="1914695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弧形 9"/>
          <p:cNvSpPr/>
          <p:nvPr/>
        </p:nvSpPr>
        <p:spPr>
          <a:xfrm rot="5400000">
            <a:off x="4468795" y="1914695"/>
            <a:ext cx="3220278" cy="3220278"/>
          </a:xfrm>
          <a:prstGeom prst="arc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弧形 11"/>
          <p:cNvSpPr/>
          <p:nvPr/>
        </p:nvSpPr>
        <p:spPr>
          <a:xfrm rot="13266164">
            <a:off x="4468794" y="1914694"/>
            <a:ext cx="3220278" cy="3220278"/>
          </a:xfrm>
          <a:prstGeom prst="arc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弧形 12"/>
          <p:cNvSpPr/>
          <p:nvPr/>
        </p:nvSpPr>
        <p:spPr>
          <a:xfrm rot="12116400">
            <a:off x="4511588" y="1901442"/>
            <a:ext cx="3220278" cy="3220278"/>
          </a:xfrm>
          <a:prstGeom prst="arc">
            <a:avLst>
              <a:gd name="adj1" fmla="val 20031419"/>
              <a:gd name="adj2" fmla="val 21373488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739834" y="3003749"/>
            <a:ext cx="678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</a:p>
        </p:txBody>
      </p:sp>
      <p:sp>
        <p:nvSpPr>
          <p:cNvPr id="19" name="弧形 18"/>
          <p:cNvSpPr/>
          <p:nvPr/>
        </p:nvSpPr>
        <p:spPr>
          <a:xfrm rot="1647749">
            <a:off x="4435477" y="1914694"/>
            <a:ext cx="3220278" cy="3220278"/>
          </a:xfrm>
          <a:prstGeom prst="arc">
            <a:avLst>
              <a:gd name="adj1" fmla="val 20031419"/>
              <a:gd name="adj2" fmla="val 21373488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80875" y="998608"/>
            <a:ext cx="361397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9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目录</a:t>
            </a:r>
            <a:r>
              <a:rPr lang="en-US" altLang="zh-CN" sz="39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sz="39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流程</a:t>
            </a:r>
          </a:p>
        </p:txBody>
      </p:sp>
      <p:sp>
        <p:nvSpPr>
          <p:cNvPr id="6" name="六边形 5"/>
          <p:cNvSpPr/>
          <p:nvPr/>
        </p:nvSpPr>
        <p:spPr>
          <a:xfrm>
            <a:off x="1524000" y="2565400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六边形 6"/>
          <p:cNvSpPr/>
          <p:nvPr/>
        </p:nvSpPr>
        <p:spPr>
          <a:xfrm rot="16200000">
            <a:off x="1523999" y="2552147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六边形 9"/>
          <p:cNvSpPr/>
          <p:nvPr/>
        </p:nvSpPr>
        <p:spPr>
          <a:xfrm>
            <a:off x="3705034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六边形 10"/>
          <p:cNvSpPr/>
          <p:nvPr/>
        </p:nvSpPr>
        <p:spPr>
          <a:xfrm rot="16200000">
            <a:off x="3705033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六边形 11"/>
          <p:cNvSpPr/>
          <p:nvPr/>
        </p:nvSpPr>
        <p:spPr>
          <a:xfrm>
            <a:off x="5886068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六边形 12"/>
          <p:cNvSpPr/>
          <p:nvPr/>
        </p:nvSpPr>
        <p:spPr>
          <a:xfrm rot="16200000">
            <a:off x="5886067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六边形 13"/>
          <p:cNvSpPr/>
          <p:nvPr/>
        </p:nvSpPr>
        <p:spPr>
          <a:xfrm>
            <a:off x="8075613" y="2565399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六边形 14"/>
          <p:cNvSpPr/>
          <p:nvPr/>
        </p:nvSpPr>
        <p:spPr>
          <a:xfrm rot="16200000">
            <a:off x="8075612" y="2552146"/>
            <a:ext cx="1670241" cy="1439863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0883900" y="836613"/>
            <a:ext cx="2345634" cy="234563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608050" y="1433167"/>
            <a:ext cx="808383" cy="808383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0777179" y="940664"/>
            <a:ext cx="808383" cy="808383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9858595" y="637830"/>
            <a:ext cx="1304976" cy="1304976"/>
          </a:xfrm>
          <a:prstGeom prst="ellipse">
            <a:avLst/>
          </a:prstGeom>
          <a:solidFill>
            <a:srgbClr val="DAE3F3">
              <a:alpha val="6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524000" y="4458274"/>
            <a:ext cx="167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719513" y="4458274"/>
            <a:ext cx="167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915026" y="4458274"/>
            <a:ext cx="167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08291" y="4458274"/>
            <a:ext cx="1670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输入标题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856912" y="2487247"/>
            <a:ext cx="159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12495" y="2458832"/>
            <a:ext cx="159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94544" y="2458832"/>
            <a:ext cx="159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444899" y="2436956"/>
            <a:ext cx="1596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5375274" y="1641218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452549" y="2671958"/>
            <a:ext cx="32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88154" y="3283573"/>
            <a:ext cx="422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8" y="2640599"/>
            <a:ext cx="1071975" cy="1071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六边形 3"/>
          <p:cNvSpPr/>
          <p:nvPr/>
        </p:nvSpPr>
        <p:spPr>
          <a:xfrm>
            <a:off x="9808748" y="3849351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 rot="16200000">
            <a:off x="9788574" y="3815924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stCxn id="5" idx="0"/>
          </p:cNvCxnSpPr>
          <p:nvPr/>
        </p:nvCxnSpPr>
        <p:spPr>
          <a:xfrm flipV="1">
            <a:off x="10769945" y="920736"/>
            <a:ext cx="0" cy="275982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0707961" y="801376"/>
            <a:ext cx="128954" cy="1289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7789777" y="1546484"/>
            <a:ext cx="2913200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789777" y="1497581"/>
            <a:ext cx="291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269157" y="4407497"/>
            <a:ext cx="181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图片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97466" y="463069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887856" y="4155329"/>
            <a:ext cx="4224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785330" y="2503305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68" y="2570187"/>
            <a:ext cx="1279654" cy="127965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375274" y="1681603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52548" y="2763841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452549" y="2712343"/>
            <a:ext cx="32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88154" y="3323958"/>
            <a:ext cx="422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六边形 6"/>
          <p:cNvSpPr/>
          <p:nvPr/>
        </p:nvSpPr>
        <p:spPr>
          <a:xfrm>
            <a:off x="935204" y="4209959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六边形 7"/>
          <p:cNvSpPr/>
          <p:nvPr/>
        </p:nvSpPr>
        <p:spPr>
          <a:xfrm rot="16200000">
            <a:off x="915030" y="4176532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>
            <a:stCxn id="8" idx="0"/>
          </p:cNvCxnSpPr>
          <p:nvPr/>
        </p:nvCxnSpPr>
        <p:spPr>
          <a:xfrm flipV="1">
            <a:off x="1896401" y="1281344"/>
            <a:ext cx="0" cy="275982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1834417" y="1161984"/>
            <a:ext cx="128954" cy="1289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396098" y="4796556"/>
            <a:ext cx="1810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图片</a:t>
            </a: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2897945" y="4041169"/>
            <a:ext cx="914201" cy="1020228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897945" y="5055968"/>
            <a:ext cx="914201" cy="0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873050" y="5067064"/>
            <a:ext cx="939096" cy="1003701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786243" y="3670479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786243" y="4772633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786243" y="5781287"/>
            <a:ext cx="539480" cy="539480"/>
          </a:xfrm>
          <a:prstGeom prst="ellipse">
            <a:avLst/>
          </a:prstGeom>
          <a:solidFill>
            <a:srgbClr val="8AB0D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3861614" y="3654781"/>
            <a:ext cx="23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1</a:t>
            </a:r>
            <a:endParaRPr lang="zh-CN" altLang="en-US" sz="2800" dirty="0">
              <a:solidFill>
                <a:schemeClr val="bg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861614" y="4746172"/>
            <a:ext cx="23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2</a:t>
            </a:r>
            <a:endParaRPr lang="zh-CN" altLang="en-US" sz="2800" dirty="0">
              <a:solidFill>
                <a:schemeClr val="bg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861614" y="5781287"/>
            <a:ext cx="23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</a:t>
            </a:r>
            <a:endParaRPr lang="zh-CN" altLang="en-US" sz="2800" dirty="0">
              <a:solidFill>
                <a:schemeClr val="bg1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36016" y="1458875"/>
            <a:ext cx="2913200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2136016" y="1409972"/>
            <a:ext cx="291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4395" y="1004060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020211" y="2325988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574416" y="3617053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574416" y="4719207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574416" y="5727861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六边形 1"/>
          <p:cNvSpPr/>
          <p:nvPr/>
        </p:nvSpPr>
        <p:spPr>
          <a:xfrm>
            <a:off x="2939326" y="2364005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 rot="16200000">
            <a:off x="2919152" y="2330578"/>
            <a:ext cx="1962741" cy="1692018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138670" y="2125015"/>
            <a:ext cx="0" cy="207233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10" y="2692563"/>
            <a:ext cx="1030970" cy="103097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375274" y="1641218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2548" y="2723456"/>
            <a:ext cx="3485389" cy="445964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452549" y="2671958"/>
            <a:ext cx="32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388154" y="3283573"/>
            <a:ext cx="4224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六边形 11"/>
          <p:cNvSpPr/>
          <p:nvPr/>
        </p:nvSpPr>
        <p:spPr>
          <a:xfrm>
            <a:off x="4459032" y="1469587"/>
            <a:ext cx="2910627" cy="2509161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六边形 12"/>
          <p:cNvSpPr/>
          <p:nvPr/>
        </p:nvSpPr>
        <p:spPr>
          <a:xfrm rot="16200000">
            <a:off x="4437882" y="1448062"/>
            <a:ext cx="2910628" cy="2509162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264267" y="302422"/>
            <a:ext cx="24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66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38589" y="1860507"/>
            <a:ext cx="1709214" cy="464901"/>
          </a:xfrm>
          <a:prstGeom prst="rect">
            <a:avLst/>
          </a:prstGeom>
          <a:solidFill>
            <a:srgbClr val="9DC3E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12050" y="1831348"/>
            <a:ext cx="1982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纲要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33801" y="2369766"/>
            <a:ext cx="2161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</a:t>
            </a:r>
            <a:endParaRPr lang="en-US" altLang="zh-CN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</a:t>
            </a:r>
            <a:endParaRPr lang="en-US" altLang="zh-CN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</a:t>
            </a:r>
            <a:endParaRPr lang="en-US" altLang="zh-CN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</a:t>
            </a:r>
          </a:p>
        </p:txBody>
      </p:sp>
      <p:sp>
        <p:nvSpPr>
          <p:cNvPr id="16" name="六边形 15"/>
          <p:cNvSpPr/>
          <p:nvPr/>
        </p:nvSpPr>
        <p:spPr>
          <a:xfrm>
            <a:off x="1382337" y="3577331"/>
            <a:ext cx="1402636" cy="1209169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六边形 16"/>
          <p:cNvSpPr/>
          <p:nvPr/>
        </p:nvSpPr>
        <p:spPr>
          <a:xfrm rot="16200000">
            <a:off x="1375033" y="3582532"/>
            <a:ext cx="1402636" cy="1209169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stCxn id="16" idx="0"/>
          </p:cNvCxnSpPr>
          <p:nvPr/>
        </p:nvCxnSpPr>
        <p:spPr>
          <a:xfrm>
            <a:off x="2784973" y="4181916"/>
            <a:ext cx="6371907" cy="2528"/>
          </a:xfrm>
          <a:prstGeom prst="line">
            <a:avLst/>
          </a:prstGeom>
          <a:ln w="1270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六边形 20"/>
          <p:cNvSpPr/>
          <p:nvPr/>
        </p:nvSpPr>
        <p:spPr>
          <a:xfrm>
            <a:off x="9158608" y="3581497"/>
            <a:ext cx="1432848" cy="123521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 rot="16200000">
            <a:off x="9162100" y="3584615"/>
            <a:ext cx="1432848" cy="1235214"/>
          </a:xfrm>
          <a:prstGeom prst="hexagon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642971" y="3937494"/>
            <a:ext cx="181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图片</a:t>
            </a:r>
          </a:p>
        </p:txBody>
      </p:sp>
      <p:sp>
        <p:nvSpPr>
          <p:cNvPr id="25" name="矩形 24"/>
          <p:cNvSpPr/>
          <p:nvPr/>
        </p:nvSpPr>
        <p:spPr>
          <a:xfrm>
            <a:off x="4459032" y="5221634"/>
            <a:ext cx="2865055" cy="445964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436556" y="3937494"/>
            <a:ext cx="1810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图片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833801" y="5183006"/>
            <a:ext cx="329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708204" y="-803475"/>
            <a:ext cx="2287788" cy="2287788"/>
          </a:xfrm>
          <a:prstGeom prst="ellipse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1275008" y="4821059"/>
            <a:ext cx="4893972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558344" y="3806825"/>
            <a:ext cx="540912" cy="1027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558344" y="3271234"/>
            <a:ext cx="540912" cy="535591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558344" y="2910625"/>
            <a:ext cx="540912" cy="360609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771283" y="4237149"/>
            <a:ext cx="540912" cy="596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771283" y="3271234"/>
            <a:ext cx="538171" cy="965915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771283" y="2784119"/>
            <a:ext cx="538171" cy="487115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3979627" y="4016009"/>
            <a:ext cx="540912" cy="81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3978377" y="3618261"/>
            <a:ext cx="542162" cy="397748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3977188" y="2910625"/>
            <a:ext cx="543351" cy="707635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182428" y="3806825"/>
            <a:ext cx="540912" cy="1027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182428" y="3157032"/>
            <a:ext cx="540912" cy="650983"/>
          </a:xfrm>
          <a:prstGeom prst="rect">
            <a:avLst/>
          </a:prstGeom>
          <a:solidFill>
            <a:srgbClr val="DAE3F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182428" y="2048931"/>
            <a:ext cx="541306" cy="1108100"/>
          </a:xfrm>
          <a:prstGeom prst="rect">
            <a:avLst/>
          </a:prstGeom>
          <a:solidFill>
            <a:srgbClr val="DAE3F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6672263" y="1916113"/>
            <a:ext cx="4427537" cy="3781425"/>
          </a:xfrm>
          <a:custGeom>
            <a:avLst/>
            <a:gdLst>
              <a:gd name="connsiteX0" fmla="*/ 0 w 4427537"/>
              <a:gd name="connsiteY0" fmla="*/ 0 h 3781425"/>
              <a:gd name="connsiteX1" fmla="*/ 3648938 w 4427537"/>
              <a:gd name="connsiteY1" fmla="*/ 0 h 3781425"/>
              <a:gd name="connsiteX2" fmla="*/ 4427537 w 4427537"/>
              <a:gd name="connsiteY2" fmla="*/ 425513 h 3781425"/>
              <a:gd name="connsiteX3" fmla="*/ 4427537 w 4427537"/>
              <a:gd name="connsiteY3" fmla="*/ 3781425 h 3781425"/>
              <a:gd name="connsiteX4" fmla="*/ 0 w 4427537"/>
              <a:gd name="connsiteY4" fmla="*/ 3781425 h 378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7537" h="3781425">
                <a:moveTo>
                  <a:pt x="0" y="0"/>
                </a:moveTo>
                <a:lnTo>
                  <a:pt x="3648938" y="0"/>
                </a:lnTo>
                <a:lnTo>
                  <a:pt x="4427537" y="425513"/>
                </a:lnTo>
                <a:lnTo>
                  <a:pt x="4427537" y="3781425"/>
                </a:lnTo>
                <a:lnTo>
                  <a:pt x="0" y="3781425"/>
                </a:lnTo>
                <a:close/>
              </a:path>
            </a:pathLst>
          </a:cu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931885" y="5126851"/>
            <a:ext cx="3384760" cy="566065"/>
          </a:xfrm>
          <a:prstGeom prst="rect">
            <a:avLst/>
          </a:prstGeom>
          <a:solidFill>
            <a:srgbClr val="9DC3E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1882715" y="5125460"/>
            <a:ext cx="3421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83081" y="2005163"/>
            <a:ext cx="2652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具体内容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683940" y="6272"/>
            <a:ext cx="2429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项目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sz="8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66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683081" y="2873293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683081" y="3638590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683081" y="4446451"/>
            <a:ext cx="4224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请输入内容 请输入内容 请输入内容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宽屏</PresentationFormat>
  <Paragraphs>94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 Unicode MS</vt:lpstr>
      <vt:lpstr>Dotum</vt:lpstr>
      <vt:lpstr>微软雅黑</vt:lpstr>
      <vt:lpstr>微软雅黑 Light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张安然</dc:creator>
  <cp:lastModifiedBy>天 下</cp:lastModifiedBy>
  <cp:revision>36</cp:revision>
  <dcterms:created xsi:type="dcterms:W3CDTF">2014-10-22T06:49:00Z</dcterms:created>
  <dcterms:modified xsi:type="dcterms:W3CDTF">2021-01-05T05:06:06Z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