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3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77E14-786B-4D72-A946-5E16EF78BBF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D010-0C24-4D5D-ACB8-C6248FA280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EC6C-28F5-425D-8878-B1A9CC1D6B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1270-9A13-4B10-B7FD-E06D652309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圆角矩形 9"/>
          <p:cNvGrpSpPr/>
          <p:nvPr/>
        </p:nvGrpSpPr>
        <p:grpSpPr bwMode="auto">
          <a:xfrm>
            <a:off x="1509041" y="1413198"/>
            <a:ext cx="798512" cy="798512"/>
            <a:chOff x="0" y="0"/>
            <a:chExt cx="503" cy="503"/>
          </a:xfrm>
        </p:grpSpPr>
        <p:pic>
          <p:nvPicPr>
            <p:cNvPr id="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7" name="圆角矩形 4"/>
          <p:cNvGrpSpPr/>
          <p:nvPr/>
        </p:nvGrpSpPr>
        <p:grpSpPr bwMode="auto">
          <a:xfrm>
            <a:off x="607339" y="511497"/>
            <a:ext cx="1017588" cy="1017588"/>
            <a:chOff x="0" y="0"/>
            <a:chExt cx="641" cy="641"/>
          </a:xfrm>
        </p:grpSpPr>
        <p:pic>
          <p:nvPicPr>
            <p:cNvPr id="8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0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75" name="文本框 21"/>
          <p:cNvSpPr>
            <a:spLocks noChangeArrowheads="1"/>
          </p:cNvSpPr>
          <p:nvPr/>
        </p:nvSpPr>
        <p:spPr bwMode="auto">
          <a:xfrm>
            <a:off x="2195736" y="1830710"/>
            <a:ext cx="6032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方正兰亭粗黑_GBK" pitchFamily="2" charset="-122"/>
                <a:ea typeface="微软雅黑" panose="020B0503020204020204" pitchFamily="34" charset="-122"/>
                <a:sym typeface="方正兰亭粗黑_GBK" pitchFamily="2" charset="-122"/>
              </a:rPr>
              <a:t>素雅高洁通用商务模板</a:t>
            </a:r>
          </a:p>
        </p:txBody>
      </p:sp>
      <p:sp>
        <p:nvSpPr>
          <p:cNvPr id="76" name="矩形 17"/>
          <p:cNvSpPr>
            <a:spLocks noChangeArrowheads="1"/>
          </p:cNvSpPr>
          <p:nvPr/>
        </p:nvSpPr>
        <p:spPr bwMode="auto">
          <a:xfrm>
            <a:off x="2481203" y="2592710"/>
            <a:ext cx="5276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dist"/>
            <a:r>
              <a:rPr lang="en-US" altLang="zh-CN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sym typeface="ITC Avant Garde Std XLt" pitchFamily="2" charset="0"/>
              </a:rPr>
              <a:t>Business report template</a:t>
            </a:r>
          </a:p>
        </p:txBody>
      </p:sp>
      <p:grpSp>
        <p:nvGrpSpPr>
          <p:cNvPr id="77" name="组合 23"/>
          <p:cNvGrpSpPr/>
          <p:nvPr/>
        </p:nvGrpSpPr>
        <p:grpSpPr bwMode="auto">
          <a:xfrm>
            <a:off x="4108390" y="3160142"/>
            <a:ext cx="2022475" cy="392823"/>
            <a:chOff x="0" y="0"/>
            <a:chExt cx="2022617" cy="392743"/>
          </a:xfrm>
        </p:grpSpPr>
        <p:sp>
          <p:nvSpPr>
            <p:cNvPr id="78" name="矩形 24"/>
            <p:cNvSpPr>
              <a:spLocks noChangeArrowheads="1"/>
            </p:cNvSpPr>
            <p:nvPr/>
          </p:nvSpPr>
          <p:spPr bwMode="auto">
            <a:xfrm>
              <a:off x="129302" y="0"/>
              <a:ext cx="1754484" cy="374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79" name="文本框 25"/>
            <p:cNvSpPr>
              <a:spLocks noChangeArrowheads="1"/>
            </p:cNvSpPr>
            <p:nvPr/>
          </p:nvSpPr>
          <p:spPr bwMode="auto">
            <a:xfrm>
              <a:off x="0" y="55626"/>
              <a:ext cx="2022617" cy="3371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方正正纤黑简体" pitchFamily="2" charset="-122"/>
                  <a:ea typeface="微软雅黑" panose="020B0503020204020204" pitchFamily="34" charset="-122"/>
                  <a:sym typeface="方正正纤黑简体" pitchFamily="2" charset="-122"/>
                </a:rPr>
                <a:t>汇报人：</a:t>
              </a:r>
              <a:r>
                <a:rPr lang="en-US" altLang="zh-CN" sz="1600">
                  <a:solidFill>
                    <a:schemeClr val="bg1"/>
                  </a:solidFill>
                  <a:latin typeface="方正正纤黑简体" pitchFamily="2" charset="-122"/>
                  <a:ea typeface="微软雅黑" panose="020B0503020204020204" pitchFamily="34" charset="-122"/>
                  <a:sym typeface="方正正纤黑简体" pitchFamily="2" charset="-122"/>
                </a:rPr>
                <a:t>xiazaii</a:t>
              </a:r>
              <a:endParaRPr lang="zh-CN" altLang="en-US" sz="1600" dirty="0">
                <a:solidFill>
                  <a:schemeClr val="bg1"/>
                </a:solidFill>
                <a:latin typeface="方正正纤黑简体" pitchFamily="2" charset="-122"/>
                <a:ea typeface="微软雅黑" panose="020B0503020204020204" pitchFamily="34" charset="-122"/>
                <a:sym typeface="方正正纤黑简体" pitchFamily="2" charset="-122"/>
              </a:endParaRPr>
            </a:p>
          </p:txBody>
        </p:sp>
      </p:grpSp>
      <p:grpSp>
        <p:nvGrpSpPr>
          <p:cNvPr id="85" name="圆角矩形 10"/>
          <p:cNvGrpSpPr/>
          <p:nvPr/>
        </p:nvGrpSpPr>
        <p:grpSpPr bwMode="auto">
          <a:xfrm>
            <a:off x="1267242" y="123478"/>
            <a:ext cx="2080622" cy="2093367"/>
            <a:chOff x="0" y="0"/>
            <a:chExt cx="653" cy="657"/>
          </a:xfrm>
        </p:grpSpPr>
        <p:pic>
          <p:nvPicPr>
            <p:cNvPr id="86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圆角矩形 9"/>
          <p:cNvGrpSpPr/>
          <p:nvPr/>
        </p:nvGrpSpPr>
        <p:grpSpPr bwMode="auto">
          <a:xfrm>
            <a:off x="1509041" y="1413198"/>
            <a:ext cx="798512" cy="798512"/>
            <a:chOff x="0" y="0"/>
            <a:chExt cx="503" cy="503"/>
          </a:xfrm>
        </p:grpSpPr>
        <p:pic>
          <p:nvPicPr>
            <p:cNvPr id="34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" name="圆角矩形 4"/>
          <p:cNvGrpSpPr/>
          <p:nvPr/>
        </p:nvGrpSpPr>
        <p:grpSpPr bwMode="auto">
          <a:xfrm>
            <a:off x="607339" y="511497"/>
            <a:ext cx="1017588" cy="1017588"/>
            <a:chOff x="0" y="0"/>
            <a:chExt cx="641" cy="641"/>
          </a:xfrm>
        </p:grpSpPr>
        <p:pic>
          <p:nvPicPr>
            <p:cNvPr id="6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39551" y="1233215"/>
            <a:ext cx="573089" cy="571279"/>
            <a:chOff x="1463677" y="1506761"/>
            <a:chExt cx="573089" cy="571279"/>
          </a:xfrm>
        </p:grpSpPr>
        <p:grpSp>
          <p:nvGrpSpPr>
            <p:cNvPr id="9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0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8" y="771550"/>
            <a:ext cx="869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779662"/>
            <a:ext cx="5184576" cy="571279"/>
            <a:chOff x="2267744" y="1633988"/>
            <a:chExt cx="5184576" cy="571279"/>
          </a:xfrm>
        </p:grpSpPr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一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9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267744" y="2429392"/>
            <a:ext cx="5184576" cy="571279"/>
            <a:chOff x="2267744" y="1633988"/>
            <a:chExt cx="5184576" cy="571279"/>
          </a:xfrm>
        </p:grpSpPr>
        <p:sp>
          <p:nvSpPr>
            <p:cNvPr id="22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二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23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67744" y="3077464"/>
            <a:ext cx="5184576" cy="571279"/>
            <a:chOff x="2267744" y="1633988"/>
            <a:chExt cx="5184576" cy="571279"/>
          </a:xfrm>
        </p:grpSpPr>
        <p:sp>
          <p:nvSpPr>
            <p:cNvPr id="25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三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26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30" name="圆角矩形 10"/>
          <p:cNvGrpSpPr/>
          <p:nvPr/>
        </p:nvGrpSpPr>
        <p:grpSpPr bwMode="auto">
          <a:xfrm>
            <a:off x="1267242" y="123478"/>
            <a:ext cx="2080622" cy="2093367"/>
            <a:chOff x="0" y="0"/>
            <a:chExt cx="653" cy="657"/>
          </a:xfrm>
        </p:grpSpPr>
        <p:pic>
          <p:nvPicPr>
            <p:cNvPr id="31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圆角矩形 4"/>
          <p:cNvGrpSpPr/>
          <p:nvPr/>
        </p:nvGrpSpPr>
        <p:grpSpPr bwMode="auto">
          <a:xfrm>
            <a:off x="607339" y="511497"/>
            <a:ext cx="1017588" cy="1017588"/>
            <a:chOff x="0" y="0"/>
            <a:chExt cx="641" cy="641"/>
          </a:xfrm>
        </p:grpSpPr>
        <p:pic>
          <p:nvPicPr>
            <p:cNvPr id="6" name="圆角矩形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一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427367" y="2571750"/>
            <a:ext cx="889695" cy="889695"/>
            <a:chOff x="2683080" y="2792591"/>
            <a:chExt cx="1017588" cy="1017588"/>
          </a:xfrm>
        </p:grpSpPr>
        <p:grpSp>
          <p:nvGrpSpPr>
            <p:cNvPr id="25" name="圆角矩形 4"/>
            <p:cNvGrpSpPr/>
            <p:nvPr/>
          </p:nvGrpSpPr>
          <p:grpSpPr bwMode="auto">
            <a:xfrm>
              <a:off x="2683080" y="2792591"/>
              <a:ext cx="1017588" cy="1017588"/>
              <a:chOff x="0" y="0"/>
              <a:chExt cx="641" cy="641"/>
            </a:xfrm>
          </p:grpSpPr>
          <p:pic>
            <p:nvPicPr>
              <p:cNvPr id="26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21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698619" y="2571750"/>
            <a:ext cx="889695" cy="889695"/>
            <a:chOff x="2683080" y="2792591"/>
            <a:chExt cx="1017588" cy="1017588"/>
          </a:xfrm>
        </p:grpSpPr>
        <p:grpSp>
          <p:nvGrpSpPr>
            <p:cNvPr id="36" name="圆角矩形 4"/>
            <p:cNvGrpSpPr/>
            <p:nvPr/>
          </p:nvGrpSpPr>
          <p:grpSpPr bwMode="auto">
            <a:xfrm>
              <a:off x="2683080" y="2792591"/>
              <a:ext cx="1017588" cy="1017588"/>
              <a:chOff x="0" y="0"/>
              <a:chExt cx="641" cy="641"/>
            </a:xfrm>
          </p:grpSpPr>
          <p:pic>
            <p:nvPicPr>
              <p:cNvPr id="38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37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969871" y="2571750"/>
            <a:ext cx="889695" cy="889695"/>
            <a:chOff x="2683080" y="2792591"/>
            <a:chExt cx="1017588" cy="1017588"/>
          </a:xfrm>
        </p:grpSpPr>
        <p:grpSp>
          <p:nvGrpSpPr>
            <p:cNvPr id="41" name="圆角矩形 4"/>
            <p:cNvGrpSpPr/>
            <p:nvPr/>
          </p:nvGrpSpPr>
          <p:grpSpPr bwMode="auto">
            <a:xfrm>
              <a:off x="2683080" y="2792591"/>
              <a:ext cx="1017588" cy="1017588"/>
              <a:chOff x="0" y="0"/>
              <a:chExt cx="641" cy="641"/>
            </a:xfrm>
          </p:grpSpPr>
          <p:pic>
            <p:nvPicPr>
              <p:cNvPr id="43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42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241124" y="2571055"/>
            <a:ext cx="889695" cy="889695"/>
            <a:chOff x="2683080" y="2792591"/>
            <a:chExt cx="1017588" cy="1017588"/>
          </a:xfrm>
        </p:grpSpPr>
        <p:grpSp>
          <p:nvGrpSpPr>
            <p:cNvPr id="46" name="圆角矩形 4"/>
            <p:cNvGrpSpPr/>
            <p:nvPr/>
          </p:nvGrpSpPr>
          <p:grpSpPr bwMode="auto">
            <a:xfrm>
              <a:off x="2683080" y="2792591"/>
              <a:ext cx="1017588" cy="1017588"/>
              <a:chOff x="0" y="0"/>
              <a:chExt cx="641" cy="641"/>
            </a:xfrm>
          </p:grpSpPr>
          <p:pic>
            <p:nvPicPr>
              <p:cNvPr id="48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47" name="圆角矩形 14"/>
            <p:cNvSpPr>
              <a:spLocks noChangeArrowheads="1"/>
            </p:cNvSpPr>
            <p:nvPr/>
          </p:nvSpPr>
          <p:spPr bwMode="auto">
            <a:xfrm>
              <a:off x="2905330" y="3015746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57" name="Freeform 23"/>
          <p:cNvSpPr>
            <a:spLocks noEditPoints="1" noChangeArrowheads="1"/>
          </p:cNvSpPr>
          <p:nvPr/>
        </p:nvSpPr>
        <p:spPr bwMode="auto">
          <a:xfrm>
            <a:off x="2724394" y="2812203"/>
            <a:ext cx="297028" cy="454134"/>
          </a:xfrm>
          <a:custGeom>
            <a:avLst/>
            <a:gdLst>
              <a:gd name="T0" fmla="*/ 370 w 538"/>
              <a:gd name="T1" fmla="*/ 710 h 822"/>
              <a:gd name="T2" fmla="*/ 376 w 538"/>
              <a:gd name="T3" fmla="*/ 736 h 822"/>
              <a:gd name="T4" fmla="*/ 184 w 538"/>
              <a:gd name="T5" fmla="*/ 774 h 822"/>
              <a:gd name="T6" fmla="*/ 160 w 538"/>
              <a:gd name="T7" fmla="*/ 754 h 822"/>
              <a:gd name="T8" fmla="*/ 184 w 538"/>
              <a:gd name="T9" fmla="*/ 726 h 822"/>
              <a:gd name="T10" fmla="*/ 180 w 538"/>
              <a:gd name="T11" fmla="*/ 268 h 822"/>
              <a:gd name="T12" fmla="*/ 150 w 538"/>
              <a:gd name="T13" fmla="*/ 236 h 822"/>
              <a:gd name="T14" fmla="*/ 152 w 538"/>
              <a:gd name="T15" fmla="*/ 368 h 822"/>
              <a:gd name="T16" fmla="*/ 190 w 538"/>
              <a:gd name="T17" fmla="*/ 422 h 822"/>
              <a:gd name="T18" fmla="*/ 196 w 538"/>
              <a:gd name="T19" fmla="*/ 372 h 822"/>
              <a:gd name="T20" fmla="*/ 182 w 538"/>
              <a:gd name="T21" fmla="*/ 326 h 822"/>
              <a:gd name="T22" fmla="*/ 256 w 538"/>
              <a:gd name="T23" fmla="*/ 460 h 822"/>
              <a:gd name="T24" fmla="*/ 378 w 538"/>
              <a:gd name="T25" fmla="*/ 238 h 822"/>
              <a:gd name="T26" fmla="*/ 358 w 538"/>
              <a:gd name="T27" fmla="*/ 306 h 822"/>
              <a:gd name="T28" fmla="*/ 274 w 538"/>
              <a:gd name="T29" fmla="*/ 460 h 822"/>
              <a:gd name="T30" fmla="*/ 384 w 538"/>
              <a:gd name="T31" fmla="*/ 372 h 822"/>
              <a:gd name="T32" fmla="*/ 414 w 538"/>
              <a:gd name="T33" fmla="*/ 278 h 822"/>
              <a:gd name="T34" fmla="*/ 406 w 538"/>
              <a:gd name="T35" fmla="*/ 140 h 822"/>
              <a:gd name="T36" fmla="*/ 364 w 538"/>
              <a:gd name="T37" fmla="*/ 188 h 822"/>
              <a:gd name="T38" fmla="*/ 240 w 538"/>
              <a:gd name="T39" fmla="*/ 280 h 822"/>
              <a:gd name="T40" fmla="*/ 322 w 538"/>
              <a:gd name="T41" fmla="*/ 534 h 822"/>
              <a:gd name="T42" fmla="*/ 408 w 538"/>
              <a:gd name="T43" fmla="*/ 452 h 822"/>
              <a:gd name="T44" fmla="*/ 470 w 538"/>
              <a:gd name="T45" fmla="*/ 378 h 822"/>
              <a:gd name="T46" fmla="*/ 498 w 538"/>
              <a:gd name="T47" fmla="*/ 270 h 822"/>
              <a:gd name="T48" fmla="*/ 480 w 538"/>
              <a:gd name="T49" fmla="*/ 182 h 822"/>
              <a:gd name="T50" fmla="*/ 430 w 538"/>
              <a:gd name="T51" fmla="*/ 110 h 822"/>
              <a:gd name="T52" fmla="*/ 338 w 538"/>
              <a:gd name="T53" fmla="*/ 52 h 822"/>
              <a:gd name="T54" fmla="*/ 246 w 538"/>
              <a:gd name="T55" fmla="*/ 44 h 822"/>
              <a:gd name="T56" fmla="*/ 142 w 538"/>
              <a:gd name="T57" fmla="*/ 82 h 822"/>
              <a:gd name="T58" fmla="*/ 82 w 538"/>
              <a:gd name="T59" fmla="*/ 142 h 822"/>
              <a:gd name="T60" fmla="*/ 44 w 538"/>
              <a:gd name="T61" fmla="*/ 246 h 822"/>
              <a:gd name="T62" fmla="*/ 52 w 538"/>
              <a:gd name="T63" fmla="*/ 338 h 822"/>
              <a:gd name="T64" fmla="*/ 108 w 538"/>
              <a:gd name="T65" fmla="*/ 430 h 822"/>
              <a:gd name="T66" fmla="*/ 220 w 538"/>
              <a:gd name="T67" fmla="*/ 492 h 822"/>
              <a:gd name="T68" fmla="*/ 178 w 538"/>
              <a:gd name="T69" fmla="*/ 522 h 822"/>
              <a:gd name="T70" fmla="*/ 80 w 538"/>
              <a:gd name="T71" fmla="*/ 460 h 822"/>
              <a:gd name="T72" fmla="*/ 22 w 538"/>
              <a:gd name="T73" fmla="*/ 374 h 822"/>
              <a:gd name="T74" fmla="*/ 0 w 538"/>
              <a:gd name="T75" fmla="*/ 270 h 822"/>
              <a:gd name="T76" fmla="*/ 32 w 538"/>
              <a:gd name="T77" fmla="*/ 142 h 822"/>
              <a:gd name="T78" fmla="*/ 98 w 538"/>
              <a:gd name="T79" fmla="*/ 62 h 822"/>
              <a:gd name="T80" fmla="*/ 216 w 538"/>
              <a:gd name="T81" fmla="*/ 6 h 822"/>
              <a:gd name="T82" fmla="*/ 324 w 538"/>
              <a:gd name="T83" fmla="*/ 6 h 822"/>
              <a:gd name="T84" fmla="*/ 440 w 538"/>
              <a:gd name="T85" fmla="*/ 62 h 822"/>
              <a:gd name="T86" fmla="*/ 506 w 538"/>
              <a:gd name="T87" fmla="*/ 142 h 822"/>
              <a:gd name="T88" fmla="*/ 538 w 538"/>
              <a:gd name="T89" fmla="*/ 270 h 822"/>
              <a:gd name="T90" fmla="*/ 518 w 538"/>
              <a:gd name="T91" fmla="*/ 374 h 822"/>
              <a:gd name="T92" fmla="*/ 460 w 538"/>
              <a:gd name="T93" fmla="*/ 460 h 822"/>
              <a:gd name="T94" fmla="*/ 364 w 538"/>
              <a:gd name="T95" fmla="*/ 554 h 822"/>
              <a:gd name="T96" fmla="*/ 174 w 538"/>
              <a:gd name="T97" fmla="*/ 592 h 822"/>
              <a:gd name="T98" fmla="*/ 160 w 538"/>
              <a:gd name="T99" fmla="*/ 616 h 822"/>
              <a:gd name="T100" fmla="*/ 354 w 538"/>
              <a:gd name="T101" fmla="*/ 614 h 822"/>
              <a:gd name="T102" fmla="*/ 378 w 538"/>
              <a:gd name="T103" fmla="*/ 588 h 822"/>
              <a:gd name="T104" fmla="*/ 364 w 538"/>
              <a:gd name="T105" fmla="*/ 568 h 822"/>
              <a:gd name="T106" fmla="*/ 184 w 538"/>
              <a:gd name="T107" fmla="*/ 658 h 822"/>
              <a:gd name="T108" fmla="*/ 160 w 538"/>
              <a:gd name="T109" fmla="*/ 684 h 822"/>
              <a:gd name="T110" fmla="*/ 184 w 538"/>
              <a:gd name="T111" fmla="*/ 706 h 822"/>
              <a:gd name="T112" fmla="*/ 376 w 538"/>
              <a:gd name="T113" fmla="*/ 668 h 822"/>
              <a:gd name="T114" fmla="*/ 370 w 538"/>
              <a:gd name="T115" fmla="*/ 642 h 822"/>
              <a:gd name="T116" fmla="*/ 328 w 538"/>
              <a:gd name="T117" fmla="*/ 770 h 822"/>
              <a:gd name="T118" fmla="*/ 230 w 538"/>
              <a:gd name="T119" fmla="*/ 806 h 822"/>
              <a:gd name="T120" fmla="*/ 270 w 538"/>
              <a:gd name="T121" fmla="*/ 822 h 822"/>
              <a:gd name="T122" fmla="*/ 310 w 538"/>
              <a:gd name="T123" fmla="*/ 808 h 822"/>
              <a:gd name="T124" fmla="*/ 328 w 538"/>
              <a:gd name="T125" fmla="*/ 770 h 82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8"/>
              <a:gd name="T190" fmla="*/ 0 h 822"/>
              <a:gd name="T191" fmla="*/ 538 w 538"/>
              <a:gd name="T192" fmla="*/ 822 h 82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8" h="822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8" name="Freeform 24"/>
          <p:cNvSpPr>
            <a:spLocks noEditPoints="1" noChangeArrowheads="1"/>
          </p:cNvSpPr>
          <p:nvPr/>
        </p:nvSpPr>
        <p:spPr bwMode="auto">
          <a:xfrm>
            <a:off x="4017739" y="2843297"/>
            <a:ext cx="252842" cy="423040"/>
          </a:xfrm>
          <a:custGeom>
            <a:avLst/>
            <a:gdLst>
              <a:gd name="T0" fmla="*/ 14 w 458"/>
              <a:gd name="T1" fmla="*/ 544 h 766"/>
              <a:gd name="T2" fmla="*/ 44 w 458"/>
              <a:gd name="T3" fmla="*/ 460 h 766"/>
              <a:gd name="T4" fmla="*/ 92 w 458"/>
              <a:gd name="T5" fmla="*/ 362 h 766"/>
              <a:gd name="T6" fmla="*/ 96 w 458"/>
              <a:gd name="T7" fmla="*/ 306 h 766"/>
              <a:gd name="T8" fmla="*/ 68 w 458"/>
              <a:gd name="T9" fmla="*/ 232 h 766"/>
              <a:gd name="T10" fmla="*/ 74 w 458"/>
              <a:gd name="T11" fmla="*/ 216 h 766"/>
              <a:gd name="T12" fmla="*/ 142 w 458"/>
              <a:gd name="T13" fmla="*/ 270 h 766"/>
              <a:gd name="T14" fmla="*/ 178 w 458"/>
              <a:gd name="T15" fmla="*/ 316 h 766"/>
              <a:gd name="T16" fmla="*/ 196 w 458"/>
              <a:gd name="T17" fmla="*/ 372 h 766"/>
              <a:gd name="T18" fmla="*/ 192 w 458"/>
              <a:gd name="T19" fmla="*/ 428 h 766"/>
              <a:gd name="T20" fmla="*/ 176 w 458"/>
              <a:gd name="T21" fmla="*/ 518 h 766"/>
              <a:gd name="T22" fmla="*/ 178 w 458"/>
              <a:gd name="T23" fmla="*/ 552 h 766"/>
              <a:gd name="T24" fmla="*/ 196 w 458"/>
              <a:gd name="T25" fmla="*/ 560 h 766"/>
              <a:gd name="T26" fmla="*/ 212 w 458"/>
              <a:gd name="T27" fmla="*/ 560 h 766"/>
              <a:gd name="T28" fmla="*/ 228 w 458"/>
              <a:gd name="T29" fmla="*/ 546 h 766"/>
              <a:gd name="T30" fmla="*/ 236 w 458"/>
              <a:gd name="T31" fmla="*/ 514 h 766"/>
              <a:gd name="T32" fmla="*/ 218 w 458"/>
              <a:gd name="T33" fmla="*/ 406 h 766"/>
              <a:gd name="T34" fmla="*/ 198 w 458"/>
              <a:gd name="T35" fmla="*/ 300 h 766"/>
              <a:gd name="T36" fmla="*/ 190 w 458"/>
              <a:gd name="T37" fmla="*/ 196 h 766"/>
              <a:gd name="T38" fmla="*/ 200 w 458"/>
              <a:gd name="T39" fmla="*/ 136 h 766"/>
              <a:gd name="T40" fmla="*/ 214 w 458"/>
              <a:gd name="T41" fmla="*/ 106 h 766"/>
              <a:gd name="T42" fmla="*/ 270 w 458"/>
              <a:gd name="T43" fmla="*/ 38 h 766"/>
              <a:gd name="T44" fmla="*/ 318 w 458"/>
              <a:gd name="T45" fmla="*/ 0 h 766"/>
              <a:gd name="T46" fmla="*/ 304 w 458"/>
              <a:gd name="T47" fmla="*/ 20 h 766"/>
              <a:gd name="T48" fmla="*/ 272 w 458"/>
              <a:gd name="T49" fmla="*/ 122 h 766"/>
              <a:gd name="T50" fmla="*/ 270 w 458"/>
              <a:gd name="T51" fmla="*/ 184 h 766"/>
              <a:gd name="T52" fmla="*/ 278 w 458"/>
              <a:gd name="T53" fmla="*/ 248 h 766"/>
              <a:gd name="T54" fmla="*/ 292 w 458"/>
              <a:gd name="T55" fmla="*/ 286 h 766"/>
              <a:gd name="T56" fmla="*/ 312 w 458"/>
              <a:gd name="T57" fmla="*/ 314 h 766"/>
              <a:gd name="T58" fmla="*/ 318 w 458"/>
              <a:gd name="T59" fmla="*/ 292 h 766"/>
              <a:gd name="T60" fmla="*/ 328 w 458"/>
              <a:gd name="T61" fmla="*/ 202 h 766"/>
              <a:gd name="T62" fmla="*/ 338 w 458"/>
              <a:gd name="T63" fmla="*/ 176 h 766"/>
              <a:gd name="T64" fmla="*/ 376 w 458"/>
              <a:gd name="T65" fmla="*/ 132 h 766"/>
              <a:gd name="T66" fmla="*/ 420 w 458"/>
              <a:gd name="T67" fmla="*/ 102 h 766"/>
              <a:gd name="T68" fmla="*/ 428 w 458"/>
              <a:gd name="T69" fmla="*/ 102 h 766"/>
              <a:gd name="T70" fmla="*/ 398 w 458"/>
              <a:gd name="T71" fmla="*/ 154 h 766"/>
              <a:gd name="T72" fmla="*/ 384 w 458"/>
              <a:gd name="T73" fmla="*/ 218 h 766"/>
              <a:gd name="T74" fmla="*/ 388 w 458"/>
              <a:gd name="T75" fmla="*/ 306 h 766"/>
              <a:gd name="T76" fmla="*/ 420 w 458"/>
              <a:gd name="T77" fmla="*/ 424 h 766"/>
              <a:gd name="T78" fmla="*/ 448 w 458"/>
              <a:gd name="T79" fmla="*/ 518 h 766"/>
              <a:gd name="T80" fmla="*/ 458 w 458"/>
              <a:gd name="T81" fmla="*/ 610 h 766"/>
              <a:gd name="T82" fmla="*/ 454 w 458"/>
              <a:gd name="T83" fmla="*/ 656 h 766"/>
              <a:gd name="T84" fmla="*/ 430 w 458"/>
              <a:gd name="T85" fmla="*/ 704 h 766"/>
              <a:gd name="T86" fmla="*/ 392 w 458"/>
              <a:gd name="T87" fmla="*/ 736 h 766"/>
              <a:gd name="T88" fmla="*/ 344 w 458"/>
              <a:gd name="T89" fmla="*/ 754 h 766"/>
              <a:gd name="T90" fmla="*/ 252 w 458"/>
              <a:gd name="T91" fmla="*/ 764 h 766"/>
              <a:gd name="T92" fmla="*/ 164 w 458"/>
              <a:gd name="T93" fmla="*/ 762 h 766"/>
              <a:gd name="T94" fmla="*/ 96 w 458"/>
              <a:gd name="T95" fmla="*/ 748 h 766"/>
              <a:gd name="T96" fmla="*/ 40 w 458"/>
              <a:gd name="T97" fmla="*/ 716 h 766"/>
              <a:gd name="T98" fmla="*/ 6 w 458"/>
              <a:gd name="T99" fmla="*/ 662 h 766"/>
              <a:gd name="T100" fmla="*/ 4 w 458"/>
              <a:gd name="T101" fmla="*/ 580 h 766"/>
              <a:gd name="T102" fmla="*/ 128 w 458"/>
              <a:gd name="T103" fmla="*/ 224 h 766"/>
              <a:gd name="T104" fmla="*/ 74 w 458"/>
              <a:gd name="T105" fmla="*/ 128 h 766"/>
              <a:gd name="T106" fmla="*/ 50 w 458"/>
              <a:gd name="T107" fmla="*/ 46 h 766"/>
              <a:gd name="T108" fmla="*/ 52 w 458"/>
              <a:gd name="T109" fmla="*/ 0 h 766"/>
              <a:gd name="T110" fmla="*/ 28 w 458"/>
              <a:gd name="T111" fmla="*/ 52 h 766"/>
              <a:gd name="T112" fmla="*/ 20 w 458"/>
              <a:gd name="T113" fmla="*/ 110 h 766"/>
              <a:gd name="T114" fmla="*/ 30 w 458"/>
              <a:gd name="T115" fmla="*/ 142 h 766"/>
              <a:gd name="T116" fmla="*/ 60 w 458"/>
              <a:gd name="T117" fmla="*/ 176 h 766"/>
              <a:gd name="T118" fmla="*/ 118 w 458"/>
              <a:gd name="T119" fmla="*/ 218 h 76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58"/>
              <a:gd name="T181" fmla="*/ 0 h 766"/>
              <a:gd name="T182" fmla="*/ 458 w 458"/>
              <a:gd name="T183" fmla="*/ 766 h 76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58" h="766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9" name="Freeform 29"/>
          <p:cNvSpPr>
            <a:spLocks noEditPoints="1" noChangeArrowheads="1"/>
          </p:cNvSpPr>
          <p:nvPr/>
        </p:nvSpPr>
        <p:spPr bwMode="auto">
          <a:xfrm>
            <a:off x="5245747" y="2822431"/>
            <a:ext cx="337941" cy="433677"/>
          </a:xfrm>
          <a:custGeom>
            <a:avLst/>
            <a:gdLst>
              <a:gd name="T0" fmla="*/ 200 w 612"/>
              <a:gd name="T1" fmla="*/ 318 h 786"/>
              <a:gd name="T2" fmla="*/ 156 w 612"/>
              <a:gd name="T3" fmla="*/ 384 h 786"/>
              <a:gd name="T4" fmla="*/ 82 w 612"/>
              <a:gd name="T5" fmla="*/ 400 h 786"/>
              <a:gd name="T6" fmla="*/ 18 w 612"/>
              <a:gd name="T7" fmla="*/ 356 h 786"/>
              <a:gd name="T8" fmla="*/ 8 w 612"/>
              <a:gd name="T9" fmla="*/ 262 h 786"/>
              <a:gd name="T10" fmla="*/ 60 w 612"/>
              <a:gd name="T11" fmla="*/ 210 h 786"/>
              <a:gd name="T12" fmla="*/ 128 w 612"/>
              <a:gd name="T13" fmla="*/ 204 h 786"/>
              <a:gd name="T14" fmla="*/ 124 w 612"/>
              <a:gd name="T15" fmla="*/ 248 h 786"/>
              <a:gd name="T16" fmla="*/ 154 w 612"/>
              <a:gd name="T17" fmla="*/ 290 h 786"/>
              <a:gd name="T18" fmla="*/ 558 w 612"/>
              <a:gd name="T19" fmla="*/ 488 h 786"/>
              <a:gd name="T20" fmla="*/ 528 w 612"/>
              <a:gd name="T21" fmla="*/ 652 h 786"/>
              <a:gd name="T22" fmla="*/ 558 w 612"/>
              <a:gd name="T23" fmla="*/ 488 h 786"/>
              <a:gd name="T24" fmla="*/ 490 w 612"/>
              <a:gd name="T25" fmla="*/ 700 h 786"/>
              <a:gd name="T26" fmla="*/ 396 w 612"/>
              <a:gd name="T27" fmla="*/ 670 h 786"/>
              <a:gd name="T28" fmla="*/ 388 w 612"/>
              <a:gd name="T29" fmla="*/ 728 h 786"/>
              <a:gd name="T30" fmla="*/ 302 w 612"/>
              <a:gd name="T31" fmla="*/ 636 h 786"/>
              <a:gd name="T32" fmla="*/ 334 w 612"/>
              <a:gd name="T33" fmla="*/ 664 h 786"/>
              <a:gd name="T34" fmla="*/ 480 w 612"/>
              <a:gd name="T35" fmla="*/ 450 h 786"/>
              <a:gd name="T36" fmla="*/ 520 w 612"/>
              <a:gd name="T37" fmla="*/ 384 h 786"/>
              <a:gd name="T38" fmla="*/ 544 w 612"/>
              <a:gd name="T39" fmla="*/ 366 h 786"/>
              <a:gd name="T40" fmla="*/ 418 w 612"/>
              <a:gd name="T41" fmla="*/ 196 h 786"/>
              <a:gd name="T42" fmla="*/ 144 w 612"/>
              <a:gd name="T43" fmla="*/ 242 h 786"/>
              <a:gd name="T44" fmla="*/ 170 w 612"/>
              <a:gd name="T45" fmla="*/ 272 h 786"/>
              <a:gd name="T46" fmla="*/ 260 w 612"/>
              <a:gd name="T47" fmla="*/ 158 h 786"/>
              <a:gd name="T48" fmla="*/ 576 w 612"/>
              <a:gd name="T49" fmla="*/ 640 h 786"/>
              <a:gd name="T50" fmla="*/ 546 w 612"/>
              <a:gd name="T51" fmla="*/ 666 h 786"/>
              <a:gd name="T52" fmla="*/ 508 w 612"/>
              <a:gd name="T53" fmla="*/ 628 h 786"/>
              <a:gd name="T54" fmla="*/ 478 w 612"/>
              <a:gd name="T55" fmla="*/ 654 h 786"/>
              <a:gd name="T56" fmla="*/ 508 w 612"/>
              <a:gd name="T57" fmla="*/ 682 h 786"/>
              <a:gd name="T58" fmla="*/ 500 w 612"/>
              <a:gd name="T59" fmla="*/ 718 h 786"/>
              <a:gd name="T60" fmla="*/ 502 w 612"/>
              <a:gd name="T61" fmla="*/ 740 h 786"/>
              <a:gd name="T62" fmla="*/ 556 w 612"/>
              <a:gd name="T63" fmla="*/ 744 h 786"/>
              <a:gd name="T64" fmla="*/ 592 w 612"/>
              <a:gd name="T65" fmla="*/ 710 h 786"/>
              <a:gd name="T66" fmla="*/ 586 w 612"/>
              <a:gd name="T67" fmla="*/ 652 h 786"/>
              <a:gd name="T68" fmla="*/ 610 w 612"/>
              <a:gd name="T69" fmla="*/ 394 h 786"/>
              <a:gd name="T70" fmla="*/ 594 w 612"/>
              <a:gd name="T71" fmla="*/ 450 h 786"/>
              <a:gd name="T72" fmla="*/ 548 w 612"/>
              <a:gd name="T73" fmla="*/ 468 h 786"/>
              <a:gd name="T74" fmla="*/ 496 w 612"/>
              <a:gd name="T75" fmla="*/ 440 h 786"/>
              <a:gd name="T76" fmla="*/ 486 w 612"/>
              <a:gd name="T77" fmla="*/ 406 h 786"/>
              <a:gd name="T78" fmla="*/ 516 w 612"/>
              <a:gd name="T79" fmla="*/ 398 h 786"/>
              <a:gd name="T80" fmla="*/ 550 w 612"/>
              <a:gd name="T81" fmla="*/ 388 h 786"/>
              <a:gd name="T82" fmla="*/ 548 w 612"/>
              <a:gd name="T83" fmla="*/ 342 h 786"/>
              <a:gd name="T84" fmla="*/ 602 w 612"/>
              <a:gd name="T85" fmla="*/ 370 h 786"/>
              <a:gd name="T86" fmla="*/ 376 w 612"/>
              <a:gd name="T87" fmla="*/ 688 h 786"/>
              <a:gd name="T88" fmla="*/ 344 w 612"/>
              <a:gd name="T89" fmla="*/ 758 h 786"/>
              <a:gd name="T90" fmla="*/ 276 w 612"/>
              <a:gd name="T91" fmla="*/ 786 h 786"/>
              <a:gd name="T92" fmla="*/ 192 w 612"/>
              <a:gd name="T93" fmla="*/ 740 h 786"/>
              <a:gd name="T94" fmla="*/ 178 w 612"/>
              <a:gd name="T95" fmla="*/ 664 h 786"/>
              <a:gd name="T96" fmla="*/ 222 w 612"/>
              <a:gd name="T97" fmla="*/ 600 h 786"/>
              <a:gd name="T98" fmla="*/ 274 w 612"/>
              <a:gd name="T99" fmla="*/ 584 h 786"/>
              <a:gd name="T100" fmla="*/ 284 w 612"/>
              <a:gd name="T101" fmla="*/ 618 h 786"/>
              <a:gd name="T102" fmla="*/ 296 w 612"/>
              <a:gd name="T103" fmla="*/ 658 h 786"/>
              <a:gd name="T104" fmla="*/ 334 w 612"/>
              <a:gd name="T105" fmla="*/ 678 h 786"/>
              <a:gd name="T106" fmla="*/ 438 w 612"/>
              <a:gd name="T107" fmla="*/ 44 h 786"/>
              <a:gd name="T108" fmla="*/ 450 w 612"/>
              <a:gd name="T109" fmla="*/ 114 h 786"/>
              <a:gd name="T110" fmla="*/ 410 w 612"/>
              <a:gd name="T111" fmla="*/ 172 h 786"/>
              <a:gd name="T112" fmla="*/ 322 w 612"/>
              <a:gd name="T113" fmla="*/ 180 h 786"/>
              <a:gd name="T114" fmla="*/ 272 w 612"/>
              <a:gd name="T115" fmla="*/ 130 h 786"/>
              <a:gd name="T116" fmla="*/ 282 w 612"/>
              <a:gd name="T117" fmla="*/ 42 h 786"/>
              <a:gd name="T118" fmla="*/ 342 w 612"/>
              <a:gd name="T119" fmla="*/ 2 h 786"/>
              <a:gd name="T120" fmla="*/ 426 w 612"/>
              <a:gd name="T121" fmla="*/ 28 h 7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786"/>
              <a:gd name="T185" fmla="*/ 612 w 612"/>
              <a:gd name="T186" fmla="*/ 786 h 7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786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0" name="Freeform 41"/>
          <p:cNvSpPr>
            <a:spLocks noEditPoints="1" noChangeArrowheads="1"/>
          </p:cNvSpPr>
          <p:nvPr/>
        </p:nvSpPr>
        <p:spPr bwMode="auto">
          <a:xfrm>
            <a:off x="6562823" y="2800016"/>
            <a:ext cx="246296" cy="451679"/>
          </a:xfrm>
          <a:custGeom>
            <a:avLst/>
            <a:gdLst>
              <a:gd name="T0" fmla="*/ 202 w 446"/>
              <a:gd name="T1" fmla="*/ 24 h 818"/>
              <a:gd name="T2" fmla="*/ 196 w 446"/>
              <a:gd name="T3" fmla="*/ 88 h 818"/>
              <a:gd name="T4" fmla="*/ 160 w 446"/>
              <a:gd name="T5" fmla="*/ 202 h 818"/>
              <a:gd name="T6" fmla="*/ 64 w 446"/>
              <a:gd name="T7" fmla="*/ 376 h 818"/>
              <a:gd name="T8" fmla="*/ 16 w 446"/>
              <a:gd name="T9" fmla="*/ 486 h 818"/>
              <a:gd name="T10" fmla="*/ 2 w 446"/>
              <a:gd name="T11" fmla="*/ 568 h 818"/>
              <a:gd name="T12" fmla="*/ 0 w 446"/>
              <a:gd name="T13" fmla="*/ 612 h 818"/>
              <a:gd name="T14" fmla="*/ 10 w 446"/>
              <a:gd name="T15" fmla="*/ 676 h 818"/>
              <a:gd name="T16" fmla="*/ 36 w 446"/>
              <a:gd name="T17" fmla="*/ 732 h 818"/>
              <a:gd name="T18" fmla="*/ 80 w 446"/>
              <a:gd name="T19" fmla="*/ 776 h 818"/>
              <a:gd name="T20" fmla="*/ 144 w 446"/>
              <a:gd name="T21" fmla="*/ 806 h 818"/>
              <a:gd name="T22" fmla="*/ 228 w 446"/>
              <a:gd name="T23" fmla="*/ 818 h 818"/>
              <a:gd name="T24" fmla="*/ 294 w 446"/>
              <a:gd name="T25" fmla="*/ 814 h 818"/>
              <a:gd name="T26" fmla="*/ 372 w 446"/>
              <a:gd name="T27" fmla="*/ 786 h 818"/>
              <a:gd name="T28" fmla="*/ 420 w 446"/>
              <a:gd name="T29" fmla="*/ 734 h 818"/>
              <a:gd name="T30" fmla="*/ 442 w 446"/>
              <a:gd name="T31" fmla="*/ 668 h 818"/>
              <a:gd name="T32" fmla="*/ 446 w 446"/>
              <a:gd name="T33" fmla="*/ 588 h 818"/>
              <a:gd name="T34" fmla="*/ 432 w 446"/>
              <a:gd name="T35" fmla="*/ 500 h 818"/>
              <a:gd name="T36" fmla="*/ 406 w 446"/>
              <a:gd name="T37" fmla="*/ 416 h 818"/>
              <a:gd name="T38" fmla="*/ 336 w 446"/>
              <a:gd name="T39" fmla="*/ 246 h 818"/>
              <a:gd name="T40" fmla="*/ 228 w 446"/>
              <a:gd name="T41" fmla="*/ 48 h 818"/>
              <a:gd name="T42" fmla="*/ 76 w 446"/>
              <a:gd name="T43" fmla="*/ 486 h 818"/>
              <a:gd name="T44" fmla="*/ 82 w 446"/>
              <a:gd name="T45" fmla="*/ 570 h 818"/>
              <a:gd name="T46" fmla="*/ 120 w 446"/>
              <a:gd name="T47" fmla="*/ 676 h 818"/>
              <a:gd name="T48" fmla="*/ 186 w 446"/>
              <a:gd name="T49" fmla="*/ 766 h 818"/>
              <a:gd name="T50" fmla="*/ 158 w 446"/>
              <a:gd name="T51" fmla="*/ 772 h 818"/>
              <a:gd name="T52" fmla="*/ 112 w 446"/>
              <a:gd name="T53" fmla="*/ 760 h 818"/>
              <a:gd name="T54" fmla="*/ 84 w 446"/>
              <a:gd name="T55" fmla="*/ 738 h 818"/>
              <a:gd name="T56" fmla="*/ 58 w 446"/>
              <a:gd name="T57" fmla="*/ 698 h 818"/>
              <a:gd name="T58" fmla="*/ 44 w 446"/>
              <a:gd name="T59" fmla="*/ 662 h 818"/>
              <a:gd name="T60" fmla="*/ 34 w 446"/>
              <a:gd name="T61" fmla="*/ 608 h 818"/>
              <a:gd name="T62" fmla="*/ 46 w 446"/>
              <a:gd name="T63" fmla="*/ 546 h 818"/>
              <a:gd name="T64" fmla="*/ 76 w 446"/>
              <a:gd name="T65" fmla="*/ 486 h 818"/>
              <a:gd name="T66" fmla="*/ 300 w 446"/>
              <a:gd name="T67" fmla="*/ 628 h 818"/>
              <a:gd name="T68" fmla="*/ 320 w 446"/>
              <a:gd name="T69" fmla="*/ 542 h 818"/>
              <a:gd name="T70" fmla="*/ 324 w 446"/>
              <a:gd name="T71" fmla="*/ 462 h 818"/>
              <a:gd name="T72" fmla="*/ 312 w 446"/>
              <a:gd name="T73" fmla="*/ 360 h 818"/>
              <a:gd name="T74" fmla="*/ 274 w 446"/>
              <a:gd name="T75" fmla="*/ 214 h 818"/>
              <a:gd name="T76" fmla="*/ 316 w 446"/>
              <a:gd name="T77" fmla="*/ 280 h 818"/>
              <a:gd name="T78" fmla="*/ 366 w 446"/>
              <a:gd name="T79" fmla="*/ 388 h 818"/>
              <a:gd name="T80" fmla="*/ 382 w 446"/>
              <a:gd name="T81" fmla="*/ 448 h 818"/>
              <a:gd name="T82" fmla="*/ 380 w 446"/>
              <a:gd name="T83" fmla="*/ 508 h 818"/>
              <a:gd name="T84" fmla="*/ 364 w 446"/>
              <a:gd name="T85" fmla="*/ 562 h 818"/>
              <a:gd name="T86" fmla="*/ 340 w 446"/>
              <a:gd name="T87" fmla="*/ 604 h 818"/>
              <a:gd name="T88" fmla="*/ 316 w 446"/>
              <a:gd name="T89" fmla="*/ 628 h 818"/>
              <a:gd name="T90" fmla="*/ 300 w 446"/>
              <a:gd name="T91" fmla="*/ 628 h 818"/>
              <a:gd name="T92" fmla="*/ 152 w 446"/>
              <a:gd name="T93" fmla="*/ 668 h 818"/>
              <a:gd name="T94" fmla="*/ 238 w 446"/>
              <a:gd name="T95" fmla="*/ 684 h 818"/>
              <a:gd name="T96" fmla="*/ 290 w 446"/>
              <a:gd name="T97" fmla="*/ 678 h 818"/>
              <a:gd name="T98" fmla="*/ 338 w 446"/>
              <a:gd name="T99" fmla="*/ 658 h 818"/>
              <a:gd name="T100" fmla="*/ 378 w 446"/>
              <a:gd name="T101" fmla="*/ 616 h 818"/>
              <a:gd name="T102" fmla="*/ 398 w 446"/>
              <a:gd name="T103" fmla="*/ 576 h 818"/>
              <a:gd name="T104" fmla="*/ 404 w 446"/>
              <a:gd name="T105" fmla="*/ 620 h 818"/>
              <a:gd name="T106" fmla="*/ 398 w 446"/>
              <a:gd name="T107" fmla="*/ 656 h 818"/>
              <a:gd name="T108" fmla="*/ 376 w 446"/>
              <a:gd name="T109" fmla="*/ 692 h 818"/>
              <a:gd name="T110" fmla="*/ 320 w 446"/>
              <a:gd name="T111" fmla="*/ 724 h 818"/>
              <a:gd name="T112" fmla="*/ 264 w 446"/>
              <a:gd name="T113" fmla="*/ 732 h 818"/>
              <a:gd name="T114" fmla="*/ 192 w 446"/>
              <a:gd name="T115" fmla="*/ 716 h 818"/>
              <a:gd name="T116" fmla="*/ 168 w 446"/>
              <a:gd name="T117" fmla="*/ 696 h 818"/>
              <a:gd name="T118" fmla="*/ 152 w 446"/>
              <a:gd name="T119" fmla="*/ 668 h 8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46"/>
              <a:gd name="T181" fmla="*/ 0 h 818"/>
              <a:gd name="T182" fmla="*/ 446 w 446"/>
              <a:gd name="T183" fmla="*/ 818 h 81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46" h="818">
                <a:moveTo>
                  <a:pt x="200" y="0"/>
                </a:moveTo>
                <a:lnTo>
                  <a:pt x="200" y="0"/>
                </a:lnTo>
                <a:lnTo>
                  <a:pt x="202" y="24"/>
                </a:lnTo>
                <a:lnTo>
                  <a:pt x="200" y="46"/>
                </a:lnTo>
                <a:lnTo>
                  <a:pt x="198" y="66"/>
                </a:lnTo>
                <a:lnTo>
                  <a:pt x="196" y="88"/>
                </a:lnTo>
                <a:lnTo>
                  <a:pt x="188" y="128"/>
                </a:lnTo>
                <a:lnTo>
                  <a:pt x="174" y="166"/>
                </a:lnTo>
                <a:lnTo>
                  <a:pt x="160" y="202"/>
                </a:lnTo>
                <a:lnTo>
                  <a:pt x="142" y="238"/>
                </a:lnTo>
                <a:lnTo>
                  <a:pt x="102" y="306"/>
                </a:lnTo>
                <a:lnTo>
                  <a:pt x="64" y="376"/>
                </a:lnTo>
                <a:lnTo>
                  <a:pt x="46" y="412"/>
                </a:lnTo>
                <a:lnTo>
                  <a:pt x="30" y="448"/>
                </a:lnTo>
                <a:lnTo>
                  <a:pt x="16" y="486"/>
                </a:lnTo>
                <a:lnTo>
                  <a:pt x="8" y="526"/>
                </a:lnTo>
                <a:lnTo>
                  <a:pt x="4" y="546"/>
                </a:lnTo>
                <a:lnTo>
                  <a:pt x="2" y="568"/>
                </a:lnTo>
                <a:lnTo>
                  <a:pt x="0" y="590"/>
                </a:lnTo>
                <a:lnTo>
                  <a:pt x="0" y="612"/>
                </a:lnTo>
                <a:lnTo>
                  <a:pt x="0" y="612"/>
                </a:lnTo>
                <a:lnTo>
                  <a:pt x="2" y="634"/>
                </a:lnTo>
                <a:lnTo>
                  <a:pt x="6" y="656"/>
                </a:lnTo>
                <a:lnTo>
                  <a:pt x="10" y="676"/>
                </a:lnTo>
                <a:lnTo>
                  <a:pt x="18" y="696"/>
                </a:lnTo>
                <a:lnTo>
                  <a:pt x="26" y="714"/>
                </a:lnTo>
                <a:lnTo>
                  <a:pt x="36" y="732"/>
                </a:lnTo>
                <a:lnTo>
                  <a:pt x="50" y="748"/>
                </a:lnTo>
                <a:lnTo>
                  <a:pt x="64" y="762"/>
                </a:lnTo>
                <a:lnTo>
                  <a:pt x="80" y="776"/>
                </a:lnTo>
                <a:lnTo>
                  <a:pt x="98" y="788"/>
                </a:lnTo>
                <a:lnTo>
                  <a:pt x="120" y="798"/>
                </a:lnTo>
                <a:lnTo>
                  <a:pt x="144" y="806"/>
                </a:lnTo>
                <a:lnTo>
                  <a:pt x="168" y="812"/>
                </a:lnTo>
                <a:lnTo>
                  <a:pt x="198" y="816"/>
                </a:lnTo>
                <a:lnTo>
                  <a:pt x="228" y="818"/>
                </a:lnTo>
                <a:lnTo>
                  <a:pt x="262" y="816"/>
                </a:lnTo>
                <a:lnTo>
                  <a:pt x="262" y="816"/>
                </a:lnTo>
                <a:lnTo>
                  <a:pt x="294" y="814"/>
                </a:lnTo>
                <a:lnTo>
                  <a:pt x="324" y="806"/>
                </a:lnTo>
                <a:lnTo>
                  <a:pt x="348" y="798"/>
                </a:lnTo>
                <a:lnTo>
                  <a:pt x="372" y="786"/>
                </a:lnTo>
                <a:lnTo>
                  <a:pt x="390" y="770"/>
                </a:lnTo>
                <a:lnTo>
                  <a:pt x="406" y="754"/>
                </a:lnTo>
                <a:lnTo>
                  <a:pt x="420" y="734"/>
                </a:lnTo>
                <a:lnTo>
                  <a:pt x="430" y="714"/>
                </a:lnTo>
                <a:lnTo>
                  <a:pt x="438" y="692"/>
                </a:lnTo>
                <a:lnTo>
                  <a:pt x="442" y="668"/>
                </a:lnTo>
                <a:lnTo>
                  <a:pt x="446" y="642"/>
                </a:lnTo>
                <a:lnTo>
                  <a:pt x="446" y="616"/>
                </a:lnTo>
                <a:lnTo>
                  <a:pt x="446" y="588"/>
                </a:lnTo>
                <a:lnTo>
                  <a:pt x="442" y="560"/>
                </a:lnTo>
                <a:lnTo>
                  <a:pt x="438" y="530"/>
                </a:lnTo>
                <a:lnTo>
                  <a:pt x="432" y="500"/>
                </a:lnTo>
                <a:lnTo>
                  <a:pt x="432" y="500"/>
                </a:lnTo>
                <a:lnTo>
                  <a:pt x="420" y="458"/>
                </a:lnTo>
                <a:lnTo>
                  <a:pt x="406" y="416"/>
                </a:lnTo>
                <a:lnTo>
                  <a:pt x="390" y="372"/>
                </a:lnTo>
                <a:lnTo>
                  <a:pt x="374" y="330"/>
                </a:lnTo>
                <a:lnTo>
                  <a:pt x="336" y="246"/>
                </a:lnTo>
                <a:lnTo>
                  <a:pt x="296" y="168"/>
                </a:lnTo>
                <a:lnTo>
                  <a:pt x="260" y="100"/>
                </a:lnTo>
                <a:lnTo>
                  <a:pt x="228" y="48"/>
                </a:lnTo>
                <a:lnTo>
                  <a:pt x="200" y="0"/>
                </a:lnTo>
                <a:lnTo>
                  <a:pt x="200" y="0"/>
                </a:lnTo>
                <a:close/>
                <a:moveTo>
                  <a:pt x="76" y="486"/>
                </a:moveTo>
                <a:lnTo>
                  <a:pt x="76" y="486"/>
                </a:lnTo>
                <a:lnTo>
                  <a:pt x="76" y="530"/>
                </a:lnTo>
                <a:lnTo>
                  <a:pt x="82" y="570"/>
                </a:lnTo>
                <a:lnTo>
                  <a:pt x="92" y="608"/>
                </a:lnTo>
                <a:lnTo>
                  <a:pt x="104" y="644"/>
                </a:lnTo>
                <a:lnTo>
                  <a:pt x="120" y="676"/>
                </a:lnTo>
                <a:lnTo>
                  <a:pt x="140" y="708"/>
                </a:lnTo>
                <a:lnTo>
                  <a:pt x="162" y="738"/>
                </a:lnTo>
                <a:lnTo>
                  <a:pt x="186" y="766"/>
                </a:lnTo>
                <a:lnTo>
                  <a:pt x="186" y="766"/>
                </a:lnTo>
                <a:lnTo>
                  <a:pt x="174" y="770"/>
                </a:lnTo>
                <a:lnTo>
                  <a:pt x="158" y="772"/>
                </a:lnTo>
                <a:lnTo>
                  <a:pt x="140" y="770"/>
                </a:lnTo>
                <a:lnTo>
                  <a:pt x="122" y="764"/>
                </a:lnTo>
                <a:lnTo>
                  <a:pt x="112" y="760"/>
                </a:lnTo>
                <a:lnTo>
                  <a:pt x="104" y="754"/>
                </a:lnTo>
                <a:lnTo>
                  <a:pt x="94" y="746"/>
                </a:lnTo>
                <a:lnTo>
                  <a:pt x="84" y="738"/>
                </a:lnTo>
                <a:lnTo>
                  <a:pt x="76" y="726"/>
                </a:lnTo>
                <a:lnTo>
                  <a:pt x="66" y="714"/>
                </a:lnTo>
                <a:lnTo>
                  <a:pt x="58" y="698"/>
                </a:lnTo>
                <a:lnTo>
                  <a:pt x="50" y="682"/>
                </a:lnTo>
                <a:lnTo>
                  <a:pt x="50" y="682"/>
                </a:lnTo>
                <a:lnTo>
                  <a:pt x="44" y="662"/>
                </a:lnTo>
                <a:lnTo>
                  <a:pt x="38" y="644"/>
                </a:lnTo>
                <a:lnTo>
                  <a:pt x="36" y="626"/>
                </a:lnTo>
                <a:lnTo>
                  <a:pt x="34" y="608"/>
                </a:lnTo>
                <a:lnTo>
                  <a:pt x="36" y="590"/>
                </a:lnTo>
                <a:lnTo>
                  <a:pt x="38" y="574"/>
                </a:lnTo>
                <a:lnTo>
                  <a:pt x="46" y="546"/>
                </a:lnTo>
                <a:lnTo>
                  <a:pt x="56" y="520"/>
                </a:lnTo>
                <a:lnTo>
                  <a:pt x="64" y="502"/>
                </a:lnTo>
                <a:lnTo>
                  <a:pt x="76" y="486"/>
                </a:lnTo>
                <a:lnTo>
                  <a:pt x="76" y="486"/>
                </a:lnTo>
                <a:close/>
                <a:moveTo>
                  <a:pt x="300" y="628"/>
                </a:moveTo>
                <a:lnTo>
                  <a:pt x="300" y="628"/>
                </a:lnTo>
                <a:lnTo>
                  <a:pt x="308" y="598"/>
                </a:lnTo>
                <a:lnTo>
                  <a:pt x="314" y="570"/>
                </a:lnTo>
                <a:lnTo>
                  <a:pt x="320" y="542"/>
                </a:lnTo>
                <a:lnTo>
                  <a:pt x="322" y="516"/>
                </a:lnTo>
                <a:lnTo>
                  <a:pt x="324" y="488"/>
                </a:lnTo>
                <a:lnTo>
                  <a:pt x="324" y="462"/>
                </a:lnTo>
                <a:lnTo>
                  <a:pt x="324" y="436"/>
                </a:lnTo>
                <a:lnTo>
                  <a:pt x="320" y="410"/>
                </a:lnTo>
                <a:lnTo>
                  <a:pt x="312" y="360"/>
                </a:lnTo>
                <a:lnTo>
                  <a:pt x="302" y="312"/>
                </a:lnTo>
                <a:lnTo>
                  <a:pt x="288" y="262"/>
                </a:lnTo>
                <a:lnTo>
                  <a:pt x="274" y="214"/>
                </a:lnTo>
                <a:lnTo>
                  <a:pt x="274" y="214"/>
                </a:lnTo>
                <a:lnTo>
                  <a:pt x="286" y="232"/>
                </a:lnTo>
                <a:lnTo>
                  <a:pt x="316" y="280"/>
                </a:lnTo>
                <a:lnTo>
                  <a:pt x="332" y="312"/>
                </a:lnTo>
                <a:lnTo>
                  <a:pt x="350" y="348"/>
                </a:lnTo>
                <a:lnTo>
                  <a:pt x="366" y="388"/>
                </a:lnTo>
                <a:lnTo>
                  <a:pt x="380" y="428"/>
                </a:lnTo>
                <a:lnTo>
                  <a:pt x="380" y="428"/>
                </a:lnTo>
                <a:lnTo>
                  <a:pt x="382" y="448"/>
                </a:lnTo>
                <a:lnTo>
                  <a:pt x="384" y="468"/>
                </a:lnTo>
                <a:lnTo>
                  <a:pt x="384" y="490"/>
                </a:lnTo>
                <a:lnTo>
                  <a:pt x="380" y="508"/>
                </a:lnTo>
                <a:lnTo>
                  <a:pt x="376" y="528"/>
                </a:lnTo>
                <a:lnTo>
                  <a:pt x="370" y="546"/>
                </a:lnTo>
                <a:lnTo>
                  <a:pt x="364" y="562"/>
                </a:lnTo>
                <a:lnTo>
                  <a:pt x="356" y="578"/>
                </a:lnTo>
                <a:lnTo>
                  <a:pt x="348" y="592"/>
                </a:lnTo>
                <a:lnTo>
                  <a:pt x="340" y="604"/>
                </a:lnTo>
                <a:lnTo>
                  <a:pt x="330" y="614"/>
                </a:lnTo>
                <a:lnTo>
                  <a:pt x="322" y="622"/>
                </a:lnTo>
                <a:lnTo>
                  <a:pt x="316" y="628"/>
                </a:lnTo>
                <a:lnTo>
                  <a:pt x="308" y="630"/>
                </a:lnTo>
                <a:lnTo>
                  <a:pt x="304" y="630"/>
                </a:lnTo>
                <a:lnTo>
                  <a:pt x="300" y="628"/>
                </a:lnTo>
                <a:lnTo>
                  <a:pt x="300" y="628"/>
                </a:lnTo>
                <a:close/>
                <a:moveTo>
                  <a:pt x="152" y="668"/>
                </a:moveTo>
                <a:lnTo>
                  <a:pt x="152" y="668"/>
                </a:lnTo>
                <a:lnTo>
                  <a:pt x="184" y="676"/>
                </a:lnTo>
                <a:lnTo>
                  <a:pt x="220" y="682"/>
                </a:lnTo>
                <a:lnTo>
                  <a:pt x="238" y="684"/>
                </a:lnTo>
                <a:lnTo>
                  <a:pt x="256" y="682"/>
                </a:lnTo>
                <a:lnTo>
                  <a:pt x="272" y="682"/>
                </a:lnTo>
                <a:lnTo>
                  <a:pt x="290" y="678"/>
                </a:lnTo>
                <a:lnTo>
                  <a:pt x="306" y="674"/>
                </a:lnTo>
                <a:lnTo>
                  <a:pt x="322" y="666"/>
                </a:lnTo>
                <a:lnTo>
                  <a:pt x="338" y="658"/>
                </a:lnTo>
                <a:lnTo>
                  <a:pt x="352" y="646"/>
                </a:lnTo>
                <a:lnTo>
                  <a:pt x="366" y="632"/>
                </a:lnTo>
                <a:lnTo>
                  <a:pt x="378" y="616"/>
                </a:lnTo>
                <a:lnTo>
                  <a:pt x="390" y="598"/>
                </a:lnTo>
                <a:lnTo>
                  <a:pt x="398" y="576"/>
                </a:lnTo>
                <a:lnTo>
                  <a:pt x="398" y="576"/>
                </a:lnTo>
                <a:lnTo>
                  <a:pt x="402" y="592"/>
                </a:lnTo>
                <a:lnTo>
                  <a:pt x="404" y="606"/>
                </a:lnTo>
                <a:lnTo>
                  <a:pt x="404" y="620"/>
                </a:lnTo>
                <a:lnTo>
                  <a:pt x="404" y="634"/>
                </a:lnTo>
                <a:lnTo>
                  <a:pt x="402" y="646"/>
                </a:lnTo>
                <a:lnTo>
                  <a:pt x="398" y="656"/>
                </a:lnTo>
                <a:lnTo>
                  <a:pt x="394" y="668"/>
                </a:lnTo>
                <a:lnTo>
                  <a:pt x="388" y="676"/>
                </a:lnTo>
                <a:lnTo>
                  <a:pt x="376" y="692"/>
                </a:lnTo>
                <a:lnTo>
                  <a:pt x="358" y="706"/>
                </a:lnTo>
                <a:lnTo>
                  <a:pt x="340" y="716"/>
                </a:lnTo>
                <a:lnTo>
                  <a:pt x="320" y="724"/>
                </a:lnTo>
                <a:lnTo>
                  <a:pt x="320" y="724"/>
                </a:lnTo>
                <a:lnTo>
                  <a:pt x="292" y="730"/>
                </a:lnTo>
                <a:lnTo>
                  <a:pt x="264" y="732"/>
                </a:lnTo>
                <a:lnTo>
                  <a:pt x="238" y="730"/>
                </a:lnTo>
                <a:lnTo>
                  <a:pt x="214" y="724"/>
                </a:lnTo>
                <a:lnTo>
                  <a:pt x="192" y="716"/>
                </a:lnTo>
                <a:lnTo>
                  <a:pt x="184" y="710"/>
                </a:lnTo>
                <a:lnTo>
                  <a:pt x="174" y="702"/>
                </a:lnTo>
                <a:lnTo>
                  <a:pt x="168" y="696"/>
                </a:lnTo>
                <a:lnTo>
                  <a:pt x="160" y="686"/>
                </a:lnTo>
                <a:lnTo>
                  <a:pt x="156" y="678"/>
                </a:lnTo>
                <a:lnTo>
                  <a:pt x="152" y="668"/>
                </a:lnTo>
                <a:lnTo>
                  <a:pt x="152" y="6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圆角矩形 4"/>
          <p:cNvGrpSpPr/>
          <p:nvPr/>
        </p:nvGrpSpPr>
        <p:grpSpPr bwMode="auto">
          <a:xfrm>
            <a:off x="607339" y="511497"/>
            <a:ext cx="1017588" cy="1017588"/>
            <a:chOff x="0" y="0"/>
            <a:chExt cx="641" cy="641"/>
          </a:xfrm>
        </p:grpSpPr>
        <p:pic>
          <p:nvPicPr>
            <p:cNvPr id="3" name="圆角矩形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41544" y="1095918"/>
            <a:ext cx="573089" cy="571279"/>
            <a:chOff x="2489753" y="1322985"/>
            <a:chExt cx="573089" cy="571279"/>
          </a:xfrm>
        </p:grpSpPr>
        <p:sp>
          <p:nvSpPr>
            <p:cNvPr id="7" name="圆角矩形 14"/>
            <p:cNvSpPr>
              <a:spLocks noChangeArrowheads="1"/>
            </p:cNvSpPr>
            <p:nvPr/>
          </p:nvSpPr>
          <p:spPr bwMode="auto">
            <a:xfrm>
              <a:off x="2489753" y="1322985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Freeform 23"/>
            <p:cNvSpPr>
              <a:spLocks noEditPoints="1" noChangeArrowheads="1"/>
            </p:cNvSpPr>
            <p:nvPr/>
          </p:nvSpPr>
          <p:spPr bwMode="auto">
            <a:xfrm>
              <a:off x="2627784" y="1381558"/>
              <a:ext cx="297028" cy="454134"/>
            </a:xfrm>
            <a:custGeom>
              <a:avLst/>
              <a:gdLst>
                <a:gd name="T0" fmla="*/ 370 w 538"/>
                <a:gd name="T1" fmla="*/ 710 h 822"/>
                <a:gd name="T2" fmla="*/ 376 w 538"/>
                <a:gd name="T3" fmla="*/ 736 h 822"/>
                <a:gd name="T4" fmla="*/ 184 w 538"/>
                <a:gd name="T5" fmla="*/ 774 h 822"/>
                <a:gd name="T6" fmla="*/ 160 w 538"/>
                <a:gd name="T7" fmla="*/ 754 h 822"/>
                <a:gd name="T8" fmla="*/ 184 w 538"/>
                <a:gd name="T9" fmla="*/ 726 h 822"/>
                <a:gd name="T10" fmla="*/ 180 w 538"/>
                <a:gd name="T11" fmla="*/ 268 h 822"/>
                <a:gd name="T12" fmla="*/ 150 w 538"/>
                <a:gd name="T13" fmla="*/ 236 h 822"/>
                <a:gd name="T14" fmla="*/ 152 w 538"/>
                <a:gd name="T15" fmla="*/ 368 h 822"/>
                <a:gd name="T16" fmla="*/ 190 w 538"/>
                <a:gd name="T17" fmla="*/ 422 h 822"/>
                <a:gd name="T18" fmla="*/ 196 w 538"/>
                <a:gd name="T19" fmla="*/ 372 h 822"/>
                <a:gd name="T20" fmla="*/ 182 w 538"/>
                <a:gd name="T21" fmla="*/ 326 h 822"/>
                <a:gd name="T22" fmla="*/ 256 w 538"/>
                <a:gd name="T23" fmla="*/ 460 h 822"/>
                <a:gd name="T24" fmla="*/ 378 w 538"/>
                <a:gd name="T25" fmla="*/ 238 h 822"/>
                <a:gd name="T26" fmla="*/ 358 w 538"/>
                <a:gd name="T27" fmla="*/ 306 h 822"/>
                <a:gd name="T28" fmla="*/ 274 w 538"/>
                <a:gd name="T29" fmla="*/ 460 h 822"/>
                <a:gd name="T30" fmla="*/ 384 w 538"/>
                <a:gd name="T31" fmla="*/ 372 h 822"/>
                <a:gd name="T32" fmla="*/ 414 w 538"/>
                <a:gd name="T33" fmla="*/ 278 h 822"/>
                <a:gd name="T34" fmla="*/ 406 w 538"/>
                <a:gd name="T35" fmla="*/ 140 h 822"/>
                <a:gd name="T36" fmla="*/ 364 w 538"/>
                <a:gd name="T37" fmla="*/ 188 h 822"/>
                <a:gd name="T38" fmla="*/ 240 w 538"/>
                <a:gd name="T39" fmla="*/ 280 h 822"/>
                <a:gd name="T40" fmla="*/ 322 w 538"/>
                <a:gd name="T41" fmla="*/ 534 h 822"/>
                <a:gd name="T42" fmla="*/ 408 w 538"/>
                <a:gd name="T43" fmla="*/ 452 h 822"/>
                <a:gd name="T44" fmla="*/ 470 w 538"/>
                <a:gd name="T45" fmla="*/ 378 h 822"/>
                <a:gd name="T46" fmla="*/ 498 w 538"/>
                <a:gd name="T47" fmla="*/ 270 h 822"/>
                <a:gd name="T48" fmla="*/ 480 w 538"/>
                <a:gd name="T49" fmla="*/ 182 h 822"/>
                <a:gd name="T50" fmla="*/ 430 w 538"/>
                <a:gd name="T51" fmla="*/ 110 h 822"/>
                <a:gd name="T52" fmla="*/ 338 w 538"/>
                <a:gd name="T53" fmla="*/ 52 h 822"/>
                <a:gd name="T54" fmla="*/ 246 w 538"/>
                <a:gd name="T55" fmla="*/ 44 h 822"/>
                <a:gd name="T56" fmla="*/ 142 w 538"/>
                <a:gd name="T57" fmla="*/ 82 h 822"/>
                <a:gd name="T58" fmla="*/ 82 w 538"/>
                <a:gd name="T59" fmla="*/ 142 h 822"/>
                <a:gd name="T60" fmla="*/ 44 w 538"/>
                <a:gd name="T61" fmla="*/ 246 h 822"/>
                <a:gd name="T62" fmla="*/ 52 w 538"/>
                <a:gd name="T63" fmla="*/ 338 h 822"/>
                <a:gd name="T64" fmla="*/ 108 w 538"/>
                <a:gd name="T65" fmla="*/ 430 h 822"/>
                <a:gd name="T66" fmla="*/ 220 w 538"/>
                <a:gd name="T67" fmla="*/ 492 h 822"/>
                <a:gd name="T68" fmla="*/ 178 w 538"/>
                <a:gd name="T69" fmla="*/ 522 h 822"/>
                <a:gd name="T70" fmla="*/ 80 w 538"/>
                <a:gd name="T71" fmla="*/ 460 h 822"/>
                <a:gd name="T72" fmla="*/ 22 w 538"/>
                <a:gd name="T73" fmla="*/ 374 h 822"/>
                <a:gd name="T74" fmla="*/ 0 w 538"/>
                <a:gd name="T75" fmla="*/ 270 h 822"/>
                <a:gd name="T76" fmla="*/ 32 w 538"/>
                <a:gd name="T77" fmla="*/ 142 h 822"/>
                <a:gd name="T78" fmla="*/ 98 w 538"/>
                <a:gd name="T79" fmla="*/ 62 h 822"/>
                <a:gd name="T80" fmla="*/ 216 w 538"/>
                <a:gd name="T81" fmla="*/ 6 h 822"/>
                <a:gd name="T82" fmla="*/ 324 w 538"/>
                <a:gd name="T83" fmla="*/ 6 h 822"/>
                <a:gd name="T84" fmla="*/ 440 w 538"/>
                <a:gd name="T85" fmla="*/ 62 h 822"/>
                <a:gd name="T86" fmla="*/ 506 w 538"/>
                <a:gd name="T87" fmla="*/ 142 h 822"/>
                <a:gd name="T88" fmla="*/ 538 w 538"/>
                <a:gd name="T89" fmla="*/ 270 h 822"/>
                <a:gd name="T90" fmla="*/ 518 w 538"/>
                <a:gd name="T91" fmla="*/ 374 h 822"/>
                <a:gd name="T92" fmla="*/ 460 w 538"/>
                <a:gd name="T93" fmla="*/ 460 h 822"/>
                <a:gd name="T94" fmla="*/ 364 w 538"/>
                <a:gd name="T95" fmla="*/ 554 h 822"/>
                <a:gd name="T96" fmla="*/ 174 w 538"/>
                <a:gd name="T97" fmla="*/ 592 h 822"/>
                <a:gd name="T98" fmla="*/ 160 w 538"/>
                <a:gd name="T99" fmla="*/ 616 h 822"/>
                <a:gd name="T100" fmla="*/ 354 w 538"/>
                <a:gd name="T101" fmla="*/ 614 h 822"/>
                <a:gd name="T102" fmla="*/ 378 w 538"/>
                <a:gd name="T103" fmla="*/ 588 h 822"/>
                <a:gd name="T104" fmla="*/ 364 w 538"/>
                <a:gd name="T105" fmla="*/ 568 h 822"/>
                <a:gd name="T106" fmla="*/ 184 w 538"/>
                <a:gd name="T107" fmla="*/ 658 h 822"/>
                <a:gd name="T108" fmla="*/ 160 w 538"/>
                <a:gd name="T109" fmla="*/ 684 h 822"/>
                <a:gd name="T110" fmla="*/ 184 w 538"/>
                <a:gd name="T111" fmla="*/ 706 h 822"/>
                <a:gd name="T112" fmla="*/ 376 w 538"/>
                <a:gd name="T113" fmla="*/ 668 h 822"/>
                <a:gd name="T114" fmla="*/ 370 w 538"/>
                <a:gd name="T115" fmla="*/ 642 h 822"/>
                <a:gd name="T116" fmla="*/ 328 w 538"/>
                <a:gd name="T117" fmla="*/ 770 h 822"/>
                <a:gd name="T118" fmla="*/ 230 w 538"/>
                <a:gd name="T119" fmla="*/ 806 h 822"/>
                <a:gd name="T120" fmla="*/ 270 w 538"/>
                <a:gd name="T121" fmla="*/ 822 h 822"/>
                <a:gd name="T122" fmla="*/ 310 w 538"/>
                <a:gd name="T123" fmla="*/ 808 h 822"/>
                <a:gd name="T124" fmla="*/ 328 w 538"/>
                <a:gd name="T125" fmla="*/ 770 h 8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8"/>
                <a:gd name="T190" fmla="*/ 0 h 822"/>
                <a:gd name="T191" fmla="*/ 538 w 538"/>
                <a:gd name="T192" fmla="*/ 822 h 82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8" h="822">
                  <a:moveTo>
                    <a:pt x="184" y="726"/>
                  </a:moveTo>
                  <a:lnTo>
                    <a:pt x="354" y="706"/>
                  </a:lnTo>
                  <a:lnTo>
                    <a:pt x="354" y="706"/>
                  </a:lnTo>
                  <a:lnTo>
                    <a:pt x="364" y="706"/>
                  </a:lnTo>
                  <a:lnTo>
                    <a:pt x="370" y="710"/>
                  </a:lnTo>
                  <a:lnTo>
                    <a:pt x="376" y="716"/>
                  </a:lnTo>
                  <a:lnTo>
                    <a:pt x="378" y="726"/>
                  </a:lnTo>
                  <a:lnTo>
                    <a:pt x="378" y="726"/>
                  </a:lnTo>
                  <a:lnTo>
                    <a:pt x="378" y="726"/>
                  </a:lnTo>
                  <a:lnTo>
                    <a:pt x="376" y="736"/>
                  </a:lnTo>
                  <a:lnTo>
                    <a:pt x="370" y="744"/>
                  </a:lnTo>
                  <a:lnTo>
                    <a:pt x="364" y="750"/>
                  </a:lnTo>
                  <a:lnTo>
                    <a:pt x="354" y="752"/>
                  </a:lnTo>
                  <a:lnTo>
                    <a:pt x="184" y="774"/>
                  </a:lnTo>
                  <a:lnTo>
                    <a:pt x="184" y="774"/>
                  </a:lnTo>
                  <a:lnTo>
                    <a:pt x="174" y="774"/>
                  </a:lnTo>
                  <a:lnTo>
                    <a:pt x="166" y="768"/>
                  </a:lnTo>
                  <a:lnTo>
                    <a:pt x="162" y="762"/>
                  </a:lnTo>
                  <a:lnTo>
                    <a:pt x="160" y="754"/>
                  </a:lnTo>
                  <a:lnTo>
                    <a:pt x="160" y="754"/>
                  </a:lnTo>
                  <a:lnTo>
                    <a:pt x="160" y="754"/>
                  </a:lnTo>
                  <a:lnTo>
                    <a:pt x="162" y="744"/>
                  </a:lnTo>
                  <a:lnTo>
                    <a:pt x="166" y="736"/>
                  </a:lnTo>
                  <a:lnTo>
                    <a:pt x="174" y="730"/>
                  </a:lnTo>
                  <a:lnTo>
                    <a:pt x="184" y="726"/>
                  </a:lnTo>
                  <a:lnTo>
                    <a:pt x="184" y="726"/>
                  </a:lnTo>
                  <a:close/>
                  <a:moveTo>
                    <a:pt x="228" y="298"/>
                  </a:moveTo>
                  <a:lnTo>
                    <a:pt x="228" y="298"/>
                  </a:lnTo>
                  <a:lnTo>
                    <a:pt x="204" y="284"/>
                  </a:lnTo>
                  <a:lnTo>
                    <a:pt x="180" y="268"/>
                  </a:lnTo>
                  <a:lnTo>
                    <a:pt x="180" y="268"/>
                  </a:lnTo>
                  <a:lnTo>
                    <a:pt x="166" y="256"/>
                  </a:lnTo>
                  <a:lnTo>
                    <a:pt x="158" y="246"/>
                  </a:lnTo>
                  <a:lnTo>
                    <a:pt x="150" y="236"/>
                  </a:lnTo>
                  <a:lnTo>
                    <a:pt x="150" y="236"/>
                  </a:lnTo>
                  <a:lnTo>
                    <a:pt x="150" y="250"/>
                  </a:lnTo>
                  <a:lnTo>
                    <a:pt x="146" y="288"/>
                  </a:lnTo>
                  <a:lnTo>
                    <a:pt x="146" y="332"/>
                  </a:lnTo>
                  <a:lnTo>
                    <a:pt x="148" y="352"/>
                  </a:lnTo>
                  <a:lnTo>
                    <a:pt x="152" y="368"/>
                  </a:lnTo>
                  <a:lnTo>
                    <a:pt x="152" y="368"/>
                  </a:lnTo>
                  <a:lnTo>
                    <a:pt x="158" y="384"/>
                  </a:lnTo>
                  <a:lnTo>
                    <a:pt x="168" y="398"/>
                  </a:lnTo>
                  <a:lnTo>
                    <a:pt x="178" y="410"/>
                  </a:lnTo>
                  <a:lnTo>
                    <a:pt x="190" y="422"/>
                  </a:lnTo>
                  <a:lnTo>
                    <a:pt x="218" y="440"/>
                  </a:lnTo>
                  <a:lnTo>
                    <a:pt x="244" y="460"/>
                  </a:lnTo>
                  <a:lnTo>
                    <a:pt x="244" y="460"/>
                  </a:lnTo>
                  <a:lnTo>
                    <a:pt x="218" y="416"/>
                  </a:lnTo>
                  <a:lnTo>
                    <a:pt x="196" y="372"/>
                  </a:lnTo>
                  <a:lnTo>
                    <a:pt x="176" y="328"/>
                  </a:lnTo>
                  <a:lnTo>
                    <a:pt x="168" y="304"/>
                  </a:lnTo>
                  <a:lnTo>
                    <a:pt x="160" y="280"/>
                  </a:lnTo>
                  <a:lnTo>
                    <a:pt x="160" y="280"/>
                  </a:lnTo>
                  <a:lnTo>
                    <a:pt x="182" y="326"/>
                  </a:lnTo>
                  <a:lnTo>
                    <a:pt x="204" y="370"/>
                  </a:lnTo>
                  <a:lnTo>
                    <a:pt x="228" y="412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56" y="460"/>
                  </a:lnTo>
                  <a:lnTo>
                    <a:pt x="256" y="460"/>
                  </a:lnTo>
                  <a:lnTo>
                    <a:pt x="294" y="396"/>
                  </a:lnTo>
                  <a:lnTo>
                    <a:pt x="330" y="334"/>
                  </a:lnTo>
                  <a:lnTo>
                    <a:pt x="364" y="270"/>
                  </a:lnTo>
                  <a:lnTo>
                    <a:pt x="378" y="238"/>
                  </a:lnTo>
                  <a:lnTo>
                    <a:pt x="392" y="204"/>
                  </a:lnTo>
                  <a:lnTo>
                    <a:pt x="392" y="204"/>
                  </a:lnTo>
                  <a:lnTo>
                    <a:pt x="382" y="238"/>
                  </a:lnTo>
                  <a:lnTo>
                    <a:pt x="370" y="272"/>
                  </a:lnTo>
                  <a:lnTo>
                    <a:pt x="358" y="306"/>
                  </a:lnTo>
                  <a:lnTo>
                    <a:pt x="342" y="338"/>
                  </a:lnTo>
                  <a:lnTo>
                    <a:pt x="328" y="368"/>
                  </a:lnTo>
                  <a:lnTo>
                    <a:pt x="310" y="398"/>
                  </a:lnTo>
                  <a:lnTo>
                    <a:pt x="274" y="460"/>
                  </a:lnTo>
                  <a:lnTo>
                    <a:pt x="274" y="460"/>
                  </a:lnTo>
                  <a:lnTo>
                    <a:pt x="312" y="434"/>
                  </a:lnTo>
                  <a:lnTo>
                    <a:pt x="332" y="420"/>
                  </a:lnTo>
                  <a:lnTo>
                    <a:pt x="350" y="406"/>
                  </a:lnTo>
                  <a:lnTo>
                    <a:pt x="368" y="390"/>
                  </a:lnTo>
                  <a:lnTo>
                    <a:pt x="384" y="372"/>
                  </a:lnTo>
                  <a:lnTo>
                    <a:pt x="396" y="354"/>
                  </a:lnTo>
                  <a:lnTo>
                    <a:pt x="406" y="332"/>
                  </a:lnTo>
                  <a:lnTo>
                    <a:pt x="406" y="332"/>
                  </a:lnTo>
                  <a:lnTo>
                    <a:pt x="410" y="306"/>
                  </a:lnTo>
                  <a:lnTo>
                    <a:pt x="414" y="278"/>
                  </a:lnTo>
                  <a:lnTo>
                    <a:pt x="414" y="246"/>
                  </a:lnTo>
                  <a:lnTo>
                    <a:pt x="412" y="214"/>
                  </a:lnTo>
                  <a:lnTo>
                    <a:pt x="410" y="162"/>
                  </a:lnTo>
                  <a:lnTo>
                    <a:pt x="406" y="140"/>
                  </a:lnTo>
                  <a:lnTo>
                    <a:pt x="406" y="140"/>
                  </a:lnTo>
                  <a:lnTo>
                    <a:pt x="404" y="144"/>
                  </a:lnTo>
                  <a:lnTo>
                    <a:pt x="398" y="156"/>
                  </a:lnTo>
                  <a:lnTo>
                    <a:pt x="384" y="170"/>
                  </a:lnTo>
                  <a:lnTo>
                    <a:pt x="364" y="188"/>
                  </a:lnTo>
                  <a:lnTo>
                    <a:pt x="364" y="188"/>
                  </a:lnTo>
                  <a:lnTo>
                    <a:pt x="328" y="210"/>
                  </a:lnTo>
                  <a:lnTo>
                    <a:pt x="290" y="236"/>
                  </a:lnTo>
                  <a:lnTo>
                    <a:pt x="270" y="248"/>
                  </a:lnTo>
                  <a:lnTo>
                    <a:pt x="254" y="264"/>
                  </a:lnTo>
                  <a:lnTo>
                    <a:pt x="240" y="280"/>
                  </a:lnTo>
                  <a:lnTo>
                    <a:pt x="228" y="298"/>
                  </a:lnTo>
                  <a:lnTo>
                    <a:pt x="228" y="298"/>
                  </a:lnTo>
                  <a:close/>
                  <a:moveTo>
                    <a:pt x="322" y="554"/>
                  </a:moveTo>
                  <a:lnTo>
                    <a:pt x="322" y="550"/>
                  </a:lnTo>
                  <a:lnTo>
                    <a:pt x="322" y="534"/>
                  </a:lnTo>
                  <a:lnTo>
                    <a:pt x="322" y="492"/>
                  </a:lnTo>
                  <a:lnTo>
                    <a:pt x="322" y="492"/>
                  </a:lnTo>
                  <a:lnTo>
                    <a:pt x="352" y="482"/>
                  </a:lnTo>
                  <a:lnTo>
                    <a:pt x="380" y="468"/>
                  </a:lnTo>
                  <a:lnTo>
                    <a:pt x="408" y="452"/>
                  </a:lnTo>
                  <a:lnTo>
                    <a:pt x="430" y="430"/>
                  </a:lnTo>
                  <a:lnTo>
                    <a:pt x="430" y="430"/>
                  </a:lnTo>
                  <a:lnTo>
                    <a:pt x="446" y="414"/>
                  </a:lnTo>
                  <a:lnTo>
                    <a:pt x="458" y="398"/>
                  </a:lnTo>
                  <a:lnTo>
                    <a:pt x="470" y="378"/>
                  </a:lnTo>
                  <a:lnTo>
                    <a:pt x="480" y="358"/>
                  </a:lnTo>
                  <a:lnTo>
                    <a:pt x="486" y="338"/>
                  </a:lnTo>
                  <a:lnTo>
                    <a:pt x="492" y="316"/>
                  </a:lnTo>
                  <a:lnTo>
                    <a:pt x="496" y="294"/>
                  </a:lnTo>
                  <a:lnTo>
                    <a:pt x="498" y="270"/>
                  </a:lnTo>
                  <a:lnTo>
                    <a:pt x="498" y="270"/>
                  </a:lnTo>
                  <a:lnTo>
                    <a:pt x="496" y="246"/>
                  </a:lnTo>
                  <a:lnTo>
                    <a:pt x="492" y="224"/>
                  </a:lnTo>
                  <a:lnTo>
                    <a:pt x="486" y="202"/>
                  </a:lnTo>
                  <a:lnTo>
                    <a:pt x="480" y="182"/>
                  </a:lnTo>
                  <a:lnTo>
                    <a:pt x="470" y="162"/>
                  </a:lnTo>
                  <a:lnTo>
                    <a:pt x="458" y="142"/>
                  </a:lnTo>
                  <a:lnTo>
                    <a:pt x="446" y="126"/>
                  </a:lnTo>
                  <a:lnTo>
                    <a:pt x="430" y="110"/>
                  </a:lnTo>
                  <a:lnTo>
                    <a:pt x="430" y="110"/>
                  </a:lnTo>
                  <a:lnTo>
                    <a:pt x="414" y="94"/>
                  </a:lnTo>
                  <a:lnTo>
                    <a:pt x="396" y="82"/>
                  </a:lnTo>
                  <a:lnTo>
                    <a:pt x="378" y="70"/>
                  </a:lnTo>
                  <a:lnTo>
                    <a:pt x="358" y="60"/>
                  </a:lnTo>
                  <a:lnTo>
                    <a:pt x="338" y="52"/>
                  </a:lnTo>
                  <a:lnTo>
                    <a:pt x="316" y="48"/>
                  </a:lnTo>
                  <a:lnTo>
                    <a:pt x="292" y="44"/>
                  </a:lnTo>
                  <a:lnTo>
                    <a:pt x="270" y="42"/>
                  </a:lnTo>
                  <a:lnTo>
                    <a:pt x="270" y="42"/>
                  </a:lnTo>
                  <a:lnTo>
                    <a:pt x="246" y="44"/>
                  </a:lnTo>
                  <a:lnTo>
                    <a:pt x="224" y="48"/>
                  </a:lnTo>
                  <a:lnTo>
                    <a:pt x="202" y="52"/>
                  </a:lnTo>
                  <a:lnTo>
                    <a:pt x="182" y="60"/>
                  </a:lnTo>
                  <a:lnTo>
                    <a:pt x="162" y="70"/>
                  </a:lnTo>
                  <a:lnTo>
                    <a:pt x="142" y="82"/>
                  </a:lnTo>
                  <a:lnTo>
                    <a:pt x="126" y="94"/>
                  </a:lnTo>
                  <a:lnTo>
                    <a:pt x="108" y="110"/>
                  </a:lnTo>
                  <a:lnTo>
                    <a:pt x="108" y="110"/>
                  </a:lnTo>
                  <a:lnTo>
                    <a:pt x="94" y="126"/>
                  </a:lnTo>
                  <a:lnTo>
                    <a:pt x="82" y="142"/>
                  </a:lnTo>
                  <a:lnTo>
                    <a:pt x="70" y="162"/>
                  </a:lnTo>
                  <a:lnTo>
                    <a:pt x="60" y="182"/>
                  </a:lnTo>
                  <a:lnTo>
                    <a:pt x="52" y="202"/>
                  </a:lnTo>
                  <a:lnTo>
                    <a:pt x="46" y="224"/>
                  </a:lnTo>
                  <a:lnTo>
                    <a:pt x="44" y="246"/>
                  </a:lnTo>
                  <a:lnTo>
                    <a:pt x="42" y="270"/>
                  </a:lnTo>
                  <a:lnTo>
                    <a:pt x="42" y="270"/>
                  </a:lnTo>
                  <a:lnTo>
                    <a:pt x="44" y="294"/>
                  </a:lnTo>
                  <a:lnTo>
                    <a:pt x="46" y="316"/>
                  </a:lnTo>
                  <a:lnTo>
                    <a:pt x="52" y="338"/>
                  </a:lnTo>
                  <a:lnTo>
                    <a:pt x="60" y="358"/>
                  </a:lnTo>
                  <a:lnTo>
                    <a:pt x="70" y="378"/>
                  </a:lnTo>
                  <a:lnTo>
                    <a:pt x="82" y="398"/>
                  </a:lnTo>
                  <a:lnTo>
                    <a:pt x="94" y="414"/>
                  </a:lnTo>
                  <a:lnTo>
                    <a:pt x="108" y="430"/>
                  </a:lnTo>
                  <a:lnTo>
                    <a:pt x="108" y="430"/>
                  </a:lnTo>
                  <a:lnTo>
                    <a:pt x="132" y="452"/>
                  </a:lnTo>
                  <a:lnTo>
                    <a:pt x="160" y="468"/>
                  </a:lnTo>
                  <a:lnTo>
                    <a:pt x="188" y="482"/>
                  </a:lnTo>
                  <a:lnTo>
                    <a:pt x="220" y="492"/>
                  </a:lnTo>
                  <a:lnTo>
                    <a:pt x="220" y="534"/>
                  </a:lnTo>
                  <a:lnTo>
                    <a:pt x="220" y="550"/>
                  </a:lnTo>
                  <a:lnTo>
                    <a:pt x="220" y="566"/>
                  </a:lnTo>
                  <a:lnTo>
                    <a:pt x="178" y="566"/>
                  </a:lnTo>
                  <a:lnTo>
                    <a:pt x="178" y="522"/>
                  </a:lnTo>
                  <a:lnTo>
                    <a:pt x="178" y="522"/>
                  </a:lnTo>
                  <a:lnTo>
                    <a:pt x="150" y="512"/>
                  </a:lnTo>
                  <a:lnTo>
                    <a:pt x="124" y="496"/>
                  </a:lnTo>
                  <a:lnTo>
                    <a:pt x="100" y="480"/>
                  </a:lnTo>
                  <a:lnTo>
                    <a:pt x="80" y="460"/>
                  </a:lnTo>
                  <a:lnTo>
                    <a:pt x="80" y="460"/>
                  </a:lnTo>
                  <a:lnTo>
                    <a:pt x="62" y="442"/>
                  </a:lnTo>
                  <a:lnTo>
                    <a:pt x="46" y="420"/>
                  </a:lnTo>
                  <a:lnTo>
                    <a:pt x="32" y="398"/>
                  </a:lnTo>
                  <a:lnTo>
                    <a:pt x="22" y="374"/>
                  </a:lnTo>
                  <a:lnTo>
                    <a:pt x="12" y="350"/>
                  </a:lnTo>
                  <a:lnTo>
                    <a:pt x="6" y="324"/>
                  </a:lnTo>
                  <a:lnTo>
                    <a:pt x="2" y="298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2" y="242"/>
                  </a:lnTo>
                  <a:lnTo>
                    <a:pt x="6" y="216"/>
                  </a:lnTo>
                  <a:lnTo>
                    <a:pt x="12" y="190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4"/>
                  </a:lnTo>
                  <a:lnTo>
                    <a:pt x="164" y="22"/>
                  </a:lnTo>
                  <a:lnTo>
                    <a:pt x="190" y="12"/>
                  </a:lnTo>
                  <a:lnTo>
                    <a:pt x="216" y="6"/>
                  </a:lnTo>
                  <a:lnTo>
                    <a:pt x="242" y="2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98" y="2"/>
                  </a:lnTo>
                  <a:lnTo>
                    <a:pt x="324" y="6"/>
                  </a:lnTo>
                  <a:lnTo>
                    <a:pt x="350" y="12"/>
                  </a:lnTo>
                  <a:lnTo>
                    <a:pt x="374" y="22"/>
                  </a:lnTo>
                  <a:lnTo>
                    <a:pt x="398" y="34"/>
                  </a:lnTo>
                  <a:lnTo>
                    <a:pt x="420" y="46"/>
                  </a:lnTo>
                  <a:lnTo>
                    <a:pt x="440" y="62"/>
                  </a:lnTo>
                  <a:lnTo>
                    <a:pt x="460" y="80"/>
                  </a:lnTo>
                  <a:lnTo>
                    <a:pt x="460" y="80"/>
                  </a:lnTo>
                  <a:lnTo>
                    <a:pt x="478" y="98"/>
                  </a:lnTo>
                  <a:lnTo>
                    <a:pt x="492" y="120"/>
                  </a:lnTo>
                  <a:lnTo>
                    <a:pt x="506" y="142"/>
                  </a:lnTo>
                  <a:lnTo>
                    <a:pt x="518" y="166"/>
                  </a:lnTo>
                  <a:lnTo>
                    <a:pt x="526" y="190"/>
                  </a:lnTo>
                  <a:lnTo>
                    <a:pt x="534" y="216"/>
                  </a:lnTo>
                  <a:lnTo>
                    <a:pt x="538" y="242"/>
                  </a:lnTo>
                  <a:lnTo>
                    <a:pt x="538" y="270"/>
                  </a:lnTo>
                  <a:lnTo>
                    <a:pt x="538" y="270"/>
                  </a:lnTo>
                  <a:lnTo>
                    <a:pt x="538" y="298"/>
                  </a:lnTo>
                  <a:lnTo>
                    <a:pt x="534" y="324"/>
                  </a:lnTo>
                  <a:lnTo>
                    <a:pt x="526" y="350"/>
                  </a:lnTo>
                  <a:lnTo>
                    <a:pt x="518" y="374"/>
                  </a:lnTo>
                  <a:lnTo>
                    <a:pt x="506" y="398"/>
                  </a:lnTo>
                  <a:lnTo>
                    <a:pt x="492" y="420"/>
                  </a:lnTo>
                  <a:lnTo>
                    <a:pt x="478" y="442"/>
                  </a:lnTo>
                  <a:lnTo>
                    <a:pt x="460" y="460"/>
                  </a:lnTo>
                  <a:lnTo>
                    <a:pt x="460" y="460"/>
                  </a:lnTo>
                  <a:lnTo>
                    <a:pt x="438" y="480"/>
                  </a:lnTo>
                  <a:lnTo>
                    <a:pt x="416" y="496"/>
                  </a:lnTo>
                  <a:lnTo>
                    <a:pt x="390" y="510"/>
                  </a:lnTo>
                  <a:lnTo>
                    <a:pt x="364" y="522"/>
                  </a:lnTo>
                  <a:lnTo>
                    <a:pt x="364" y="554"/>
                  </a:lnTo>
                  <a:lnTo>
                    <a:pt x="322" y="554"/>
                  </a:lnTo>
                  <a:lnTo>
                    <a:pt x="322" y="554"/>
                  </a:lnTo>
                  <a:close/>
                  <a:moveTo>
                    <a:pt x="184" y="590"/>
                  </a:moveTo>
                  <a:lnTo>
                    <a:pt x="184" y="590"/>
                  </a:lnTo>
                  <a:lnTo>
                    <a:pt x="174" y="592"/>
                  </a:lnTo>
                  <a:lnTo>
                    <a:pt x="166" y="598"/>
                  </a:lnTo>
                  <a:lnTo>
                    <a:pt x="162" y="606"/>
                  </a:lnTo>
                  <a:lnTo>
                    <a:pt x="160" y="616"/>
                  </a:lnTo>
                  <a:lnTo>
                    <a:pt x="160" y="616"/>
                  </a:lnTo>
                  <a:lnTo>
                    <a:pt x="160" y="616"/>
                  </a:lnTo>
                  <a:lnTo>
                    <a:pt x="162" y="624"/>
                  </a:lnTo>
                  <a:lnTo>
                    <a:pt x="166" y="632"/>
                  </a:lnTo>
                  <a:lnTo>
                    <a:pt x="174" y="636"/>
                  </a:lnTo>
                  <a:lnTo>
                    <a:pt x="184" y="636"/>
                  </a:lnTo>
                  <a:lnTo>
                    <a:pt x="354" y="614"/>
                  </a:lnTo>
                  <a:lnTo>
                    <a:pt x="354" y="614"/>
                  </a:lnTo>
                  <a:lnTo>
                    <a:pt x="364" y="612"/>
                  </a:lnTo>
                  <a:lnTo>
                    <a:pt x="370" y="606"/>
                  </a:lnTo>
                  <a:lnTo>
                    <a:pt x="376" y="598"/>
                  </a:lnTo>
                  <a:lnTo>
                    <a:pt x="378" y="588"/>
                  </a:lnTo>
                  <a:lnTo>
                    <a:pt x="378" y="588"/>
                  </a:lnTo>
                  <a:lnTo>
                    <a:pt x="378" y="588"/>
                  </a:lnTo>
                  <a:lnTo>
                    <a:pt x="376" y="580"/>
                  </a:lnTo>
                  <a:lnTo>
                    <a:pt x="370" y="572"/>
                  </a:lnTo>
                  <a:lnTo>
                    <a:pt x="364" y="568"/>
                  </a:lnTo>
                  <a:lnTo>
                    <a:pt x="354" y="568"/>
                  </a:lnTo>
                  <a:lnTo>
                    <a:pt x="184" y="590"/>
                  </a:lnTo>
                  <a:lnTo>
                    <a:pt x="184" y="590"/>
                  </a:lnTo>
                  <a:close/>
                  <a:moveTo>
                    <a:pt x="184" y="658"/>
                  </a:moveTo>
                  <a:lnTo>
                    <a:pt x="184" y="658"/>
                  </a:lnTo>
                  <a:lnTo>
                    <a:pt x="174" y="662"/>
                  </a:lnTo>
                  <a:lnTo>
                    <a:pt x="166" y="668"/>
                  </a:lnTo>
                  <a:lnTo>
                    <a:pt x="162" y="676"/>
                  </a:lnTo>
                  <a:lnTo>
                    <a:pt x="160" y="684"/>
                  </a:lnTo>
                  <a:lnTo>
                    <a:pt x="160" y="684"/>
                  </a:lnTo>
                  <a:lnTo>
                    <a:pt x="160" y="684"/>
                  </a:lnTo>
                  <a:lnTo>
                    <a:pt x="162" y="694"/>
                  </a:lnTo>
                  <a:lnTo>
                    <a:pt x="166" y="700"/>
                  </a:lnTo>
                  <a:lnTo>
                    <a:pt x="174" y="704"/>
                  </a:lnTo>
                  <a:lnTo>
                    <a:pt x="184" y="706"/>
                  </a:lnTo>
                  <a:lnTo>
                    <a:pt x="354" y="684"/>
                  </a:lnTo>
                  <a:lnTo>
                    <a:pt x="354" y="684"/>
                  </a:lnTo>
                  <a:lnTo>
                    <a:pt x="364" y="682"/>
                  </a:lnTo>
                  <a:lnTo>
                    <a:pt x="370" y="676"/>
                  </a:lnTo>
                  <a:lnTo>
                    <a:pt x="376" y="668"/>
                  </a:lnTo>
                  <a:lnTo>
                    <a:pt x="378" y="658"/>
                  </a:lnTo>
                  <a:lnTo>
                    <a:pt x="378" y="658"/>
                  </a:lnTo>
                  <a:lnTo>
                    <a:pt x="378" y="658"/>
                  </a:lnTo>
                  <a:lnTo>
                    <a:pt x="376" y="648"/>
                  </a:lnTo>
                  <a:lnTo>
                    <a:pt x="370" y="642"/>
                  </a:lnTo>
                  <a:lnTo>
                    <a:pt x="364" y="638"/>
                  </a:lnTo>
                  <a:lnTo>
                    <a:pt x="354" y="638"/>
                  </a:lnTo>
                  <a:lnTo>
                    <a:pt x="184" y="658"/>
                  </a:lnTo>
                  <a:lnTo>
                    <a:pt x="184" y="658"/>
                  </a:lnTo>
                  <a:close/>
                  <a:moveTo>
                    <a:pt x="328" y="770"/>
                  </a:moveTo>
                  <a:lnTo>
                    <a:pt x="216" y="784"/>
                  </a:lnTo>
                  <a:lnTo>
                    <a:pt x="216" y="784"/>
                  </a:lnTo>
                  <a:lnTo>
                    <a:pt x="220" y="792"/>
                  </a:lnTo>
                  <a:lnTo>
                    <a:pt x="224" y="800"/>
                  </a:lnTo>
                  <a:lnTo>
                    <a:pt x="230" y="806"/>
                  </a:lnTo>
                  <a:lnTo>
                    <a:pt x="236" y="812"/>
                  </a:lnTo>
                  <a:lnTo>
                    <a:pt x="244" y="816"/>
                  </a:lnTo>
                  <a:lnTo>
                    <a:pt x="252" y="820"/>
                  </a:lnTo>
                  <a:lnTo>
                    <a:pt x="262" y="822"/>
                  </a:lnTo>
                  <a:lnTo>
                    <a:pt x="270" y="822"/>
                  </a:lnTo>
                  <a:lnTo>
                    <a:pt x="270" y="822"/>
                  </a:lnTo>
                  <a:lnTo>
                    <a:pt x="282" y="822"/>
                  </a:lnTo>
                  <a:lnTo>
                    <a:pt x="292" y="818"/>
                  </a:lnTo>
                  <a:lnTo>
                    <a:pt x="300" y="814"/>
                  </a:lnTo>
                  <a:lnTo>
                    <a:pt x="310" y="808"/>
                  </a:lnTo>
                  <a:lnTo>
                    <a:pt x="316" y="800"/>
                  </a:lnTo>
                  <a:lnTo>
                    <a:pt x="322" y="790"/>
                  </a:lnTo>
                  <a:lnTo>
                    <a:pt x="326" y="780"/>
                  </a:lnTo>
                  <a:lnTo>
                    <a:pt x="328" y="770"/>
                  </a:lnTo>
                  <a:lnTo>
                    <a:pt x="328" y="7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</p:grpSp>
      <p:sp>
        <p:nvSpPr>
          <p:cNvPr id="24" name="标题 1"/>
          <p:cNvSpPr txBox="1">
            <a:spLocks noChangeArrowheads="1"/>
          </p:cNvSpPr>
          <p:nvPr/>
        </p:nvSpPr>
        <p:spPr bwMode="auto">
          <a:xfrm>
            <a:off x="4811414" y="1429321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/>
              <a:t>标题一</a:t>
            </a:r>
            <a:endParaRPr lang="en-US" altLang="zh-CN" sz="1800" b="1" dirty="0"/>
          </a:p>
          <a:p>
            <a:pPr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单击此处添加文字单击此处添加文字</a:t>
            </a:r>
          </a:p>
        </p:txBody>
      </p:sp>
      <p:sp>
        <p:nvSpPr>
          <p:cNvPr id="25" name="标题 1"/>
          <p:cNvSpPr txBox="1">
            <a:spLocks noChangeArrowheads="1"/>
          </p:cNvSpPr>
          <p:nvPr/>
        </p:nvSpPr>
        <p:spPr bwMode="auto">
          <a:xfrm>
            <a:off x="4811414" y="2365425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/>
              <a:t>标题二</a:t>
            </a:r>
            <a:endParaRPr lang="en-US" altLang="zh-CN" sz="1800" b="1" dirty="0"/>
          </a:p>
          <a:p>
            <a:pPr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单击此处添加文字单击此处添加文字</a:t>
            </a:r>
          </a:p>
        </p:txBody>
      </p:sp>
      <p:sp>
        <p:nvSpPr>
          <p:cNvPr id="26" name="标题 1"/>
          <p:cNvSpPr txBox="1">
            <a:spLocks noChangeArrowheads="1"/>
          </p:cNvSpPr>
          <p:nvPr/>
        </p:nvSpPr>
        <p:spPr bwMode="auto">
          <a:xfrm>
            <a:off x="4811414" y="3291830"/>
            <a:ext cx="2928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/>
              <a:t>标题三</a:t>
            </a:r>
            <a:endParaRPr lang="en-US" altLang="zh-CN" sz="1800" b="1" dirty="0"/>
          </a:p>
          <a:p>
            <a:pPr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单击此处添加文字单击此处添加文字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2592909" y="1651435"/>
            <a:ext cx="1068386" cy="1071772"/>
            <a:chOff x="2592909" y="1651435"/>
            <a:chExt cx="1068386" cy="1071772"/>
          </a:xfrm>
        </p:grpSpPr>
        <p:sp>
          <p:nvSpPr>
            <p:cNvPr id="55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29" name="圆角矩形 4"/>
            <p:cNvGrpSpPr/>
            <p:nvPr/>
          </p:nvGrpSpPr>
          <p:grpSpPr bwMode="auto">
            <a:xfrm rot="2681952">
              <a:off x="2618308" y="1678527"/>
              <a:ext cx="1017588" cy="1017588"/>
              <a:chOff x="0" y="0"/>
              <a:chExt cx="641" cy="641"/>
            </a:xfrm>
          </p:grpSpPr>
          <p:pic>
            <p:nvPicPr>
              <p:cNvPr id="30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674900" y="2026333"/>
              <a:ext cx="90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标题一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775422" y="2436082"/>
            <a:ext cx="1068386" cy="1071772"/>
            <a:chOff x="2592909" y="1651435"/>
            <a:chExt cx="1068386" cy="1071772"/>
          </a:xfrm>
        </p:grpSpPr>
        <p:sp>
          <p:nvSpPr>
            <p:cNvPr id="77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78" name="圆角矩形 4"/>
            <p:cNvGrpSpPr/>
            <p:nvPr/>
          </p:nvGrpSpPr>
          <p:grpSpPr bwMode="auto">
            <a:xfrm rot="2681952">
              <a:off x="2618308" y="1678527"/>
              <a:ext cx="1017588" cy="1017588"/>
              <a:chOff x="0" y="0"/>
              <a:chExt cx="641" cy="641"/>
            </a:xfrm>
          </p:grpSpPr>
          <p:pic>
            <p:nvPicPr>
              <p:cNvPr id="80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2674900" y="2026333"/>
              <a:ext cx="90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标题二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594031" y="3228170"/>
            <a:ext cx="1068386" cy="1071772"/>
            <a:chOff x="2592909" y="1651435"/>
            <a:chExt cx="1068386" cy="1071772"/>
          </a:xfrm>
        </p:grpSpPr>
        <p:sp>
          <p:nvSpPr>
            <p:cNvPr id="83" name="圆角矩形 14"/>
            <p:cNvSpPr>
              <a:spLocks noChangeArrowheads="1"/>
            </p:cNvSpPr>
            <p:nvPr/>
          </p:nvSpPr>
          <p:spPr bwMode="auto">
            <a:xfrm rot="2705914">
              <a:off x="2591216" y="1653128"/>
              <a:ext cx="1071772" cy="1068386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84" name="圆角矩形 4"/>
            <p:cNvGrpSpPr/>
            <p:nvPr/>
          </p:nvGrpSpPr>
          <p:grpSpPr bwMode="auto">
            <a:xfrm rot="2681952">
              <a:off x="2618308" y="1678527"/>
              <a:ext cx="1017588" cy="1017588"/>
              <a:chOff x="0" y="0"/>
              <a:chExt cx="641" cy="641"/>
            </a:xfrm>
          </p:grpSpPr>
          <p:pic>
            <p:nvPicPr>
              <p:cNvPr id="86" name="圆角矩形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1" cy="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" name="Text Box 16"/>
              <p:cNvSpPr txBox="1">
                <a:spLocks noChangeArrowheads="1"/>
              </p:cNvSpPr>
              <p:nvPr/>
            </p:nvSpPr>
            <p:spPr bwMode="auto">
              <a:xfrm>
                <a:off x="62" y="61"/>
                <a:ext cx="51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674900" y="2026333"/>
              <a:ext cx="90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标题三</a:t>
              </a:r>
            </a:p>
          </p:txBody>
        </p:sp>
      </p:grpSp>
      <p:sp>
        <p:nvSpPr>
          <p:cNvPr id="90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name="adj" fmla="val 634"/>
            </a:avLst>
          </a:prstGeom>
          <a:noFill/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单击此处添加文字单击此处添加文字</a:t>
            </a:r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圆角矩形 5"/>
          <p:cNvGrpSpPr/>
          <p:nvPr/>
        </p:nvGrpSpPr>
        <p:grpSpPr bwMode="auto">
          <a:xfrm rot="2770070">
            <a:off x="5056358" y="2126368"/>
            <a:ext cx="1744782" cy="1750458"/>
            <a:chOff x="0" y="0"/>
            <a:chExt cx="922" cy="925"/>
          </a:xfrm>
        </p:grpSpPr>
        <p:pic>
          <p:nvPicPr>
            <p:cNvPr id="64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6" name="圆角矩形 5"/>
          <p:cNvGrpSpPr/>
          <p:nvPr/>
        </p:nvGrpSpPr>
        <p:grpSpPr bwMode="auto">
          <a:xfrm rot="2770070">
            <a:off x="3759355" y="2109586"/>
            <a:ext cx="1744782" cy="1750458"/>
            <a:chOff x="0" y="0"/>
            <a:chExt cx="922" cy="925"/>
          </a:xfrm>
        </p:grpSpPr>
        <p:pic>
          <p:nvPicPr>
            <p:cNvPr id="6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3" name="圆角矩形 5"/>
          <p:cNvGrpSpPr/>
          <p:nvPr/>
        </p:nvGrpSpPr>
        <p:grpSpPr bwMode="auto">
          <a:xfrm rot="2770070">
            <a:off x="2486876" y="2126368"/>
            <a:ext cx="1744782" cy="1750458"/>
            <a:chOff x="0" y="0"/>
            <a:chExt cx="922" cy="925"/>
          </a:xfrm>
        </p:grpSpPr>
        <p:pic>
          <p:nvPicPr>
            <p:cNvPr id="54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0" name="圆角矩形 5"/>
          <p:cNvGrpSpPr/>
          <p:nvPr/>
        </p:nvGrpSpPr>
        <p:grpSpPr bwMode="auto">
          <a:xfrm>
            <a:off x="81089" y="123478"/>
            <a:ext cx="1744782" cy="1750458"/>
            <a:chOff x="0" y="0"/>
            <a:chExt cx="922" cy="925"/>
          </a:xfrm>
        </p:grpSpPr>
        <p:pic>
          <p:nvPicPr>
            <p:cNvPr id="5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二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1" name="圆角矩形 14"/>
          <p:cNvSpPr>
            <a:spLocks noChangeArrowheads="1"/>
          </p:cNvSpPr>
          <p:nvPr/>
        </p:nvSpPr>
        <p:spPr bwMode="auto">
          <a:xfrm rot="2707095">
            <a:off x="3238107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7" name="圆角矩形 14"/>
          <p:cNvSpPr>
            <a:spLocks noChangeArrowheads="1"/>
          </p:cNvSpPr>
          <p:nvPr/>
        </p:nvSpPr>
        <p:spPr bwMode="auto">
          <a:xfrm rot="2704315">
            <a:off x="4509359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" name="圆角矩形 14"/>
          <p:cNvSpPr>
            <a:spLocks noChangeArrowheads="1"/>
          </p:cNvSpPr>
          <p:nvPr/>
        </p:nvSpPr>
        <p:spPr bwMode="auto">
          <a:xfrm rot="2727240">
            <a:off x="5780611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7" name="Freeform 23"/>
          <p:cNvSpPr>
            <a:spLocks noEditPoints="1" noChangeArrowheads="1"/>
          </p:cNvSpPr>
          <p:nvPr/>
        </p:nvSpPr>
        <p:spPr bwMode="auto">
          <a:xfrm>
            <a:off x="3340817" y="2812203"/>
            <a:ext cx="297028" cy="454134"/>
          </a:xfrm>
          <a:custGeom>
            <a:avLst/>
            <a:gdLst>
              <a:gd name="T0" fmla="*/ 370 w 538"/>
              <a:gd name="T1" fmla="*/ 710 h 822"/>
              <a:gd name="T2" fmla="*/ 376 w 538"/>
              <a:gd name="T3" fmla="*/ 736 h 822"/>
              <a:gd name="T4" fmla="*/ 184 w 538"/>
              <a:gd name="T5" fmla="*/ 774 h 822"/>
              <a:gd name="T6" fmla="*/ 160 w 538"/>
              <a:gd name="T7" fmla="*/ 754 h 822"/>
              <a:gd name="T8" fmla="*/ 184 w 538"/>
              <a:gd name="T9" fmla="*/ 726 h 822"/>
              <a:gd name="T10" fmla="*/ 180 w 538"/>
              <a:gd name="T11" fmla="*/ 268 h 822"/>
              <a:gd name="T12" fmla="*/ 150 w 538"/>
              <a:gd name="T13" fmla="*/ 236 h 822"/>
              <a:gd name="T14" fmla="*/ 152 w 538"/>
              <a:gd name="T15" fmla="*/ 368 h 822"/>
              <a:gd name="T16" fmla="*/ 190 w 538"/>
              <a:gd name="T17" fmla="*/ 422 h 822"/>
              <a:gd name="T18" fmla="*/ 196 w 538"/>
              <a:gd name="T19" fmla="*/ 372 h 822"/>
              <a:gd name="T20" fmla="*/ 182 w 538"/>
              <a:gd name="T21" fmla="*/ 326 h 822"/>
              <a:gd name="T22" fmla="*/ 256 w 538"/>
              <a:gd name="T23" fmla="*/ 460 h 822"/>
              <a:gd name="T24" fmla="*/ 378 w 538"/>
              <a:gd name="T25" fmla="*/ 238 h 822"/>
              <a:gd name="T26" fmla="*/ 358 w 538"/>
              <a:gd name="T27" fmla="*/ 306 h 822"/>
              <a:gd name="T28" fmla="*/ 274 w 538"/>
              <a:gd name="T29" fmla="*/ 460 h 822"/>
              <a:gd name="T30" fmla="*/ 384 w 538"/>
              <a:gd name="T31" fmla="*/ 372 h 822"/>
              <a:gd name="T32" fmla="*/ 414 w 538"/>
              <a:gd name="T33" fmla="*/ 278 h 822"/>
              <a:gd name="T34" fmla="*/ 406 w 538"/>
              <a:gd name="T35" fmla="*/ 140 h 822"/>
              <a:gd name="T36" fmla="*/ 364 w 538"/>
              <a:gd name="T37" fmla="*/ 188 h 822"/>
              <a:gd name="T38" fmla="*/ 240 w 538"/>
              <a:gd name="T39" fmla="*/ 280 h 822"/>
              <a:gd name="T40" fmla="*/ 322 w 538"/>
              <a:gd name="T41" fmla="*/ 534 h 822"/>
              <a:gd name="T42" fmla="*/ 408 w 538"/>
              <a:gd name="T43" fmla="*/ 452 h 822"/>
              <a:gd name="T44" fmla="*/ 470 w 538"/>
              <a:gd name="T45" fmla="*/ 378 h 822"/>
              <a:gd name="T46" fmla="*/ 498 w 538"/>
              <a:gd name="T47" fmla="*/ 270 h 822"/>
              <a:gd name="T48" fmla="*/ 480 w 538"/>
              <a:gd name="T49" fmla="*/ 182 h 822"/>
              <a:gd name="T50" fmla="*/ 430 w 538"/>
              <a:gd name="T51" fmla="*/ 110 h 822"/>
              <a:gd name="T52" fmla="*/ 338 w 538"/>
              <a:gd name="T53" fmla="*/ 52 h 822"/>
              <a:gd name="T54" fmla="*/ 246 w 538"/>
              <a:gd name="T55" fmla="*/ 44 h 822"/>
              <a:gd name="T56" fmla="*/ 142 w 538"/>
              <a:gd name="T57" fmla="*/ 82 h 822"/>
              <a:gd name="T58" fmla="*/ 82 w 538"/>
              <a:gd name="T59" fmla="*/ 142 h 822"/>
              <a:gd name="T60" fmla="*/ 44 w 538"/>
              <a:gd name="T61" fmla="*/ 246 h 822"/>
              <a:gd name="T62" fmla="*/ 52 w 538"/>
              <a:gd name="T63" fmla="*/ 338 h 822"/>
              <a:gd name="T64" fmla="*/ 108 w 538"/>
              <a:gd name="T65" fmla="*/ 430 h 822"/>
              <a:gd name="T66" fmla="*/ 220 w 538"/>
              <a:gd name="T67" fmla="*/ 492 h 822"/>
              <a:gd name="T68" fmla="*/ 178 w 538"/>
              <a:gd name="T69" fmla="*/ 522 h 822"/>
              <a:gd name="T70" fmla="*/ 80 w 538"/>
              <a:gd name="T71" fmla="*/ 460 h 822"/>
              <a:gd name="T72" fmla="*/ 22 w 538"/>
              <a:gd name="T73" fmla="*/ 374 h 822"/>
              <a:gd name="T74" fmla="*/ 0 w 538"/>
              <a:gd name="T75" fmla="*/ 270 h 822"/>
              <a:gd name="T76" fmla="*/ 32 w 538"/>
              <a:gd name="T77" fmla="*/ 142 h 822"/>
              <a:gd name="T78" fmla="*/ 98 w 538"/>
              <a:gd name="T79" fmla="*/ 62 h 822"/>
              <a:gd name="T80" fmla="*/ 216 w 538"/>
              <a:gd name="T81" fmla="*/ 6 h 822"/>
              <a:gd name="T82" fmla="*/ 324 w 538"/>
              <a:gd name="T83" fmla="*/ 6 h 822"/>
              <a:gd name="T84" fmla="*/ 440 w 538"/>
              <a:gd name="T85" fmla="*/ 62 h 822"/>
              <a:gd name="T86" fmla="*/ 506 w 538"/>
              <a:gd name="T87" fmla="*/ 142 h 822"/>
              <a:gd name="T88" fmla="*/ 538 w 538"/>
              <a:gd name="T89" fmla="*/ 270 h 822"/>
              <a:gd name="T90" fmla="*/ 518 w 538"/>
              <a:gd name="T91" fmla="*/ 374 h 822"/>
              <a:gd name="T92" fmla="*/ 460 w 538"/>
              <a:gd name="T93" fmla="*/ 460 h 822"/>
              <a:gd name="T94" fmla="*/ 364 w 538"/>
              <a:gd name="T95" fmla="*/ 554 h 822"/>
              <a:gd name="T96" fmla="*/ 174 w 538"/>
              <a:gd name="T97" fmla="*/ 592 h 822"/>
              <a:gd name="T98" fmla="*/ 160 w 538"/>
              <a:gd name="T99" fmla="*/ 616 h 822"/>
              <a:gd name="T100" fmla="*/ 354 w 538"/>
              <a:gd name="T101" fmla="*/ 614 h 822"/>
              <a:gd name="T102" fmla="*/ 378 w 538"/>
              <a:gd name="T103" fmla="*/ 588 h 822"/>
              <a:gd name="T104" fmla="*/ 364 w 538"/>
              <a:gd name="T105" fmla="*/ 568 h 822"/>
              <a:gd name="T106" fmla="*/ 184 w 538"/>
              <a:gd name="T107" fmla="*/ 658 h 822"/>
              <a:gd name="T108" fmla="*/ 160 w 538"/>
              <a:gd name="T109" fmla="*/ 684 h 822"/>
              <a:gd name="T110" fmla="*/ 184 w 538"/>
              <a:gd name="T111" fmla="*/ 706 h 822"/>
              <a:gd name="T112" fmla="*/ 376 w 538"/>
              <a:gd name="T113" fmla="*/ 668 h 822"/>
              <a:gd name="T114" fmla="*/ 370 w 538"/>
              <a:gd name="T115" fmla="*/ 642 h 822"/>
              <a:gd name="T116" fmla="*/ 328 w 538"/>
              <a:gd name="T117" fmla="*/ 770 h 822"/>
              <a:gd name="T118" fmla="*/ 230 w 538"/>
              <a:gd name="T119" fmla="*/ 806 h 822"/>
              <a:gd name="T120" fmla="*/ 270 w 538"/>
              <a:gd name="T121" fmla="*/ 822 h 822"/>
              <a:gd name="T122" fmla="*/ 310 w 538"/>
              <a:gd name="T123" fmla="*/ 808 h 822"/>
              <a:gd name="T124" fmla="*/ 328 w 538"/>
              <a:gd name="T125" fmla="*/ 770 h 82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8"/>
              <a:gd name="T190" fmla="*/ 0 h 822"/>
              <a:gd name="T191" fmla="*/ 538 w 538"/>
              <a:gd name="T192" fmla="*/ 822 h 82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8" h="822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8" name="Freeform 24"/>
          <p:cNvSpPr>
            <a:spLocks noEditPoints="1" noChangeArrowheads="1"/>
          </p:cNvSpPr>
          <p:nvPr/>
        </p:nvSpPr>
        <p:spPr bwMode="auto">
          <a:xfrm>
            <a:off x="4634162" y="2843297"/>
            <a:ext cx="252842" cy="423040"/>
          </a:xfrm>
          <a:custGeom>
            <a:avLst/>
            <a:gdLst>
              <a:gd name="T0" fmla="*/ 14 w 458"/>
              <a:gd name="T1" fmla="*/ 544 h 766"/>
              <a:gd name="T2" fmla="*/ 44 w 458"/>
              <a:gd name="T3" fmla="*/ 460 h 766"/>
              <a:gd name="T4" fmla="*/ 92 w 458"/>
              <a:gd name="T5" fmla="*/ 362 h 766"/>
              <a:gd name="T6" fmla="*/ 96 w 458"/>
              <a:gd name="T7" fmla="*/ 306 h 766"/>
              <a:gd name="T8" fmla="*/ 68 w 458"/>
              <a:gd name="T9" fmla="*/ 232 h 766"/>
              <a:gd name="T10" fmla="*/ 74 w 458"/>
              <a:gd name="T11" fmla="*/ 216 h 766"/>
              <a:gd name="T12" fmla="*/ 142 w 458"/>
              <a:gd name="T13" fmla="*/ 270 h 766"/>
              <a:gd name="T14" fmla="*/ 178 w 458"/>
              <a:gd name="T15" fmla="*/ 316 h 766"/>
              <a:gd name="T16" fmla="*/ 196 w 458"/>
              <a:gd name="T17" fmla="*/ 372 h 766"/>
              <a:gd name="T18" fmla="*/ 192 w 458"/>
              <a:gd name="T19" fmla="*/ 428 h 766"/>
              <a:gd name="T20" fmla="*/ 176 w 458"/>
              <a:gd name="T21" fmla="*/ 518 h 766"/>
              <a:gd name="T22" fmla="*/ 178 w 458"/>
              <a:gd name="T23" fmla="*/ 552 h 766"/>
              <a:gd name="T24" fmla="*/ 196 w 458"/>
              <a:gd name="T25" fmla="*/ 560 h 766"/>
              <a:gd name="T26" fmla="*/ 212 w 458"/>
              <a:gd name="T27" fmla="*/ 560 h 766"/>
              <a:gd name="T28" fmla="*/ 228 w 458"/>
              <a:gd name="T29" fmla="*/ 546 h 766"/>
              <a:gd name="T30" fmla="*/ 236 w 458"/>
              <a:gd name="T31" fmla="*/ 514 h 766"/>
              <a:gd name="T32" fmla="*/ 218 w 458"/>
              <a:gd name="T33" fmla="*/ 406 h 766"/>
              <a:gd name="T34" fmla="*/ 198 w 458"/>
              <a:gd name="T35" fmla="*/ 300 h 766"/>
              <a:gd name="T36" fmla="*/ 190 w 458"/>
              <a:gd name="T37" fmla="*/ 196 h 766"/>
              <a:gd name="T38" fmla="*/ 200 w 458"/>
              <a:gd name="T39" fmla="*/ 136 h 766"/>
              <a:gd name="T40" fmla="*/ 214 w 458"/>
              <a:gd name="T41" fmla="*/ 106 h 766"/>
              <a:gd name="T42" fmla="*/ 270 w 458"/>
              <a:gd name="T43" fmla="*/ 38 h 766"/>
              <a:gd name="T44" fmla="*/ 318 w 458"/>
              <a:gd name="T45" fmla="*/ 0 h 766"/>
              <a:gd name="T46" fmla="*/ 304 w 458"/>
              <a:gd name="T47" fmla="*/ 20 h 766"/>
              <a:gd name="T48" fmla="*/ 272 w 458"/>
              <a:gd name="T49" fmla="*/ 122 h 766"/>
              <a:gd name="T50" fmla="*/ 270 w 458"/>
              <a:gd name="T51" fmla="*/ 184 h 766"/>
              <a:gd name="T52" fmla="*/ 278 w 458"/>
              <a:gd name="T53" fmla="*/ 248 h 766"/>
              <a:gd name="T54" fmla="*/ 292 w 458"/>
              <a:gd name="T55" fmla="*/ 286 h 766"/>
              <a:gd name="T56" fmla="*/ 312 w 458"/>
              <a:gd name="T57" fmla="*/ 314 h 766"/>
              <a:gd name="T58" fmla="*/ 318 w 458"/>
              <a:gd name="T59" fmla="*/ 292 h 766"/>
              <a:gd name="T60" fmla="*/ 328 w 458"/>
              <a:gd name="T61" fmla="*/ 202 h 766"/>
              <a:gd name="T62" fmla="*/ 338 w 458"/>
              <a:gd name="T63" fmla="*/ 176 h 766"/>
              <a:gd name="T64" fmla="*/ 376 w 458"/>
              <a:gd name="T65" fmla="*/ 132 h 766"/>
              <a:gd name="T66" fmla="*/ 420 w 458"/>
              <a:gd name="T67" fmla="*/ 102 h 766"/>
              <a:gd name="T68" fmla="*/ 428 w 458"/>
              <a:gd name="T69" fmla="*/ 102 h 766"/>
              <a:gd name="T70" fmla="*/ 398 w 458"/>
              <a:gd name="T71" fmla="*/ 154 h 766"/>
              <a:gd name="T72" fmla="*/ 384 w 458"/>
              <a:gd name="T73" fmla="*/ 218 h 766"/>
              <a:gd name="T74" fmla="*/ 388 w 458"/>
              <a:gd name="T75" fmla="*/ 306 h 766"/>
              <a:gd name="T76" fmla="*/ 420 w 458"/>
              <a:gd name="T77" fmla="*/ 424 h 766"/>
              <a:gd name="T78" fmla="*/ 448 w 458"/>
              <a:gd name="T79" fmla="*/ 518 h 766"/>
              <a:gd name="T80" fmla="*/ 458 w 458"/>
              <a:gd name="T81" fmla="*/ 610 h 766"/>
              <a:gd name="T82" fmla="*/ 454 w 458"/>
              <a:gd name="T83" fmla="*/ 656 h 766"/>
              <a:gd name="T84" fmla="*/ 430 w 458"/>
              <a:gd name="T85" fmla="*/ 704 h 766"/>
              <a:gd name="T86" fmla="*/ 392 w 458"/>
              <a:gd name="T87" fmla="*/ 736 h 766"/>
              <a:gd name="T88" fmla="*/ 344 w 458"/>
              <a:gd name="T89" fmla="*/ 754 h 766"/>
              <a:gd name="T90" fmla="*/ 252 w 458"/>
              <a:gd name="T91" fmla="*/ 764 h 766"/>
              <a:gd name="T92" fmla="*/ 164 w 458"/>
              <a:gd name="T93" fmla="*/ 762 h 766"/>
              <a:gd name="T94" fmla="*/ 96 w 458"/>
              <a:gd name="T95" fmla="*/ 748 h 766"/>
              <a:gd name="T96" fmla="*/ 40 w 458"/>
              <a:gd name="T97" fmla="*/ 716 h 766"/>
              <a:gd name="T98" fmla="*/ 6 w 458"/>
              <a:gd name="T99" fmla="*/ 662 h 766"/>
              <a:gd name="T100" fmla="*/ 4 w 458"/>
              <a:gd name="T101" fmla="*/ 580 h 766"/>
              <a:gd name="T102" fmla="*/ 128 w 458"/>
              <a:gd name="T103" fmla="*/ 224 h 766"/>
              <a:gd name="T104" fmla="*/ 74 w 458"/>
              <a:gd name="T105" fmla="*/ 128 h 766"/>
              <a:gd name="T106" fmla="*/ 50 w 458"/>
              <a:gd name="T107" fmla="*/ 46 h 766"/>
              <a:gd name="T108" fmla="*/ 52 w 458"/>
              <a:gd name="T109" fmla="*/ 0 h 766"/>
              <a:gd name="T110" fmla="*/ 28 w 458"/>
              <a:gd name="T111" fmla="*/ 52 h 766"/>
              <a:gd name="T112" fmla="*/ 20 w 458"/>
              <a:gd name="T113" fmla="*/ 110 h 766"/>
              <a:gd name="T114" fmla="*/ 30 w 458"/>
              <a:gd name="T115" fmla="*/ 142 h 766"/>
              <a:gd name="T116" fmla="*/ 60 w 458"/>
              <a:gd name="T117" fmla="*/ 176 h 766"/>
              <a:gd name="T118" fmla="*/ 118 w 458"/>
              <a:gd name="T119" fmla="*/ 218 h 76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58"/>
              <a:gd name="T181" fmla="*/ 0 h 766"/>
              <a:gd name="T182" fmla="*/ 458 w 458"/>
              <a:gd name="T183" fmla="*/ 766 h 76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58" h="766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9" name="Freeform 29"/>
          <p:cNvSpPr>
            <a:spLocks noEditPoints="1" noChangeArrowheads="1"/>
          </p:cNvSpPr>
          <p:nvPr/>
        </p:nvSpPr>
        <p:spPr bwMode="auto">
          <a:xfrm>
            <a:off x="5862170" y="2822431"/>
            <a:ext cx="337941" cy="433677"/>
          </a:xfrm>
          <a:custGeom>
            <a:avLst/>
            <a:gdLst>
              <a:gd name="T0" fmla="*/ 200 w 612"/>
              <a:gd name="T1" fmla="*/ 318 h 786"/>
              <a:gd name="T2" fmla="*/ 156 w 612"/>
              <a:gd name="T3" fmla="*/ 384 h 786"/>
              <a:gd name="T4" fmla="*/ 82 w 612"/>
              <a:gd name="T5" fmla="*/ 400 h 786"/>
              <a:gd name="T6" fmla="*/ 18 w 612"/>
              <a:gd name="T7" fmla="*/ 356 h 786"/>
              <a:gd name="T8" fmla="*/ 8 w 612"/>
              <a:gd name="T9" fmla="*/ 262 h 786"/>
              <a:gd name="T10" fmla="*/ 60 w 612"/>
              <a:gd name="T11" fmla="*/ 210 h 786"/>
              <a:gd name="T12" fmla="*/ 128 w 612"/>
              <a:gd name="T13" fmla="*/ 204 h 786"/>
              <a:gd name="T14" fmla="*/ 124 w 612"/>
              <a:gd name="T15" fmla="*/ 248 h 786"/>
              <a:gd name="T16" fmla="*/ 154 w 612"/>
              <a:gd name="T17" fmla="*/ 290 h 786"/>
              <a:gd name="T18" fmla="*/ 558 w 612"/>
              <a:gd name="T19" fmla="*/ 488 h 786"/>
              <a:gd name="T20" fmla="*/ 528 w 612"/>
              <a:gd name="T21" fmla="*/ 652 h 786"/>
              <a:gd name="T22" fmla="*/ 558 w 612"/>
              <a:gd name="T23" fmla="*/ 488 h 786"/>
              <a:gd name="T24" fmla="*/ 490 w 612"/>
              <a:gd name="T25" fmla="*/ 700 h 786"/>
              <a:gd name="T26" fmla="*/ 396 w 612"/>
              <a:gd name="T27" fmla="*/ 670 h 786"/>
              <a:gd name="T28" fmla="*/ 388 w 612"/>
              <a:gd name="T29" fmla="*/ 728 h 786"/>
              <a:gd name="T30" fmla="*/ 302 w 612"/>
              <a:gd name="T31" fmla="*/ 636 h 786"/>
              <a:gd name="T32" fmla="*/ 334 w 612"/>
              <a:gd name="T33" fmla="*/ 664 h 786"/>
              <a:gd name="T34" fmla="*/ 480 w 612"/>
              <a:gd name="T35" fmla="*/ 450 h 786"/>
              <a:gd name="T36" fmla="*/ 520 w 612"/>
              <a:gd name="T37" fmla="*/ 384 h 786"/>
              <a:gd name="T38" fmla="*/ 544 w 612"/>
              <a:gd name="T39" fmla="*/ 366 h 786"/>
              <a:gd name="T40" fmla="*/ 418 w 612"/>
              <a:gd name="T41" fmla="*/ 196 h 786"/>
              <a:gd name="T42" fmla="*/ 144 w 612"/>
              <a:gd name="T43" fmla="*/ 242 h 786"/>
              <a:gd name="T44" fmla="*/ 170 w 612"/>
              <a:gd name="T45" fmla="*/ 272 h 786"/>
              <a:gd name="T46" fmla="*/ 260 w 612"/>
              <a:gd name="T47" fmla="*/ 158 h 786"/>
              <a:gd name="T48" fmla="*/ 576 w 612"/>
              <a:gd name="T49" fmla="*/ 640 h 786"/>
              <a:gd name="T50" fmla="*/ 546 w 612"/>
              <a:gd name="T51" fmla="*/ 666 h 786"/>
              <a:gd name="T52" fmla="*/ 508 w 612"/>
              <a:gd name="T53" fmla="*/ 628 h 786"/>
              <a:gd name="T54" fmla="*/ 478 w 612"/>
              <a:gd name="T55" fmla="*/ 654 h 786"/>
              <a:gd name="T56" fmla="*/ 508 w 612"/>
              <a:gd name="T57" fmla="*/ 682 h 786"/>
              <a:gd name="T58" fmla="*/ 500 w 612"/>
              <a:gd name="T59" fmla="*/ 718 h 786"/>
              <a:gd name="T60" fmla="*/ 502 w 612"/>
              <a:gd name="T61" fmla="*/ 740 h 786"/>
              <a:gd name="T62" fmla="*/ 556 w 612"/>
              <a:gd name="T63" fmla="*/ 744 h 786"/>
              <a:gd name="T64" fmla="*/ 592 w 612"/>
              <a:gd name="T65" fmla="*/ 710 h 786"/>
              <a:gd name="T66" fmla="*/ 586 w 612"/>
              <a:gd name="T67" fmla="*/ 652 h 786"/>
              <a:gd name="T68" fmla="*/ 610 w 612"/>
              <a:gd name="T69" fmla="*/ 394 h 786"/>
              <a:gd name="T70" fmla="*/ 594 w 612"/>
              <a:gd name="T71" fmla="*/ 450 h 786"/>
              <a:gd name="T72" fmla="*/ 548 w 612"/>
              <a:gd name="T73" fmla="*/ 468 h 786"/>
              <a:gd name="T74" fmla="*/ 496 w 612"/>
              <a:gd name="T75" fmla="*/ 440 h 786"/>
              <a:gd name="T76" fmla="*/ 486 w 612"/>
              <a:gd name="T77" fmla="*/ 406 h 786"/>
              <a:gd name="T78" fmla="*/ 516 w 612"/>
              <a:gd name="T79" fmla="*/ 398 h 786"/>
              <a:gd name="T80" fmla="*/ 550 w 612"/>
              <a:gd name="T81" fmla="*/ 388 h 786"/>
              <a:gd name="T82" fmla="*/ 548 w 612"/>
              <a:gd name="T83" fmla="*/ 342 h 786"/>
              <a:gd name="T84" fmla="*/ 602 w 612"/>
              <a:gd name="T85" fmla="*/ 370 h 786"/>
              <a:gd name="T86" fmla="*/ 376 w 612"/>
              <a:gd name="T87" fmla="*/ 688 h 786"/>
              <a:gd name="T88" fmla="*/ 344 w 612"/>
              <a:gd name="T89" fmla="*/ 758 h 786"/>
              <a:gd name="T90" fmla="*/ 276 w 612"/>
              <a:gd name="T91" fmla="*/ 786 h 786"/>
              <a:gd name="T92" fmla="*/ 192 w 612"/>
              <a:gd name="T93" fmla="*/ 740 h 786"/>
              <a:gd name="T94" fmla="*/ 178 w 612"/>
              <a:gd name="T95" fmla="*/ 664 h 786"/>
              <a:gd name="T96" fmla="*/ 222 w 612"/>
              <a:gd name="T97" fmla="*/ 600 h 786"/>
              <a:gd name="T98" fmla="*/ 274 w 612"/>
              <a:gd name="T99" fmla="*/ 584 h 786"/>
              <a:gd name="T100" fmla="*/ 284 w 612"/>
              <a:gd name="T101" fmla="*/ 618 h 786"/>
              <a:gd name="T102" fmla="*/ 296 w 612"/>
              <a:gd name="T103" fmla="*/ 658 h 786"/>
              <a:gd name="T104" fmla="*/ 334 w 612"/>
              <a:gd name="T105" fmla="*/ 678 h 786"/>
              <a:gd name="T106" fmla="*/ 438 w 612"/>
              <a:gd name="T107" fmla="*/ 44 h 786"/>
              <a:gd name="T108" fmla="*/ 450 w 612"/>
              <a:gd name="T109" fmla="*/ 114 h 786"/>
              <a:gd name="T110" fmla="*/ 410 w 612"/>
              <a:gd name="T111" fmla="*/ 172 h 786"/>
              <a:gd name="T112" fmla="*/ 322 w 612"/>
              <a:gd name="T113" fmla="*/ 180 h 786"/>
              <a:gd name="T114" fmla="*/ 272 w 612"/>
              <a:gd name="T115" fmla="*/ 130 h 786"/>
              <a:gd name="T116" fmla="*/ 282 w 612"/>
              <a:gd name="T117" fmla="*/ 42 h 786"/>
              <a:gd name="T118" fmla="*/ 342 w 612"/>
              <a:gd name="T119" fmla="*/ 2 h 786"/>
              <a:gd name="T120" fmla="*/ 426 w 612"/>
              <a:gd name="T121" fmla="*/ 28 h 7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786"/>
              <a:gd name="T185" fmla="*/ 612 w 612"/>
              <a:gd name="T186" fmla="*/ 786 h 7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786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圆角矩形 5"/>
          <p:cNvGrpSpPr/>
          <p:nvPr/>
        </p:nvGrpSpPr>
        <p:grpSpPr bwMode="auto">
          <a:xfrm>
            <a:off x="81089" y="123478"/>
            <a:ext cx="1744782" cy="1750458"/>
            <a:chOff x="0" y="0"/>
            <a:chExt cx="922" cy="925"/>
          </a:xfrm>
        </p:grpSpPr>
        <p:pic>
          <p:nvPicPr>
            <p:cNvPr id="51" name="圆角矩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2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Text Box 10"/>
            <p:cNvSpPr txBox="1">
              <a:spLocks noChangeArrowheads="1"/>
            </p:cNvSpPr>
            <p:nvPr/>
          </p:nvSpPr>
          <p:spPr bwMode="auto">
            <a:xfrm>
              <a:off x="301" y="217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8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name="adj" fmla="val 634"/>
            </a:avLst>
          </a:prstGeom>
          <a:noFill/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单击此处添加文字单击此处添加文字</a:t>
            </a:r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979712" y="1635646"/>
            <a:ext cx="5191517" cy="2484203"/>
            <a:chOff x="1979712" y="1563638"/>
            <a:chExt cx="5191517" cy="2700227"/>
          </a:xfrm>
        </p:grpSpPr>
        <p:grpSp>
          <p:nvGrpSpPr>
            <p:cNvPr id="4" name="组合 3"/>
            <p:cNvGrpSpPr/>
            <p:nvPr/>
          </p:nvGrpSpPr>
          <p:grpSpPr>
            <a:xfrm>
              <a:off x="1979712" y="1563638"/>
              <a:ext cx="1264695" cy="2696540"/>
              <a:chOff x="1455736" y="2066064"/>
              <a:chExt cx="1264695" cy="2696540"/>
            </a:xfrm>
          </p:grpSpPr>
          <p:sp>
            <p:nvSpPr>
              <p:cNvPr id="29" name="圆角矩形 4"/>
              <p:cNvSpPr>
                <a:spLocks noChangeArrowheads="1"/>
              </p:cNvSpPr>
              <p:nvPr/>
            </p:nvSpPr>
            <p:spPr bwMode="auto">
              <a:xfrm>
                <a:off x="1941212" y="2066064"/>
                <a:ext cx="422794" cy="188045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25400" cmpd="sng">
                <a:solidFill>
                  <a:srgbClr val="F2F2F2"/>
                </a:solidFill>
                <a:round/>
              </a:ln>
              <a:effectLst>
                <a:outerShdw dist="88900" dir="13200014" algn="ctr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圆角矩形 5"/>
              <p:cNvSpPr>
                <a:spLocks noChangeArrowheads="1"/>
              </p:cNvSpPr>
              <p:nvPr/>
            </p:nvSpPr>
            <p:spPr bwMode="auto">
              <a:xfrm>
                <a:off x="1989145" y="3065210"/>
                <a:ext cx="339218" cy="83698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46C0A"/>
                  </a:gs>
                  <a:gs pos="50000">
                    <a:srgbClr val="FAC090"/>
                  </a:gs>
                  <a:gs pos="100000">
                    <a:srgbClr val="FAC09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31" name="椭圆 2"/>
              <p:cNvGrpSpPr/>
              <p:nvPr/>
            </p:nvGrpSpPr>
            <p:grpSpPr bwMode="auto">
              <a:xfrm>
                <a:off x="1455736" y="3502826"/>
                <a:ext cx="1264695" cy="1259778"/>
                <a:chOff x="0" y="0"/>
                <a:chExt cx="1029" cy="1025"/>
              </a:xfrm>
            </p:grpSpPr>
            <p:pic>
              <p:nvPicPr>
                <p:cNvPr id="32" name="椭圆 2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029" cy="1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33" y="196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34" name="椭圆 3"/>
              <p:cNvGrpSpPr/>
              <p:nvPr/>
            </p:nvGrpSpPr>
            <p:grpSpPr bwMode="auto">
              <a:xfrm>
                <a:off x="1809705" y="3695786"/>
                <a:ext cx="736203" cy="731287"/>
                <a:chOff x="0" y="0"/>
                <a:chExt cx="599" cy="595"/>
              </a:xfrm>
            </p:grpSpPr>
            <p:pic>
              <p:nvPicPr>
                <p:cNvPr id="35" name="椭圆 3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599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8" y="88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b="1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45%</a:t>
                  </a:r>
                  <a:endParaRPr lang="zh-CN" altLang="en-US" b="1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" name="组合 2"/>
            <p:cNvGrpSpPr/>
            <p:nvPr/>
          </p:nvGrpSpPr>
          <p:grpSpPr>
            <a:xfrm>
              <a:off x="3862620" y="1563638"/>
              <a:ext cx="1259779" cy="2697771"/>
              <a:chOff x="3338644" y="1512990"/>
              <a:chExt cx="1259779" cy="2697771"/>
            </a:xfrm>
          </p:grpSpPr>
          <p:sp>
            <p:nvSpPr>
              <p:cNvPr id="39" name="圆角矩形 7"/>
              <p:cNvSpPr>
                <a:spLocks noChangeArrowheads="1"/>
              </p:cNvSpPr>
              <p:nvPr/>
            </p:nvSpPr>
            <p:spPr bwMode="auto">
              <a:xfrm>
                <a:off x="3821662" y="1512990"/>
                <a:ext cx="422794" cy="188045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25400" cmpd="sng">
                <a:solidFill>
                  <a:srgbClr val="F2F2F2"/>
                </a:solidFill>
                <a:round/>
              </a:ln>
              <a:effectLst>
                <a:outerShdw dist="88900" dir="13200014" algn="ctr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0" name="圆角矩形 8"/>
              <p:cNvSpPr>
                <a:spLocks noChangeArrowheads="1"/>
              </p:cNvSpPr>
              <p:nvPr/>
            </p:nvSpPr>
            <p:spPr bwMode="auto">
              <a:xfrm>
                <a:off x="3869595" y="2066063"/>
                <a:ext cx="339218" cy="117005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17375E"/>
                  </a:gs>
                  <a:gs pos="50000">
                    <a:srgbClr val="376092"/>
                  </a:gs>
                  <a:gs pos="100000">
                    <a:srgbClr val="37609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41" name="椭圆 9"/>
              <p:cNvGrpSpPr/>
              <p:nvPr/>
            </p:nvGrpSpPr>
            <p:grpSpPr bwMode="auto">
              <a:xfrm>
                <a:off x="3338644" y="2949753"/>
                <a:ext cx="1259779" cy="1261008"/>
                <a:chOff x="0" y="0"/>
                <a:chExt cx="1025" cy="1026"/>
              </a:xfrm>
            </p:grpSpPr>
            <p:pic>
              <p:nvPicPr>
                <p:cNvPr id="43" name="椭圆 9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025" cy="10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1" y="196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45" name="椭圆 10"/>
              <p:cNvGrpSpPr/>
              <p:nvPr/>
            </p:nvGrpSpPr>
            <p:grpSpPr bwMode="auto">
              <a:xfrm>
                <a:off x="3692613" y="3143942"/>
                <a:ext cx="731286" cy="731287"/>
                <a:chOff x="0" y="0"/>
                <a:chExt cx="595" cy="595"/>
              </a:xfrm>
            </p:grpSpPr>
            <p:pic>
              <p:nvPicPr>
                <p:cNvPr id="46" name="椭圆 10"/>
                <p:cNvPicPr>
                  <a:picLocks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595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6" y="87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b="1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75%</a:t>
                  </a:r>
                  <a:endParaRPr lang="zh-CN" altLang="en-US" b="1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5906535" y="1563638"/>
              <a:ext cx="1264694" cy="2700227"/>
              <a:chOff x="5382559" y="2010757"/>
              <a:chExt cx="1264694" cy="2700227"/>
            </a:xfrm>
          </p:grpSpPr>
          <p:sp>
            <p:nvSpPr>
              <p:cNvPr id="49" name="圆角矩形 12"/>
              <p:cNvSpPr>
                <a:spLocks noChangeArrowheads="1"/>
              </p:cNvSpPr>
              <p:nvPr/>
            </p:nvSpPr>
            <p:spPr bwMode="auto">
              <a:xfrm>
                <a:off x="5868034" y="2010757"/>
                <a:ext cx="422794" cy="188045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D9D9D9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25400" cmpd="sng">
                <a:solidFill>
                  <a:srgbClr val="F2F2F2"/>
                </a:solidFill>
                <a:round/>
              </a:ln>
              <a:effectLst>
                <a:outerShdw dist="88900" dir="13200014" algn="ctr" rotWithShape="0">
                  <a:srgbClr val="000000">
                    <a:alpha val="25000"/>
                  </a:srgbClr>
                </a:outerShdw>
              </a:effec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" name="圆角矩形 13"/>
              <p:cNvSpPr>
                <a:spLocks noChangeArrowheads="1"/>
              </p:cNvSpPr>
              <p:nvPr/>
            </p:nvSpPr>
            <p:spPr bwMode="auto">
              <a:xfrm>
                <a:off x="5920232" y="2766768"/>
                <a:ext cx="339218" cy="115212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70C0"/>
                  </a:gs>
                  <a:gs pos="50000">
                    <a:srgbClr val="00B0F0"/>
                  </a:gs>
                  <a:gs pos="100000">
                    <a:srgbClr val="00B0F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66" name="椭圆 14"/>
              <p:cNvGrpSpPr/>
              <p:nvPr/>
            </p:nvGrpSpPr>
            <p:grpSpPr bwMode="auto">
              <a:xfrm>
                <a:off x="5382559" y="3445060"/>
                <a:ext cx="1264694" cy="1265924"/>
                <a:chOff x="0" y="0"/>
                <a:chExt cx="1029" cy="1030"/>
              </a:xfrm>
            </p:grpSpPr>
            <p:pic>
              <p:nvPicPr>
                <p:cNvPr id="67" name="椭圆 14"/>
                <p:cNvPicPr>
                  <a:picLocks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029" cy="10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3" y="198"/>
                  <a:ext cx="510" cy="5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69" name="椭圆 15"/>
              <p:cNvGrpSpPr/>
              <p:nvPr/>
            </p:nvGrpSpPr>
            <p:grpSpPr bwMode="auto">
              <a:xfrm>
                <a:off x="5736526" y="3639250"/>
                <a:ext cx="736202" cy="736203"/>
                <a:chOff x="0" y="0"/>
                <a:chExt cx="599" cy="599"/>
              </a:xfrm>
            </p:grpSpPr>
            <p:pic>
              <p:nvPicPr>
                <p:cNvPr id="70" name="椭圆 15"/>
                <p:cNvPicPr>
                  <a:picLocks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599" cy="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8" y="89"/>
                  <a:ext cx="422" cy="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b="1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60%</a:t>
                  </a:r>
                  <a:endParaRPr lang="zh-CN" altLang="en-US" b="1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89" name="标题 1"/>
          <p:cNvSpPr txBox="1">
            <a:spLocks noChangeArrowheads="1"/>
          </p:cNvSpPr>
          <p:nvPr/>
        </p:nvSpPr>
        <p:spPr bwMode="auto">
          <a:xfrm>
            <a:off x="3447224" y="3768046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器宇轩店铺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90" name="标题 1"/>
          <p:cNvSpPr txBox="1">
            <a:spLocks noChangeArrowheads="1"/>
          </p:cNvSpPr>
          <p:nvPr/>
        </p:nvSpPr>
        <p:spPr bwMode="auto">
          <a:xfrm>
            <a:off x="1475656" y="3768046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器宇轩店铺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91" name="标题 1"/>
          <p:cNvSpPr txBox="1">
            <a:spLocks noChangeArrowheads="1"/>
          </p:cNvSpPr>
          <p:nvPr/>
        </p:nvSpPr>
        <p:spPr bwMode="auto">
          <a:xfrm>
            <a:off x="5418792" y="3774340"/>
            <a:ext cx="2333660" cy="8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器宇轩店铺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圆角矩形 9"/>
          <p:cNvGrpSpPr/>
          <p:nvPr/>
        </p:nvGrpSpPr>
        <p:grpSpPr bwMode="auto">
          <a:xfrm>
            <a:off x="5474466" y="2486789"/>
            <a:ext cx="1071620" cy="1071620"/>
            <a:chOff x="0" y="0"/>
            <a:chExt cx="503" cy="503"/>
          </a:xfrm>
        </p:grpSpPr>
        <p:pic>
          <p:nvPicPr>
            <p:cNvPr id="66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47" name="圆角矩形 9"/>
          <p:cNvGrpSpPr/>
          <p:nvPr/>
        </p:nvGrpSpPr>
        <p:grpSpPr bwMode="auto">
          <a:xfrm>
            <a:off x="4206128" y="2486789"/>
            <a:ext cx="1071620" cy="1071620"/>
            <a:chOff x="0" y="0"/>
            <a:chExt cx="503" cy="503"/>
          </a:xfrm>
        </p:grpSpPr>
        <p:pic>
          <p:nvPicPr>
            <p:cNvPr id="48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44" name="圆角矩形 9"/>
          <p:cNvGrpSpPr/>
          <p:nvPr/>
        </p:nvGrpSpPr>
        <p:grpSpPr bwMode="auto">
          <a:xfrm>
            <a:off x="2919168" y="2486789"/>
            <a:ext cx="1071620" cy="1071620"/>
            <a:chOff x="0" y="0"/>
            <a:chExt cx="503" cy="503"/>
          </a:xfrm>
        </p:grpSpPr>
        <p:pic>
          <p:nvPicPr>
            <p:cNvPr id="4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28" name="圆角矩形 9"/>
          <p:cNvGrpSpPr/>
          <p:nvPr/>
        </p:nvGrpSpPr>
        <p:grpSpPr bwMode="auto">
          <a:xfrm>
            <a:off x="476044" y="411510"/>
            <a:ext cx="1071620" cy="1071620"/>
            <a:chOff x="0" y="0"/>
            <a:chExt cx="503" cy="503"/>
          </a:xfrm>
        </p:grpSpPr>
        <p:pic>
          <p:nvPicPr>
            <p:cNvPr id="29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65" name="Text Box 10"/>
          <p:cNvSpPr txBox="1">
            <a:spLocks noChangeArrowheads="1"/>
          </p:cNvSpPr>
          <p:nvPr/>
        </p:nvSpPr>
        <p:spPr bwMode="auto">
          <a:xfrm rot="2770070">
            <a:off x="5601520" y="2630626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39600" rIns="79200" bIns="39600" anchor="ctr"/>
          <a:lstStyle>
            <a:lvl1pPr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auto">
          <a:xfrm rot="2770070">
            <a:off x="4318701" y="2613844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39600" rIns="79200" bIns="39600" anchor="ctr"/>
          <a:lstStyle>
            <a:lvl1pPr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 rot="2770070">
            <a:off x="3046222" y="2630626"/>
            <a:ext cx="817512" cy="81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39600" rIns="79200" bIns="39600" anchor="ctr"/>
          <a:lstStyle>
            <a:lvl1pPr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020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020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23728" y="1784447"/>
            <a:ext cx="5184576" cy="571279"/>
            <a:chOff x="2267744" y="1633988"/>
            <a:chExt cx="5184576" cy="571279"/>
          </a:xfrm>
        </p:grpSpPr>
        <p:sp>
          <p:nvSpPr>
            <p:cNvPr id="17" name="圆角矩形 14"/>
            <p:cNvSpPr>
              <a:spLocks noChangeArrowheads="1"/>
            </p:cNvSpPr>
            <p:nvPr/>
          </p:nvSpPr>
          <p:spPr bwMode="auto">
            <a:xfrm>
              <a:off x="2267744" y="1633988"/>
              <a:ext cx="720080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三</a:t>
              </a:r>
              <a:endParaRPr lang="zh-CN" altLang="zh-CN" sz="2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8" name="圆角矩形 14"/>
            <p:cNvSpPr>
              <a:spLocks noChangeArrowheads="1"/>
            </p:cNvSpPr>
            <p:nvPr/>
          </p:nvSpPr>
          <p:spPr bwMode="auto">
            <a:xfrm>
              <a:off x="2987824" y="1633988"/>
              <a:ext cx="4464496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单击此处添加文字单击此处添加文字</a:t>
              </a:r>
              <a:endParaRPr lang="zh-CN" altLang="zh-CN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1" name="圆角矩形 14"/>
          <p:cNvSpPr>
            <a:spLocks noChangeArrowheads="1"/>
          </p:cNvSpPr>
          <p:nvPr/>
        </p:nvSpPr>
        <p:spPr bwMode="auto">
          <a:xfrm rot="2707095">
            <a:off x="3220155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7" name="圆角矩形 14"/>
          <p:cNvSpPr>
            <a:spLocks noChangeArrowheads="1"/>
          </p:cNvSpPr>
          <p:nvPr/>
        </p:nvSpPr>
        <p:spPr bwMode="auto">
          <a:xfrm rot="2704315">
            <a:off x="4491407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" name="圆角矩形 14"/>
          <p:cNvSpPr>
            <a:spLocks noChangeArrowheads="1"/>
          </p:cNvSpPr>
          <p:nvPr/>
        </p:nvSpPr>
        <p:spPr bwMode="auto">
          <a:xfrm rot="2727240">
            <a:off x="5759745" y="2766859"/>
            <a:ext cx="501062" cy="499479"/>
          </a:xfrm>
          <a:prstGeom prst="roundRect">
            <a:avLst>
              <a:gd name="adj" fmla="val 634"/>
            </a:avLst>
          </a:prstGeom>
          <a:solidFill>
            <a:srgbClr val="FFFFFF">
              <a:alpha val="29999"/>
            </a:srgbClr>
          </a:solidFill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7" name="Freeform 23"/>
          <p:cNvSpPr>
            <a:spLocks noEditPoints="1" noChangeArrowheads="1"/>
          </p:cNvSpPr>
          <p:nvPr/>
        </p:nvSpPr>
        <p:spPr bwMode="auto">
          <a:xfrm>
            <a:off x="3322865" y="2812203"/>
            <a:ext cx="297028" cy="454134"/>
          </a:xfrm>
          <a:custGeom>
            <a:avLst/>
            <a:gdLst>
              <a:gd name="T0" fmla="*/ 370 w 538"/>
              <a:gd name="T1" fmla="*/ 710 h 822"/>
              <a:gd name="T2" fmla="*/ 376 w 538"/>
              <a:gd name="T3" fmla="*/ 736 h 822"/>
              <a:gd name="T4" fmla="*/ 184 w 538"/>
              <a:gd name="T5" fmla="*/ 774 h 822"/>
              <a:gd name="T6" fmla="*/ 160 w 538"/>
              <a:gd name="T7" fmla="*/ 754 h 822"/>
              <a:gd name="T8" fmla="*/ 184 w 538"/>
              <a:gd name="T9" fmla="*/ 726 h 822"/>
              <a:gd name="T10" fmla="*/ 180 w 538"/>
              <a:gd name="T11" fmla="*/ 268 h 822"/>
              <a:gd name="T12" fmla="*/ 150 w 538"/>
              <a:gd name="T13" fmla="*/ 236 h 822"/>
              <a:gd name="T14" fmla="*/ 152 w 538"/>
              <a:gd name="T15" fmla="*/ 368 h 822"/>
              <a:gd name="T16" fmla="*/ 190 w 538"/>
              <a:gd name="T17" fmla="*/ 422 h 822"/>
              <a:gd name="T18" fmla="*/ 196 w 538"/>
              <a:gd name="T19" fmla="*/ 372 h 822"/>
              <a:gd name="T20" fmla="*/ 182 w 538"/>
              <a:gd name="T21" fmla="*/ 326 h 822"/>
              <a:gd name="T22" fmla="*/ 256 w 538"/>
              <a:gd name="T23" fmla="*/ 460 h 822"/>
              <a:gd name="T24" fmla="*/ 378 w 538"/>
              <a:gd name="T25" fmla="*/ 238 h 822"/>
              <a:gd name="T26" fmla="*/ 358 w 538"/>
              <a:gd name="T27" fmla="*/ 306 h 822"/>
              <a:gd name="T28" fmla="*/ 274 w 538"/>
              <a:gd name="T29" fmla="*/ 460 h 822"/>
              <a:gd name="T30" fmla="*/ 384 w 538"/>
              <a:gd name="T31" fmla="*/ 372 h 822"/>
              <a:gd name="T32" fmla="*/ 414 w 538"/>
              <a:gd name="T33" fmla="*/ 278 h 822"/>
              <a:gd name="T34" fmla="*/ 406 w 538"/>
              <a:gd name="T35" fmla="*/ 140 h 822"/>
              <a:gd name="T36" fmla="*/ 364 w 538"/>
              <a:gd name="T37" fmla="*/ 188 h 822"/>
              <a:gd name="T38" fmla="*/ 240 w 538"/>
              <a:gd name="T39" fmla="*/ 280 h 822"/>
              <a:gd name="T40" fmla="*/ 322 w 538"/>
              <a:gd name="T41" fmla="*/ 534 h 822"/>
              <a:gd name="T42" fmla="*/ 408 w 538"/>
              <a:gd name="T43" fmla="*/ 452 h 822"/>
              <a:gd name="T44" fmla="*/ 470 w 538"/>
              <a:gd name="T45" fmla="*/ 378 h 822"/>
              <a:gd name="T46" fmla="*/ 498 w 538"/>
              <a:gd name="T47" fmla="*/ 270 h 822"/>
              <a:gd name="T48" fmla="*/ 480 w 538"/>
              <a:gd name="T49" fmla="*/ 182 h 822"/>
              <a:gd name="T50" fmla="*/ 430 w 538"/>
              <a:gd name="T51" fmla="*/ 110 h 822"/>
              <a:gd name="T52" fmla="*/ 338 w 538"/>
              <a:gd name="T53" fmla="*/ 52 h 822"/>
              <a:gd name="T54" fmla="*/ 246 w 538"/>
              <a:gd name="T55" fmla="*/ 44 h 822"/>
              <a:gd name="T56" fmla="*/ 142 w 538"/>
              <a:gd name="T57" fmla="*/ 82 h 822"/>
              <a:gd name="T58" fmla="*/ 82 w 538"/>
              <a:gd name="T59" fmla="*/ 142 h 822"/>
              <a:gd name="T60" fmla="*/ 44 w 538"/>
              <a:gd name="T61" fmla="*/ 246 h 822"/>
              <a:gd name="T62" fmla="*/ 52 w 538"/>
              <a:gd name="T63" fmla="*/ 338 h 822"/>
              <a:gd name="T64" fmla="*/ 108 w 538"/>
              <a:gd name="T65" fmla="*/ 430 h 822"/>
              <a:gd name="T66" fmla="*/ 220 w 538"/>
              <a:gd name="T67" fmla="*/ 492 h 822"/>
              <a:gd name="T68" fmla="*/ 178 w 538"/>
              <a:gd name="T69" fmla="*/ 522 h 822"/>
              <a:gd name="T70" fmla="*/ 80 w 538"/>
              <a:gd name="T71" fmla="*/ 460 h 822"/>
              <a:gd name="T72" fmla="*/ 22 w 538"/>
              <a:gd name="T73" fmla="*/ 374 h 822"/>
              <a:gd name="T74" fmla="*/ 0 w 538"/>
              <a:gd name="T75" fmla="*/ 270 h 822"/>
              <a:gd name="T76" fmla="*/ 32 w 538"/>
              <a:gd name="T77" fmla="*/ 142 h 822"/>
              <a:gd name="T78" fmla="*/ 98 w 538"/>
              <a:gd name="T79" fmla="*/ 62 h 822"/>
              <a:gd name="T80" fmla="*/ 216 w 538"/>
              <a:gd name="T81" fmla="*/ 6 h 822"/>
              <a:gd name="T82" fmla="*/ 324 w 538"/>
              <a:gd name="T83" fmla="*/ 6 h 822"/>
              <a:gd name="T84" fmla="*/ 440 w 538"/>
              <a:gd name="T85" fmla="*/ 62 h 822"/>
              <a:gd name="T86" fmla="*/ 506 w 538"/>
              <a:gd name="T87" fmla="*/ 142 h 822"/>
              <a:gd name="T88" fmla="*/ 538 w 538"/>
              <a:gd name="T89" fmla="*/ 270 h 822"/>
              <a:gd name="T90" fmla="*/ 518 w 538"/>
              <a:gd name="T91" fmla="*/ 374 h 822"/>
              <a:gd name="T92" fmla="*/ 460 w 538"/>
              <a:gd name="T93" fmla="*/ 460 h 822"/>
              <a:gd name="T94" fmla="*/ 364 w 538"/>
              <a:gd name="T95" fmla="*/ 554 h 822"/>
              <a:gd name="T96" fmla="*/ 174 w 538"/>
              <a:gd name="T97" fmla="*/ 592 h 822"/>
              <a:gd name="T98" fmla="*/ 160 w 538"/>
              <a:gd name="T99" fmla="*/ 616 h 822"/>
              <a:gd name="T100" fmla="*/ 354 w 538"/>
              <a:gd name="T101" fmla="*/ 614 h 822"/>
              <a:gd name="T102" fmla="*/ 378 w 538"/>
              <a:gd name="T103" fmla="*/ 588 h 822"/>
              <a:gd name="T104" fmla="*/ 364 w 538"/>
              <a:gd name="T105" fmla="*/ 568 h 822"/>
              <a:gd name="T106" fmla="*/ 184 w 538"/>
              <a:gd name="T107" fmla="*/ 658 h 822"/>
              <a:gd name="T108" fmla="*/ 160 w 538"/>
              <a:gd name="T109" fmla="*/ 684 h 822"/>
              <a:gd name="T110" fmla="*/ 184 w 538"/>
              <a:gd name="T111" fmla="*/ 706 h 822"/>
              <a:gd name="T112" fmla="*/ 376 w 538"/>
              <a:gd name="T113" fmla="*/ 668 h 822"/>
              <a:gd name="T114" fmla="*/ 370 w 538"/>
              <a:gd name="T115" fmla="*/ 642 h 822"/>
              <a:gd name="T116" fmla="*/ 328 w 538"/>
              <a:gd name="T117" fmla="*/ 770 h 822"/>
              <a:gd name="T118" fmla="*/ 230 w 538"/>
              <a:gd name="T119" fmla="*/ 806 h 822"/>
              <a:gd name="T120" fmla="*/ 270 w 538"/>
              <a:gd name="T121" fmla="*/ 822 h 822"/>
              <a:gd name="T122" fmla="*/ 310 w 538"/>
              <a:gd name="T123" fmla="*/ 808 h 822"/>
              <a:gd name="T124" fmla="*/ 328 w 538"/>
              <a:gd name="T125" fmla="*/ 770 h 82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8"/>
              <a:gd name="T190" fmla="*/ 0 h 822"/>
              <a:gd name="T191" fmla="*/ 538 w 538"/>
              <a:gd name="T192" fmla="*/ 822 h 82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8" h="822">
                <a:moveTo>
                  <a:pt x="184" y="726"/>
                </a:moveTo>
                <a:lnTo>
                  <a:pt x="354" y="706"/>
                </a:lnTo>
                <a:lnTo>
                  <a:pt x="354" y="706"/>
                </a:lnTo>
                <a:lnTo>
                  <a:pt x="364" y="706"/>
                </a:lnTo>
                <a:lnTo>
                  <a:pt x="370" y="710"/>
                </a:lnTo>
                <a:lnTo>
                  <a:pt x="376" y="716"/>
                </a:lnTo>
                <a:lnTo>
                  <a:pt x="378" y="726"/>
                </a:lnTo>
                <a:lnTo>
                  <a:pt x="378" y="726"/>
                </a:lnTo>
                <a:lnTo>
                  <a:pt x="378" y="726"/>
                </a:lnTo>
                <a:lnTo>
                  <a:pt x="376" y="736"/>
                </a:lnTo>
                <a:lnTo>
                  <a:pt x="370" y="744"/>
                </a:lnTo>
                <a:lnTo>
                  <a:pt x="364" y="750"/>
                </a:lnTo>
                <a:lnTo>
                  <a:pt x="354" y="752"/>
                </a:lnTo>
                <a:lnTo>
                  <a:pt x="184" y="774"/>
                </a:lnTo>
                <a:lnTo>
                  <a:pt x="184" y="774"/>
                </a:lnTo>
                <a:lnTo>
                  <a:pt x="174" y="774"/>
                </a:lnTo>
                <a:lnTo>
                  <a:pt x="166" y="768"/>
                </a:lnTo>
                <a:lnTo>
                  <a:pt x="162" y="762"/>
                </a:lnTo>
                <a:lnTo>
                  <a:pt x="160" y="754"/>
                </a:lnTo>
                <a:lnTo>
                  <a:pt x="160" y="754"/>
                </a:lnTo>
                <a:lnTo>
                  <a:pt x="160" y="754"/>
                </a:lnTo>
                <a:lnTo>
                  <a:pt x="162" y="744"/>
                </a:lnTo>
                <a:lnTo>
                  <a:pt x="166" y="736"/>
                </a:lnTo>
                <a:lnTo>
                  <a:pt x="174" y="730"/>
                </a:lnTo>
                <a:lnTo>
                  <a:pt x="184" y="726"/>
                </a:lnTo>
                <a:lnTo>
                  <a:pt x="184" y="726"/>
                </a:lnTo>
                <a:close/>
                <a:moveTo>
                  <a:pt x="228" y="298"/>
                </a:moveTo>
                <a:lnTo>
                  <a:pt x="228" y="298"/>
                </a:lnTo>
                <a:lnTo>
                  <a:pt x="204" y="284"/>
                </a:lnTo>
                <a:lnTo>
                  <a:pt x="180" y="268"/>
                </a:lnTo>
                <a:lnTo>
                  <a:pt x="180" y="268"/>
                </a:lnTo>
                <a:lnTo>
                  <a:pt x="166" y="256"/>
                </a:lnTo>
                <a:lnTo>
                  <a:pt x="158" y="246"/>
                </a:lnTo>
                <a:lnTo>
                  <a:pt x="150" y="236"/>
                </a:lnTo>
                <a:lnTo>
                  <a:pt x="150" y="236"/>
                </a:lnTo>
                <a:lnTo>
                  <a:pt x="150" y="250"/>
                </a:lnTo>
                <a:lnTo>
                  <a:pt x="146" y="288"/>
                </a:lnTo>
                <a:lnTo>
                  <a:pt x="146" y="332"/>
                </a:lnTo>
                <a:lnTo>
                  <a:pt x="148" y="352"/>
                </a:lnTo>
                <a:lnTo>
                  <a:pt x="152" y="368"/>
                </a:lnTo>
                <a:lnTo>
                  <a:pt x="152" y="368"/>
                </a:lnTo>
                <a:lnTo>
                  <a:pt x="158" y="384"/>
                </a:lnTo>
                <a:lnTo>
                  <a:pt x="168" y="398"/>
                </a:lnTo>
                <a:lnTo>
                  <a:pt x="178" y="410"/>
                </a:lnTo>
                <a:lnTo>
                  <a:pt x="190" y="422"/>
                </a:lnTo>
                <a:lnTo>
                  <a:pt x="218" y="440"/>
                </a:lnTo>
                <a:lnTo>
                  <a:pt x="244" y="460"/>
                </a:lnTo>
                <a:lnTo>
                  <a:pt x="244" y="460"/>
                </a:lnTo>
                <a:lnTo>
                  <a:pt x="218" y="416"/>
                </a:lnTo>
                <a:lnTo>
                  <a:pt x="196" y="372"/>
                </a:lnTo>
                <a:lnTo>
                  <a:pt x="176" y="328"/>
                </a:lnTo>
                <a:lnTo>
                  <a:pt x="168" y="304"/>
                </a:lnTo>
                <a:lnTo>
                  <a:pt x="160" y="280"/>
                </a:lnTo>
                <a:lnTo>
                  <a:pt x="160" y="280"/>
                </a:lnTo>
                <a:lnTo>
                  <a:pt x="182" y="326"/>
                </a:lnTo>
                <a:lnTo>
                  <a:pt x="204" y="370"/>
                </a:lnTo>
                <a:lnTo>
                  <a:pt x="228" y="412"/>
                </a:lnTo>
                <a:lnTo>
                  <a:pt x="254" y="456"/>
                </a:lnTo>
                <a:lnTo>
                  <a:pt x="254" y="456"/>
                </a:lnTo>
                <a:lnTo>
                  <a:pt x="256" y="460"/>
                </a:lnTo>
                <a:lnTo>
                  <a:pt x="256" y="460"/>
                </a:lnTo>
                <a:lnTo>
                  <a:pt x="294" y="396"/>
                </a:lnTo>
                <a:lnTo>
                  <a:pt x="330" y="334"/>
                </a:lnTo>
                <a:lnTo>
                  <a:pt x="364" y="270"/>
                </a:lnTo>
                <a:lnTo>
                  <a:pt x="378" y="238"/>
                </a:lnTo>
                <a:lnTo>
                  <a:pt x="392" y="204"/>
                </a:lnTo>
                <a:lnTo>
                  <a:pt x="392" y="204"/>
                </a:lnTo>
                <a:lnTo>
                  <a:pt x="382" y="238"/>
                </a:lnTo>
                <a:lnTo>
                  <a:pt x="370" y="272"/>
                </a:lnTo>
                <a:lnTo>
                  <a:pt x="358" y="306"/>
                </a:lnTo>
                <a:lnTo>
                  <a:pt x="342" y="338"/>
                </a:lnTo>
                <a:lnTo>
                  <a:pt x="328" y="368"/>
                </a:lnTo>
                <a:lnTo>
                  <a:pt x="310" y="398"/>
                </a:lnTo>
                <a:lnTo>
                  <a:pt x="274" y="460"/>
                </a:lnTo>
                <a:lnTo>
                  <a:pt x="274" y="460"/>
                </a:lnTo>
                <a:lnTo>
                  <a:pt x="312" y="434"/>
                </a:lnTo>
                <a:lnTo>
                  <a:pt x="332" y="420"/>
                </a:lnTo>
                <a:lnTo>
                  <a:pt x="350" y="406"/>
                </a:lnTo>
                <a:lnTo>
                  <a:pt x="368" y="390"/>
                </a:lnTo>
                <a:lnTo>
                  <a:pt x="384" y="372"/>
                </a:lnTo>
                <a:lnTo>
                  <a:pt x="396" y="354"/>
                </a:lnTo>
                <a:lnTo>
                  <a:pt x="406" y="332"/>
                </a:lnTo>
                <a:lnTo>
                  <a:pt x="406" y="332"/>
                </a:lnTo>
                <a:lnTo>
                  <a:pt x="410" y="306"/>
                </a:lnTo>
                <a:lnTo>
                  <a:pt x="414" y="278"/>
                </a:lnTo>
                <a:lnTo>
                  <a:pt x="414" y="246"/>
                </a:lnTo>
                <a:lnTo>
                  <a:pt x="412" y="214"/>
                </a:lnTo>
                <a:lnTo>
                  <a:pt x="410" y="162"/>
                </a:lnTo>
                <a:lnTo>
                  <a:pt x="406" y="140"/>
                </a:lnTo>
                <a:lnTo>
                  <a:pt x="406" y="140"/>
                </a:lnTo>
                <a:lnTo>
                  <a:pt x="404" y="144"/>
                </a:lnTo>
                <a:lnTo>
                  <a:pt x="398" y="156"/>
                </a:lnTo>
                <a:lnTo>
                  <a:pt x="384" y="170"/>
                </a:lnTo>
                <a:lnTo>
                  <a:pt x="364" y="188"/>
                </a:lnTo>
                <a:lnTo>
                  <a:pt x="364" y="188"/>
                </a:lnTo>
                <a:lnTo>
                  <a:pt x="328" y="210"/>
                </a:lnTo>
                <a:lnTo>
                  <a:pt x="290" y="236"/>
                </a:lnTo>
                <a:lnTo>
                  <a:pt x="270" y="248"/>
                </a:lnTo>
                <a:lnTo>
                  <a:pt x="254" y="264"/>
                </a:lnTo>
                <a:lnTo>
                  <a:pt x="240" y="280"/>
                </a:lnTo>
                <a:lnTo>
                  <a:pt x="228" y="298"/>
                </a:lnTo>
                <a:lnTo>
                  <a:pt x="228" y="298"/>
                </a:lnTo>
                <a:close/>
                <a:moveTo>
                  <a:pt x="322" y="554"/>
                </a:moveTo>
                <a:lnTo>
                  <a:pt x="322" y="550"/>
                </a:lnTo>
                <a:lnTo>
                  <a:pt x="322" y="534"/>
                </a:lnTo>
                <a:lnTo>
                  <a:pt x="322" y="492"/>
                </a:lnTo>
                <a:lnTo>
                  <a:pt x="322" y="492"/>
                </a:lnTo>
                <a:lnTo>
                  <a:pt x="352" y="482"/>
                </a:lnTo>
                <a:lnTo>
                  <a:pt x="380" y="468"/>
                </a:lnTo>
                <a:lnTo>
                  <a:pt x="408" y="452"/>
                </a:lnTo>
                <a:lnTo>
                  <a:pt x="430" y="430"/>
                </a:lnTo>
                <a:lnTo>
                  <a:pt x="430" y="430"/>
                </a:lnTo>
                <a:lnTo>
                  <a:pt x="446" y="414"/>
                </a:lnTo>
                <a:lnTo>
                  <a:pt x="458" y="398"/>
                </a:lnTo>
                <a:lnTo>
                  <a:pt x="470" y="378"/>
                </a:lnTo>
                <a:lnTo>
                  <a:pt x="480" y="358"/>
                </a:lnTo>
                <a:lnTo>
                  <a:pt x="486" y="338"/>
                </a:lnTo>
                <a:lnTo>
                  <a:pt x="492" y="316"/>
                </a:lnTo>
                <a:lnTo>
                  <a:pt x="496" y="294"/>
                </a:lnTo>
                <a:lnTo>
                  <a:pt x="498" y="270"/>
                </a:lnTo>
                <a:lnTo>
                  <a:pt x="498" y="270"/>
                </a:lnTo>
                <a:lnTo>
                  <a:pt x="496" y="246"/>
                </a:lnTo>
                <a:lnTo>
                  <a:pt x="492" y="224"/>
                </a:lnTo>
                <a:lnTo>
                  <a:pt x="486" y="202"/>
                </a:lnTo>
                <a:lnTo>
                  <a:pt x="480" y="182"/>
                </a:lnTo>
                <a:lnTo>
                  <a:pt x="470" y="162"/>
                </a:lnTo>
                <a:lnTo>
                  <a:pt x="458" y="142"/>
                </a:lnTo>
                <a:lnTo>
                  <a:pt x="446" y="126"/>
                </a:lnTo>
                <a:lnTo>
                  <a:pt x="430" y="110"/>
                </a:lnTo>
                <a:lnTo>
                  <a:pt x="430" y="110"/>
                </a:lnTo>
                <a:lnTo>
                  <a:pt x="414" y="94"/>
                </a:lnTo>
                <a:lnTo>
                  <a:pt x="396" y="82"/>
                </a:lnTo>
                <a:lnTo>
                  <a:pt x="378" y="70"/>
                </a:lnTo>
                <a:lnTo>
                  <a:pt x="358" y="60"/>
                </a:lnTo>
                <a:lnTo>
                  <a:pt x="338" y="52"/>
                </a:lnTo>
                <a:lnTo>
                  <a:pt x="316" y="48"/>
                </a:lnTo>
                <a:lnTo>
                  <a:pt x="292" y="44"/>
                </a:lnTo>
                <a:lnTo>
                  <a:pt x="270" y="42"/>
                </a:lnTo>
                <a:lnTo>
                  <a:pt x="270" y="42"/>
                </a:lnTo>
                <a:lnTo>
                  <a:pt x="246" y="44"/>
                </a:lnTo>
                <a:lnTo>
                  <a:pt x="224" y="48"/>
                </a:lnTo>
                <a:lnTo>
                  <a:pt x="202" y="52"/>
                </a:lnTo>
                <a:lnTo>
                  <a:pt x="182" y="60"/>
                </a:lnTo>
                <a:lnTo>
                  <a:pt x="162" y="70"/>
                </a:lnTo>
                <a:lnTo>
                  <a:pt x="142" y="82"/>
                </a:lnTo>
                <a:lnTo>
                  <a:pt x="126" y="94"/>
                </a:lnTo>
                <a:lnTo>
                  <a:pt x="108" y="110"/>
                </a:lnTo>
                <a:lnTo>
                  <a:pt x="108" y="110"/>
                </a:lnTo>
                <a:lnTo>
                  <a:pt x="94" y="126"/>
                </a:lnTo>
                <a:lnTo>
                  <a:pt x="82" y="142"/>
                </a:lnTo>
                <a:lnTo>
                  <a:pt x="70" y="162"/>
                </a:lnTo>
                <a:lnTo>
                  <a:pt x="60" y="182"/>
                </a:lnTo>
                <a:lnTo>
                  <a:pt x="52" y="202"/>
                </a:lnTo>
                <a:lnTo>
                  <a:pt x="46" y="224"/>
                </a:lnTo>
                <a:lnTo>
                  <a:pt x="44" y="246"/>
                </a:lnTo>
                <a:lnTo>
                  <a:pt x="42" y="270"/>
                </a:lnTo>
                <a:lnTo>
                  <a:pt x="42" y="270"/>
                </a:lnTo>
                <a:lnTo>
                  <a:pt x="44" y="294"/>
                </a:lnTo>
                <a:lnTo>
                  <a:pt x="46" y="316"/>
                </a:lnTo>
                <a:lnTo>
                  <a:pt x="52" y="338"/>
                </a:lnTo>
                <a:lnTo>
                  <a:pt x="60" y="358"/>
                </a:lnTo>
                <a:lnTo>
                  <a:pt x="70" y="378"/>
                </a:lnTo>
                <a:lnTo>
                  <a:pt x="82" y="398"/>
                </a:lnTo>
                <a:lnTo>
                  <a:pt x="94" y="414"/>
                </a:lnTo>
                <a:lnTo>
                  <a:pt x="108" y="430"/>
                </a:lnTo>
                <a:lnTo>
                  <a:pt x="108" y="430"/>
                </a:lnTo>
                <a:lnTo>
                  <a:pt x="132" y="452"/>
                </a:lnTo>
                <a:lnTo>
                  <a:pt x="160" y="468"/>
                </a:lnTo>
                <a:lnTo>
                  <a:pt x="188" y="482"/>
                </a:lnTo>
                <a:lnTo>
                  <a:pt x="220" y="492"/>
                </a:lnTo>
                <a:lnTo>
                  <a:pt x="220" y="534"/>
                </a:lnTo>
                <a:lnTo>
                  <a:pt x="220" y="550"/>
                </a:lnTo>
                <a:lnTo>
                  <a:pt x="220" y="566"/>
                </a:lnTo>
                <a:lnTo>
                  <a:pt x="178" y="566"/>
                </a:lnTo>
                <a:lnTo>
                  <a:pt x="178" y="522"/>
                </a:lnTo>
                <a:lnTo>
                  <a:pt x="178" y="522"/>
                </a:lnTo>
                <a:lnTo>
                  <a:pt x="150" y="512"/>
                </a:lnTo>
                <a:lnTo>
                  <a:pt x="124" y="496"/>
                </a:lnTo>
                <a:lnTo>
                  <a:pt x="100" y="480"/>
                </a:lnTo>
                <a:lnTo>
                  <a:pt x="80" y="460"/>
                </a:lnTo>
                <a:lnTo>
                  <a:pt x="80" y="460"/>
                </a:lnTo>
                <a:lnTo>
                  <a:pt x="62" y="442"/>
                </a:lnTo>
                <a:lnTo>
                  <a:pt x="46" y="420"/>
                </a:lnTo>
                <a:lnTo>
                  <a:pt x="32" y="398"/>
                </a:lnTo>
                <a:lnTo>
                  <a:pt x="22" y="374"/>
                </a:lnTo>
                <a:lnTo>
                  <a:pt x="12" y="350"/>
                </a:lnTo>
                <a:lnTo>
                  <a:pt x="6" y="324"/>
                </a:lnTo>
                <a:lnTo>
                  <a:pt x="2" y="298"/>
                </a:lnTo>
                <a:lnTo>
                  <a:pt x="0" y="270"/>
                </a:lnTo>
                <a:lnTo>
                  <a:pt x="0" y="270"/>
                </a:lnTo>
                <a:lnTo>
                  <a:pt x="2" y="242"/>
                </a:lnTo>
                <a:lnTo>
                  <a:pt x="6" y="216"/>
                </a:lnTo>
                <a:lnTo>
                  <a:pt x="12" y="190"/>
                </a:lnTo>
                <a:lnTo>
                  <a:pt x="22" y="166"/>
                </a:lnTo>
                <a:lnTo>
                  <a:pt x="32" y="142"/>
                </a:lnTo>
                <a:lnTo>
                  <a:pt x="46" y="120"/>
                </a:lnTo>
                <a:lnTo>
                  <a:pt x="62" y="98"/>
                </a:lnTo>
                <a:lnTo>
                  <a:pt x="80" y="80"/>
                </a:lnTo>
                <a:lnTo>
                  <a:pt x="80" y="80"/>
                </a:lnTo>
                <a:lnTo>
                  <a:pt x="98" y="62"/>
                </a:lnTo>
                <a:lnTo>
                  <a:pt x="120" y="46"/>
                </a:lnTo>
                <a:lnTo>
                  <a:pt x="142" y="34"/>
                </a:lnTo>
                <a:lnTo>
                  <a:pt x="164" y="22"/>
                </a:lnTo>
                <a:lnTo>
                  <a:pt x="190" y="12"/>
                </a:lnTo>
                <a:lnTo>
                  <a:pt x="216" y="6"/>
                </a:lnTo>
                <a:lnTo>
                  <a:pt x="242" y="2"/>
                </a:lnTo>
                <a:lnTo>
                  <a:pt x="270" y="0"/>
                </a:lnTo>
                <a:lnTo>
                  <a:pt x="270" y="0"/>
                </a:lnTo>
                <a:lnTo>
                  <a:pt x="298" y="2"/>
                </a:lnTo>
                <a:lnTo>
                  <a:pt x="324" y="6"/>
                </a:lnTo>
                <a:lnTo>
                  <a:pt x="350" y="12"/>
                </a:lnTo>
                <a:lnTo>
                  <a:pt x="374" y="22"/>
                </a:lnTo>
                <a:lnTo>
                  <a:pt x="398" y="34"/>
                </a:lnTo>
                <a:lnTo>
                  <a:pt x="420" y="46"/>
                </a:lnTo>
                <a:lnTo>
                  <a:pt x="440" y="62"/>
                </a:lnTo>
                <a:lnTo>
                  <a:pt x="460" y="80"/>
                </a:lnTo>
                <a:lnTo>
                  <a:pt x="460" y="80"/>
                </a:lnTo>
                <a:lnTo>
                  <a:pt x="478" y="98"/>
                </a:lnTo>
                <a:lnTo>
                  <a:pt x="492" y="120"/>
                </a:lnTo>
                <a:lnTo>
                  <a:pt x="506" y="142"/>
                </a:lnTo>
                <a:lnTo>
                  <a:pt x="518" y="166"/>
                </a:lnTo>
                <a:lnTo>
                  <a:pt x="526" y="190"/>
                </a:lnTo>
                <a:lnTo>
                  <a:pt x="534" y="216"/>
                </a:lnTo>
                <a:lnTo>
                  <a:pt x="538" y="242"/>
                </a:lnTo>
                <a:lnTo>
                  <a:pt x="538" y="270"/>
                </a:lnTo>
                <a:lnTo>
                  <a:pt x="538" y="270"/>
                </a:lnTo>
                <a:lnTo>
                  <a:pt x="538" y="298"/>
                </a:lnTo>
                <a:lnTo>
                  <a:pt x="534" y="324"/>
                </a:lnTo>
                <a:lnTo>
                  <a:pt x="526" y="350"/>
                </a:lnTo>
                <a:lnTo>
                  <a:pt x="518" y="374"/>
                </a:lnTo>
                <a:lnTo>
                  <a:pt x="506" y="398"/>
                </a:lnTo>
                <a:lnTo>
                  <a:pt x="492" y="420"/>
                </a:lnTo>
                <a:lnTo>
                  <a:pt x="478" y="442"/>
                </a:lnTo>
                <a:lnTo>
                  <a:pt x="460" y="460"/>
                </a:lnTo>
                <a:lnTo>
                  <a:pt x="460" y="460"/>
                </a:lnTo>
                <a:lnTo>
                  <a:pt x="438" y="480"/>
                </a:lnTo>
                <a:lnTo>
                  <a:pt x="416" y="496"/>
                </a:lnTo>
                <a:lnTo>
                  <a:pt x="390" y="510"/>
                </a:lnTo>
                <a:lnTo>
                  <a:pt x="364" y="522"/>
                </a:lnTo>
                <a:lnTo>
                  <a:pt x="364" y="554"/>
                </a:lnTo>
                <a:lnTo>
                  <a:pt x="322" y="554"/>
                </a:lnTo>
                <a:lnTo>
                  <a:pt x="322" y="554"/>
                </a:lnTo>
                <a:close/>
                <a:moveTo>
                  <a:pt x="184" y="590"/>
                </a:moveTo>
                <a:lnTo>
                  <a:pt x="184" y="590"/>
                </a:lnTo>
                <a:lnTo>
                  <a:pt x="174" y="592"/>
                </a:lnTo>
                <a:lnTo>
                  <a:pt x="166" y="598"/>
                </a:lnTo>
                <a:lnTo>
                  <a:pt x="162" y="606"/>
                </a:lnTo>
                <a:lnTo>
                  <a:pt x="160" y="616"/>
                </a:lnTo>
                <a:lnTo>
                  <a:pt x="160" y="616"/>
                </a:lnTo>
                <a:lnTo>
                  <a:pt x="160" y="616"/>
                </a:lnTo>
                <a:lnTo>
                  <a:pt x="162" y="624"/>
                </a:lnTo>
                <a:lnTo>
                  <a:pt x="166" y="632"/>
                </a:lnTo>
                <a:lnTo>
                  <a:pt x="174" y="636"/>
                </a:lnTo>
                <a:lnTo>
                  <a:pt x="184" y="636"/>
                </a:lnTo>
                <a:lnTo>
                  <a:pt x="354" y="614"/>
                </a:lnTo>
                <a:lnTo>
                  <a:pt x="354" y="614"/>
                </a:lnTo>
                <a:lnTo>
                  <a:pt x="364" y="612"/>
                </a:lnTo>
                <a:lnTo>
                  <a:pt x="370" y="606"/>
                </a:lnTo>
                <a:lnTo>
                  <a:pt x="376" y="598"/>
                </a:lnTo>
                <a:lnTo>
                  <a:pt x="378" y="588"/>
                </a:lnTo>
                <a:lnTo>
                  <a:pt x="378" y="588"/>
                </a:lnTo>
                <a:lnTo>
                  <a:pt x="378" y="588"/>
                </a:lnTo>
                <a:lnTo>
                  <a:pt x="376" y="580"/>
                </a:lnTo>
                <a:lnTo>
                  <a:pt x="370" y="572"/>
                </a:lnTo>
                <a:lnTo>
                  <a:pt x="364" y="568"/>
                </a:lnTo>
                <a:lnTo>
                  <a:pt x="354" y="568"/>
                </a:lnTo>
                <a:lnTo>
                  <a:pt x="184" y="590"/>
                </a:lnTo>
                <a:lnTo>
                  <a:pt x="184" y="590"/>
                </a:lnTo>
                <a:close/>
                <a:moveTo>
                  <a:pt x="184" y="658"/>
                </a:moveTo>
                <a:lnTo>
                  <a:pt x="184" y="658"/>
                </a:lnTo>
                <a:lnTo>
                  <a:pt x="174" y="662"/>
                </a:lnTo>
                <a:lnTo>
                  <a:pt x="166" y="668"/>
                </a:lnTo>
                <a:lnTo>
                  <a:pt x="162" y="676"/>
                </a:lnTo>
                <a:lnTo>
                  <a:pt x="160" y="684"/>
                </a:lnTo>
                <a:lnTo>
                  <a:pt x="160" y="684"/>
                </a:lnTo>
                <a:lnTo>
                  <a:pt x="160" y="684"/>
                </a:lnTo>
                <a:lnTo>
                  <a:pt x="162" y="694"/>
                </a:lnTo>
                <a:lnTo>
                  <a:pt x="166" y="700"/>
                </a:lnTo>
                <a:lnTo>
                  <a:pt x="174" y="704"/>
                </a:lnTo>
                <a:lnTo>
                  <a:pt x="184" y="706"/>
                </a:lnTo>
                <a:lnTo>
                  <a:pt x="354" y="684"/>
                </a:lnTo>
                <a:lnTo>
                  <a:pt x="354" y="684"/>
                </a:lnTo>
                <a:lnTo>
                  <a:pt x="364" y="682"/>
                </a:lnTo>
                <a:lnTo>
                  <a:pt x="370" y="676"/>
                </a:lnTo>
                <a:lnTo>
                  <a:pt x="376" y="668"/>
                </a:lnTo>
                <a:lnTo>
                  <a:pt x="378" y="658"/>
                </a:lnTo>
                <a:lnTo>
                  <a:pt x="378" y="658"/>
                </a:lnTo>
                <a:lnTo>
                  <a:pt x="378" y="658"/>
                </a:lnTo>
                <a:lnTo>
                  <a:pt x="376" y="648"/>
                </a:lnTo>
                <a:lnTo>
                  <a:pt x="370" y="642"/>
                </a:lnTo>
                <a:lnTo>
                  <a:pt x="364" y="638"/>
                </a:lnTo>
                <a:lnTo>
                  <a:pt x="354" y="638"/>
                </a:lnTo>
                <a:lnTo>
                  <a:pt x="184" y="658"/>
                </a:lnTo>
                <a:lnTo>
                  <a:pt x="184" y="658"/>
                </a:lnTo>
                <a:close/>
                <a:moveTo>
                  <a:pt x="328" y="770"/>
                </a:moveTo>
                <a:lnTo>
                  <a:pt x="216" y="784"/>
                </a:lnTo>
                <a:lnTo>
                  <a:pt x="216" y="784"/>
                </a:lnTo>
                <a:lnTo>
                  <a:pt x="220" y="792"/>
                </a:lnTo>
                <a:lnTo>
                  <a:pt x="224" y="800"/>
                </a:lnTo>
                <a:lnTo>
                  <a:pt x="230" y="806"/>
                </a:lnTo>
                <a:lnTo>
                  <a:pt x="236" y="812"/>
                </a:lnTo>
                <a:lnTo>
                  <a:pt x="244" y="816"/>
                </a:lnTo>
                <a:lnTo>
                  <a:pt x="252" y="820"/>
                </a:lnTo>
                <a:lnTo>
                  <a:pt x="262" y="822"/>
                </a:lnTo>
                <a:lnTo>
                  <a:pt x="270" y="822"/>
                </a:lnTo>
                <a:lnTo>
                  <a:pt x="270" y="822"/>
                </a:lnTo>
                <a:lnTo>
                  <a:pt x="282" y="822"/>
                </a:lnTo>
                <a:lnTo>
                  <a:pt x="292" y="818"/>
                </a:lnTo>
                <a:lnTo>
                  <a:pt x="300" y="814"/>
                </a:lnTo>
                <a:lnTo>
                  <a:pt x="310" y="808"/>
                </a:lnTo>
                <a:lnTo>
                  <a:pt x="316" y="800"/>
                </a:lnTo>
                <a:lnTo>
                  <a:pt x="322" y="790"/>
                </a:lnTo>
                <a:lnTo>
                  <a:pt x="326" y="780"/>
                </a:lnTo>
                <a:lnTo>
                  <a:pt x="328" y="770"/>
                </a:lnTo>
                <a:lnTo>
                  <a:pt x="328" y="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8" name="Freeform 24"/>
          <p:cNvSpPr>
            <a:spLocks noEditPoints="1" noChangeArrowheads="1"/>
          </p:cNvSpPr>
          <p:nvPr/>
        </p:nvSpPr>
        <p:spPr bwMode="auto">
          <a:xfrm>
            <a:off x="4616210" y="2843297"/>
            <a:ext cx="252842" cy="423040"/>
          </a:xfrm>
          <a:custGeom>
            <a:avLst/>
            <a:gdLst>
              <a:gd name="T0" fmla="*/ 14 w 458"/>
              <a:gd name="T1" fmla="*/ 544 h 766"/>
              <a:gd name="T2" fmla="*/ 44 w 458"/>
              <a:gd name="T3" fmla="*/ 460 h 766"/>
              <a:gd name="T4" fmla="*/ 92 w 458"/>
              <a:gd name="T5" fmla="*/ 362 h 766"/>
              <a:gd name="T6" fmla="*/ 96 w 458"/>
              <a:gd name="T7" fmla="*/ 306 h 766"/>
              <a:gd name="T8" fmla="*/ 68 w 458"/>
              <a:gd name="T9" fmla="*/ 232 h 766"/>
              <a:gd name="T10" fmla="*/ 74 w 458"/>
              <a:gd name="T11" fmla="*/ 216 h 766"/>
              <a:gd name="T12" fmla="*/ 142 w 458"/>
              <a:gd name="T13" fmla="*/ 270 h 766"/>
              <a:gd name="T14" fmla="*/ 178 w 458"/>
              <a:gd name="T15" fmla="*/ 316 h 766"/>
              <a:gd name="T16" fmla="*/ 196 w 458"/>
              <a:gd name="T17" fmla="*/ 372 h 766"/>
              <a:gd name="T18" fmla="*/ 192 w 458"/>
              <a:gd name="T19" fmla="*/ 428 h 766"/>
              <a:gd name="T20" fmla="*/ 176 w 458"/>
              <a:gd name="T21" fmla="*/ 518 h 766"/>
              <a:gd name="T22" fmla="*/ 178 w 458"/>
              <a:gd name="T23" fmla="*/ 552 h 766"/>
              <a:gd name="T24" fmla="*/ 196 w 458"/>
              <a:gd name="T25" fmla="*/ 560 h 766"/>
              <a:gd name="T26" fmla="*/ 212 w 458"/>
              <a:gd name="T27" fmla="*/ 560 h 766"/>
              <a:gd name="T28" fmla="*/ 228 w 458"/>
              <a:gd name="T29" fmla="*/ 546 h 766"/>
              <a:gd name="T30" fmla="*/ 236 w 458"/>
              <a:gd name="T31" fmla="*/ 514 h 766"/>
              <a:gd name="T32" fmla="*/ 218 w 458"/>
              <a:gd name="T33" fmla="*/ 406 h 766"/>
              <a:gd name="T34" fmla="*/ 198 w 458"/>
              <a:gd name="T35" fmla="*/ 300 h 766"/>
              <a:gd name="T36" fmla="*/ 190 w 458"/>
              <a:gd name="T37" fmla="*/ 196 h 766"/>
              <a:gd name="T38" fmla="*/ 200 w 458"/>
              <a:gd name="T39" fmla="*/ 136 h 766"/>
              <a:gd name="T40" fmla="*/ 214 w 458"/>
              <a:gd name="T41" fmla="*/ 106 h 766"/>
              <a:gd name="T42" fmla="*/ 270 w 458"/>
              <a:gd name="T43" fmla="*/ 38 h 766"/>
              <a:gd name="T44" fmla="*/ 318 w 458"/>
              <a:gd name="T45" fmla="*/ 0 h 766"/>
              <a:gd name="T46" fmla="*/ 304 w 458"/>
              <a:gd name="T47" fmla="*/ 20 h 766"/>
              <a:gd name="T48" fmla="*/ 272 w 458"/>
              <a:gd name="T49" fmla="*/ 122 h 766"/>
              <a:gd name="T50" fmla="*/ 270 w 458"/>
              <a:gd name="T51" fmla="*/ 184 h 766"/>
              <a:gd name="T52" fmla="*/ 278 w 458"/>
              <a:gd name="T53" fmla="*/ 248 h 766"/>
              <a:gd name="T54" fmla="*/ 292 w 458"/>
              <a:gd name="T55" fmla="*/ 286 h 766"/>
              <a:gd name="T56" fmla="*/ 312 w 458"/>
              <a:gd name="T57" fmla="*/ 314 h 766"/>
              <a:gd name="T58" fmla="*/ 318 w 458"/>
              <a:gd name="T59" fmla="*/ 292 h 766"/>
              <a:gd name="T60" fmla="*/ 328 w 458"/>
              <a:gd name="T61" fmla="*/ 202 h 766"/>
              <a:gd name="T62" fmla="*/ 338 w 458"/>
              <a:gd name="T63" fmla="*/ 176 h 766"/>
              <a:gd name="T64" fmla="*/ 376 w 458"/>
              <a:gd name="T65" fmla="*/ 132 h 766"/>
              <a:gd name="T66" fmla="*/ 420 w 458"/>
              <a:gd name="T67" fmla="*/ 102 h 766"/>
              <a:gd name="T68" fmla="*/ 428 w 458"/>
              <a:gd name="T69" fmla="*/ 102 h 766"/>
              <a:gd name="T70" fmla="*/ 398 w 458"/>
              <a:gd name="T71" fmla="*/ 154 h 766"/>
              <a:gd name="T72" fmla="*/ 384 w 458"/>
              <a:gd name="T73" fmla="*/ 218 h 766"/>
              <a:gd name="T74" fmla="*/ 388 w 458"/>
              <a:gd name="T75" fmla="*/ 306 h 766"/>
              <a:gd name="T76" fmla="*/ 420 w 458"/>
              <a:gd name="T77" fmla="*/ 424 h 766"/>
              <a:gd name="T78" fmla="*/ 448 w 458"/>
              <a:gd name="T79" fmla="*/ 518 h 766"/>
              <a:gd name="T80" fmla="*/ 458 w 458"/>
              <a:gd name="T81" fmla="*/ 610 h 766"/>
              <a:gd name="T82" fmla="*/ 454 w 458"/>
              <a:gd name="T83" fmla="*/ 656 h 766"/>
              <a:gd name="T84" fmla="*/ 430 w 458"/>
              <a:gd name="T85" fmla="*/ 704 h 766"/>
              <a:gd name="T86" fmla="*/ 392 w 458"/>
              <a:gd name="T87" fmla="*/ 736 h 766"/>
              <a:gd name="T88" fmla="*/ 344 w 458"/>
              <a:gd name="T89" fmla="*/ 754 h 766"/>
              <a:gd name="T90" fmla="*/ 252 w 458"/>
              <a:gd name="T91" fmla="*/ 764 h 766"/>
              <a:gd name="T92" fmla="*/ 164 w 458"/>
              <a:gd name="T93" fmla="*/ 762 h 766"/>
              <a:gd name="T94" fmla="*/ 96 w 458"/>
              <a:gd name="T95" fmla="*/ 748 h 766"/>
              <a:gd name="T96" fmla="*/ 40 w 458"/>
              <a:gd name="T97" fmla="*/ 716 h 766"/>
              <a:gd name="T98" fmla="*/ 6 w 458"/>
              <a:gd name="T99" fmla="*/ 662 h 766"/>
              <a:gd name="T100" fmla="*/ 4 w 458"/>
              <a:gd name="T101" fmla="*/ 580 h 766"/>
              <a:gd name="T102" fmla="*/ 128 w 458"/>
              <a:gd name="T103" fmla="*/ 224 h 766"/>
              <a:gd name="T104" fmla="*/ 74 w 458"/>
              <a:gd name="T105" fmla="*/ 128 h 766"/>
              <a:gd name="T106" fmla="*/ 50 w 458"/>
              <a:gd name="T107" fmla="*/ 46 h 766"/>
              <a:gd name="T108" fmla="*/ 52 w 458"/>
              <a:gd name="T109" fmla="*/ 0 h 766"/>
              <a:gd name="T110" fmla="*/ 28 w 458"/>
              <a:gd name="T111" fmla="*/ 52 h 766"/>
              <a:gd name="T112" fmla="*/ 20 w 458"/>
              <a:gd name="T113" fmla="*/ 110 h 766"/>
              <a:gd name="T114" fmla="*/ 30 w 458"/>
              <a:gd name="T115" fmla="*/ 142 h 766"/>
              <a:gd name="T116" fmla="*/ 60 w 458"/>
              <a:gd name="T117" fmla="*/ 176 h 766"/>
              <a:gd name="T118" fmla="*/ 118 w 458"/>
              <a:gd name="T119" fmla="*/ 218 h 76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58"/>
              <a:gd name="T181" fmla="*/ 0 h 766"/>
              <a:gd name="T182" fmla="*/ 458 w 458"/>
              <a:gd name="T183" fmla="*/ 766 h 76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58" h="766">
                <a:moveTo>
                  <a:pt x="4" y="580"/>
                </a:moveTo>
                <a:lnTo>
                  <a:pt x="4" y="580"/>
                </a:lnTo>
                <a:lnTo>
                  <a:pt x="14" y="544"/>
                </a:lnTo>
                <a:lnTo>
                  <a:pt x="24" y="512"/>
                </a:lnTo>
                <a:lnTo>
                  <a:pt x="34" y="484"/>
                </a:lnTo>
                <a:lnTo>
                  <a:pt x="44" y="460"/>
                </a:lnTo>
                <a:lnTo>
                  <a:pt x="66" y="416"/>
                </a:lnTo>
                <a:lnTo>
                  <a:pt x="84" y="380"/>
                </a:lnTo>
                <a:lnTo>
                  <a:pt x="92" y="362"/>
                </a:lnTo>
                <a:lnTo>
                  <a:pt x="96" y="344"/>
                </a:lnTo>
                <a:lnTo>
                  <a:pt x="98" y="324"/>
                </a:lnTo>
                <a:lnTo>
                  <a:pt x="96" y="306"/>
                </a:lnTo>
                <a:lnTo>
                  <a:pt x="90" y="284"/>
                </a:lnTo>
                <a:lnTo>
                  <a:pt x="82" y="260"/>
                </a:lnTo>
                <a:lnTo>
                  <a:pt x="68" y="232"/>
                </a:lnTo>
                <a:lnTo>
                  <a:pt x="50" y="202"/>
                </a:lnTo>
                <a:lnTo>
                  <a:pt x="50" y="202"/>
                </a:lnTo>
                <a:lnTo>
                  <a:pt x="74" y="216"/>
                </a:lnTo>
                <a:lnTo>
                  <a:pt x="98" y="234"/>
                </a:lnTo>
                <a:lnTo>
                  <a:pt x="128" y="256"/>
                </a:lnTo>
                <a:lnTo>
                  <a:pt x="142" y="270"/>
                </a:lnTo>
                <a:lnTo>
                  <a:pt x="154" y="284"/>
                </a:lnTo>
                <a:lnTo>
                  <a:pt x="168" y="300"/>
                </a:lnTo>
                <a:lnTo>
                  <a:pt x="178" y="316"/>
                </a:lnTo>
                <a:lnTo>
                  <a:pt x="188" y="334"/>
                </a:lnTo>
                <a:lnTo>
                  <a:pt x="194" y="352"/>
                </a:lnTo>
                <a:lnTo>
                  <a:pt x="196" y="372"/>
                </a:lnTo>
                <a:lnTo>
                  <a:pt x="196" y="390"/>
                </a:lnTo>
                <a:lnTo>
                  <a:pt x="196" y="390"/>
                </a:lnTo>
                <a:lnTo>
                  <a:pt x="192" y="428"/>
                </a:lnTo>
                <a:lnTo>
                  <a:pt x="186" y="464"/>
                </a:lnTo>
                <a:lnTo>
                  <a:pt x="180" y="492"/>
                </a:lnTo>
                <a:lnTo>
                  <a:pt x="176" y="518"/>
                </a:lnTo>
                <a:lnTo>
                  <a:pt x="174" y="538"/>
                </a:lnTo>
                <a:lnTo>
                  <a:pt x="176" y="544"/>
                </a:lnTo>
                <a:lnTo>
                  <a:pt x="178" y="552"/>
                </a:lnTo>
                <a:lnTo>
                  <a:pt x="182" y="556"/>
                </a:lnTo>
                <a:lnTo>
                  <a:pt x="188" y="560"/>
                </a:lnTo>
                <a:lnTo>
                  <a:pt x="196" y="560"/>
                </a:lnTo>
                <a:lnTo>
                  <a:pt x="206" y="560"/>
                </a:lnTo>
                <a:lnTo>
                  <a:pt x="206" y="560"/>
                </a:lnTo>
                <a:lnTo>
                  <a:pt x="212" y="560"/>
                </a:lnTo>
                <a:lnTo>
                  <a:pt x="220" y="556"/>
                </a:lnTo>
                <a:lnTo>
                  <a:pt x="224" y="552"/>
                </a:lnTo>
                <a:lnTo>
                  <a:pt x="228" y="546"/>
                </a:lnTo>
                <a:lnTo>
                  <a:pt x="232" y="540"/>
                </a:lnTo>
                <a:lnTo>
                  <a:pt x="234" y="532"/>
                </a:lnTo>
                <a:lnTo>
                  <a:pt x="236" y="514"/>
                </a:lnTo>
                <a:lnTo>
                  <a:pt x="234" y="490"/>
                </a:lnTo>
                <a:lnTo>
                  <a:pt x="230" y="466"/>
                </a:lnTo>
                <a:lnTo>
                  <a:pt x="218" y="406"/>
                </a:lnTo>
                <a:lnTo>
                  <a:pt x="218" y="406"/>
                </a:lnTo>
                <a:lnTo>
                  <a:pt x="204" y="336"/>
                </a:lnTo>
                <a:lnTo>
                  <a:pt x="198" y="300"/>
                </a:lnTo>
                <a:lnTo>
                  <a:pt x="192" y="264"/>
                </a:lnTo>
                <a:lnTo>
                  <a:pt x="190" y="230"/>
                </a:lnTo>
                <a:lnTo>
                  <a:pt x="190" y="196"/>
                </a:lnTo>
                <a:lnTo>
                  <a:pt x="192" y="164"/>
                </a:lnTo>
                <a:lnTo>
                  <a:pt x="196" y="150"/>
                </a:lnTo>
                <a:lnTo>
                  <a:pt x="200" y="136"/>
                </a:lnTo>
                <a:lnTo>
                  <a:pt x="200" y="136"/>
                </a:lnTo>
                <a:lnTo>
                  <a:pt x="208" y="120"/>
                </a:lnTo>
                <a:lnTo>
                  <a:pt x="214" y="106"/>
                </a:lnTo>
                <a:lnTo>
                  <a:pt x="232" y="80"/>
                </a:lnTo>
                <a:lnTo>
                  <a:pt x="252" y="58"/>
                </a:lnTo>
                <a:lnTo>
                  <a:pt x="270" y="38"/>
                </a:lnTo>
                <a:lnTo>
                  <a:pt x="290" y="22"/>
                </a:lnTo>
                <a:lnTo>
                  <a:pt x="304" y="10"/>
                </a:lnTo>
                <a:lnTo>
                  <a:pt x="318" y="0"/>
                </a:lnTo>
                <a:lnTo>
                  <a:pt x="318" y="0"/>
                </a:lnTo>
                <a:lnTo>
                  <a:pt x="312" y="10"/>
                </a:lnTo>
                <a:lnTo>
                  <a:pt x="304" y="20"/>
                </a:lnTo>
                <a:lnTo>
                  <a:pt x="292" y="48"/>
                </a:lnTo>
                <a:lnTo>
                  <a:pt x="280" y="84"/>
                </a:lnTo>
                <a:lnTo>
                  <a:pt x="272" y="122"/>
                </a:lnTo>
                <a:lnTo>
                  <a:pt x="270" y="142"/>
                </a:lnTo>
                <a:lnTo>
                  <a:pt x="268" y="164"/>
                </a:lnTo>
                <a:lnTo>
                  <a:pt x="270" y="184"/>
                </a:lnTo>
                <a:lnTo>
                  <a:pt x="270" y="206"/>
                </a:lnTo>
                <a:lnTo>
                  <a:pt x="274" y="226"/>
                </a:lnTo>
                <a:lnTo>
                  <a:pt x="278" y="248"/>
                </a:lnTo>
                <a:lnTo>
                  <a:pt x="284" y="266"/>
                </a:lnTo>
                <a:lnTo>
                  <a:pt x="292" y="286"/>
                </a:lnTo>
                <a:lnTo>
                  <a:pt x="292" y="286"/>
                </a:lnTo>
                <a:lnTo>
                  <a:pt x="304" y="306"/>
                </a:lnTo>
                <a:lnTo>
                  <a:pt x="308" y="312"/>
                </a:lnTo>
                <a:lnTo>
                  <a:pt x="312" y="314"/>
                </a:lnTo>
                <a:lnTo>
                  <a:pt x="314" y="312"/>
                </a:lnTo>
                <a:lnTo>
                  <a:pt x="316" y="308"/>
                </a:lnTo>
                <a:lnTo>
                  <a:pt x="318" y="292"/>
                </a:lnTo>
                <a:lnTo>
                  <a:pt x="320" y="242"/>
                </a:lnTo>
                <a:lnTo>
                  <a:pt x="324" y="214"/>
                </a:lnTo>
                <a:lnTo>
                  <a:pt x="328" y="202"/>
                </a:lnTo>
                <a:lnTo>
                  <a:pt x="332" y="188"/>
                </a:lnTo>
                <a:lnTo>
                  <a:pt x="332" y="188"/>
                </a:lnTo>
                <a:lnTo>
                  <a:pt x="338" y="176"/>
                </a:lnTo>
                <a:lnTo>
                  <a:pt x="344" y="166"/>
                </a:lnTo>
                <a:lnTo>
                  <a:pt x="358" y="146"/>
                </a:lnTo>
                <a:lnTo>
                  <a:pt x="376" y="132"/>
                </a:lnTo>
                <a:lnTo>
                  <a:pt x="392" y="118"/>
                </a:lnTo>
                <a:lnTo>
                  <a:pt x="406" y="110"/>
                </a:lnTo>
                <a:lnTo>
                  <a:pt x="420" y="102"/>
                </a:lnTo>
                <a:lnTo>
                  <a:pt x="432" y="98"/>
                </a:lnTo>
                <a:lnTo>
                  <a:pt x="432" y="98"/>
                </a:lnTo>
                <a:lnTo>
                  <a:pt x="428" y="102"/>
                </a:lnTo>
                <a:lnTo>
                  <a:pt x="418" y="116"/>
                </a:lnTo>
                <a:lnTo>
                  <a:pt x="404" y="138"/>
                </a:lnTo>
                <a:lnTo>
                  <a:pt x="398" y="154"/>
                </a:lnTo>
                <a:lnTo>
                  <a:pt x="392" y="172"/>
                </a:lnTo>
                <a:lnTo>
                  <a:pt x="388" y="194"/>
                </a:lnTo>
                <a:lnTo>
                  <a:pt x="384" y="218"/>
                </a:lnTo>
                <a:lnTo>
                  <a:pt x="384" y="244"/>
                </a:lnTo>
                <a:lnTo>
                  <a:pt x="384" y="274"/>
                </a:lnTo>
                <a:lnTo>
                  <a:pt x="388" y="306"/>
                </a:lnTo>
                <a:lnTo>
                  <a:pt x="394" y="342"/>
                </a:lnTo>
                <a:lnTo>
                  <a:pt x="406" y="382"/>
                </a:lnTo>
                <a:lnTo>
                  <a:pt x="420" y="424"/>
                </a:lnTo>
                <a:lnTo>
                  <a:pt x="420" y="424"/>
                </a:lnTo>
                <a:lnTo>
                  <a:pt x="434" y="472"/>
                </a:lnTo>
                <a:lnTo>
                  <a:pt x="448" y="518"/>
                </a:lnTo>
                <a:lnTo>
                  <a:pt x="456" y="566"/>
                </a:lnTo>
                <a:lnTo>
                  <a:pt x="458" y="588"/>
                </a:lnTo>
                <a:lnTo>
                  <a:pt x="458" y="610"/>
                </a:lnTo>
                <a:lnTo>
                  <a:pt x="458" y="610"/>
                </a:lnTo>
                <a:lnTo>
                  <a:pt x="458" y="634"/>
                </a:lnTo>
                <a:lnTo>
                  <a:pt x="454" y="656"/>
                </a:lnTo>
                <a:lnTo>
                  <a:pt x="448" y="674"/>
                </a:lnTo>
                <a:lnTo>
                  <a:pt x="440" y="690"/>
                </a:lnTo>
                <a:lnTo>
                  <a:pt x="430" y="704"/>
                </a:lnTo>
                <a:lnTo>
                  <a:pt x="420" y="718"/>
                </a:lnTo>
                <a:lnTo>
                  <a:pt x="406" y="728"/>
                </a:lnTo>
                <a:lnTo>
                  <a:pt x="392" y="736"/>
                </a:lnTo>
                <a:lnTo>
                  <a:pt x="378" y="744"/>
                </a:lnTo>
                <a:lnTo>
                  <a:pt x="362" y="748"/>
                </a:lnTo>
                <a:lnTo>
                  <a:pt x="344" y="754"/>
                </a:lnTo>
                <a:lnTo>
                  <a:pt x="326" y="758"/>
                </a:lnTo>
                <a:lnTo>
                  <a:pt x="290" y="762"/>
                </a:lnTo>
                <a:lnTo>
                  <a:pt x="252" y="764"/>
                </a:lnTo>
                <a:lnTo>
                  <a:pt x="252" y="764"/>
                </a:lnTo>
                <a:lnTo>
                  <a:pt x="210" y="766"/>
                </a:lnTo>
                <a:lnTo>
                  <a:pt x="164" y="762"/>
                </a:lnTo>
                <a:lnTo>
                  <a:pt x="142" y="760"/>
                </a:lnTo>
                <a:lnTo>
                  <a:pt x="118" y="754"/>
                </a:lnTo>
                <a:lnTo>
                  <a:pt x="96" y="748"/>
                </a:lnTo>
                <a:lnTo>
                  <a:pt x="76" y="740"/>
                </a:lnTo>
                <a:lnTo>
                  <a:pt x="58" y="730"/>
                </a:lnTo>
                <a:lnTo>
                  <a:pt x="40" y="716"/>
                </a:lnTo>
                <a:lnTo>
                  <a:pt x="26" y="702"/>
                </a:lnTo>
                <a:lnTo>
                  <a:pt x="14" y="684"/>
                </a:lnTo>
                <a:lnTo>
                  <a:pt x="6" y="662"/>
                </a:lnTo>
                <a:lnTo>
                  <a:pt x="2" y="638"/>
                </a:lnTo>
                <a:lnTo>
                  <a:pt x="0" y="612"/>
                </a:lnTo>
                <a:lnTo>
                  <a:pt x="4" y="580"/>
                </a:lnTo>
                <a:lnTo>
                  <a:pt x="4" y="580"/>
                </a:lnTo>
                <a:close/>
                <a:moveTo>
                  <a:pt x="128" y="224"/>
                </a:moveTo>
                <a:lnTo>
                  <a:pt x="128" y="224"/>
                </a:lnTo>
                <a:lnTo>
                  <a:pt x="106" y="190"/>
                </a:lnTo>
                <a:lnTo>
                  <a:pt x="88" y="158"/>
                </a:lnTo>
                <a:lnTo>
                  <a:pt x="74" y="128"/>
                </a:lnTo>
                <a:lnTo>
                  <a:pt x="62" y="100"/>
                </a:lnTo>
                <a:lnTo>
                  <a:pt x="54" y="72"/>
                </a:lnTo>
                <a:lnTo>
                  <a:pt x="50" y="46"/>
                </a:lnTo>
                <a:lnTo>
                  <a:pt x="50" y="22"/>
                </a:lnTo>
                <a:lnTo>
                  <a:pt x="52" y="0"/>
                </a:lnTo>
                <a:lnTo>
                  <a:pt x="52" y="0"/>
                </a:lnTo>
                <a:lnTo>
                  <a:pt x="44" y="16"/>
                </a:lnTo>
                <a:lnTo>
                  <a:pt x="36" y="32"/>
                </a:lnTo>
                <a:lnTo>
                  <a:pt x="28" y="52"/>
                </a:lnTo>
                <a:lnTo>
                  <a:pt x="22" y="74"/>
                </a:lnTo>
                <a:lnTo>
                  <a:pt x="18" y="98"/>
                </a:lnTo>
                <a:lnTo>
                  <a:pt x="20" y="110"/>
                </a:lnTo>
                <a:lnTo>
                  <a:pt x="22" y="120"/>
                </a:lnTo>
                <a:lnTo>
                  <a:pt x="24" y="132"/>
                </a:lnTo>
                <a:lnTo>
                  <a:pt x="30" y="142"/>
                </a:lnTo>
                <a:lnTo>
                  <a:pt x="30" y="142"/>
                </a:lnTo>
                <a:lnTo>
                  <a:pt x="44" y="160"/>
                </a:lnTo>
                <a:lnTo>
                  <a:pt x="60" y="176"/>
                </a:lnTo>
                <a:lnTo>
                  <a:pt x="76" y="190"/>
                </a:lnTo>
                <a:lnTo>
                  <a:pt x="92" y="200"/>
                </a:lnTo>
                <a:lnTo>
                  <a:pt x="118" y="218"/>
                </a:lnTo>
                <a:lnTo>
                  <a:pt x="128" y="224"/>
                </a:lnTo>
                <a:lnTo>
                  <a:pt x="128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9" name="Freeform 29"/>
          <p:cNvSpPr>
            <a:spLocks noEditPoints="1" noChangeArrowheads="1"/>
          </p:cNvSpPr>
          <p:nvPr/>
        </p:nvSpPr>
        <p:spPr bwMode="auto">
          <a:xfrm>
            <a:off x="5841306" y="2822431"/>
            <a:ext cx="337941" cy="433677"/>
          </a:xfrm>
          <a:custGeom>
            <a:avLst/>
            <a:gdLst>
              <a:gd name="T0" fmla="*/ 200 w 612"/>
              <a:gd name="T1" fmla="*/ 318 h 786"/>
              <a:gd name="T2" fmla="*/ 156 w 612"/>
              <a:gd name="T3" fmla="*/ 384 h 786"/>
              <a:gd name="T4" fmla="*/ 82 w 612"/>
              <a:gd name="T5" fmla="*/ 400 h 786"/>
              <a:gd name="T6" fmla="*/ 18 w 612"/>
              <a:gd name="T7" fmla="*/ 356 h 786"/>
              <a:gd name="T8" fmla="*/ 8 w 612"/>
              <a:gd name="T9" fmla="*/ 262 h 786"/>
              <a:gd name="T10" fmla="*/ 60 w 612"/>
              <a:gd name="T11" fmla="*/ 210 h 786"/>
              <a:gd name="T12" fmla="*/ 128 w 612"/>
              <a:gd name="T13" fmla="*/ 204 h 786"/>
              <a:gd name="T14" fmla="*/ 124 w 612"/>
              <a:gd name="T15" fmla="*/ 248 h 786"/>
              <a:gd name="T16" fmla="*/ 154 w 612"/>
              <a:gd name="T17" fmla="*/ 290 h 786"/>
              <a:gd name="T18" fmla="*/ 558 w 612"/>
              <a:gd name="T19" fmla="*/ 488 h 786"/>
              <a:gd name="T20" fmla="*/ 528 w 612"/>
              <a:gd name="T21" fmla="*/ 652 h 786"/>
              <a:gd name="T22" fmla="*/ 558 w 612"/>
              <a:gd name="T23" fmla="*/ 488 h 786"/>
              <a:gd name="T24" fmla="*/ 490 w 612"/>
              <a:gd name="T25" fmla="*/ 700 h 786"/>
              <a:gd name="T26" fmla="*/ 396 w 612"/>
              <a:gd name="T27" fmla="*/ 670 h 786"/>
              <a:gd name="T28" fmla="*/ 388 w 612"/>
              <a:gd name="T29" fmla="*/ 728 h 786"/>
              <a:gd name="T30" fmla="*/ 302 w 612"/>
              <a:gd name="T31" fmla="*/ 636 h 786"/>
              <a:gd name="T32" fmla="*/ 334 w 612"/>
              <a:gd name="T33" fmla="*/ 664 h 786"/>
              <a:gd name="T34" fmla="*/ 480 w 612"/>
              <a:gd name="T35" fmla="*/ 450 h 786"/>
              <a:gd name="T36" fmla="*/ 520 w 612"/>
              <a:gd name="T37" fmla="*/ 384 h 786"/>
              <a:gd name="T38" fmla="*/ 544 w 612"/>
              <a:gd name="T39" fmla="*/ 366 h 786"/>
              <a:gd name="T40" fmla="*/ 418 w 612"/>
              <a:gd name="T41" fmla="*/ 196 h 786"/>
              <a:gd name="T42" fmla="*/ 144 w 612"/>
              <a:gd name="T43" fmla="*/ 242 h 786"/>
              <a:gd name="T44" fmla="*/ 170 w 612"/>
              <a:gd name="T45" fmla="*/ 272 h 786"/>
              <a:gd name="T46" fmla="*/ 260 w 612"/>
              <a:gd name="T47" fmla="*/ 158 h 786"/>
              <a:gd name="T48" fmla="*/ 576 w 612"/>
              <a:gd name="T49" fmla="*/ 640 h 786"/>
              <a:gd name="T50" fmla="*/ 546 w 612"/>
              <a:gd name="T51" fmla="*/ 666 h 786"/>
              <a:gd name="T52" fmla="*/ 508 w 612"/>
              <a:gd name="T53" fmla="*/ 628 h 786"/>
              <a:gd name="T54" fmla="*/ 478 w 612"/>
              <a:gd name="T55" fmla="*/ 654 h 786"/>
              <a:gd name="T56" fmla="*/ 508 w 612"/>
              <a:gd name="T57" fmla="*/ 682 h 786"/>
              <a:gd name="T58" fmla="*/ 500 w 612"/>
              <a:gd name="T59" fmla="*/ 718 h 786"/>
              <a:gd name="T60" fmla="*/ 502 w 612"/>
              <a:gd name="T61" fmla="*/ 740 h 786"/>
              <a:gd name="T62" fmla="*/ 556 w 612"/>
              <a:gd name="T63" fmla="*/ 744 h 786"/>
              <a:gd name="T64" fmla="*/ 592 w 612"/>
              <a:gd name="T65" fmla="*/ 710 h 786"/>
              <a:gd name="T66" fmla="*/ 586 w 612"/>
              <a:gd name="T67" fmla="*/ 652 h 786"/>
              <a:gd name="T68" fmla="*/ 610 w 612"/>
              <a:gd name="T69" fmla="*/ 394 h 786"/>
              <a:gd name="T70" fmla="*/ 594 w 612"/>
              <a:gd name="T71" fmla="*/ 450 h 786"/>
              <a:gd name="T72" fmla="*/ 548 w 612"/>
              <a:gd name="T73" fmla="*/ 468 h 786"/>
              <a:gd name="T74" fmla="*/ 496 w 612"/>
              <a:gd name="T75" fmla="*/ 440 h 786"/>
              <a:gd name="T76" fmla="*/ 486 w 612"/>
              <a:gd name="T77" fmla="*/ 406 h 786"/>
              <a:gd name="T78" fmla="*/ 516 w 612"/>
              <a:gd name="T79" fmla="*/ 398 h 786"/>
              <a:gd name="T80" fmla="*/ 550 w 612"/>
              <a:gd name="T81" fmla="*/ 388 h 786"/>
              <a:gd name="T82" fmla="*/ 548 w 612"/>
              <a:gd name="T83" fmla="*/ 342 h 786"/>
              <a:gd name="T84" fmla="*/ 602 w 612"/>
              <a:gd name="T85" fmla="*/ 370 h 786"/>
              <a:gd name="T86" fmla="*/ 376 w 612"/>
              <a:gd name="T87" fmla="*/ 688 h 786"/>
              <a:gd name="T88" fmla="*/ 344 w 612"/>
              <a:gd name="T89" fmla="*/ 758 h 786"/>
              <a:gd name="T90" fmla="*/ 276 w 612"/>
              <a:gd name="T91" fmla="*/ 786 h 786"/>
              <a:gd name="T92" fmla="*/ 192 w 612"/>
              <a:gd name="T93" fmla="*/ 740 h 786"/>
              <a:gd name="T94" fmla="*/ 178 w 612"/>
              <a:gd name="T95" fmla="*/ 664 h 786"/>
              <a:gd name="T96" fmla="*/ 222 w 612"/>
              <a:gd name="T97" fmla="*/ 600 h 786"/>
              <a:gd name="T98" fmla="*/ 274 w 612"/>
              <a:gd name="T99" fmla="*/ 584 h 786"/>
              <a:gd name="T100" fmla="*/ 284 w 612"/>
              <a:gd name="T101" fmla="*/ 618 h 786"/>
              <a:gd name="T102" fmla="*/ 296 w 612"/>
              <a:gd name="T103" fmla="*/ 658 h 786"/>
              <a:gd name="T104" fmla="*/ 334 w 612"/>
              <a:gd name="T105" fmla="*/ 678 h 786"/>
              <a:gd name="T106" fmla="*/ 438 w 612"/>
              <a:gd name="T107" fmla="*/ 44 h 786"/>
              <a:gd name="T108" fmla="*/ 450 w 612"/>
              <a:gd name="T109" fmla="*/ 114 h 786"/>
              <a:gd name="T110" fmla="*/ 410 w 612"/>
              <a:gd name="T111" fmla="*/ 172 h 786"/>
              <a:gd name="T112" fmla="*/ 322 w 612"/>
              <a:gd name="T113" fmla="*/ 180 h 786"/>
              <a:gd name="T114" fmla="*/ 272 w 612"/>
              <a:gd name="T115" fmla="*/ 130 h 786"/>
              <a:gd name="T116" fmla="*/ 282 w 612"/>
              <a:gd name="T117" fmla="*/ 42 h 786"/>
              <a:gd name="T118" fmla="*/ 342 w 612"/>
              <a:gd name="T119" fmla="*/ 2 h 786"/>
              <a:gd name="T120" fmla="*/ 426 w 612"/>
              <a:gd name="T121" fmla="*/ 28 h 7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786"/>
              <a:gd name="T185" fmla="*/ 612 w 612"/>
              <a:gd name="T186" fmla="*/ 786 h 7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786">
                <a:moveTo>
                  <a:pt x="196" y="270"/>
                </a:moveTo>
                <a:lnTo>
                  <a:pt x="196" y="270"/>
                </a:lnTo>
                <a:lnTo>
                  <a:pt x="200" y="286"/>
                </a:lnTo>
                <a:lnTo>
                  <a:pt x="202" y="302"/>
                </a:lnTo>
                <a:lnTo>
                  <a:pt x="200" y="318"/>
                </a:lnTo>
                <a:lnTo>
                  <a:pt x="196" y="334"/>
                </a:lnTo>
                <a:lnTo>
                  <a:pt x="190" y="348"/>
                </a:lnTo>
                <a:lnTo>
                  <a:pt x="182" y="362"/>
                </a:lnTo>
                <a:lnTo>
                  <a:pt x="170" y="374"/>
                </a:lnTo>
                <a:lnTo>
                  <a:pt x="156" y="384"/>
                </a:lnTo>
                <a:lnTo>
                  <a:pt x="156" y="384"/>
                </a:lnTo>
                <a:lnTo>
                  <a:pt x="138" y="394"/>
                </a:lnTo>
                <a:lnTo>
                  <a:pt x="120" y="400"/>
                </a:lnTo>
                <a:lnTo>
                  <a:pt x="100" y="402"/>
                </a:lnTo>
                <a:lnTo>
                  <a:pt x="82" y="400"/>
                </a:lnTo>
                <a:lnTo>
                  <a:pt x="62" y="394"/>
                </a:lnTo>
                <a:lnTo>
                  <a:pt x="46" y="384"/>
                </a:lnTo>
                <a:lnTo>
                  <a:pt x="30" y="372"/>
                </a:lnTo>
                <a:lnTo>
                  <a:pt x="18" y="356"/>
                </a:lnTo>
                <a:lnTo>
                  <a:pt x="18" y="356"/>
                </a:lnTo>
                <a:lnTo>
                  <a:pt x="8" y="338"/>
                </a:lnTo>
                <a:lnTo>
                  <a:pt x="2" y="320"/>
                </a:lnTo>
                <a:lnTo>
                  <a:pt x="0" y="300"/>
                </a:lnTo>
                <a:lnTo>
                  <a:pt x="4" y="280"/>
                </a:lnTo>
                <a:lnTo>
                  <a:pt x="8" y="262"/>
                </a:lnTo>
                <a:lnTo>
                  <a:pt x="18" y="246"/>
                </a:lnTo>
                <a:lnTo>
                  <a:pt x="30" y="230"/>
                </a:lnTo>
                <a:lnTo>
                  <a:pt x="46" y="216"/>
                </a:lnTo>
                <a:lnTo>
                  <a:pt x="46" y="216"/>
                </a:lnTo>
                <a:lnTo>
                  <a:pt x="60" y="210"/>
                </a:lnTo>
                <a:lnTo>
                  <a:pt x="72" y="204"/>
                </a:lnTo>
                <a:lnTo>
                  <a:pt x="86" y="202"/>
                </a:lnTo>
                <a:lnTo>
                  <a:pt x="100" y="200"/>
                </a:lnTo>
                <a:lnTo>
                  <a:pt x="114" y="202"/>
                </a:lnTo>
                <a:lnTo>
                  <a:pt x="128" y="204"/>
                </a:lnTo>
                <a:lnTo>
                  <a:pt x="140" y="208"/>
                </a:lnTo>
                <a:lnTo>
                  <a:pt x="154" y="214"/>
                </a:lnTo>
                <a:lnTo>
                  <a:pt x="122" y="242"/>
                </a:lnTo>
                <a:lnTo>
                  <a:pt x="124" y="248"/>
                </a:lnTo>
                <a:lnTo>
                  <a:pt x="124" y="248"/>
                </a:lnTo>
                <a:lnTo>
                  <a:pt x="128" y="262"/>
                </a:lnTo>
                <a:lnTo>
                  <a:pt x="136" y="276"/>
                </a:lnTo>
                <a:lnTo>
                  <a:pt x="140" y="282"/>
                </a:lnTo>
                <a:lnTo>
                  <a:pt x="146" y="286"/>
                </a:lnTo>
                <a:lnTo>
                  <a:pt x="154" y="290"/>
                </a:lnTo>
                <a:lnTo>
                  <a:pt x="162" y="292"/>
                </a:lnTo>
                <a:lnTo>
                  <a:pt x="166" y="292"/>
                </a:lnTo>
                <a:lnTo>
                  <a:pt x="196" y="270"/>
                </a:lnTo>
                <a:lnTo>
                  <a:pt x="196" y="270"/>
                </a:lnTo>
                <a:close/>
                <a:moveTo>
                  <a:pt x="558" y="488"/>
                </a:moveTo>
                <a:lnTo>
                  <a:pt x="544" y="648"/>
                </a:lnTo>
                <a:lnTo>
                  <a:pt x="544" y="648"/>
                </a:lnTo>
                <a:lnTo>
                  <a:pt x="538" y="652"/>
                </a:lnTo>
                <a:lnTo>
                  <a:pt x="534" y="652"/>
                </a:lnTo>
                <a:lnTo>
                  <a:pt x="528" y="652"/>
                </a:lnTo>
                <a:lnTo>
                  <a:pt x="524" y="650"/>
                </a:lnTo>
                <a:lnTo>
                  <a:pt x="526" y="486"/>
                </a:lnTo>
                <a:lnTo>
                  <a:pt x="526" y="486"/>
                </a:lnTo>
                <a:lnTo>
                  <a:pt x="542" y="488"/>
                </a:lnTo>
                <a:lnTo>
                  <a:pt x="558" y="488"/>
                </a:lnTo>
                <a:lnTo>
                  <a:pt x="558" y="488"/>
                </a:lnTo>
                <a:close/>
                <a:moveTo>
                  <a:pt x="388" y="728"/>
                </a:moveTo>
                <a:lnTo>
                  <a:pt x="486" y="706"/>
                </a:lnTo>
                <a:lnTo>
                  <a:pt x="486" y="706"/>
                </a:lnTo>
                <a:lnTo>
                  <a:pt x="490" y="700"/>
                </a:lnTo>
                <a:lnTo>
                  <a:pt x="492" y="692"/>
                </a:lnTo>
                <a:lnTo>
                  <a:pt x="490" y="684"/>
                </a:lnTo>
                <a:lnTo>
                  <a:pt x="486" y="676"/>
                </a:lnTo>
                <a:lnTo>
                  <a:pt x="396" y="670"/>
                </a:lnTo>
                <a:lnTo>
                  <a:pt x="396" y="670"/>
                </a:lnTo>
                <a:lnTo>
                  <a:pt x="398" y="686"/>
                </a:lnTo>
                <a:lnTo>
                  <a:pt x="398" y="700"/>
                </a:lnTo>
                <a:lnTo>
                  <a:pt x="394" y="716"/>
                </a:lnTo>
                <a:lnTo>
                  <a:pt x="388" y="728"/>
                </a:lnTo>
                <a:lnTo>
                  <a:pt x="388" y="728"/>
                </a:lnTo>
                <a:close/>
                <a:moveTo>
                  <a:pt x="476" y="442"/>
                </a:moveTo>
                <a:lnTo>
                  <a:pt x="298" y="620"/>
                </a:lnTo>
                <a:lnTo>
                  <a:pt x="298" y="620"/>
                </a:lnTo>
                <a:lnTo>
                  <a:pt x="298" y="628"/>
                </a:lnTo>
                <a:lnTo>
                  <a:pt x="302" y="636"/>
                </a:lnTo>
                <a:lnTo>
                  <a:pt x="306" y="644"/>
                </a:lnTo>
                <a:lnTo>
                  <a:pt x="312" y="650"/>
                </a:lnTo>
                <a:lnTo>
                  <a:pt x="318" y="656"/>
                </a:lnTo>
                <a:lnTo>
                  <a:pt x="326" y="660"/>
                </a:lnTo>
                <a:lnTo>
                  <a:pt x="334" y="664"/>
                </a:lnTo>
                <a:lnTo>
                  <a:pt x="344" y="664"/>
                </a:lnTo>
                <a:lnTo>
                  <a:pt x="500" y="470"/>
                </a:lnTo>
                <a:lnTo>
                  <a:pt x="500" y="470"/>
                </a:lnTo>
                <a:lnTo>
                  <a:pt x="490" y="460"/>
                </a:lnTo>
                <a:lnTo>
                  <a:pt x="480" y="450"/>
                </a:lnTo>
                <a:lnTo>
                  <a:pt x="480" y="450"/>
                </a:lnTo>
                <a:lnTo>
                  <a:pt x="476" y="442"/>
                </a:lnTo>
                <a:lnTo>
                  <a:pt x="476" y="442"/>
                </a:lnTo>
                <a:close/>
                <a:moveTo>
                  <a:pt x="394" y="208"/>
                </a:moveTo>
                <a:lnTo>
                  <a:pt x="520" y="384"/>
                </a:lnTo>
                <a:lnTo>
                  <a:pt x="520" y="384"/>
                </a:lnTo>
                <a:lnTo>
                  <a:pt x="528" y="382"/>
                </a:lnTo>
                <a:lnTo>
                  <a:pt x="534" y="380"/>
                </a:lnTo>
                <a:lnTo>
                  <a:pt x="540" y="374"/>
                </a:lnTo>
                <a:lnTo>
                  <a:pt x="544" y="366"/>
                </a:lnTo>
                <a:lnTo>
                  <a:pt x="436" y="182"/>
                </a:lnTo>
                <a:lnTo>
                  <a:pt x="436" y="182"/>
                </a:lnTo>
                <a:lnTo>
                  <a:pt x="428" y="190"/>
                </a:lnTo>
                <a:lnTo>
                  <a:pt x="418" y="196"/>
                </a:lnTo>
                <a:lnTo>
                  <a:pt x="418" y="196"/>
                </a:lnTo>
                <a:lnTo>
                  <a:pt x="406" y="204"/>
                </a:lnTo>
                <a:lnTo>
                  <a:pt x="394" y="208"/>
                </a:lnTo>
                <a:lnTo>
                  <a:pt x="394" y="208"/>
                </a:lnTo>
                <a:close/>
                <a:moveTo>
                  <a:pt x="254" y="146"/>
                </a:moveTo>
                <a:lnTo>
                  <a:pt x="144" y="242"/>
                </a:lnTo>
                <a:lnTo>
                  <a:pt x="144" y="242"/>
                </a:lnTo>
                <a:lnTo>
                  <a:pt x="146" y="252"/>
                </a:lnTo>
                <a:lnTo>
                  <a:pt x="152" y="262"/>
                </a:lnTo>
                <a:lnTo>
                  <a:pt x="160" y="268"/>
                </a:lnTo>
                <a:lnTo>
                  <a:pt x="170" y="272"/>
                </a:lnTo>
                <a:lnTo>
                  <a:pt x="286" y="184"/>
                </a:lnTo>
                <a:lnTo>
                  <a:pt x="286" y="184"/>
                </a:lnTo>
                <a:lnTo>
                  <a:pt x="272" y="172"/>
                </a:lnTo>
                <a:lnTo>
                  <a:pt x="260" y="158"/>
                </a:lnTo>
                <a:lnTo>
                  <a:pt x="260" y="158"/>
                </a:lnTo>
                <a:lnTo>
                  <a:pt x="254" y="146"/>
                </a:lnTo>
                <a:lnTo>
                  <a:pt x="254" y="146"/>
                </a:lnTo>
                <a:close/>
                <a:moveTo>
                  <a:pt x="586" y="652"/>
                </a:moveTo>
                <a:lnTo>
                  <a:pt x="586" y="652"/>
                </a:lnTo>
                <a:lnTo>
                  <a:pt x="576" y="640"/>
                </a:lnTo>
                <a:lnTo>
                  <a:pt x="562" y="630"/>
                </a:lnTo>
                <a:lnTo>
                  <a:pt x="560" y="656"/>
                </a:lnTo>
                <a:lnTo>
                  <a:pt x="556" y="660"/>
                </a:lnTo>
                <a:lnTo>
                  <a:pt x="556" y="660"/>
                </a:lnTo>
                <a:lnTo>
                  <a:pt x="546" y="666"/>
                </a:lnTo>
                <a:lnTo>
                  <a:pt x="534" y="668"/>
                </a:lnTo>
                <a:lnTo>
                  <a:pt x="524" y="666"/>
                </a:lnTo>
                <a:lnTo>
                  <a:pt x="514" y="660"/>
                </a:lnTo>
                <a:lnTo>
                  <a:pt x="508" y="656"/>
                </a:lnTo>
                <a:lnTo>
                  <a:pt x="508" y="628"/>
                </a:lnTo>
                <a:lnTo>
                  <a:pt x="508" y="628"/>
                </a:lnTo>
                <a:lnTo>
                  <a:pt x="498" y="634"/>
                </a:lnTo>
                <a:lnTo>
                  <a:pt x="498" y="634"/>
                </a:lnTo>
                <a:lnTo>
                  <a:pt x="486" y="642"/>
                </a:lnTo>
                <a:lnTo>
                  <a:pt x="478" y="654"/>
                </a:lnTo>
                <a:lnTo>
                  <a:pt x="494" y="654"/>
                </a:lnTo>
                <a:lnTo>
                  <a:pt x="500" y="660"/>
                </a:lnTo>
                <a:lnTo>
                  <a:pt x="500" y="660"/>
                </a:lnTo>
                <a:lnTo>
                  <a:pt x="506" y="674"/>
                </a:lnTo>
                <a:lnTo>
                  <a:pt x="508" y="682"/>
                </a:lnTo>
                <a:lnTo>
                  <a:pt x="510" y="690"/>
                </a:lnTo>
                <a:lnTo>
                  <a:pt x="510" y="696"/>
                </a:lnTo>
                <a:lnTo>
                  <a:pt x="508" y="704"/>
                </a:lnTo>
                <a:lnTo>
                  <a:pt x="504" y="712"/>
                </a:lnTo>
                <a:lnTo>
                  <a:pt x="500" y="718"/>
                </a:lnTo>
                <a:lnTo>
                  <a:pt x="496" y="722"/>
                </a:lnTo>
                <a:lnTo>
                  <a:pt x="484" y="726"/>
                </a:lnTo>
                <a:lnTo>
                  <a:pt x="484" y="726"/>
                </a:lnTo>
                <a:lnTo>
                  <a:pt x="492" y="734"/>
                </a:lnTo>
                <a:lnTo>
                  <a:pt x="502" y="740"/>
                </a:lnTo>
                <a:lnTo>
                  <a:pt x="512" y="746"/>
                </a:lnTo>
                <a:lnTo>
                  <a:pt x="522" y="748"/>
                </a:lnTo>
                <a:lnTo>
                  <a:pt x="534" y="750"/>
                </a:lnTo>
                <a:lnTo>
                  <a:pt x="546" y="748"/>
                </a:lnTo>
                <a:lnTo>
                  <a:pt x="556" y="744"/>
                </a:lnTo>
                <a:lnTo>
                  <a:pt x="568" y="738"/>
                </a:lnTo>
                <a:lnTo>
                  <a:pt x="568" y="738"/>
                </a:lnTo>
                <a:lnTo>
                  <a:pt x="578" y="730"/>
                </a:lnTo>
                <a:lnTo>
                  <a:pt x="586" y="722"/>
                </a:lnTo>
                <a:lnTo>
                  <a:pt x="592" y="710"/>
                </a:lnTo>
                <a:lnTo>
                  <a:pt x="594" y="698"/>
                </a:lnTo>
                <a:lnTo>
                  <a:pt x="596" y="686"/>
                </a:lnTo>
                <a:lnTo>
                  <a:pt x="596" y="674"/>
                </a:lnTo>
                <a:lnTo>
                  <a:pt x="592" y="662"/>
                </a:lnTo>
                <a:lnTo>
                  <a:pt x="586" y="652"/>
                </a:lnTo>
                <a:lnTo>
                  <a:pt x="586" y="652"/>
                </a:lnTo>
                <a:close/>
                <a:moveTo>
                  <a:pt x="602" y="370"/>
                </a:moveTo>
                <a:lnTo>
                  <a:pt x="602" y="370"/>
                </a:lnTo>
                <a:lnTo>
                  <a:pt x="608" y="382"/>
                </a:lnTo>
                <a:lnTo>
                  <a:pt x="610" y="394"/>
                </a:lnTo>
                <a:lnTo>
                  <a:pt x="612" y="406"/>
                </a:lnTo>
                <a:lnTo>
                  <a:pt x="610" y="418"/>
                </a:lnTo>
                <a:lnTo>
                  <a:pt x="606" y="430"/>
                </a:lnTo>
                <a:lnTo>
                  <a:pt x="600" y="440"/>
                </a:lnTo>
                <a:lnTo>
                  <a:pt x="594" y="450"/>
                </a:lnTo>
                <a:lnTo>
                  <a:pt x="584" y="458"/>
                </a:lnTo>
                <a:lnTo>
                  <a:pt x="584" y="458"/>
                </a:lnTo>
                <a:lnTo>
                  <a:pt x="572" y="464"/>
                </a:lnTo>
                <a:lnTo>
                  <a:pt x="560" y="468"/>
                </a:lnTo>
                <a:lnTo>
                  <a:pt x="548" y="468"/>
                </a:lnTo>
                <a:lnTo>
                  <a:pt x="536" y="466"/>
                </a:lnTo>
                <a:lnTo>
                  <a:pt x="524" y="464"/>
                </a:lnTo>
                <a:lnTo>
                  <a:pt x="514" y="458"/>
                </a:lnTo>
                <a:lnTo>
                  <a:pt x="504" y="450"/>
                </a:lnTo>
                <a:lnTo>
                  <a:pt x="496" y="440"/>
                </a:lnTo>
                <a:lnTo>
                  <a:pt x="496" y="440"/>
                </a:lnTo>
                <a:lnTo>
                  <a:pt x="490" y="432"/>
                </a:lnTo>
                <a:lnTo>
                  <a:pt x="488" y="424"/>
                </a:lnTo>
                <a:lnTo>
                  <a:pt x="486" y="414"/>
                </a:lnTo>
                <a:lnTo>
                  <a:pt x="486" y="406"/>
                </a:lnTo>
                <a:lnTo>
                  <a:pt x="486" y="390"/>
                </a:lnTo>
                <a:lnTo>
                  <a:pt x="494" y="374"/>
                </a:lnTo>
                <a:lnTo>
                  <a:pt x="510" y="398"/>
                </a:lnTo>
                <a:lnTo>
                  <a:pt x="516" y="398"/>
                </a:lnTo>
                <a:lnTo>
                  <a:pt x="516" y="398"/>
                </a:lnTo>
                <a:lnTo>
                  <a:pt x="524" y="400"/>
                </a:lnTo>
                <a:lnTo>
                  <a:pt x="530" y="398"/>
                </a:lnTo>
                <a:lnTo>
                  <a:pt x="538" y="396"/>
                </a:lnTo>
                <a:lnTo>
                  <a:pt x="544" y="392"/>
                </a:lnTo>
                <a:lnTo>
                  <a:pt x="550" y="388"/>
                </a:lnTo>
                <a:lnTo>
                  <a:pt x="554" y="382"/>
                </a:lnTo>
                <a:lnTo>
                  <a:pt x="558" y="376"/>
                </a:lnTo>
                <a:lnTo>
                  <a:pt x="560" y="368"/>
                </a:lnTo>
                <a:lnTo>
                  <a:pt x="562" y="362"/>
                </a:lnTo>
                <a:lnTo>
                  <a:pt x="548" y="342"/>
                </a:lnTo>
                <a:lnTo>
                  <a:pt x="548" y="342"/>
                </a:lnTo>
                <a:lnTo>
                  <a:pt x="564" y="344"/>
                </a:lnTo>
                <a:lnTo>
                  <a:pt x="578" y="348"/>
                </a:lnTo>
                <a:lnTo>
                  <a:pt x="590" y="358"/>
                </a:lnTo>
                <a:lnTo>
                  <a:pt x="602" y="370"/>
                </a:lnTo>
                <a:lnTo>
                  <a:pt x="602" y="370"/>
                </a:lnTo>
                <a:close/>
                <a:moveTo>
                  <a:pt x="372" y="656"/>
                </a:moveTo>
                <a:lnTo>
                  <a:pt x="372" y="656"/>
                </a:lnTo>
                <a:lnTo>
                  <a:pt x="376" y="672"/>
                </a:lnTo>
                <a:lnTo>
                  <a:pt x="376" y="688"/>
                </a:lnTo>
                <a:lnTo>
                  <a:pt x="376" y="702"/>
                </a:lnTo>
                <a:lnTo>
                  <a:pt x="372" y="718"/>
                </a:lnTo>
                <a:lnTo>
                  <a:pt x="364" y="732"/>
                </a:lnTo>
                <a:lnTo>
                  <a:pt x="356" y="746"/>
                </a:lnTo>
                <a:lnTo>
                  <a:pt x="344" y="758"/>
                </a:lnTo>
                <a:lnTo>
                  <a:pt x="332" y="768"/>
                </a:lnTo>
                <a:lnTo>
                  <a:pt x="332" y="768"/>
                </a:lnTo>
                <a:lnTo>
                  <a:pt x="314" y="778"/>
                </a:lnTo>
                <a:lnTo>
                  <a:pt x="294" y="784"/>
                </a:lnTo>
                <a:lnTo>
                  <a:pt x="276" y="786"/>
                </a:lnTo>
                <a:lnTo>
                  <a:pt x="256" y="784"/>
                </a:lnTo>
                <a:lnTo>
                  <a:pt x="238" y="778"/>
                </a:lnTo>
                <a:lnTo>
                  <a:pt x="220" y="768"/>
                </a:lnTo>
                <a:lnTo>
                  <a:pt x="206" y="756"/>
                </a:lnTo>
                <a:lnTo>
                  <a:pt x="192" y="740"/>
                </a:lnTo>
                <a:lnTo>
                  <a:pt x="192" y="740"/>
                </a:lnTo>
                <a:lnTo>
                  <a:pt x="184" y="722"/>
                </a:lnTo>
                <a:lnTo>
                  <a:pt x="178" y="702"/>
                </a:lnTo>
                <a:lnTo>
                  <a:pt x="176" y="684"/>
                </a:lnTo>
                <a:lnTo>
                  <a:pt x="178" y="664"/>
                </a:lnTo>
                <a:lnTo>
                  <a:pt x="184" y="646"/>
                </a:lnTo>
                <a:lnTo>
                  <a:pt x="194" y="628"/>
                </a:lnTo>
                <a:lnTo>
                  <a:pt x="206" y="614"/>
                </a:lnTo>
                <a:lnTo>
                  <a:pt x="222" y="600"/>
                </a:lnTo>
                <a:lnTo>
                  <a:pt x="222" y="600"/>
                </a:lnTo>
                <a:lnTo>
                  <a:pt x="232" y="596"/>
                </a:lnTo>
                <a:lnTo>
                  <a:pt x="242" y="590"/>
                </a:lnTo>
                <a:lnTo>
                  <a:pt x="252" y="588"/>
                </a:lnTo>
                <a:lnTo>
                  <a:pt x="264" y="586"/>
                </a:lnTo>
                <a:lnTo>
                  <a:pt x="274" y="584"/>
                </a:lnTo>
                <a:lnTo>
                  <a:pt x="286" y="584"/>
                </a:lnTo>
                <a:lnTo>
                  <a:pt x="296" y="586"/>
                </a:lnTo>
                <a:lnTo>
                  <a:pt x="308" y="590"/>
                </a:lnTo>
                <a:lnTo>
                  <a:pt x="284" y="612"/>
                </a:lnTo>
                <a:lnTo>
                  <a:pt x="284" y="618"/>
                </a:lnTo>
                <a:lnTo>
                  <a:pt x="284" y="618"/>
                </a:lnTo>
                <a:lnTo>
                  <a:pt x="284" y="630"/>
                </a:lnTo>
                <a:lnTo>
                  <a:pt x="286" y="640"/>
                </a:lnTo>
                <a:lnTo>
                  <a:pt x="290" y="648"/>
                </a:lnTo>
                <a:lnTo>
                  <a:pt x="296" y="658"/>
                </a:lnTo>
                <a:lnTo>
                  <a:pt x="304" y="666"/>
                </a:lnTo>
                <a:lnTo>
                  <a:pt x="314" y="672"/>
                </a:lnTo>
                <a:lnTo>
                  <a:pt x="324" y="676"/>
                </a:lnTo>
                <a:lnTo>
                  <a:pt x="334" y="678"/>
                </a:lnTo>
                <a:lnTo>
                  <a:pt x="334" y="678"/>
                </a:lnTo>
                <a:lnTo>
                  <a:pt x="346" y="680"/>
                </a:lnTo>
                <a:lnTo>
                  <a:pt x="352" y="680"/>
                </a:lnTo>
                <a:lnTo>
                  <a:pt x="372" y="656"/>
                </a:lnTo>
                <a:lnTo>
                  <a:pt x="372" y="656"/>
                </a:lnTo>
                <a:close/>
                <a:moveTo>
                  <a:pt x="438" y="44"/>
                </a:moveTo>
                <a:lnTo>
                  <a:pt x="438" y="44"/>
                </a:lnTo>
                <a:lnTo>
                  <a:pt x="446" y="60"/>
                </a:lnTo>
                <a:lnTo>
                  <a:pt x="452" y="78"/>
                </a:lnTo>
                <a:lnTo>
                  <a:pt x="452" y="96"/>
                </a:lnTo>
                <a:lnTo>
                  <a:pt x="450" y="114"/>
                </a:lnTo>
                <a:lnTo>
                  <a:pt x="446" y="130"/>
                </a:lnTo>
                <a:lnTo>
                  <a:pt x="436" y="146"/>
                </a:lnTo>
                <a:lnTo>
                  <a:pt x="426" y="160"/>
                </a:lnTo>
                <a:lnTo>
                  <a:pt x="410" y="172"/>
                </a:lnTo>
                <a:lnTo>
                  <a:pt x="410" y="172"/>
                </a:lnTo>
                <a:lnTo>
                  <a:pt x="394" y="182"/>
                </a:lnTo>
                <a:lnTo>
                  <a:pt x="376" y="186"/>
                </a:lnTo>
                <a:lnTo>
                  <a:pt x="358" y="188"/>
                </a:lnTo>
                <a:lnTo>
                  <a:pt x="340" y="186"/>
                </a:lnTo>
                <a:lnTo>
                  <a:pt x="322" y="180"/>
                </a:lnTo>
                <a:lnTo>
                  <a:pt x="306" y="172"/>
                </a:lnTo>
                <a:lnTo>
                  <a:pt x="292" y="160"/>
                </a:lnTo>
                <a:lnTo>
                  <a:pt x="280" y="146"/>
                </a:lnTo>
                <a:lnTo>
                  <a:pt x="280" y="146"/>
                </a:lnTo>
                <a:lnTo>
                  <a:pt x="272" y="130"/>
                </a:lnTo>
                <a:lnTo>
                  <a:pt x="266" y="112"/>
                </a:lnTo>
                <a:lnTo>
                  <a:pt x="266" y="94"/>
                </a:lnTo>
                <a:lnTo>
                  <a:pt x="268" y="76"/>
                </a:lnTo>
                <a:lnTo>
                  <a:pt x="272" y="58"/>
                </a:lnTo>
                <a:lnTo>
                  <a:pt x="282" y="42"/>
                </a:lnTo>
                <a:lnTo>
                  <a:pt x="292" y="28"/>
                </a:lnTo>
                <a:lnTo>
                  <a:pt x="308" y="16"/>
                </a:lnTo>
                <a:lnTo>
                  <a:pt x="308" y="16"/>
                </a:lnTo>
                <a:lnTo>
                  <a:pt x="324" y="8"/>
                </a:lnTo>
                <a:lnTo>
                  <a:pt x="342" y="2"/>
                </a:lnTo>
                <a:lnTo>
                  <a:pt x="360" y="0"/>
                </a:lnTo>
                <a:lnTo>
                  <a:pt x="378" y="2"/>
                </a:lnTo>
                <a:lnTo>
                  <a:pt x="396" y="8"/>
                </a:lnTo>
                <a:lnTo>
                  <a:pt x="412" y="16"/>
                </a:lnTo>
                <a:lnTo>
                  <a:pt x="426" y="28"/>
                </a:lnTo>
                <a:lnTo>
                  <a:pt x="438" y="44"/>
                </a:lnTo>
                <a:lnTo>
                  <a:pt x="438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圆角矩形 9"/>
          <p:cNvGrpSpPr/>
          <p:nvPr/>
        </p:nvGrpSpPr>
        <p:grpSpPr bwMode="auto">
          <a:xfrm>
            <a:off x="476044" y="411510"/>
            <a:ext cx="1071620" cy="1071620"/>
            <a:chOff x="0" y="0"/>
            <a:chExt cx="503" cy="503"/>
          </a:xfrm>
        </p:grpSpPr>
        <p:pic>
          <p:nvPicPr>
            <p:cNvPr id="29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2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4" name="圆角矩形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3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31" name="圆角矩形 14"/>
          <p:cNvSpPr>
            <a:spLocks noChangeArrowheads="1"/>
          </p:cNvSpPr>
          <p:nvPr/>
        </p:nvSpPr>
        <p:spPr bwMode="auto">
          <a:xfrm>
            <a:off x="1691680" y="791398"/>
            <a:ext cx="4464496" cy="481936"/>
          </a:xfrm>
          <a:prstGeom prst="roundRect">
            <a:avLst>
              <a:gd name="adj" fmla="val 634"/>
            </a:avLst>
          </a:prstGeom>
          <a:noFill/>
          <a:ln w="3175" cap="flat" cmpd="sng">
            <a:solidFill>
              <a:schemeClr val="bg1"/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单击此处添加文字单击此处添加文字</a:t>
            </a:r>
            <a:endParaRPr lang="zh-CN" altLang="zh-CN" dirty="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32" name="组合 9"/>
          <p:cNvGrpSpPr/>
          <p:nvPr/>
        </p:nvGrpSpPr>
        <p:grpSpPr bwMode="auto">
          <a:xfrm rot="5400000">
            <a:off x="2756051" y="1759407"/>
            <a:ext cx="1311893" cy="1311893"/>
            <a:chOff x="0" y="0"/>
            <a:chExt cx="1928825" cy="1928825"/>
          </a:xfrm>
        </p:grpSpPr>
        <p:sp>
          <p:nvSpPr>
            <p:cNvPr id="33" name="泪滴形 10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avLst/>
              <a:gdLst>
                <a:gd name="T0" fmla="*/ 0 w 1928826"/>
                <a:gd name="T1" fmla="*/ 964413 h 1928826"/>
                <a:gd name="T2" fmla="*/ 964413 w 1928826"/>
                <a:gd name="T3" fmla="*/ 0 h 1928826"/>
                <a:gd name="T4" fmla="*/ 1928826 w 1928826"/>
                <a:gd name="T5" fmla="*/ 0 h 1928826"/>
                <a:gd name="T6" fmla="*/ 1928826 w 1928826"/>
                <a:gd name="T7" fmla="*/ 964413 h 1928826"/>
                <a:gd name="T8" fmla="*/ 964413 w 1928826"/>
                <a:gd name="T9" fmla="*/ 1928826 h 1928826"/>
                <a:gd name="T10" fmla="*/ 0 w 1928826"/>
                <a:gd name="T11" fmla="*/ 964413 h 1928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8826" h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>
              <a:outerShdw dist="203200" dir="8100000" algn="ctr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34" name="椭圆 11"/>
            <p:cNvSpPr>
              <a:spLocks noChangeArrowheads="1"/>
            </p:cNvSpPr>
            <p:nvPr/>
          </p:nvSpPr>
          <p:spPr bwMode="auto">
            <a:xfrm rot="16200000">
              <a:off x="152716" y="134391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08A8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泪滴形 7"/>
          <p:cNvSpPr/>
          <p:nvPr/>
        </p:nvSpPr>
        <p:spPr bwMode="auto">
          <a:xfrm rot="5400000">
            <a:off x="1403648" y="1759406"/>
            <a:ext cx="1311893" cy="1311893"/>
          </a:xfrm>
          <a:custGeom>
            <a:avLst/>
            <a:gdLst>
              <a:gd name="T0" fmla="*/ 0 w 1928826"/>
              <a:gd name="T1" fmla="*/ 964413 h 1928826"/>
              <a:gd name="T2" fmla="*/ 964413 w 1928826"/>
              <a:gd name="T3" fmla="*/ 0 h 1928826"/>
              <a:gd name="T4" fmla="*/ 1928826 w 1928826"/>
              <a:gd name="T5" fmla="*/ 0 h 1928826"/>
              <a:gd name="T6" fmla="*/ 1928826 w 1928826"/>
              <a:gd name="T7" fmla="*/ 964413 h 1928826"/>
              <a:gd name="T8" fmla="*/ 964413 w 1928826"/>
              <a:gd name="T9" fmla="*/ 1928826 h 1928826"/>
              <a:gd name="T10" fmla="*/ 0 w 1928826"/>
              <a:gd name="T11" fmla="*/ 964413 h 1928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8826" h="1928826">
                <a:moveTo>
                  <a:pt x="0" y="964413"/>
                </a:moveTo>
                <a:cubicBezTo>
                  <a:pt x="0" y="431782"/>
                  <a:pt x="431782" y="0"/>
                  <a:pt x="964413" y="0"/>
                </a:cubicBezTo>
                <a:lnTo>
                  <a:pt x="1928826" y="0"/>
                </a:lnTo>
                <a:lnTo>
                  <a:pt x="1928826" y="964413"/>
                </a:lnTo>
                <a:cubicBezTo>
                  <a:pt x="1928826" y="1497044"/>
                  <a:pt x="1497044" y="1928826"/>
                  <a:pt x="964413" y="1928826"/>
                </a:cubicBezTo>
                <a:cubicBezTo>
                  <a:pt x="431782" y="1928826"/>
                  <a:pt x="0" y="1497044"/>
                  <a:pt x="0" y="964413"/>
                </a:cubicBezTo>
                <a:close/>
              </a:path>
            </a:pathLst>
          </a:custGeom>
          <a:gradFill rotWithShape="1">
            <a:gsLst>
              <a:gs pos="0">
                <a:srgbClr val="D9D9D9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>
            <a:outerShdw dist="203200" dir="81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38" name="椭圆 6"/>
          <p:cNvSpPr>
            <a:spLocks noChangeArrowheads="1"/>
          </p:cNvSpPr>
          <p:nvPr/>
        </p:nvSpPr>
        <p:spPr bwMode="auto">
          <a:xfrm>
            <a:off x="1507519" y="1852890"/>
            <a:ext cx="1128041" cy="1128041"/>
          </a:xfrm>
          <a:prstGeom prst="ellipse">
            <a:avLst/>
          </a:prstGeom>
          <a:gradFill rotWithShape="1">
            <a:gsLst>
              <a:gs pos="0">
                <a:srgbClr val="7F7F7F">
                  <a:alpha val="34000"/>
                </a:srgbClr>
              </a:gs>
              <a:gs pos="59000">
                <a:srgbClr val="FFFFFF">
                  <a:alpha val="72940"/>
                </a:srgbClr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12"/>
          <p:cNvGrpSpPr/>
          <p:nvPr/>
        </p:nvGrpSpPr>
        <p:grpSpPr bwMode="auto">
          <a:xfrm rot="16200000" flipV="1">
            <a:off x="2756051" y="3111810"/>
            <a:ext cx="1311893" cy="1311893"/>
            <a:chOff x="0" y="0"/>
            <a:chExt cx="1928825" cy="1928825"/>
          </a:xfrm>
        </p:grpSpPr>
        <p:sp>
          <p:nvSpPr>
            <p:cNvPr id="40" name="泪滴形 13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avLst/>
              <a:gdLst>
                <a:gd name="T0" fmla="*/ 0 w 1928826"/>
                <a:gd name="T1" fmla="*/ 964413 h 1928826"/>
                <a:gd name="T2" fmla="*/ 964413 w 1928826"/>
                <a:gd name="T3" fmla="*/ 0 h 1928826"/>
                <a:gd name="T4" fmla="*/ 1928826 w 1928826"/>
                <a:gd name="T5" fmla="*/ 0 h 1928826"/>
                <a:gd name="T6" fmla="*/ 1928826 w 1928826"/>
                <a:gd name="T7" fmla="*/ 964413 h 1928826"/>
                <a:gd name="T8" fmla="*/ 964413 w 1928826"/>
                <a:gd name="T9" fmla="*/ 1928826 h 1928826"/>
                <a:gd name="T10" fmla="*/ 0 w 1928826"/>
                <a:gd name="T11" fmla="*/ 964413 h 1928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8826" h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dist="203200" dir="8100000" algn="ctr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41" name="椭圆 14"/>
            <p:cNvSpPr>
              <a:spLocks noChangeArrowheads="1"/>
            </p:cNvSpPr>
            <p:nvPr/>
          </p:nvSpPr>
          <p:spPr bwMode="auto">
            <a:xfrm rot="5400000">
              <a:off x="149662" y="137444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15"/>
          <p:cNvGrpSpPr/>
          <p:nvPr/>
        </p:nvGrpSpPr>
        <p:grpSpPr bwMode="auto">
          <a:xfrm flipV="1">
            <a:off x="1403648" y="3111810"/>
            <a:ext cx="1311893" cy="1311893"/>
            <a:chOff x="0" y="0"/>
            <a:chExt cx="1928825" cy="1928825"/>
          </a:xfrm>
        </p:grpSpPr>
        <p:sp>
          <p:nvSpPr>
            <p:cNvPr id="50" name="泪滴形 16"/>
            <p:cNvSpPr/>
            <p:nvPr/>
          </p:nvSpPr>
          <p:spPr bwMode="auto">
            <a:xfrm rot="5400000">
              <a:off x="0" y="0"/>
              <a:ext cx="1928825" cy="1928825"/>
            </a:xfrm>
            <a:custGeom>
              <a:avLst/>
              <a:gdLst>
                <a:gd name="T0" fmla="*/ 0 w 1928826"/>
                <a:gd name="T1" fmla="*/ 964413 h 1928826"/>
                <a:gd name="T2" fmla="*/ 964413 w 1928826"/>
                <a:gd name="T3" fmla="*/ 0 h 1928826"/>
                <a:gd name="T4" fmla="*/ 1928826 w 1928826"/>
                <a:gd name="T5" fmla="*/ 0 h 1928826"/>
                <a:gd name="T6" fmla="*/ 1928826 w 1928826"/>
                <a:gd name="T7" fmla="*/ 964413 h 1928826"/>
                <a:gd name="T8" fmla="*/ 964413 w 1928826"/>
                <a:gd name="T9" fmla="*/ 1928826 h 1928826"/>
                <a:gd name="T10" fmla="*/ 0 w 1928826"/>
                <a:gd name="T11" fmla="*/ 964413 h 1928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8826" h="1928826">
                  <a:moveTo>
                    <a:pt x="0" y="964413"/>
                  </a:moveTo>
                  <a:cubicBezTo>
                    <a:pt x="0" y="431782"/>
                    <a:pt x="431782" y="0"/>
                    <a:pt x="964413" y="0"/>
                  </a:cubicBezTo>
                  <a:lnTo>
                    <a:pt x="1928826" y="0"/>
                  </a:lnTo>
                  <a:lnTo>
                    <a:pt x="1928826" y="964413"/>
                  </a:lnTo>
                  <a:cubicBezTo>
                    <a:pt x="1928826" y="1497044"/>
                    <a:pt x="1497044" y="1928826"/>
                    <a:pt x="964413" y="1928826"/>
                  </a:cubicBezTo>
                  <a:cubicBezTo>
                    <a:pt x="431782" y="1928826"/>
                    <a:pt x="0" y="1497044"/>
                    <a:pt x="0" y="964413"/>
                  </a:cubicBez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>
              <a:outerShdw dist="203200" dir="8100000" algn="ctr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51" name="椭圆 17"/>
            <p:cNvSpPr>
              <a:spLocks noChangeArrowheads="1"/>
            </p:cNvSpPr>
            <p:nvPr/>
          </p:nvSpPr>
          <p:spPr bwMode="auto">
            <a:xfrm flipV="1">
              <a:off x="152718" y="137446"/>
              <a:ext cx="1658515" cy="1658515"/>
            </a:xfrm>
            <a:prstGeom prst="ellipse">
              <a:avLst/>
            </a:prstGeom>
            <a:gradFill rotWithShape="1">
              <a:gsLst>
                <a:gs pos="0">
                  <a:srgbClr val="7F7F7F">
                    <a:alpha val="34000"/>
                  </a:srgbClr>
                </a:gs>
                <a:gs pos="59000">
                  <a:srgbClr val="FFFFFF">
                    <a:alpha val="72940"/>
                  </a:srgb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1639491" y="1984862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2980468" y="1995249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2980468" y="3334150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1627547" y="3336308"/>
            <a:ext cx="864096" cy="864096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644008" y="1851670"/>
            <a:ext cx="3672408" cy="571279"/>
            <a:chOff x="4572000" y="1967484"/>
            <a:chExt cx="3672408" cy="571279"/>
          </a:xfrm>
        </p:grpSpPr>
        <p:sp>
          <p:nvSpPr>
            <p:cNvPr id="68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A</a:t>
              </a:r>
              <a:endPara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69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</a:t>
              </a:r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644008" y="2477869"/>
            <a:ext cx="3672408" cy="571279"/>
            <a:chOff x="4572000" y="1967484"/>
            <a:chExt cx="3672408" cy="571279"/>
          </a:xfrm>
        </p:grpSpPr>
        <p:sp>
          <p:nvSpPr>
            <p:cNvPr id="71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B</a:t>
              </a:r>
              <a:endPara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</a:t>
              </a:r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644008" y="3104008"/>
            <a:ext cx="3672408" cy="571279"/>
            <a:chOff x="4572000" y="1967484"/>
            <a:chExt cx="3672408" cy="571279"/>
          </a:xfrm>
        </p:grpSpPr>
        <p:sp>
          <p:nvSpPr>
            <p:cNvPr id="74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C</a:t>
              </a:r>
              <a:endPara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5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</a:t>
              </a:r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644008" y="3736610"/>
            <a:ext cx="3672408" cy="571279"/>
            <a:chOff x="4572000" y="1967484"/>
            <a:chExt cx="3672408" cy="571279"/>
          </a:xfrm>
        </p:grpSpPr>
        <p:sp>
          <p:nvSpPr>
            <p:cNvPr id="77" name="圆角矩形 14"/>
            <p:cNvSpPr>
              <a:spLocks noChangeArrowheads="1"/>
            </p:cNvSpPr>
            <p:nvPr/>
          </p:nvSpPr>
          <p:spPr bwMode="auto">
            <a:xfrm>
              <a:off x="4572000" y="1967484"/>
              <a:ext cx="720080" cy="571279"/>
            </a:xfrm>
            <a:prstGeom prst="roundRect">
              <a:avLst>
                <a:gd name="adj" fmla="val 634"/>
              </a:avLst>
            </a:prstGeom>
            <a:noFill/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D</a:t>
              </a:r>
              <a:endPara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8" name="圆角矩形 14"/>
            <p:cNvSpPr>
              <a:spLocks noChangeArrowheads="1"/>
            </p:cNvSpPr>
            <p:nvPr/>
          </p:nvSpPr>
          <p:spPr bwMode="auto">
            <a:xfrm>
              <a:off x="5292080" y="1967484"/>
              <a:ext cx="2952328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</a:t>
              </a:r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圆角矩形 9"/>
          <p:cNvGrpSpPr/>
          <p:nvPr/>
        </p:nvGrpSpPr>
        <p:grpSpPr bwMode="auto">
          <a:xfrm>
            <a:off x="1509041" y="1413198"/>
            <a:ext cx="798512" cy="798512"/>
            <a:chOff x="0" y="0"/>
            <a:chExt cx="503" cy="503"/>
          </a:xfrm>
        </p:grpSpPr>
        <p:pic>
          <p:nvPicPr>
            <p:cNvPr id="5" name="圆角矩形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03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" y="57"/>
              <a:ext cx="38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7" name="圆角矩形 4"/>
          <p:cNvGrpSpPr/>
          <p:nvPr/>
        </p:nvGrpSpPr>
        <p:grpSpPr bwMode="auto">
          <a:xfrm>
            <a:off x="607339" y="511497"/>
            <a:ext cx="1017588" cy="1017588"/>
            <a:chOff x="0" y="0"/>
            <a:chExt cx="641" cy="641"/>
          </a:xfrm>
        </p:grpSpPr>
        <p:pic>
          <p:nvPicPr>
            <p:cNvPr id="8" name="圆角矩形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1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2" y="61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223291" y="1097507"/>
            <a:ext cx="573089" cy="571279"/>
            <a:chOff x="1463677" y="1506761"/>
            <a:chExt cx="573089" cy="571279"/>
          </a:xfrm>
        </p:grpSpPr>
        <p:grpSp>
          <p:nvGrpSpPr>
            <p:cNvPr id="10" name="圆角矩形 8"/>
            <p:cNvGrpSpPr/>
            <p:nvPr/>
          </p:nvGrpSpPr>
          <p:grpSpPr bwMode="auto">
            <a:xfrm>
              <a:off x="1494634" y="1536813"/>
              <a:ext cx="511175" cy="511175"/>
              <a:chOff x="0" y="0"/>
              <a:chExt cx="322" cy="322"/>
            </a:xfrm>
          </p:grpSpPr>
          <p:pic>
            <p:nvPicPr>
              <p:cNvPr id="11" name="圆角矩形 8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2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53" y="52"/>
                <a:ext cx="21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9200" tIns="39600" rIns="79200" bIns="39600" anchor="ctr"/>
              <a:lstStyle>
                <a:lvl1pPr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802005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80200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 sz="2400" b="1">
                  <a:solidFill>
                    <a:schemeClr val="bg1"/>
                  </a:solidFill>
                  <a:latin typeface="宋体" panose="02010600030101010101" pitchFamily="2" charset="-122"/>
                </a:endParaRPr>
              </a:p>
            </p:txBody>
          </p:sp>
        </p:grpSp>
        <p:sp>
          <p:nvSpPr>
            <p:cNvPr id="16" name="圆角矩形 14"/>
            <p:cNvSpPr>
              <a:spLocks noChangeArrowheads="1"/>
            </p:cNvSpPr>
            <p:nvPr/>
          </p:nvSpPr>
          <p:spPr bwMode="auto">
            <a:xfrm>
              <a:off x="1463677" y="1506761"/>
              <a:ext cx="573089" cy="571279"/>
            </a:xfrm>
            <a:prstGeom prst="roundRect">
              <a:avLst>
                <a:gd name="adj" fmla="val 634"/>
              </a:avLst>
            </a:prstGeom>
            <a:solidFill>
              <a:srgbClr val="FFFFFF">
                <a:alpha val="29999"/>
              </a:srgbClr>
            </a:solidFill>
            <a:ln w="3175" cap="flat" cmpd="sng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75" name="文本框 21"/>
          <p:cNvSpPr>
            <a:spLocks noChangeArrowheads="1"/>
          </p:cNvSpPr>
          <p:nvPr/>
        </p:nvSpPr>
        <p:spPr bwMode="auto">
          <a:xfrm>
            <a:off x="2913251" y="2067694"/>
            <a:ext cx="331493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方正兰亭粗黑_GBK" pitchFamily="2" charset="-122"/>
                <a:ea typeface="微软雅黑" panose="020B0503020204020204" pitchFamily="34" charset="-122"/>
                <a:sym typeface="方正兰亭粗黑_GBK" pitchFamily="2" charset="-122"/>
              </a:rPr>
              <a:t>谢谢聆听</a:t>
            </a:r>
          </a:p>
        </p:txBody>
      </p:sp>
      <p:grpSp>
        <p:nvGrpSpPr>
          <p:cNvPr id="85" name="圆角矩形 10"/>
          <p:cNvGrpSpPr/>
          <p:nvPr/>
        </p:nvGrpSpPr>
        <p:grpSpPr bwMode="auto">
          <a:xfrm>
            <a:off x="1267242" y="123478"/>
            <a:ext cx="2080622" cy="2093367"/>
            <a:chOff x="0" y="0"/>
            <a:chExt cx="653" cy="657"/>
          </a:xfrm>
        </p:grpSpPr>
        <p:pic>
          <p:nvPicPr>
            <p:cNvPr id="86" name="圆角矩形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5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95" y="211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9200" tIns="39600" rIns="79200" bIns="39600" anchor="ctr"/>
            <a:lstStyle>
              <a:lvl1pPr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0200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0200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21" name="Group 14"/>
          <p:cNvGrpSpPr/>
          <p:nvPr/>
        </p:nvGrpSpPr>
        <p:grpSpPr bwMode="auto">
          <a:xfrm>
            <a:off x="6399360" y="3651870"/>
            <a:ext cx="1239838" cy="487362"/>
            <a:chOff x="0" y="0"/>
            <a:chExt cx="1953" cy="768"/>
          </a:xfrm>
        </p:grpSpPr>
        <p:pic>
          <p:nvPicPr>
            <p:cNvPr id="22" name="Picture 15" descr="260397-1406101632162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"/>
              <a:ext cx="67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567" y="0"/>
              <a:ext cx="138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ea typeface="华文新魏" panose="02010800040101010101" pitchFamily="2" charset="-122"/>
                </a:rPr>
                <a:t>器宇轩</a:t>
              </a:r>
            </a:p>
            <a:p>
              <a:pPr algn="ctr"/>
              <a:r>
                <a:rPr lang="zh-CN" altLang="en-US" sz="1000">
                  <a:solidFill>
                    <a:schemeClr val="bg1"/>
                  </a:solidFill>
                  <a:latin typeface="Bauhaus 93" pitchFamily="82" charset="0"/>
                  <a:ea typeface="华文新魏" panose="02010800040101010101" pitchFamily="2" charset="-122"/>
                </a:rPr>
                <a:t>QiYuXUAN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全屏显示(16:9)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Microsoft YaHei UI</vt:lpstr>
      <vt:lpstr>方正兰亭粗黑_GBK</vt:lpstr>
      <vt:lpstr>方正正纤黑简体</vt:lpstr>
      <vt:lpstr>宋体</vt:lpstr>
      <vt:lpstr>微软雅黑</vt:lpstr>
      <vt:lpstr>Arial</vt:lpstr>
      <vt:lpstr>Bauhaus 93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17</cp:revision>
  <dcterms:created xsi:type="dcterms:W3CDTF">2016-06-18T02:26:00Z</dcterms:created>
  <dcterms:modified xsi:type="dcterms:W3CDTF">2021-01-05T05:18:31Z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