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2" r:id="rId4"/>
    <p:sldId id="258" r:id="rId5"/>
    <p:sldId id="264" r:id="rId6"/>
    <p:sldId id="265" r:id="rId7"/>
    <p:sldId id="266" r:id="rId8"/>
    <p:sldId id="273" r:id="rId9"/>
    <p:sldId id="267" r:id="rId10"/>
    <p:sldId id="268" r:id="rId11"/>
    <p:sldId id="269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030">
          <p15:clr>
            <a:srgbClr val="A4A3A4"/>
          </p15:clr>
        </p15:guide>
        <p15:guide id="2" pos="7200">
          <p15:clr>
            <a:srgbClr val="A4A3A4"/>
          </p15:clr>
        </p15:guide>
        <p15:guide id="3" orient="horz" pos="3204">
          <p15:clr>
            <a:srgbClr val="A4A3A4"/>
          </p15:clr>
        </p15:guide>
        <p15:guide id="4" pos="50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758E"/>
    <a:srgbClr val="F7C180"/>
    <a:srgbClr val="55B2A0"/>
    <a:srgbClr val="774F71"/>
    <a:srgbClr val="DCDCDC"/>
    <a:srgbClr val="986491"/>
    <a:srgbClr val="E6E6E6"/>
    <a:srgbClr val="F5F5F5"/>
    <a:srgbClr val="CAF2EA"/>
    <a:srgbClr val="8F6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9" autoAdjust="0"/>
    <p:restoredTop sz="93837" autoAdjust="0"/>
  </p:normalViewPr>
  <p:slideViewPr>
    <p:cSldViewPr snapToGrid="0" showGuides="1">
      <p:cViewPr varScale="1">
        <p:scale>
          <a:sx n="111" d="100"/>
          <a:sy n="111" d="100"/>
        </p:scale>
        <p:origin x="654" y="96"/>
      </p:cViewPr>
      <p:guideLst>
        <p:guide pos="2030"/>
        <p:guide pos="7200"/>
        <p:guide orient="horz" pos="3204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19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5B2A0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55B2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AC-4B2A-BF39-45D312DED8DE}"/>
              </c:ext>
            </c:extLst>
          </c:dPt>
          <c:dPt>
            <c:idx val="1"/>
            <c:bubble3D val="0"/>
            <c:spPr>
              <a:solidFill>
                <a:srgbClr val="F7C1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DAC-4B2A-BF39-45D312DED8DE}"/>
              </c:ext>
            </c:extLst>
          </c:dPt>
          <c:dPt>
            <c:idx val="2"/>
            <c:bubble3D val="0"/>
            <c:spPr>
              <a:solidFill>
                <a:srgbClr val="D1758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AC-4B2A-BF39-45D312DED8DE}"/>
              </c:ext>
            </c:extLst>
          </c:dPt>
          <c:dPt>
            <c:idx val="3"/>
            <c:bubble3D val="0"/>
            <c:spPr>
              <a:solidFill>
                <a:srgbClr val="8F608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DAC-4B2A-BF39-45D312DED8DE}"/>
              </c:ext>
            </c:extLst>
          </c:dPt>
          <c:cat>
            <c:strRef>
              <c:f>Sheet1!$A$2:$A$5</c:f>
              <c:strCache>
                <c:ptCount val="4"/>
                <c:pt idx="0">
                  <c:v>Spring</c:v>
                </c:pt>
                <c:pt idx="1">
                  <c:v>Summer</c:v>
                </c:pt>
                <c:pt idx="2">
                  <c:v>Autumn</c:v>
                </c:pt>
                <c:pt idx="3">
                  <c:v>Winter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AC-4B2A-BF39-45D312DED8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69369371135499"/>
          <c:y val="0.93069777736981596"/>
          <c:w val="0.79061261257728999"/>
          <c:h val="6.9302222630183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55B2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CA-401A-B8B6-E287552D52D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CA-401A-B8B6-E287552D52D3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CA-401A-B8B6-E287552D52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55B2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C9-4B60-AE7A-947006EB30E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C9-4B60-AE7A-947006EB30E1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4.3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C9-4B60-AE7A-947006EB3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55B2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7D-4990-B60C-AFF397AE188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7D-4990-B60C-AFF397AE1882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7D-4990-B60C-AFF397AE1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55B2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33-4811-902B-914CED82416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33-4811-902B-914CED824163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33-4811-902B-914CED8241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bejing</c:v>
                </c:pt>
              </c:strCache>
            </c:strRef>
          </c:tx>
          <c:spPr>
            <a:ln w="15875" cap="rnd">
              <a:solidFill>
                <a:srgbClr val="55B2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5B2A0"/>
              </a:solidFill>
              <a:ln w="9525">
                <a:solidFill>
                  <a:srgbClr val="55B2A0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200</c:v>
                </c:pt>
                <c:pt idx="2">
                  <c:v>78</c:v>
                </c:pt>
                <c:pt idx="3">
                  <c:v>200</c:v>
                </c:pt>
                <c:pt idx="4">
                  <c:v>110</c:v>
                </c:pt>
                <c:pt idx="5">
                  <c:v>178</c:v>
                </c:pt>
                <c:pt idx="6">
                  <c:v>260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9CA-4BD6-A1D4-F811FCF6F3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shanghai</c:v>
                </c:pt>
              </c:strCache>
            </c:strRef>
          </c:tx>
          <c:spPr>
            <a:ln w="15875" cap="rnd">
              <a:solidFill>
                <a:srgbClr val="D1758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1758E"/>
              </a:solidFill>
              <a:ln w="9525">
                <a:solidFill>
                  <a:srgbClr val="D1758E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80</c:v>
                </c:pt>
                <c:pt idx="1">
                  <c:v>170</c:v>
                </c:pt>
                <c:pt idx="2">
                  <c:v>260</c:v>
                </c:pt>
                <c:pt idx="3">
                  <c:v>140</c:v>
                </c:pt>
                <c:pt idx="4">
                  <c:v>200</c:v>
                </c:pt>
                <c:pt idx="5">
                  <c:v>260</c:v>
                </c:pt>
                <c:pt idx="6">
                  <c:v>79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9CA-4BD6-A1D4-F811FCF6F3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guangdong</c:v>
                </c:pt>
              </c:strCache>
            </c:strRef>
          </c:tx>
          <c:spPr>
            <a:ln w="15875" cap="rnd">
              <a:solidFill>
                <a:srgbClr val="774F7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74F71"/>
              </a:solidFill>
              <a:ln w="9525">
                <a:solidFill>
                  <a:srgbClr val="774F7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Sun</c:v>
                </c:pt>
                <c:pt idx="1">
                  <c:v>Mon</c:v>
                </c:pt>
                <c:pt idx="2">
                  <c:v>Tues</c:v>
                </c:pt>
                <c:pt idx="3">
                  <c:v>Wed</c:v>
                </c:pt>
                <c:pt idx="4">
                  <c:v>Thur</c:v>
                </c:pt>
                <c:pt idx="5">
                  <c:v>Fri</c:v>
                </c:pt>
                <c:pt idx="6">
                  <c:v>Sat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220</c:v>
                </c:pt>
                <c:pt idx="1">
                  <c:v>67</c:v>
                </c:pt>
                <c:pt idx="2">
                  <c:v>140</c:v>
                </c:pt>
                <c:pt idx="3">
                  <c:v>270</c:v>
                </c:pt>
                <c:pt idx="4">
                  <c:v>150</c:v>
                </c:pt>
                <c:pt idx="5">
                  <c:v>230</c:v>
                </c:pt>
                <c:pt idx="6">
                  <c:v>210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9CA-4BD6-A1D4-F811FCF6F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881168"/>
        <c:axId val="282881728"/>
      </c:lineChart>
      <c:catAx>
        <c:axId val="28288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2881728"/>
        <c:crosses val="autoZero"/>
        <c:auto val="1"/>
        <c:lblAlgn val="ctr"/>
        <c:lblOffset val="100"/>
        <c:noMultiLvlLbl val="0"/>
      </c:catAx>
      <c:valAx>
        <c:axId val="28288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  <a:tailEnd type="triangle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288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8-4499-9169-AF1D016354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8-4499-9169-AF1D01635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80614640"/>
        <c:axId val="2806152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BB8-4499-9169-AF1D0163544A}"/>
                  </c:ext>
                </c:extLst>
              </c15:ser>
            </c15:filteredBarSeries>
          </c:ext>
        </c:extLst>
      </c:barChart>
      <c:catAx>
        <c:axId val="280614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0615200"/>
        <c:crosses val="autoZero"/>
        <c:auto val="1"/>
        <c:lblAlgn val="ctr"/>
        <c:lblOffset val="100"/>
        <c:noMultiLvlLbl val="0"/>
      </c:catAx>
      <c:valAx>
        <c:axId val="280615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061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5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378664134829701E-2"/>
          <c:y val="0"/>
          <c:w val="0.92724267173034103"/>
          <c:h val="0.947696396940691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74F7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2-4956-91E7-1BDE7F2409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7C18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2-4956-91E7-1BDE7F240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280621360"/>
        <c:axId val="20046300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系列 3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  <c:pt idx="0">
                        <c:v>2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CE2-4956-91E7-1BDE7F240978}"/>
                  </c:ext>
                </c:extLst>
              </c15:ser>
            </c15:filteredBarSeries>
          </c:ext>
        </c:extLst>
      </c:barChart>
      <c:catAx>
        <c:axId val="280621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0463008"/>
        <c:crosses val="autoZero"/>
        <c:auto val="1"/>
        <c:lblAlgn val="ctr"/>
        <c:lblOffset val="100"/>
        <c:noMultiLvlLbl val="0"/>
      </c:catAx>
      <c:valAx>
        <c:axId val="200463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062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CC4B0-FB78-4E7D-B8D2-AAD97624671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75EE8-3B49-4A43-8109-3C6ED0EDB6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75EE8-3B49-4A43-8109-3C6ED0EDB68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5054-5FF6-4B6A-93FC-1962E23C48D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0F21E-7D9D-45B6-9F56-980CA90D62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chart" Target="../charts/chart7.xm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5B2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16827" y="2421023"/>
            <a:ext cx="700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Nexa Bold" panose="02000000000000000000" pitchFamily="50" charset="0"/>
              </a:rPr>
              <a:t>Business </a:t>
            </a:r>
            <a:r>
              <a:rPr lang="en-US" altLang="zh-CN" sz="3600" dirty="0">
                <a:solidFill>
                  <a:srgbClr val="55B2A0"/>
                </a:solidFill>
                <a:latin typeface="Nexa Bold" panose="02000000000000000000" pitchFamily="50" charset="0"/>
              </a:rPr>
              <a:t>power point </a:t>
            </a:r>
            <a:r>
              <a:rPr lang="en-US" altLang="zh-CN" sz="3600" dirty="0">
                <a:solidFill>
                  <a:schemeClr val="bg1"/>
                </a:solidFill>
                <a:latin typeface="Nexa Bold" panose="02000000000000000000" pitchFamily="50" charset="0"/>
              </a:rPr>
              <a:t>template </a:t>
            </a:r>
            <a:endParaRPr lang="zh-CN" altLang="en-US" sz="36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16827" y="2033098"/>
            <a:ext cx="26989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2020 original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116827" y="3455279"/>
            <a:ext cx="7266037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</a:rPr>
              <a:t>This power point is made by mike.everything in this template is all original. This power point is made by mike.everything in this template is all original. 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34816" y="4528128"/>
            <a:ext cx="1484670" cy="442078"/>
            <a:chOff x="3234816" y="4528128"/>
            <a:chExt cx="1484670" cy="442078"/>
          </a:xfrm>
        </p:grpSpPr>
        <p:sp>
          <p:nvSpPr>
            <p:cNvPr id="12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name="adj" fmla="val 0"/>
              </a:avLst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24086" y="4595278"/>
              <a:ext cx="1106129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2020.09.16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852223" y="4527861"/>
            <a:ext cx="1484670" cy="442078"/>
            <a:chOff x="4852223" y="4527861"/>
            <a:chExt cx="1484670" cy="442078"/>
          </a:xfrm>
        </p:grpSpPr>
        <p:sp>
          <p:nvSpPr>
            <p:cNvPr id="14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33773" y="4592614"/>
              <a:ext cx="112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muziyao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50"/>
                            </p:stCondLst>
                            <p:childTnLst>
                              <p:par>
                                <p:cTn id="18" presetID="2" presetClass="entr" presetSubtype="4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50"/>
                            </p:stCondLst>
                            <p:childTnLst>
                              <p:par>
                                <p:cTn id="23" presetID="2" presetClass="entr" presetSubtype="4" decel="6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Main page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/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sp>
        <p:nvSpPr>
          <p:cNvPr id="21" name="自由: 形状 20"/>
          <p:cNvSpPr/>
          <p:nvPr/>
        </p:nvSpPr>
        <p:spPr>
          <a:xfrm>
            <a:off x="1060131" y="1251353"/>
            <a:ext cx="10086975" cy="4290251"/>
          </a:xfrm>
          <a:custGeom>
            <a:avLst/>
            <a:gdLst>
              <a:gd name="connsiteX0" fmla="*/ 0 w 10086975"/>
              <a:gd name="connsiteY0" fmla="*/ 4286250 h 4290251"/>
              <a:gd name="connsiteX1" fmla="*/ 5772150 w 10086975"/>
              <a:gd name="connsiteY1" fmla="*/ 3600450 h 4290251"/>
              <a:gd name="connsiteX2" fmla="*/ 10086975 w 10086975"/>
              <a:gd name="connsiteY2" fmla="*/ 0 h 429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6975" h="4290251">
                <a:moveTo>
                  <a:pt x="0" y="4286250"/>
                </a:moveTo>
                <a:cubicBezTo>
                  <a:pt x="2045494" y="4300537"/>
                  <a:pt x="4090988" y="4314825"/>
                  <a:pt x="5772150" y="3600450"/>
                </a:cubicBezTo>
                <a:cubicBezTo>
                  <a:pt x="7453312" y="2886075"/>
                  <a:pt x="8770143" y="1443037"/>
                  <a:pt x="10086975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241842" y="5416243"/>
            <a:ext cx="250722" cy="250722"/>
            <a:chOff x="1241842" y="5416243"/>
            <a:chExt cx="250722" cy="250722"/>
          </a:xfrm>
        </p:grpSpPr>
        <p:sp>
          <p:nvSpPr>
            <p:cNvPr id="22" name="椭圆 21"/>
            <p:cNvSpPr/>
            <p:nvPr/>
          </p:nvSpPr>
          <p:spPr>
            <a:xfrm>
              <a:off x="1241842" y="5416243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10000" sy="11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1300963" y="5475364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blurRad="25400" sx="115000" sy="115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75536" y="4094355"/>
            <a:ext cx="197625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95874" y="4954383"/>
            <a:ext cx="153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774F71"/>
                </a:solidFill>
                <a:latin typeface="+mj-lt"/>
              </a:rPr>
              <a:t>Text here 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24253" y="5784850"/>
            <a:ext cx="1485900" cy="381000"/>
            <a:chOff x="624253" y="5784850"/>
            <a:chExt cx="1485900" cy="381000"/>
          </a:xfrm>
        </p:grpSpPr>
        <p:sp>
          <p:nvSpPr>
            <p:cNvPr id="28" name="矩形: 圆角 27"/>
            <p:cNvSpPr/>
            <p:nvPr/>
          </p:nvSpPr>
          <p:spPr>
            <a:xfrm>
              <a:off x="624253" y="5784850"/>
              <a:ext cx="1485900" cy="381000"/>
            </a:xfrm>
            <a:prstGeom prst="roundRect">
              <a:avLst>
                <a:gd name="adj" fmla="val 50000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5435" y="5806073"/>
              <a:ext cx="124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2016.01.23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879002" y="5364857"/>
            <a:ext cx="250722" cy="250722"/>
            <a:chOff x="3879002" y="5364857"/>
            <a:chExt cx="250722" cy="250722"/>
          </a:xfrm>
        </p:grpSpPr>
        <p:sp>
          <p:nvSpPr>
            <p:cNvPr id="33" name="椭圆 32"/>
            <p:cNvSpPr/>
            <p:nvPr/>
          </p:nvSpPr>
          <p:spPr>
            <a:xfrm>
              <a:off x="3879002" y="5364857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10000" sy="11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3938123" y="5423978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blurRad="25400" sx="115000" sy="115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3012696" y="4042969"/>
            <a:ext cx="197625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233034" y="4902997"/>
            <a:ext cx="153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774F71"/>
                </a:solidFill>
                <a:latin typeface="+mj-lt"/>
              </a:rPr>
              <a:t>Text here 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3261413" y="5733464"/>
            <a:ext cx="1485900" cy="381000"/>
            <a:chOff x="3261413" y="5733464"/>
            <a:chExt cx="1485900" cy="381000"/>
          </a:xfrm>
        </p:grpSpPr>
        <p:sp>
          <p:nvSpPr>
            <p:cNvPr id="32" name="矩形: 圆角 31"/>
            <p:cNvSpPr/>
            <p:nvPr/>
          </p:nvSpPr>
          <p:spPr>
            <a:xfrm>
              <a:off x="3261413" y="5733464"/>
              <a:ext cx="1485900" cy="381000"/>
            </a:xfrm>
            <a:prstGeom prst="roundRect">
              <a:avLst>
                <a:gd name="adj" fmla="val 50000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372595" y="5754687"/>
              <a:ext cx="124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2016.03.09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426803" y="4836476"/>
            <a:ext cx="250722" cy="250722"/>
            <a:chOff x="6426803" y="4836476"/>
            <a:chExt cx="250722" cy="250722"/>
          </a:xfrm>
        </p:grpSpPr>
        <p:sp>
          <p:nvSpPr>
            <p:cNvPr id="40" name="椭圆 39"/>
            <p:cNvSpPr/>
            <p:nvPr/>
          </p:nvSpPr>
          <p:spPr>
            <a:xfrm>
              <a:off x="6426803" y="4836476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10000" sy="11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6485924" y="4895597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blurRad="25400" sx="115000" sy="115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5560497" y="3514588"/>
            <a:ext cx="197625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780835" y="4374616"/>
            <a:ext cx="153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774F71"/>
                </a:solidFill>
                <a:latin typeface="+mj-lt"/>
              </a:rPr>
              <a:t>Text here 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809214" y="5205083"/>
            <a:ext cx="1485900" cy="381000"/>
            <a:chOff x="5809214" y="5205083"/>
            <a:chExt cx="1485900" cy="381000"/>
          </a:xfrm>
        </p:grpSpPr>
        <p:sp>
          <p:nvSpPr>
            <p:cNvPr id="39" name="矩形: 圆角 38"/>
            <p:cNvSpPr/>
            <p:nvPr/>
          </p:nvSpPr>
          <p:spPr>
            <a:xfrm>
              <a:off x="5809214" y="5205083"/>
              <a:ext cx="1485900" cy="381000"/>
            </a:xfrm>
            <a:prstGeom prst="roundRect">
              <a:avLst>
                <a:gd name="adj" fmla="val 50000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920396" y="5226306"/>
              <a:ext cx="124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2016.06.22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08630" y="3403740"/>
            <a:ext cx="250722" cy="250722"/>
            <a:chOff x="8808630" y="3403740"/>
            <a:chExt cx="250722" cy="250722"/>
          </a:xfrm>
        </p:grpSpPr>
        <p:sp>
          <p:nvSpPr>
            <p:cNvPr id="47" name="椭圆 46"/>
            <p:cNvSpPr/>
            <p:nvPr/>
          </p:nvSpPr>
          <p:spPr>
            <a:xfrm>
              <a:off x="8808630" y="3403740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10000" sy="11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8867751" y="3462861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blurRad="25400" sx="115000" sy="115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948375" y="4072494"/>
            <a:ext cx="197625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173785" y="3727166"/>
            <a:ext cx="153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774F71"/>
                </a:solidFill>
                <a:latin typeface="+mj-lt"/>
              </a:rPr>
              <a:t>Text here 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8195804" y="2886234"/>
            <a:ext cx="1485900" cy="381000"/>
            <a:chOff x="8191041" y="3772347"/>
            <a:chExt cx="1485900" cy="381000"/>
          </a:xfrm>
        </p:grpSpPr>
        <p:sp>
          <p:nvSpPr>
            <p:cNvPr id="46" name="矩形: 圆角 45"/>
            <p:cNvSpPr/>
            <p:nvPr/>
          </p:nvSpPr>
          <p:spPr>
            <a:xfrm>
              <a:off x="8191041" y="3772347"/>
              <a:ext cx="1485900" cy="381000"/>
            </a:xfrm>
            <a:prstGeom prst="roundRect">
              <a:avLst>
                <a:gd name="adj" fmla="val 50000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302223" y="3793570"/>
              <a:ext cx="124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2016.09.27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464298" y="1750466"/>
            <a:ext cx="250722" cy="250722"/>
            <a:chOff x="10778960" y="2827673"/>
            <a:chExt cx="250722" cy="250722"/>
          </a:xfrm>
        </p:grpSpPr>
        <p:sp>
          <p:nvSpPr>
            <p:cNvPr id="54" name="椭圆 53"/>
            <p:cNvSpPr/>
            <p:nvPr/>
          </p:nvSpPr>
          <p:spPr>
            <a:xfrm>
              <a:off x="10778960" y="2827673"/>
              <a:ext cx="250722" cy="2507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sx="110000" sy="110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0838081" y="2886794"/>
              <a:ext cx="132480" cy="132480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  <a:effectLst>
              <a:outerShdw blurRad="25400" sx="115000" sy="115000" algn="ctr" rotWithShape="0">
                <a:schemeClr val="bg1">
                  <a:lumMod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56" name="文本框 55"/>
          <p:cNvSpPr txBox="1"/>
          <p:nvPr/>
        </p:nvSpPr>
        <p:spPr>
          <a:xfrm>
            <a:off x="9610877" y="2351255"/>
            <a:ext cx="197625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 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9834191" y="2026923"/>
            <a:ext cx="153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774F71"/>
                </a:solidFill>
                <a:latin typeface="+mj-lt"/>
              </a:rPr>
              <a:t>Text here 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9854698" y="1255556"/>
            <a:ext cx="1485900" cy="381000"/>
            <a:chOff x="10161371" y="3196280"/>
            <a:chExt cx="1485900" cy="381000"/>
          </a:xfrm>
        </p:grpSpPr>
        <p:sp>
          <p:nvSpPr>
            <p:cNvPr id="53" name="矩形: 圆角 52"/>
            <p:cNvSpPr/>
            <p:nvPr/>
          </p:nvSpPr>
          <p:spPr>
            <a:xfrm>
              <a:off x="10161371" y="3196280"/>
              <a:ext cx="1485900" cy="381000"/>
            </a:xfrm>
            <a:prstGeom prst="roundRect">
              <a:avLst>
                <a:gd name="adj" fmla="val 50000"/>
              </a:avLst>
            </a:prstGeom>
            <a:solidFill>
              <a:srgbClr val="774F71"/>
            </a:solidFill>
            <a:ln>
              <a:solidFill>
                <a:srgbClr val="774F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0272553" y="3217503"/>
              <a:ext cx="12471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</a:rPr>
                <a:t>2016.12.23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  <p:bldP spid="35" grpId="0"/>
      <p:bldP spid="36" grpId="0"/>
      <p:bldP spid="42" grpId="0"/>
      <p:bldP spid="43" grpId="0"/>
      <p:bldP spid="49" grpId="0"/>
      <p:bldP spid="50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自由: 形状 58"/>
          <p:cNvSpPr/>
          <p:nvPr/>
        </p:nvSpPr>
        <p:spPr>
          <a:xfrm rot="2700000">
            <a:off x="9951637" y="2962352"/>
            <a:ext cx="1898250" cy="1392948"/>
          </a:xfrm>
          <a:custGeom>
            <a:avLst/>
            <a:gdLst>
              <a:gd name="connsiteX0" fmla="*/ 0 w 1898250"/>
              <a:gd name="connsiteY0" fmla="*/ 0 h 1392948"/>
              <a:gd name="connsiteX1" fmla="*/ 1898250 w 1898250"/>
              <a:gd name="connsiteY1" fmla="*/ 0 h 1392948"/>
              <a:gd name="connsiteX2" fmla="*/ 1898250 w 1898250"/>
              <a:gd name="connsiteY2" fmla="*/ 1392948 h 1392948"/>
              <a:gd name="connsiteX3" fmla="*/ 0 w 1898250"/>
              <a:gd name="connsiteY3" fmla="*/ 1392948 h 1392948"/>
              <a:gd name="connsiteX4" fmla="*/ 0 w 1898250"/>
              <a:gd name="connsiteY4" fmla="*/ 1359300 h 1392948"/>
              <a:gd name="connsiteX5" fmla="*/ 256 w 1898250"/>
              <a:gd name="connsiteY5" fmla="*/ 1359325 h 1392948"/>
              <a:gd name="connsiteX6" fmla="*/ 469474 w 1898250"/>
              <a:gd name="connsiteY6" fmla="*/ 1164968 h 1392948"/>
              <a:gd name="connsiteX7" fmla="*/ 469474 w 1898250"/>
              <a:gd name="connsiteY7" fmla="*/ 226532 h 1392948"/>
              <a:gd name="connsiteX8" fmla="*/ 256 w 1898250"/>
              <a:gd name="connsiteY8" fmla="*/ 32175 h 1392948"/>
              <a:gd name="connsiteX9" fmla="*/ 0 w 1898250"/>
              <a:gd name="connsiteY9" fmla="*/ 32200 h 139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8250" h="1392948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自由: 形状 57"/>
          <p:cNvSpPr/>
          <p:nvPr/>
        </p:nvSpPr>
        <p:spPr>
          <a:xfrm rot="2700000">
            <a:off x="7199943" y="2962352"/>
            <a:ext cx="1898250" cy="1392948"/>
          </a:xfrm>
          <a:custGeom>
            <a:avLst/>
            <a:gdLst>
              <a:gd name="connsiteX0" fmla="*/ 0 w 1898250"/>
              <a:gd name="connsiteY0" fmla="*/ 0 h 1392948"/>
              <a:gd name="connsiteX1" fmla="*/ 1898250 w 1898250"/>
              <a:gd name="connsiteY1" fmla="*/ 0 h 1392948"/>
              <a:gd name="connsiteX2" fmla="*/ 1898250 w 1898250"/>
              <a:gd name="connsiteY2" fmla="*/ 1392948 h 1392948"/>
              <a:gd name="connsiteX3" fmla="*/ 0 w 1898250"/>
              <a:gd name="connsiteY3" fmla="*/ 1392948 h 1392948"/>
              <a:gd name="connsiteX4" fmla="*/ 0 w 1898250"/>
              <a:gd name="connsiteY4" fmla="*/ 1359300 h 1392948"/>
              <a:gd name="connsiteX5" fmla="*/ 256 w 1898250"/>
              <a:gd name="connsiteY5" fmla="*/ 1359325 h 1392948"/>
              <a:gd name="connsiteX6" fmla="*/ 469474 w 1898250"/>
              <a:gd name="connsiteY6" fmla="*/ 1164968 h 1392948"/>
              <a:gd name="connsiteX7" fmla="*/ 469474 w 1898250"/>
              <a:gd name="connsiteY7" fmla="*/ 226532 h 1392948"/>
              <a:gd name="connsiteX8" fmla="*/ 256 w 1898250"/>
              <a:gd name="connsiteY8" fmla="*/ 32175 h 1392948"/>
              <a:gd name="connsiteX9" fmla="*/ 0 w 1898250"/>
              <a:gd name="connsiteY9" fmla="*/ 32200 h 139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8250" h="1392948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自由: 形状 56"/>
          <p:cNvSpPr/>
          <p:nvPr/>
        </p:nvSpPr>
        <p:spPr>
          <a:xfrm rot="2700000">
            <a:off x="4444842" y="2962352"/>
            <a:ext cx="1898250" cy="1392948"/>
          </a:xfrm>
          <a:custGeom>
            <a:avLst/>
            <a:gdLst>
              <a:gd name="connsiteX0" fmla="*/ 0 w 1898250"/>
              <a:gd name="connsiteY0" fmla="*/ 0 h 1392948"/>
              <a:gd name="connsiteX1" fmla="*/ 1898250 w 1898250"/>
              <a:gd name="connsiteY1" fmla="*/ 0 h 1392948"/>
              <a:gd name="connsiteX2" fmla="*/ 1898250 w 1898250"/>
              <a:gd name="connsiteY2" fmla="*/ 1392948 h 1392948"/>
              <a:gd name="connsiteX3" fmla="*/ 0 w 1898250"/>
              <a:gd name="connsiteY3" fmla="*/ 1392948 h 1392948"/>
              <a:gd name="connsiteX4" fmla="*/ 0 w 1898250"/>
              <a:gd name="connsiteY4" fmla="*/ 1359300 h 1392948"/>
              <a:gd name="connsiteX5" fmla="*/ 256 w 1898250"/>
              <a:gd name="connsiteY5" fmla="*/ 1359325 h 1392948"/>
              <a:gd name="connsiteX6" fmla="*/ 469474 w 1898250"/>
              <a:gd name="connsiteY6" fmla="*/ 1164968 h 1392948"/>
              <a:gd name="connsiteX7" fmla="*/ 469474 w 1898250"/>
              <a:gd name="connsiteY7" fmla="*/ 226532 h 1392948"/>
              <a:gd name="connsiteX8" fmla="*/ 256 w 1898250"/>
              <a:gd name="connsiteY8" fmla="*/ 32175 h 1392948"/>
              <a:gd name="connsiteX9" fmla="*/ 0 w 1898250"/>
              <a:gd name="connsiteY9" fmla="*/ 32200 h 139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8250" h="1392948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自由: 形状 55"/>
          <p:cNvSpPr/>
          <p:nvPr/>
        </p:nvSpPr>
        <p:spPr>
          <a:xfrm rot="2700000">
            <a:off x="1692990" y="2962352"/>
            <a:ext cx="1898250" cy="1392948"/>
          </a:xfrm>
          <a:custGeom>
            <a:avLst/>
            <a:gdLst>
              <a:gd name="connsiteX0" fmla="*/ 0 w 1898250"/>
              <a:gd name="connsiteY0" fmla="*/ 0 h 1392948"/>
              <a:gd name="connsiteX1" fmla="*/ 1898250 w 1898250"/>
              <a:gd name="connsiteY1" fmla="*/ 0 h 1392948"/>
              <a:gd name="connsiteX2" fmla="*/ 1898250 w 1898250"/>
              <a:gd name="connsiteY2" fmla="*/ 1392948 h 1392948"/>
              <a:gd name="connsiteX3" fmla="*/ 0 w 1898250"/>
              <a:gd name="connsiteY3" fmla="*/ 1392948 h 1392948"/>
              <a:gd name="connsiteX4" fmla="*/ 0 w 1898250"/>
              <a:gd name="connsiteY4" fmla="*/ 1359300 h 1392948"/>
              <a:gd name="connsiteX5" fmla="*/ 256 w 1898250"/>
              <a:gd name="connsiteY5" fmla="*/ 1359325 h 1392948"/>
              <a:gd name="connsiteX6" fmla="*/ 469474 w 1898250"/>
              <a:gd name="connsiteY6" fmla="*/ 1164968 h 1392948"/>
              <a:gd name="connsiteX7" fmla="*/ 469474 w 1898250"/>
              <a:gd name="connsiteY7" fmla="*/ 226532 h 1392948"/>
              <a:gd name="connsiteX8" fmla="*/ 256 w 1898250"/>
              <a:gd name="connsiteY8" fmla="*/ 32175 h 1392948"/>
              <a:gd name="connsiteX9" fmla="*/ 0 w 1898250"/>
              <a:gd name="connsiteY9" fmla="*/ 32200 h 139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8250" h="1392948">
                <a:moveTo>
                  <a:pt x="0" y="0"/>
                </a:moveTo>
                <a:lnTo>
                  <a:pt x="1898250" y="0"/>
                </a:lnTo>
                <a:lnTo>
                  <a:pt x="1898250" y="1392948"/>
                </a:lnTo>
                <a:lnTo>
                  <a:pt x="0" y="1392948"/>
                </a:lnTo>
                <a:lnTo>
                  <a:pt x="0" y="1359300"/>
                </a:lnTo>
                <a:lnTo>
                  <a:pt x="256" y="1359325"/>
                </a:lnTo>
                <a:cubicBezTo>
                  <a:pt x="170079" y="1359325"/>
                  <a:pt x="339903" y="1294539"/>
                  <a:pt x="469474" y="1164968"/>
                </a:cubicBezTo>
                <a:cubicBezTo>
                  <a:pt x="728616" y="905826"/>
                  <a:pt x="728616" y="485673"/>
                  <a:pt x="469474" y="226532"/>
                </a:cubicBezTo>
                <a:cubicBezTo>
                  <a:pt x="339903" y="96961"/>
                  <a:pt x="170079" y="32175"/>
                  <a:pt x="256" y="32175"/>
                </a:cubicBezTo>
                <a:lnTo>
                  <a:pt x="0" y="32200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Main page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/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graphicFrame>
        <p:nvGraphicFramePr>
          <p:cNvPr id="20" name="图表 19"/>
          <p:cNvGraphicFramePr/>
          <p:nvPr/>
        </p:nvGraphicFramePr>
        <p:xfrm>
          <a:off x="717221" y="2153154"/>
          <a:ext cx="2518126" cy="167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Freeform 5"/>
          <p:cNvSpPr>
            <a:spLocks noEditPoints="1"/>
          </p:cNvSpPr>
          <p:nvPr/>
        </p:nvSpPr>
        <p:spPr bwMode="auto">
          <a:xfrm>
            <a:off x="1800158" y="2859046"/>
            <a:ext cx="349074" cy="346796"/>
          </a:xfrm>
          <a:custGeom>
            <a:avLst/>
            <a:gdLst>
              <a:gd name="T0" fmla="*/ 112 w 128"/>
              <a:gd name="T1" fmla="*/ 0 h 128"/>
              <a:gd name="T2" fmla="*/ 16 w 128"/>
              <a:gd name="T3" fmla="*/ 0 h 128"/>
              <a:gd name="T4" fmla="*/ 0 w 128"/>
              <a:gd name="T5" fmla="*/ 16 h 128"/>
              <a:gd name="T6" fmla="*/ 0 w 128"/>
              <a:gd name="T7" fmla="*/ 112 h 128"/>
              <a:gd name="T8" fmla="*/ 16 w 128"/>
              <a:gd name="T9" fmla="*/ 128 h 128"/>
              <a:gd name="T10" fmla="*/ 112 w 128"/>
              <a:gd name="T11" fmla="*/ 128 h 128"/>
              <a:gd name="T12" fmla="*/ 128 w 128"/>
              <a:gd name="T13" fmla="*/ 112 h 128"/>
              <a:gd name="T14" fmla="*/ 128 w 128"/>
              <a:gd name="T15" fmla="*/ 16 h 128"/>
              <a:gd name="T16" fmla="*/ 112 w 128"/>
              <a:gd name="T17" fmla="*/ 0 h 128"/>
              <a:gd name="T18" fmla="*/ 32 w 128"/>
              <a:gd name="T19" fmla="*/ 8 h 128"/>
              <a:gd name="T20" fmla="*/ 96 w 128"/>
              <a:gd name="T21" fmla="*/ 8 h 128"/>
              <a:gd name="T22" fmla="*/ 96 w 128"/>
              <a:gd name="T23" fmla="*/ 44 h 128"/>
              <a:gd name="T24" fmla="*/ 92 w 128"/>
              <a:gd name="T25" fmla="*/ 48 h 128"/>
              <a:gd name="T26" fmla="*/ 36 w 128"/>
              <a:gd name="T27" fmla="*/ 48 h 128"/>
              <a:gd name="T28" fmla="*/ 32 w 128"/>
              <a:gd name="T29" fmla="*/ 44 h 128"/>
              <a:gd name="T30" fmla="*/ 32 w 128"/>
              <a:gd name="T31" fmla="*/ 8 h 128"/>
              <a:gd name="T32" fmla="*/ 120 w 128"/>
              <a:gd name="T33" fmla="*/ 112 h 128"/>
              <a:gd name="T34" fmla="*/ 112 w 128"/>
              <a:gd name="T35" fmla="*/ 120 h 128"/>
              <a:gd name="T36" fmla="*/ 16 w 128"/>
              <a:gd name="T37" fmla="*/ 120 h 128"/>
              <a:gd name="T38" fmla="*/ 8 w 128"/>
              <a:gd name="T39" fmla="*/ 112 h 128"/>
              <a:gd name="T40" fmla="*/ 8 w 128"/>
              <a:gd name="T41" fmla="*/ 16 h 128"/>
              <a:gd name="T42" fmla="*/ 16 w 128"/>
              <a:gd name="T43" fmla="*/ 8 h 128"/>
              <a:gd name="T44" fmla="*/ 24 w 128"/>
              <a:gd name="T45" fmla="*/ 8 h 128"/>
              <a:gd name="T46" fmla="*/ 24 w 128"/>
              <a:gd name="T47" fmla="*/ 48 h 128"/>
              <a:gd name="T48" fmla="*/ 32 w 128"/>
              <a:gd name="T49" fmla="*/ 56 h 128"/>
              <a:gd name="T50" fmla="*/ 96 w 128"/>
              <a:gd name="T51" fmla="*/ 56 h 128"/>
              <a:gd name="T52" fmla="*/ 104 w 128"/>
              <a:gd name="T53" fmla="*/ 48 h 128"/>
              <a:gd name="T54" fmla="*/ 104 w 128"/>
              <a:gd name="T55" fmla="*/ 8 h 128"/>
              <a:gd name="T56" fmla="*/ 112 w 128"/>
              <a:gd name="T57" fmla="*/ 8 h 128"/>
              <a:gd name="T58" fmla="*/ 120 w 128"/>
              <a:gd name="T59" fmla="*/ 16 h 128"/>
              <a:gd name="T60" fmla="*/ 120 w 128"/>
              <a:gd name="T61" fmla="*/ 112 h 128"/>
              <a:gd name="T62" fmla="*/ 76 w 128"/>
              <a:gd name="T63" fmla="*/ 40 h 128"/>
              <a:gd name="T64" fmla="*/ 80 w 128"/>
              <a:gd name="T65" fmla="*/ 36 h 128"/>
              <a:gd name="T66" fmla="*/ 80 w 128"/>
              <a:gd name="T67" fmla="*/ 20 h 128"/>
              <a:gd name="T68" fmla="*/ 76 w 128"/>
              <a:gd name="T69" fmla="*/ 16 h 128"/>
              <a:gd name="T70" fmla="*/ 72 w 128"/>
              <a:gd name="T71" fmla="*/ 20 h 128"/>
              <a:gd name="T72" fmla="*/ 72 w 128"/>
              <a:gd name="T73" fmla="*/ 36 h 128"/>
              <a:gd name="T74" fmla="*/ 76 w 128"/>
              <a:gd name="T75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169482" y="3970011"/>
            <a:ext cx="10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55B2A0"/>
                </a:solidFill>
              </a:rPr>
              <a:t>72</a:t>
            </a:r>
            <a:r>
              <a:rPr lang="en-US" altLang="zh-CN" sz="2000" dirty="0">
                <a:solidFill>
                  <a:srgbClr val="55B2A0"/>
                </a:solidFill>
              </a:rPr>
              <a:t>%</a:t>
            </a:r>
            <a:endParaRPr lang="zh-CN" altLang="en-US" sz="2800" dirty="0">
              <a:solidFill>
                <a:srgbClr val="55B2A0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277758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198511" y="4510953"/>
            <a:ext cx="203683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300865" y="1662748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5B2A0"/>
                </a:solidFill>
                <a:latin typeface="+mj-lt"/>
              </a:rPr>
              <a:t>Title Here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graphicFrame>
        <p:nvGraphicFramePr>
          <p:cNvPr id="33" name="图表 32"/>
          <p:cNvGraphicFramePr/>
          <p:nvPr/>
        </p:nvGraphicFramePr>
        <p:xfrm>
          <a:off x="3469413" y="2153154"/>
          <a:ext cx="2518126" cy="167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3921674" y="3970011"/>
            <a:ext cx="10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55B2A0"/>
                </a:solidFill>
              </a:rPr>
              <a:t>57</a:t>
            </a:r>
            <a:r>
              <a:rPr lang="en-US" altLang="zh-CN" sz="2000" dirty="0">
                <a:solidFill>
                  <a:srgbClr val="55B2A0"/>
                </a:solidFill>
              </a:rPr>
              <a:t>%</a:t>
            </a:r>
            <a:endParaRPr lang="zh-CN" altLang="en-US" sz="2800" dirty="0">
              <a:solidFill>
                <a:srgbClr val="55B2A0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4029950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950703" y="4510953"/>
            <a:ext cx="203683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053057" y="1662748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5B2A0"/>
                </a:solidFill>
                <a:latin typeface="+mj-lt"/>
              </a:rPr>
              <a:t>Title Here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graphicFrame>
        <p:nvGraphicFramePr>
          <p:cNvPr id="40" name="图表 39"/>
          <p:cNvGraphicFramePr/>
          <p:nvPr/>
        </p:nvGraphicFramePr>
        <p:xfrm>
          <a:off x="6221605" y="2153154"/>
          <a:ext cx="2518126" cy="167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文本框 41"/>
          <p:cNvSpPr txBox="1"/>
          <p:nvPr/>
        </p:nvSpPr>
        <p:spPr>
          <a:xfrm>
            <a:off x="6673866" y="3970011"/>
            <a:ext cx="10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55B2A0"/>
                </a:solidFill>
              </a:rPr>
              <a:t>36</a:t>
            </a:r>
            <a:r>
              <a:rPr lang="en-US" altLang="zh-CN" sz="2000" dirty="0">
                <a:solidFill>
                  <a:srgbClr val="55B2A0"/>
                </a:solidFill>
              </a:rPr>
              <a:t>%</a:t>
            </a:r>
            <a:endParaRPr lang="zh-CN" altLang="en-US" sz="2800" dirty="0">
              <a:solidFill>
                <a:srgbClr val="55B2A0"/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782142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6702895" y="4510953"/>
            <a:ext cx="203683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805249" y="1662748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5B2A0"/>
                </a:solidFill>
                <a:latin typeface="+mj-lt"/>
              </a:rPr>
              <a:t>Title Here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graphicFrame>
        <p:nvGraphicFramePr>
          <p:cNvPr id="47" name="图表 46"/>
          <p:cNvGraphicFramePr/>
          <p:nvPr/>
        </p:nvGraphicFramePr>
        <p:xfrm>
          <a:off x="8973796" y="2153154"/>
          <a:ext cx="2518126" cy="167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9426057" y="3970011"/>
            <a:ext cx="1083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55B2A0"/>
                </a:solidFill>
              </a:rPr>
              <a:t>56</a:t>
            </a:r>
            <a:r>
              <a:rPr lang="en-US" altLang="zh-CN" sz="2000" dirty="0">
                <a:solidFill>
                  <a:srgbClr val="55B2A0"/>
                </a:solidFill>
              </a:rPr>
              <a:t>%</a:t>
            </a:r>
            <a:endParaRPr lang="zh-CN" altLang="en-US" sz="2800" dirty="0">
              <a:solidFill>
                <a:srgbClr val="55B2A0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9534333" y="4493231"/>
            <a:ext cx="69391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9455086" y="4510953"/>
            <a:ext cx="203683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57440" y="1662748"/>
            <a:ext cx="136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55B2A0"/>
                </a:solidFill>
                <a:latin typeface="+mj-lt"/>
              </a:rPr>
              <a:t>Title Here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sp>
        <p:nvSpPr>
          <p:cNvPr id="60" name="Freeform 97"/>
          <p:cNvSpPr>
            <a:spLocks noEditPoints="1"/>
          </p:cNvSpPr>
          <p:nvPr/>
        </p:nvSpPr>
        <p:spPr bwMode="auto">
          <a:xfrm>
            <a:off x="4548795" y="2850818"/>
            <a:ext cx="360000" cy="360000"/>
          </a:xfrm>
          <a:custGeom>
            <a:avLst/>
            <a:gdLst>
              <a:gd name="T0" fmla="*/ 2147483646 w 2556"/>
              <a:gd name="T1" fmla="*/ 0 h 2576"/>
              <a:gd name="T2" fmla="*/ 2147483646 w 2556"/>
              <a:gd name="T3" fmla="*/ 0 h 2576"/>
              <a:gd name="T4" fmla="*/ 2147483646 w 2556"/>
              <a:gd name="T5" fmla="*/ 2147483646 h 2576"/>
              <a:gd name="T6" fmla="*/ 2147483646 w 2556"/>
              <a:gd name="T7" fmla="*/ 2147483646 h 2576"/>
              <a:gd name="T8" fmla="*/ 2147483646 w 2556"/>
              <a:gd name="T9" fmla="*/ 2147483646 h 2576"/>
              <a:gd name="T10" fmla="*/ 2147483646 w 2556"/>
              <a:gd name="T11" fmla="*/ 2147483646 h 2576"/>
              <a:gd name="T12" fmla="*/ 2147483646 w 2556"/>
              <a:gd name="T13" fmla="*/ 2147483646 h 2576"/>
              <a:gd name="T14" fmla="*/ 2147483646 w 2556"/>
              <a:gd name="T15" fmla="*/ 2147483646 h 2576"/>
              <a:gd name="T16" fmla="*/ 2147483646 w 2556"/>
              <a:gd name="T17" fmla="*/ 2147483646 h 2576"/>
              <a:gd name="T18" fmla="*/ 2147483646 w 2556"/>
              <a:gd name="T19" fmla="*/ 2147483646 h 2576"/>
              <a:gd name="T20" fmla="*/ 2147483646 w 2556"/>
              <a:gd name="T21" fmla="*/ 2147483646 h 2576"/>
              <a:gd name="T22" fmla="*/ 2147483646 w 2556"/>
              <a:gd name="T23" fmla="*/ 2147483646 h 2576"/>
              <a:gd name="T24" fmla="*/ 2147483646 w 2556"/>
              <a:gd name="T25" fmla="*/ 2147483646 h 2576"/>
              <a:gd name="T26" fmla="*/ 2147483646 w 2556"/>
              <a:gd name="T27" fmla="*/ 2147483646 h 2576"/>
              <a:gd name="T28" fmla="*/ 2147483646 w 2556"/>
              <a:gd name="T29" fmla="*/ 2147483646 h 2576"/>
              <a:gd name="T30" fmla="*/ 2147483646 w 2556"/>
              <a:gd name="T31" fmla="*/ 2147483646 h 2576"/>
              <a:gd name="T32" fmla="*/ 595118780 w 2556"/>
              <a:gd name="T33" fmla="*/ 2147483646 h 2576"/>
              <a:gd name="T34" fmla="*/ 0 w 2556"/>
              <a:gd name="T35" fmla="*/ 2147483646 h 2576"/>
              <a:gd name="T36" fmla="*/ 0 w 2556"/>
              <a:gd name="T37" fmla="*/ 2147483646 h 2576"/>
              <a:gd name="T38" fmla="*/ 2147483646 w 2556"/>
              <a:gd name="T39" fmla="*/ 2147483646 h 2576"/>
              <a:gd name="T40" fmla="*/ 2147483646 w 2556"/>
              <a:gd name="T41" fmla="*/ 2147483646 h 2576"/>
              <a:gd name="T42" fmla="*/ 2147483646 w 2556"/>
              <a:gd name="T43" fmla="*/ 2147483646 h 2576"/>
              <a:gd name="T44" fmla="*/ 2147483646 w 2556"/>
              <a:gd name="T45" fmla="*/ 2147483646 h 2576"/>
              <a:gd name="T46" fmla="*/ 2147483646 w 2556"/>
              <a:gd name="T47" fmla="*/ 2147483646 h 2576"/>
              <a:gd name="T48" fmla="*/ 2147483646 w 2556"/>
              <a:gd name="T49" fmla="*/ 2147483646 h 2576"/>
              <a:gd name="T50" fmla="*/ 2147483646 w 2556"/>
              <a:gd name="T51" fmla="*/ 2147483646 h 2576"/>
              <a:gd name="T52" fmla="*/ 2147483646 w 2556"/>
              <a:gd name="T53" fmla="*/ 2147483646 h 2576"/>
              <a:gd name="T54" fmla="*/ 2147483646 w 2556"/>
              <a:gd name="T55" fmla="*/ 0 h 2576"/>
              <a:gd name="T56" fmla="*/ 2147483646 w 2556"/>
              <a:gd name="T57" fmla="*/ 2147483646 h 2576"/>
              <a:gd name="T58" fmla="*/ 2147483646 w 2556"/>
              <a:gd name="T59" fmla="*/ 2147483646 h 2576"/>
              <a:gd name="T60" fmla="*/ 2147483646 w 2556"/>
              <a:gd name="T61" fmla="*/ 2147483646 h 2576"/>
              <a:gd name="T62" fmla="*/ 2147483646 w 2556"/>
              <a:gd name="T63" fmla="*/ 2147483646 h 2576"/>
              <a:gd name="T64" fmla="*/ 2147483646 w 2556"/>
              <a:gd name="T65" fmla="*/ 2147483646 h 2576"/>
              <a:gd name="T66" fmla="*/ 2147483646 w 2556"/>
              <a:gd name="T67" fmla="*/ 2147483646 h 2576"/>
              <a:gd name="T68" fmla="*/ 2147483646 w 2556"/>
              <a:gd name="T69" fmla="*/ 2147483646 h 2576"/>
              <a:gd name="T70" fmla="*/ 2147483646 w 2556"/>
              <a:gd name="T71" fmla="*/ 2147483646 h 2576"/>
              <a:gd name="T72" fmla="*/ 2147483646 w 2556"/>
              <a:gd name="T73" fmla="*/ 2147483646 h 2576"/>
              <a:gd name="T74" fmla="*/ 2147483646 w 2556"/>
              <a:gd name="T75" fmla="*/ 2147483646 h 2576"/>
              <a:gd name="T76" fmla="*/ 2147483646 w 2556"/>
              <a:gd name="T77" fmla="*/ 2147483646 h 2576"/>
              <a:gd name="T78" fmla="*/ 2147483646 w 2556"/>
              <a:gd name="T79" fmla="*/ 2147483646 h 2576"/>
              <a:gd name="T80" fmla="*/ 2147483646 w 2556"/>
              <a:gd name="T81" fmla="*/ 2147483646 h 2576"/>
              <a:gd name="T82" fmla="*/ 2147483646 w 2556"/>
              <a:gd name="T83" fmla="*/ 2147483646 h 2576"/>
              <a:gd name="T84" fmla="*/ 2147483646 w 2556"/>
              <a:gd name="T85" fmla="*/ 2147483646 h 2576"/>
              <a:gd name="T86" fmla="*/ 2147483646 w 2556"/>
              <a:gd name="T87" fmla="*/ 2147483646 h 2576"/>
              <a:gd name="T88" fmla="*/ 2147483646 w 2556"/>
              <a:gd name="T89" fmla="*/ 2147483646 h 2576"/>
              <a:gd name="T90" fmla="*/ 2147483646 w 2556"/>
              <a:gd name="T91" fmla="*/ 2147483646 h 2576"/>
              <a:gd name="T92" fmla="*/ 2147483646 w 2556"/>
              <a:gd name="T93" fmla="*/ 2147483646 h 2576"/>
              <a:gd name="T94" fmla="*/ 2147483646 w 2556"/>
              <a:gd name="T95" fmla="*/ 2147483646 h 2576"/>
              <a:gd name="T96" fmla="*/ 2147483646 w 2556"/>
              <a:gd name="T97" fmla="*/ 2147483646 h 2576"/>
              <a:gd name="T98" fmla="*/ 2147483646 w 2556"/>
              <a:gd name="T99" fmla="*/ 2147483646 h 2576"/>
              <a:gd name="T100" fmla="*/ 2147483646 w 2556"/>
              <a:gd name="T101" fmla="*/ 2147483646 h 2576"/>
              <a:gd name="T102" fmla="*/ 2147483646 w 2556"/>
              <a:gd name="T103" fmla="*/ 2147483646 h 2576"/>
              <a:gd name="T104" fmla="*/ 2147483646 w 2556"/>
              <a:gd name="T105" fmla="*/ 2147483646 h 2576"/>
              <a:gd name="T106" fmla="*/ 2147483646 w 2556"/>
              <a:gd name="T107" fmla="*/ 2147483646 h 2576"/>
              <a:gd name="T108" fmla="*/ 2147483646 w 2556"/>
              <a:gd name="T109" fmla="*/ 2147483646 h 2576"/>
              <a:gd name="T110" fmla="*/ 2147483646 w 2556"/>
              <a:gd name="T111" fmla="*/ 2147483646 h 2576"/>
              <a:gd name="T112" fmla="*/ 2147483646 w 2556"/>
              <a:gd name="T113" fmla="*/ 2147483646 h 2576"/>
              <a:gd name="T114" fmla="*/ 2147483646 w 2556"/>
              <a:gd name="T115" fmla="*/ 2147483646 h 2576"/>
              <a:gd name="T116" fmla="*/ 2147483646 w 2556"/>
              <a:gd name="T117" fmla="*/ 2147483646 h 2576"/>
              <a:gd name="T118" fmla="*/ 2147483646 w 2556"/>
              <a:gd name="T119" fmla="*/ 2147483646 h 2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556" h="2576">
                <a:moveTo>
                  <a:pt x="2094" y="0"/>
                </a:moveTo>
                <a:cubicBezTo>
                  <a:pt x="2134" y="0"/>
                  <a:pt x="2134" y="0"/>
                  <a:pt x="2134" y="0"/>
                </a:cubicBezTo>
                <a:cubicBezTo>
                  <a:pt x="2199" y="4"/>
                  <a:pt x="2264" y="22"/>
                  <a:pt x="2322" y="54"/>
                </a:cubicBezTo>
                <a:cubicBezTo>
                  <a:pt x="2382" y="87"/>
                  <a:pt x="2434" y="134"/>
                  <a:pt x="2474" y="190"/>
                </a:cubicBezTo>
                <a:cubicBezTo>
                  <a:pt x="2527" y="263"/>
                  <a:pt x="2555" y="352"/>
                  <a:pt x="2556" y="442"/>
                </a:cubicBezTo>
                <a:cubicBezTo>
                  <a:pt x="2556" y="447"/>
                  <a:pt x="2556" y="447"/>
                  <a:pt x="2556" y="447"/>
                </a:cubicBezTo>
                <a:cubicBezTo>
                  <a:pt x="2555" y="533"/>
                  <a:pt x="2529" y="620"/>
                  <a:pt x="2479" y="691"/>
                </a:cubicBezTo>
                <a:cubicBezTo>
                  <a:pt x="2451" y="733"/>
                  <a:pt x="2414" y="767"/>
                  <a:pt x="2379" y="803"/>
                </a:cubicBezTo>
                <a:cubicBezTo>
                  <a:pt x="2209" y="972"/>
                  <a:pt x="2040" y="1141"/>
                  <a:pt x="1871" y="1311"/>
                </a:cubicBezTo>
                <a:cubicBezTo>
                  <a:pt x="1834" y="1349"/>
                  <a:pt x="1791" y="1381"/>
                  <a:pt x="1744" y="1404"/>
                </a:cubicBezTo>
                <a:cubicBezTo>
                  <a:pt x="1648" y="1451"/>
                  <a:pt x="1535" y="1460"/>
                  <a:pt x="1433" y="1432"/>
                </a:cubicBezTo>
                <a:cubicBezTo>
                  <a:pt x="1454" y="1511"/>
                  <a:pt x="1454" y="1597"/>
                  <a:pt x="1431" y="1675"/>
                </a:cubicBezTo>
                <a:cubicBezTo>
                  <a:pt x="1410" y="1745"/>
                  <a:pt x="1372" y="1809"/>
                  <a:pt x="1320" y="1861"/>
                </a:cubicBezTo>
                <a:cubicBezTo>
                  <a:pt x="1156" y="2025"/>
                  <a:pt x="991" y="2190"/>
                  <a:pt x="827" y="2354"/>
                </a:cubicBezTo>
                <a:cubicBezTo>
                  <a:pt x="778" y="2401"/>
                  <a:pt x="735" y="2453"/>
                  <a:pt x="677" y="2488"/>
                </a:cubicBezTo>
                <a:cubicBezTo>
                  <a:pt x="555" y="2566"/>
                  <a:pt x="395" y="2576"/>
                  <a:pt x="264" y="2516"/>
                </a:cubicBezTo>
                <a:cubicBezTo>
                  <a:pt x="141" y="2460"/>
                  <a:pt x="45" y="2347"/>
                  <a:pt x="13" y="2216"/>
                </a:cubicBezTo>
                <a:cubicBezTo>
                  <a:pt x="5" y="2186"/>
                  <a:pt x="2" y="2156"/>
                  <a:pt x="0" y="2125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4" y="2007"/>
                  <a:pt x="33" y="1922"/>
                  <a:pt x="85" y="1852"/>
                </a:cubicBezTo>
                <a:cubicBezTo>
                  <a:pt x="108" y="1819"/>
                  <a:pt x="138" y="1791"/>
                  <a:pt x="167" y="1763"/>
                </a:cubicBezTo>
                <a:cubicBezTo>
                  <a:pt x="343" y="1587"/>
                  <a:pt x="519" y="1411"/>
                  <a:pt x="695" y="1235"/>
                </a:cubicBezTo>
                <a:cubicBezTo>
                  <a:pt x="746" y="1183"/>
                  <a:pt x="810" y="1145"/>
                  <a:pt x="880" y="1124"/>
                </a:cubicBezTo>
                <a:cubicBezTo>
                  <a:pt x="959" y="1101"/>
                  <a:pt x="1044" y="1101"/>
                  <a:pt x="1123" y="1123"/>
                </a:cubicBezTo>
                <a:cubicBezTo>
                  <a:pt x="1107" y="1064"/>
                  <a:pt x="1103" y="1003"/>
                  <a:pt x="1111" y="943"/>
                </a:cubicBezTo>
                <a:cubicBezTo>
                  <a:pt x="1124" y="850"/>
                  <a:pt x="1168" y="761"/>
                  <a:pt x="1235" y="695"/>
                </a:cubicBezTo>
                <a:cubicBezTo>
                  <a:pt x="1425" y="505"/>
                  <a:pt x="1615" y="315"/>
                  <a:pt x="1805" y="125"/>
                </a:cubicBezTo>
                <a:cubicBezTo>
                  <a:pt x="1881" y="49"/>
                  <a:pt x="1986" y="4"/>
                  <a:pt x="2094" y="0"/>
                </a:cubicBezTo>
                <a:close/>
                <a:moveTo>
                  <a:pt x="1948" y="156"/>
                </a:moveTo>
                <a:cubicBezTo>
                  <a:pt x="1920" y="172"/>
                  <a:pt x="1894" y="192"/>
                  <a:pt x="1872" y="216"/>
                </a:cubicBezTo>
                <a:cubicBezTo>
                  <a:pt x="1686" y="402"/>
                  <a:pt x="1500" y="588"/>
                  <a:pt x="1314" y="774"/>
                </a:cubicBezTo>
                <a:cubicBezTo>
                  <a:pt x="1255" y="832"/>
                  <a:pt x="1221" y="913"/>
                  <a:pt x="1219" y="996"/>
                </a:cubicBezTo>
                <a:cubicBezTo>
                  <a:pt x="1217" y="1067"/>
                  <a:pt x="1239" y="1138"/>
                  <a:pt x="1281" y="1195"/>
                </a:cubicBezTo>
                <a:cubicBezTo>
                  <a:pt x="1391" y="1086"/>
                  <a:pt x="1500" y="976"/>
                  <a:pt x="1610" y="866"/>
                </a:cubicBezTo>
                <a:cubicBezTo>
                  <a:pt x="1620" y="856"/>
                  <a:pt x="1630" y="844"/>
                  <a:pt x="1644" y="840"/>
                </a:cubicBezTo>
                <a:cubicBezTo>
                  <a:pt x="1668" y="831"/>
                  <a:pt x="1696" y="841"/>
                  <a:pt x="1709" y="862"/>
                </a:cubicBezTo>
                <a:cubicBezTo>
                  <a:pt x="1723" y="883"/>
                  <a:pt x="1721" y="913"/>
                  <a:pt x="1703" y="931"/>
                </a:cubicBezTo>
                <a:cubicBezTo>
                  <a:pt x="1589" y="1046"/>
                  <a:pt x="1474" y="1160"/>
                  <a:pt x="1360" y="1275"/>
                </a:cubicBezTo>
                <a:cubicBezTo>
                  <a:pt x="1424" y="1321"/>
                  <a:pt x="1505" y="1343"/>
                  <a:pt x="1584" y="1335"/>
                </a:cubicBezTo>
                <a:cubicBezTo>
                  <a:pt x="1655" y="1328"/>
                  <a:pt x="1724" y="1297"/>
                  <a:pt x="1775" y="1247"/>
                </a:cubicBezTo>
                <a:cubicBezTo>
                  <a:pt x="1967" y="1056"/>
                  <a:pt x="2158" y="865"/>
                  <a:pt x="2350" y="674"/>
                </a:cubicBezTo>
                <a:cubicBezTo>
                  <a:pt x="2421" y="602"/>
                  <a:pt x="2456" y="496"/>
                  <a:pt x="2440" y="396"/>
                </a:cubicBezTo>
                <a:cubicBezTo>
                  <a:pt x="2421" y="259"/>
                  <a:pt x="2308" y="142"/>
                  <a:pt x="2172" y="117"/>
                </a:cubicBezTo>
                <a:cubicBezTo>
                  <a:pt x="2096" y="103"/>
                  <a:pt x="2015" y="116"/>
                  <a:pt x="1948" y="156"/>
                </a:cubicBezTo>
                <a:close/>
                <a:moveTo>
                  <a:pt x="842" y="1262"/>
                </a:moveTo>
                <a:cubicBezTo>
                  <a:pt x="795" y="1287"/>
                  <a:pt x="761" y="1327"/>
                  <a:pt x="724" y="1364"/>
                </a:cubicBezTo>
                <a:cubicBezTo>
                  <a:pt x="565" y="1522"/>
                  <a:pt x="406" y="1681"/>
                  <a:pt x="248" y="1840"/>
                </a:cubicBezTo>
                <a:cubicBezTo>
                  <a:pt x="222" y="1866"/>
                  <a:pt x="194" y="1890"/>
                  <a:pt x="173" y="1921"/>
                </a:cubicBezTo>
                <a:cubicBezTo>
                  <a:pt x="119" y="1995"/>
                  <a:pt x="100" y="2092"/>
                  <a:pt x="120" y="2180"/>
                </a:cubicBezTo>
                <a:cubicBezTo>
                  <a:pt x="148" y="2313"/>
                  <a:pt x="265" y="2423"/>
                  <a:pt x="400" y="2440"/>
                </a:cubicBezTo>
                <a:cubicBezTo>
                  <a:pt x="479" y="2451"/>
                  <a:pt x="561" y="2432"/>
                  <a:pt x="627" y="2387"/>
                </a:cubicBezTo>
                <a:cubicBezTo>
                  <a:pt x="657" y="2368"/>
                  <a:pt x="681" y="2342"/>
                  <a:pt x="705" y="2317"/>
                </a:cubicBezTo>
                <a:cubicBezTo>
                  <a:pt x="885" y="2138"/>
                  <a:pt x="1064" y="1959"/>
                  <a:pt x="1243" y="1779"/>
                </a:cubicBezTo>
                <a:cubicBezTo>
                  <a:pt x="1299" y="1723"/>
                  <a:pt x="1333" y="1647"/>
                  <a:pt x="1336" y="1568"/>
                </a:cubicBezTo>
                <a:cubicBezTo>
                  <a:pt x="1341" y="1494"/>
                  <a:pt x="1319" y="1419"/>
                  <a:pt x="1275" y="1359"/>
                </a:cubicBezTo>
                <a:cubicBezTo>
                  <a:pt x="1154" y="1480"/>
                  <a:pt x="1033" y="1602"/>
                  <a:pt x="911" y="1723"/>
                </a:cubicBezTo>
                <a:cubicBezTo>
                  <a:pt x="890" y="1745"/>
                  <a:pt x="851" y="1744"/>
                  <a:pt x="831" y="1721"/>
                </a:cubicBezTo>
                <a:cubicBezTo>
                  <a:pt x="811" y="1701"/>
                  <a:pt x="811" y="1664"/>
                  <a:pt x="832" y="1644"/>
                </a:cubicBezTo>
                <a:cubicBezTo>
                  <a:pt x="953" y="1523"/>
                  <a:pt x="1075" y="1402"/>
                  <a:pt x="1196" y="1280"/>
                </a:cubicBezTo>
                <a:cubicBezTo>
                  <a:pt x="1095" y="1205"/>
                  <a:pt x="950" y="1198"/>
                  <a:pt x="842" y="12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7322857" y="2798680"/>
            <a:ext cx="326172" cy="392604"/>
            <a:chOff x="2036763" y="1936751"/>
            <a:chExt cx="1987550" cy="2392362"/>
          </a:xfrm>
          <a:solidFill>
            <a:schemeClr val="bg1">
              <a:lumMod val="50000"/>
            </a:schemeClr>
          </a:solidFill>
        </p:grpSpPr>
        <p:sp>
          <p:nvSpPr>
            <p:cNvPr id="62" name="Freeform 10"/>
            <p:cNvSpPr>
              <a:spLocks noEditPoints="1"/>
            </p:cNvSpPr>
            <p:nvPr/>
          </p:nvSpPr>
          <p:spPr bwMode="auto">
            <a:xfrm>
              <a:off x="2403475" y="1936751"/>
              <a:ext cx="1257300" cy="1252538"/>
            </a:xfrm>
            <a:custGeom>
              <a:avLst/>
              <a:gdLst>
                <a:gd name="T0" fmla="*/ 745 w 1491"/>
                <a:gd name="T1" fmla="*/ 1491 h 1491"/>
                <a:gd name="T2" fmla="*/ 218 w 1491"/>
                <a:gd name="T3" fmla="*/ 1272 h 1491"/>
                <a:gd name="T4" fmla="*/ 0 w 1491"/>
                <a:gd name="T5" fmla="*/ 745 h 1491"/>
                <a:gd name="T6" fmla="*/ 218 w 1491"/>
                <a:gd name="T7" fmla="*/ 218 h 1491"/>
                <a:gd name="T8" fmla="*/ 745 w 1491"/>
                <a:gd name="T9" fmla="*/ 0 h 1491"/>
                <a:gd name="T10" fmla="*/ 1273 w 1491"/>
                <a:gd name="T11" fmla="*/ 218 h 1491"/>
                <a:gd name="T12" fmla="*/ 1491 w 1491"/>
                <a:gd name="T13" fmla="*/ 745 h 1491"/>
                <a:gd name="T14" fmla="*/ 1273 w 1491"/>
                <a:gd name="T15" fmla="*/ 1272 h 1491"/>
                <a:gd name="T16" fmla="*/ 745 w 1491"/>
                <a:gd name="T17" fmla="*/ 1491 h 1491"/>
                <a:gd name="T18" fmla="*/ 745 w 1491"/>
                <a:gd name="T19" fmla="*/ 164 h 1491"/>
                <a:gd name="T20" fmla="*/ 163 w 1491"/>
                <a:gd name="T21" fmla="*/ 745 h 1491"/>
                <a:gd name="T22" fmla="*/ 745 w 1491"/>
                <a:gd name="T23" fmla="*/ 1327 h 1491"/>
                <a:gd name="T24" fmla="*/ 1327 w 1491"/>
                <a:gd name="T25" fmla="*/ 745 h 1491"/>
                <a:gd name="T26" fmla="*/ 745 w 1491"/>
                <a:gd name="T27" fmla="*/ 164 h 1491"/>
                <a:gd name="T28" fmla="*/ 745 w 1491"/>
                <a:gd name="T29" fmla="*/ 164 h 1491"/>
                <a:gd name="T30" fmla="*/ 745 w 1491"/>
                <a:gd name="T31" fmla="*/ 164 h 1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1" h="1491">
                  <a:moveTo>
                    <a:pt x="745" y="1491"/>
                  </a:moveTo>
                  <a:cubicBezTo>
                    <a:pt x="546" y="1491"/>
                    <a:pt x="359" y="1413"/>
                    <a:pt x="218" y="1272"/>
                  </a:cubicBezTo>
                  <a:cubicBezTo>
                    <a:pt x="77" y="1132"/>
                    <a:pt x="0" y="944"/>
                    <a:pt x="0" y="745"/>
                  </a:cubicBezTo>
                  <a:cubicBezTo>
                    <a:pt x="0" y="546"/>
                    <a:pt x="77" y="359"/>
                    <a:pt x="218" y="218"/>
                  </a:cubicBezTo>
                  <a:cubicBezTo>
                    <a:pt x="359" y="78"/>
                    <a:pt x="546" y="0"/>
                    <a:pt x="745" y="0"/>
                  </a:cubicBezTo>
                  <a:cubicBezTo>
                    <a:pt x="944" y="0"/>
                    <a:pt x="1132" y="78"/>
                    <a:pt x="1273" y="218"/>
                  </a:cubicBezTo>
                  <a:cubicBezTo>
                    <a:pt x="1413" y="359"/>
                    <a:pt x="1491" y="546"/>
                    <a:pt x="1491" y="745"/>
                  </a:cubicBezTo>
                  <a:cubicBezTo>
                    <a:pt x="1491" y="944"/>
                    <a:pt x="1413" y="1132"/>
                    <a:pt x="1273" y="1272"/>
                  </a:cubicBezTo>
                  <a:cubicBezTo>
                    <a:pt x="1132" y="1413"/>
                    <a:pt x="944" y="1491"/>
                    <a:pt x="745" y="1491"/>
                  </a:cubicBezTo>
                  <a:close/>
                  <a:moveTo>
                    <a:pt x="745" y="164"/>
                  </a:moveTo>
                  <a:cubicBezTo>
                    <a:pt x="424" y="164"/>
                    <a:pt x="163" y="425"/>
                    <a:pt x="163" y="745"/>
                  </a:cubicBezTo>
                  <a:cubicBezTo>
                    <a:pt x="163" y="1066"/>
                    <a:pt x="424" y="1327"/>
                    <a:pt x="745" y="1327"/>
                  </a:cubicBezTo>
                  <a:cubicBezTo>
                    <a:pt x="1066" y="1327"/>
                    <a:pt x="1327" y="1066"/>
                    <a:pt x="1327" y="745"/>
                  </a:cubicBezTo>
                  <a:cubicBezTo>
                    <a:pt x="1327" y="425"/>
                    <a:pt x="1066" y="164"/>
                    <a:pt x="745" y="164"/>
                  </a:cubicBezTo>
                  <a:close/>
                  <a:moveTo>
                    <a:pt x="745" y="164"/>
                  </a:moveTo>
                  <a:cubicBezTo>
                    <a:pt x="745" y="164"/>
                    <a:pt x="745" y="164"/>
                    <a:pt x="745" y="1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1"/>
            <p:cNvSpPr>
              <a:spLocks noEditPoints="1"/>
            </p:cNvSpPr>
            <p:nvPr/>
          </p:nvSpPr>
          <p:spPr bwMode="auto">
            <a:xfrm>
              <a:off x="2036763" y="3233738"/>
              <a:ext cx="1987550" cy="1095375"/>
            </a:xfrm>
            <a:custGeom>
              <a:avLst/>
              <a:gdLst>
                <a:gd name="T0" fmla="*/ 2351 w 2357"/>
                <a:gd name="T1" fmla="*/ 1305 h 1305"/>
                <a:gd name="T2" fmla="*/ 6 w 2357"/>
                <a:gd name="T3" fmla="*/ 1305 h 1305"/>
                <a:gd name="T4" fmla="*/ 2 w 2357"/>
                <a:gd name="T5" fmla="*/ 1227 h 1305"/>
                <a:gd name="T6" fmla="*/ 0 w 2357"/>
                <a:gd name="T7" fmla="*/ 1167 h 1305"/>
                <a:gd name="T8" fmla="*/ 93 w 2357"/>
                <a:gd name="T9" fmla="*/ 713 h 1305"/>
                <a:gd name="T10" fmla="*/ 345 w 2357"/>
                <a:gd name="T11" fmla="*/ 342 h 1305"/>
                <a:gd name="T12" fmla="*/ 720 w 2357"/>
                <a:gd name="T13" fmla="*/ 92 h 1305"/>
                <a:gd name="T14" fmla="*/ 1178 w 2357"/>
                <a:gd name="T15" fmla="*/ 0 h 1305"/>
                <a:gd name="T16" fmla="*/ 1637 w 2357"/>
                <a:gd name="T17" fmla="*/ 92 h 1305"/>
                <a:gd name="T18" fmla="*/ 2011 w 2357"/>
                <a:gd name="T19" fmla="*/ 342 h 1305"/>
                <a:gd name="T20" fmla="*/ 2264 w 2357"/>
                <a:gd name="T21" fmla="*/ 713 h 1305"/>
                <a:gd name="T22" fmla="*/ 2357 w 2357"/>
                <a:gd name="T23" fmla="*/ 1167 h 1305"/>
                <a:gd name="T24" fmla="*/ 2355 w 2357"/>
                <a:gd name="T25" fmla="*/ 1227 h 1305"/>
                <a:gd name="T26" fmla="*/ 2351 w 2357"/>
                <a:gd name="T27" fmla="*/ 1305 h 1305"/>
                <a:gd name="T28" fmla="*/ 164 w 2357"/>
                <a:gd name="T29" fmla="*/ 1141 h 1305"/>
                <a:gd name="T30" fmla="*/ 2192 w 2357"/>
                <a:gd name="T31" fmla="*/ 1141 h 1305"/>
                <a:gd name="T32" fmla="*/ 1178 w 2357"/>
                <a:gd name="T33" fmla="*/ 164 h 1305"/>
                <a:gd name="T34" fmla="*/ 164 w 2357"/>
                <a:gd name="T35" fmla="*/ 1141 h 1305"/>
                <a:gd name="T36" fmla="*/ 164 w 2357"/>
                <a:gd name="T37" fmla="*/ 1141 h 1305"/>
                <a:gd name="T38" fmla="*/ 164 w 2357"/>
                <a:gd name="T39" fmla="*/ 1141 h 1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57" h="1305">
                  <a:moveTo>
                    <a:pt x="2351" y="1305"/>
                  </a:moveTo>
                  <a:cubicBezTo>
                    <a:pt x="6" y="1305"/>
                    <a:pt x="6" y="1305"/>
                    <a:pt x="6" y="1305"/>
                  </a:cubicBezTo>
                  <a:cubicBezTo>
                    <a:pt x="2" y="1227"/>
                    <a:pt x="2" y="1227"/>
                    <a:pt x="2" y="1227"/>
                  </a:cubicBezTo>
                  <a:cubicBezTo>
                    <a:pt x="1" y="1207"/>
                    <a:pt x="0" y="1187"/>
                    <a:pt x="0" y="1167"/>
                  </a:cubicBezTo>
                  <a:cubicBezTo>
                    <a:pt x="0" y="1010"/>
                    <a:pt x="31" y="857"/>
                    <a:pt x="93" y="713"/>
                  </a:cubicBezTo>
                  <a:cubicBezTo>
                    <a:pt x="152" y="574"/>
                    <a:pt x="237" y="449"/>
                    <a:pt x="345" y="342"/>
                  </a:cubicBezTo>
                  <a:cubicBezTo>
                    <a:pt x="454" y="235"/>
                    <a:pt x="580" y="150"/>
                    <a:pt x="720" y="92"/>
                  </a:cubicBezTo>
                  <a:cubicBezTo>
                    <a:pt x="865" y="31"/>
                    <a:pt x="1019" y="0"/>
                    <a:pt x="1178" y="0"/>
                  </a:cubicBezTo>
                  <a:cubicBezTo>
                    <a:pt x="1337" y="0"/>
                    <a:pt x="1491" y="31"/>
                    <a:pt x="1637" y="92"/>
                  </a:cubicBezTo>
                  <a:cubicBezTo>
                    <a:pt x="1777" y="150"/>
                    <a:pt x="1903" y="235"/>
                    <a:pt x="2011" y="342"/>
                  </a:cubicBezTo>
                  <a:cubicBezTo>
                    <a:pt x="2119" y="449"/>
                    <a:pt x="2204" y="574"/>
                    <a:pt x="2264" y="713"/>
                  </a:cubicBezTo>
                  <a:cubicBezTo>
                    <a:pt x="2325" y="857"/>
                    <a:pt x="2357" y="1010"/>
                    <a:pt x="2357" y="1167"/>
                  </a:cubicBezTo>
                  <a:cubicBezTo>
                    <a:pt x="2357" y="1187"/>
                    <a:pt x="2356" y="1207"/>
                    <a:pt x="2355" y="1227"/>
                  </a:cubicBezTo>
                  <a:cubicBezTo>
                    <a:pt x="2351" y="1305"/>
                    <a:pt x="2351" y="1305"/>
                    <a:pt x="2351" y="1305"/>
                  </a:cubicBezTo>
                  <a:close/>
                  <a:moveTo>
                    <a:pt x="164" y="1141"/>
                  </a:moveTo>
                  <a:cubicBezTo>
                    <a:pt x="2192" y="1141"/>
                    <a:pt x="2192" y="1141"/>
                    <a:pt x="2192" y="1141"/>
                  </a:cubicBezTo>
                  <a:cubicBezTo>
                    <a:pt x="2178" y="600"/>
                    <a:pt x="1729" y="164"/>
                    <a:pt x="1178" y="164"/>
                  </a:cubicBezTo>
                  <a:cubicBezTo>
                    <a:pt x="628" y="164"/>
                    <a:pt x="178" y="600"/>
                    <a:pt x="164" y="1141"/>
                  </a:cubicBezTo>
                  <a:close/>
                  <a:moveTo>
                    <a:pt x="164" y="1141"/>
                  </a:moveTo>
                  <a:cubicBezTo>
                    <a:pt x="164" y="1141"/>
                    <a:pt x="164" y="1141"/>
                    <a:pt x="164" y="11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Freeform 33"/>
          <p:cNvSpPr>
            <a:spLocks noEditPoints="1"/>
          </p:cNvSpPr>
          <p:nvPr/>
        </p:nvSpPr>
        <p:spPr bwMode="auto">
          <a:xfrm>
            <a:off x="10035243" y="2802269"/>
            <a:ext cx="386014" cy="384084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7" grpId="0" animBg="1"/>
      <p:bldP spid="56" grpId="0" animBg="1"/>
      <p:bldGraphic spid="20" grpId="0">
        <p:bldAsOne/>
      </p:bldGraphic>
      <p:bldP spid="21" grpId="0" animBg="1"/>
      <p:bldP spid="22" grpId="0"/>
      <p:bldP spid="26" grpId="0"/>
      <p:bldP spid="27" grpId="0"/>
      <p:bldGraphic spid="33" grpId="0">
        <p:bldAsOne/>
      </p:bldGraphic>
      <p:bldP spid="35" grpId="0"/>
      <p:bldP spid="37" grpId="0"/>
      <p:bldP spid="38" grpId="0"/>
      <p:bldGraphic spid="40" grpId="0">
        <p:bldAsOne/>
      </p:bldGraphic>
      <p:bldP spid="42" grpId="0"/>
      <p:bldP spid="44" grpId="0"/>
      <p:bldP spid="45" grpId="0"/>
      <p:bldGraphic spid="47" grpId="0">
        <p:bldAsOne/>
      </p:bldGraphic>
      <p:bldP spid="49" grpId="0"/>
      <p:bldP spid="51" grpId="0"/>
      <p:bldP spid="52" grpId="0"/>
      <p:bldP spid="60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Main page</a:t>
              </a:r>
              <a:endParaRPr lang="zh-CN" altLang="en-US" sz="9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graphicFrame>
        <p:nvGraphicFramePr>
          <p:cNvPr id="20" name="图表 19"/>
          <p:cNvGraphicFramePr/>
          <p:nvPr/>
        </p:nvGraphicFramePr>
        <p:xfrm>
          <a:off x="322143" y="1215012"/>
          <a:ext cx="11534895" cy="336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3" name="直接连接符 22"/>
          <p:cNvCxnSpPr/>
          <p:nvPr/>
        </p:nvCxnSpPr>
        <p:spPr>
          <a:xfrm>
            <a:off x="563493" y="4940710"/>
            <a:ext cx="25219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99452" y="5295942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52973" y="4961545"/>
            <a:ext cx="142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74F71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4506228" y="4942232"/>
            <a:ext cx="25219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442187" y="5297464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495707" y="4963067"/>
            <a:ext cx="14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5B2A0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448963" y="4943754"/>
            <a:ext cx="2521974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384922" y="5298986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438442" y="4964589"/>
            <a:ext cx="1634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D1758E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D1758E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Chart bld="series"/>
        </p:bldSub>
      </p:bldGraphic>
      <p:bldP spid="24" grpId="0"/>
      <p:bldP spid="25" grpId="0"/>
      <p:bldP spid="29" grpId="0"/>
      <p:bldP spid="30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38235" y="1928982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41210" y="2506563"/>
            <a:ext cx="4049438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3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rgbClr val="55B2A0"/>
                </a:solidFill>
              </a:rPr>
              <a:t>Add your</a:t>
            </a:r>
          </a:p>
          <a:p>
            <a:r>
              <a:rPr lang="en-US" altLang="zh-CN" dirty="0">
                <a:solidFill>
                  <a:srgbClr val="55B2A0"/>
                </a:solidFill>
              </a:rPr>
              <a:t>text here please</a:t>
            </a:r>
            <a:endParaRPr lang="zh-CN" altLang="en-US" dirty="0">
              <a:solidFill>
                <a:srgbClr val="55B2A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38235" y="4225395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49597" y="4770128"/>
            <a:ext cx="4215088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Nexa Bold" panose="02000000000000000000" pitchFamily="50" charset="0"/>
              </a:rPr>
              <a:t>Contents </a:t>
            </a:r>
            <a:endParaRPr lang="zh-CN" altLang="en-US" sz="24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Home 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Transition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Main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Chart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73296" y="319509"/>
            <a:ext cx="873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The end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5603875" y="4697277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5603875" y="5777555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603875" y="3587502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5603875" y="2507227"/>
            <a:ext cx="6253163" cy="796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427200" y="0"/>
            <a:ext cx="1713600" cy="1710808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1709874"/>
            <a:ext cx="1713600" cy="1715400"/>
          </a:xfrm>
          <a:prstGeom prst="rect">
            <a:avLst/>
          </a:prstGeom>
          <a:ln>
            <a:noFill/>
          </a:ln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3425139" y="1709874"/>
            <a:ext cx="1713600" cy="1705205"/>
          </a:xfrm>
          <a:prstGeom prst="rect">
            <a:avLst/>
          </a:prstGeom>
          <a:ln>
            <a:noFill/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1713600" y="-1800"/>
            <a:ext cx="1713600" cy="1714050"/>
          </a:xfrm>
          <a:prstGeom prst="rect">
            <a:avLst/>
          </a:prstGeom>
          <a:ln>
            <a:noFill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0" y="-1350"/>
            <a:ext cx="1713600" cy="1714500"/>
          </a:xfrm>
          <a:prstGeom prst="rect">
            <a:avLst/>
          </a:prstGeom>
          <a:ln>
            <a:noFill/>
          </a:ln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0" y="3418848"/>
            <a:ext cx="1713600" cy="17136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712913" y="5134248"/>
            <a:ext cx="1713600" cy="171360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1712913" y="3414713"/>
            <a:ext cx="1713600" cy="1717735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1712913" y="1709874"/>
            <a:ext cx="1712913" cy="1706724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矩形 39"/>
          <p:cNvSpPr/>
          <p:nvPr/>
        </p:nvSpPr>
        <p:spPr>
          <a:xfrm>
            <a:off x="3425826" y="3412372"/>
            <a:ext cx="1713600" cy="1716350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/>
          <p:cNvSpPr/>
          <p:nvPr/>
        </p:nvSpPr>
        <p:spPr>
          <a:xfrm>
            <a:off x="0" y="5133798"/>
            <a:ext cx="1713600" cy="1714500"/>
          </a:xfrm>
          <a:prstGeom prst="rect">
            <a:avLst/>
          </a:prstGeom>
          <a:solidFill>
            <a:srgbClr val="77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>
            <a:off x="3425139" y="5130471"/>
            <a:ext cx="1713600" cy="1727529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527838" y="516338"/>
            <a:ext cx="264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Add your title here </a:t>
            </a:r>
            <a:endParaRPr lang="zh-CN" altLang="en-US" sz="2000" dirty="0">
              <a:latin typeface="+mj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601578" y="981790"/>
            <a:ext cx="355717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5527838" y="1057388"/>
            <a:ext cx="6329200" cy="9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7" name="图表 56"/>
          <p:cNvGraphicFramePr/>
          <p:nvPr/>
        </p:nvGraphicFramePr>
        <p:xfrm>
          <a:off x="6607337" y="2241753"/>
          <a:ext cx="5603665" cy="4606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66" name="Freeform 97"/>
          <p:cNvSpPr>
            <a:spLocks noEditPoints="1"/>
          </p:cNvSpPr>
          <p:nvPr/>
        </p:nvSpPr>
        <p:spPr bwMode="auto">
          <a:xfrm>
            <a:off x="2394079" y="2368493"/>
            <a:ext cx="350580" cy="399638"/>
          </a:xfrm>
          <a:custGeom>
            <a:avLst/>
            <a:gdLst>
              <a:gd name="T0" fmla="*/ 1600 w 1792"/>
              <a:gd name="T1" fmla="*/ 256 h 2048"/>
              <a:gd name="T2" fmla="*/ 1408 w 1792"/>
              <a:gd name="T3" fmla="*/ 192 h 2048"/>
              <a:gd name="T4" fmla="*/ 576 w 1792"/>
              <a:gd name="T5" fmla="*/ 0 h 2048"/>
              <a:gd name="T6" fmla="*/ 384 w 1792"/>
              <a:gd name="T7" fmla="*/ 256 h 2048"/>
              <a:gd name="T8" fmla="*/ 1 w 1792"/>
              <a:gd name="T9" fmla="*/ 436 h 2048"/>
              <a:gd name="T10" fmla="*/ 0 w 1792"/>
              <a:gd name="T11" fmla="*/ 576 h 2048"/>
              <a:gd name="T12" fmla="*/ 128 w 1792"/>
              <a:gd name="T13" fmla="*/ 704 h 2048"/>
              <a:gd name="T14" fmla="*/ 384 w 1792"/>
              <a:gd name="T15" fmla="*/ 2048 h 2048"/>
              <a:gd name="T16" fmla="*/ 1664 w 1792"/>
              <a:gd name="T17" fmla="*/ 1792 h 2048"/>
              <a:gd name="T18" fmla="*/ 1792 w 1792"/>
              <a:gd name="T19" fmla="*/ 576 h 2048"/>
              <a:gd name="T20" fmla="*/ 1791 w 1792"/>
              <a:gd name="T21" fmla="*/ 436 h 2048"/>
              <a:gd name="T22" fmla="*/ 576 w 1792"/>
              <a:gd name="T23" fmla="*/ 128 h 2048"/>
              <a:gd name="T24" fmla="*/ 1280 w 1792"/>
              <a:gd name="T25" fmla="*/ 192 h 2048"/>
              <a:gd name="T26" fmla="*/ 512 w 1792"/>
              <a:gd name="T27" fmla="*/ 256 h 2048"/>
              <a:gd name="T28" fmla="*/ 1536 w 1792"/>
              <a:gd name="T29" fmla="*/ 1792 h 2048"/>
              <a:gd name="T30" fmla="*/ 384 w 1792"/>
              <a:gd name="T31" fmla="*/ 1920 h 2048"/>
              <a:gd name="T32" fmla="*/ 256 w 1792"/>
              <a:gd name="T33" fmla="*/ 704 h 2048"/>
              <a:gd name="T34" fmla="*/ 1536 w 1792"/>
              <a:gd name="T35" fmla="*/ 1792 h 2048"/>
              <a:gd name="T36" fmla="*/ 1664 w 1792"/>
              <a:gd name="T37" fmla="*/ 576 h 2048"/>
              <a:gd name="T38" fmla="*/ 128 w 1792"/>
              <a:gd name="T39" fmla="*/ 448 h 2048"/>
              <a:gd name="T40" fmla="*/ 1600 w 1792"/>
              <a:gd name="T41" fmla="*/ 384 h 2048"/>
              <a:gd name="T42" fmla="*/ 1664 w 1792"/>
              <a:gd name="T43" fmla="*/ 512 h 2048"/>
              <a:gd name="T44" fmla="*/ 576 w 1792"/>
              <a:gd name="T45" fmla="*/ 1792 h 2048"/>
              <a:gd name="T46" fmla="*/ 640 w 1792"/>
              <a:gd name="T47" fmla="*/ 896 h 2048"/>
              <a:gd name="T48" fmla="*/ 448 w 1792"/>
              <a:gd name="T49" fmla="*/ 832 h 2048"/>
              <a:gd name="T50" fmla="*/ 384 w 1792"/>
              <a:gd name="T51" fmla="*/ 1728 h 2048"/>
              <a:gd name="T52" fmla="*/ 448 w 1792"/>
              <a:gd name="T53" fmla="*/ 896 h 2048"/>
              <a:gd name="T54" fmla="*/ 576 w 1792"/>
              <a:gd name="T55" fmla="*/ 1728 h 2048"/>
              <a:gd name="T56" fmla="*/ 448 w 1792"/>
              <a:gd name="T57" fmla="*/ 896 h 2048"/>
              <a:gd name="T58" fmla="*/ 960 w 1792"/>
              <a:gd name="T59" fmla="*/ 1792 h 2048"/>
              <a:gd name="T60" fmla="*/ 1024 w 1792"/>
              <a:gd name="T61" fmla="*/ 896 h 2048"/>
              <a:gd name="T62" fmla="*/ 832 w 1792"/>
              <a:gd name="T63" fmla="*/ 832 h 2048"/>
              <a:gd name="T64" fmla="*/ 768 w 1792"/>
              <a:gd name="T65" fmla="*/ 1728 h 2048"/>
              <a:gd name="T66" fmla="*/ 832 w 1792"/>
              <a:gd name="T67" fmla="*/ 896 h 2048"/>
              <a:gd name="T68" fmla="*/ 960 w 1792"/>
              <a:gd name="T69" fmla="*/ 1728 h 2048"/>
              <a:gd name="T70" fmla="*/ 832 w 1792"/>
              <a:gd name="T71" fmla="*/ 896 h 2048"/>
              <a:gd name="T72" fmla="*/ 1344 w 1792"/>
              <a:gd name="T73" fmla="*/ 1792 h 2048"/>
              <a:gd name="T74" fmla="*/ 1408 w 1792"/>
              <a:gd name="T75" fmla="*/ 896 h 2048"/>
              <a:gd name="T76" fmla="*/ 1216 w 1792"/>
              <a:gd name="T77" fmla="*/ 832 h 2048"/>
              <a:gd name="T78" fmla="*/ 1152 w 1792"/>
              <a:gd name="T79" fmla="*/ 1728 h 2048"/>
              <a:gd name="T80" fmla="*/ 1216 w 1792"/>
              <a:gd name="T81" fmla="*/ 896 h 2048"/>
              <a:gd name="T82" fmla="*/ 1344 w 1792"/>
              <a:gd name="T83" fmla="*/ 1728 h 2048"/>
              <a:gd name="T84" fmla="*/ 1216 w 1792"/>
              <a:gd name="T85" fmla="*/ 89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92" h="2048">
                <a:moveTo>
                  <a:pt x="1791" y="436"/>
                </a:moveTo>
                <a:cubicBezTo>
                  <a:pt x="1785" y="336"/>
                  <a:pt x="1702" y="256"/>
                  <a:pt x="1600" y="256"/>
                </a:cubicBezTo>
                <a:cubicBezTo>
                  <a:pt x="1408" y="256"/>
                  <a:pt x="1408" y="256"/>
                  <a:pt x="1408" y="2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ubicBezTo>
                  <a:pt x="576" y="0"/>
                  <a:pt x="576" y="0"/>
                  <a:pt x="576" y="0"/>
                </a:cubicBezTo>
                <a:cubicBezTo>
                  <a:pt x="470" y="0"/>
                  <a:pt x="384" y="86"/>
                  <a:pt x="384" y="192"/>
                </a:cubicBezTo>
                <a:cubicBezTo>
                  <a:pt x="384" y="256"/>
                  <a:pt x="384" y="256"/>
                  <a:pt x="384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90" y="256"/>
                  <a:pt x="7" y="336"/>
                  <a:pt x="1" y="436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647"/>
                  <a:pt x="57" y="704"/>
                  <a:pt x="128" y="704"/>
                </a:cubicBezTo>
                <a:cubicBezTo>
                  <a:pt x="128" y="704"/>
                  <a:pt x="128" y="704"/>
                  <a:pt x="128" y="704"/>
                </a:cubicBezTo>
                <a:cubicBezTo>
                  <a:pt x="128" y="1792"/>
                  <a:pt x="128" y="1792"/>
                  <a:pt x="128" y="1792"/>
                </a:cubicBezTo>
                <a:cubicBezTo>
                  <a:pt x="128" y="1933"/>
                  <a:pt x="243" y="2048"/>
                  <a:pt x="384" y="2048"/>
                </a:cubicBezTo>
                <a:cubicBezTo>
                  <a:pt x="1408" y="2048"/>
                  <a:pt x="1408" y="2048"/>
                  <a:pt x="1408" y="2048"/>
                </a:cubicBezTo>
                <a:cubicBezTo>
                  <a:pt x="1549" y="2048"/>
                  <a:pt x="1664" y="1933"/>
                  <a:pt x="1664" y="1792"/>
                </a:cubicBezTo>
                <a:cubicBezTo>
                  <a:pt x="1664" y="704"/>
                  <a:pt x="1664" y="704"/>
                  <a:pt x="1664" y="704"/>
                </a:cubicBezTo>
                <a:cubicBezTo>
                  <a:pt x="1735" y="704"/>
                  <a:pt x="1792" y="647"/>
                  <a:pt x="1792" y="576"/>
                </a:cubicBezTo>
                <a:cubicBezTo>
                  <a:pt x="1792" y="436"/>
                  <a:pt x="1792" y="436"/>
                  <a:pt x="1792" y="436"/>
                </a:cubicBezTo>
                <a:lnTo>
                  <a:pt x="1791" y="436"/>
                </a:lnTo>
                <a:close/>
                <a:moveTo>
                  <a:pt x="512" y="192"/>
                </a:moveTo>
                <a:cubicBezTo>
                  <a:pt x="512" y="157"/>
                  <a:pt x="541" y="128"/>
                  <a:pt x="576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cubicBezTo>
                  <a:pt x="1280" y="256"/>
                  <a:pt x="1280" y="256"/>
                  <a:pt x="1280" y="256"/>
                </a:cubicBezTo>
                <a:cubicBezTo>
                  <a:pt x="512" y="256"/>
                  <a:pt x="512" y="256"/>
                  <a:pt x="512" y="256"/>
                </a:cubicBezTo>
                <a:lnTo>
                  <a:pt x="512" y="192"/>
                </a:lnTo>
                <a:close/>
                <a:moveTo>
                  <a:pt x="1536" y="1792"/>
                </a:moveTo>
                <a:cubicBezTo>
                  <a:pt x="1536" y="1863"/>
                  <a:pt x="1479" y="1920"/>
                  <a:pt x="1408" y="1920"/>
                </a:cubicBezTo>
                <a:cubicBezTo>
                  <a:pt x="384" y="1920"/>
                  <a:pt x="384" y="1920"/>
                  <a:pt x="384" y="1920"/>
                </a:cubicBezTo>
                <a:cubicBezTo>
                  <a:pt x="313" y="1920"/>
                  <a:pt x="256" y="1863"/>
                  <a:pt x="256" y="1792"/>
                </a:cubicBezTo>
                <a:cubicBezTo>
                  <a:pt x="256" y="704"/>
                  <a:pt x="256" y="704"/>
                  <a:pt x="256" y="704"/>
                </a:cubicBezTo>
                <a:cubicBezTo>
                  <a:pt x="1536" y="704"/>
                  <a:pt x="1536" y="704"/>
                  <a:pt x="1536" y="704"/>
                </a:cubicBezTo>
                <a:lnTo>
                  <a:pt x="1536" y="1792"/>
                </a:lnTo>
                <a:close/>
                <a:moveTo>
                  <a:pt x="1664" y="512"/>
                </a:moveTo>
                <a:cubicBezTo>
                  <a:pt x="1664" y="576"/>
                  <a:pt x="1664" y="576"/>
                  <a:pt x="1664" y="576"/>
                </a:cubicBezTo>
                <a:cubicBezTo>
                  <a:pt x="128" y="576"/>
                  <a:pt x="128" y="576"/>
                  <a:pt x="128" y="576"/>
                </a:cubicBezTo>
                <a:cubicBezTo>
                  <a:pt x="128" y="448"/>
                  <a:pt x="128" y="448"/>
                  <a:pt x="128" y="448"/>
                </a:cubicBezTo>
                <a:cubicBezTo>
                  <a:pt x="128" y="413"/>
                  <a:pt x="157" y="384"/>
                  <a:pt x="192" y="384"/>
                </a:cubicBezTo>
                <a:cubicBezTo>
                  <a:pt x="1600" y="384"/>
                  <a:pt x="1600" y="384"/>
                  <a:pt x="1600" y="384"/>
                </a:cubicBezTo>
                <a:cubicBezTo>
                  <a:pt x="1635" y="384"/>
                  <a:pt x="1664" y="413"/>
                  <a:pt x="1664" y="448"/>
                </a:cubicBezTo>
                <a:lnTo>
                  <a:pt x="1664" y="512"/>
                </a:lnTo>
                <a:close/>
                <a:moveTo>
                  <a:pt x="448" y="1792"/>
                </a:moveTo>
                <a:cubicBezTo>
                  <a:pt x="576" y="1792"/>
                  <a:pt x="576" y="1792"/>
                  <a:pt x="576" y="1792"/>
                </a:cubicBezTo>
                <a:cubicBezTo>
                  <a:pt x="611" y="1792"/>
                  <a:pt x="640" y="1764"/>
                  <a:pt x="640" y="1728"/>
                </a:cubicBezTo>
                <a:cubicBezTo>
                  <a:pt x="640" y="896"/>
                  <a:pt x="640" y="896"/>
                  <a:pt x="640" y="896"/>
                </a:cubicBezTo>
                <a:cubicBezTo>
                  <a:pt x="640" y="861"/>
                  <a:pt x="611" y="832"/>
                  <a:pt x="576" y="832"/>
                </a:cubicBezTo>
                <a:cubicBezTo>
                  <a:pt x="448" y="832"/>
                  <a:pt x="448" y="832"/>
                  <a:pt x="448" y="832"/>
                </a:cubicBezTo>
                <a:cubicBezTo>
                  <a:pt x="413" y="832"/>
                  <a:pt x="384" y="861"/>
                  <a:pt x="384" y="896"/>
                </a:cubicBezTo>
                <a:cubicBezTo>
                  <a:pt x="384" y="1728"/>
                  <a:pt x="384" y="1728"/>
                  <a:pt x="384" y="1728"/>
                </a:cubicBezTo>
                <a:cubicBezTo>
                  <a:pt x="384" y="1764"/>
                  <a:pt x="413" y="1792"/>
                  <a:pt x="448" y="1792"/>
                </a:cubicBezTo>
                <a:close/>
                <a:moveTo>
                  <a:pt x="448" y="896"/>
                </a:moveTo>
                <a:cubicBezTo>
                  <a:pt x="576" y="896"/>
                  <a:pt x="576" y="896"/>
                  <a:pt x="576" y="896"/>
                </a:cubicBezTo>
                <a:cubicBezTo>
                  <a:pt x="576" y="1728"/>
                  <a:pt x="576" y="1728"/>
                  <a:pt x="576" y="1728"/>
                </a:cubicBezTo>
                <a:cubicBezTo>
                  <a:pt x="448" y="1728"/>
                  <a:pt x="448" y="1728"/>
                  <a:pt x="448" y="1728"/>
                </a:cubicBezTo>
                <a:lnTo>
                  <a:pt x="448" y="896"/>
                </a:lnTo>
                <a:close/>
                <a:moveTo>
                  <a:pt x="832" y="1792"/>
                </a:moveTo>
                <a:cubicBezTo>
                  <a:pt x="960" y="1792"/>
                  <a:pt x="960" y="1792"/>
                  <a:pt x="960" y="1792"/>
                </a:cubicBezTo>
                <a:cubicBezTo>
                  <a:pt x="995" y="1792"/>
                  <a:pt x="1024" y="1764"/>
                  <a:pt x="1024" y="1728"/>
                </a:cubicBezTo>
                <a:cubicBezTo>
                  <a:pt x="1024" y="896"/>
                  <a:pt x="1024" y="896"/>
                  <a:pt x="1024" y="896"/>
                </a:cubicBezTo>
                <a:cubicBezTo>
                  <a:pt x="1024" y="861"/>
                  <a:pt x="995" y="832"/>
                  <a:pt x="960" y="832"/>
                </a:cubicBezTo>
                <a:cubicBezTo>
                  <a:pt x="832" y="832"/>
                  <a:pt x="832" y="832"/>
                  <a:pt x="832" y="832"/>
                </a:cubicBezTo>
                <a:cubicBezTo>
                  <a:pt x="797" y="832"/>
                  <a:pt x="768" y="861"/>
                  <a:pt x="768" y="896"/>
                </a:cubicBezTo>
                <a:cubicBezTo>
                  <a:pt x="768" y="1728"/>
                  <a:pt x="768" y="1728"/>
                  <a:pt x="768" y="1728"/>
                </a:cubicBezTo>
                <a:cubicBezTo>
                  <a:pt x="768" y="1764"/>
                  <a:pt x="797" y="1792"/>
                  <a:pt x="832" y="1792"/>
                </a:cubicBezTo>
                <a:close/>
                <a:moveTo>
                  <a:pt x="832" y="896"/>
                </a:moveTo>
                <a:cubicBezTo>
                  <a:pt x="960" y="896"/>
                  <a:pt x="960" y="896"/>
                  <a:pt x="960" y="896"/>
                </a:cubicBezTo>
                <a:cubicBezTo>
                  <a:pt x="960" y="1728"/>
                  <a:pt x="960" y="1728"/>
                  <a:pt x="960" y="1728"/>
                </a:cubicBezTo>
                <a:cubicBezTo>
                  <a:pt x="832" y="1728"/>
                  <a:pt x="832" y="1728"/>
                  <a:pt x="832" y="1728"/>
                </a:cubicBezTo>
                <a:lnTo>
                  <a:pt x="832" y="896"/>
                </a:lnTo>
                <a:close/>
                <a:moveTo>
                  <a:pt x="1216" y="1792"/>
                </a:moveTo>
                <a:cubicBezTo>
                  <a:pt x="1344" y="1792"/>
                  <a:pt x="1344" y="1792"/>
                  <a:pt x="1344" y="1792"/>
                </a:cubicBezTo>
                <a:cubicBezTo>
                  <a:pt x="1379" y="1792"/>
                  <a:pt x="1408" y="1764"/>
                  <a:pt x="1408" y="1728"/>
                </a:cubicBezTo>
                <a:cubicBezTo>
                  <a:pt x="1408" y="896"/>
                  <a:pt x="1408" y="896"/>
                  <a:pt x="1408" y="896"/>
                </a:cubicBezTo>
                <a:cubicBezTo>
                  <a:pt x="1408" y="861"/>
                  <a:pt x="1379" y="832"/>
                  <a:pt x="1344" y="832"/>
                </a:cubicBezTo>
                <a:cubicBezTo>
                  <a:pt x="1216" y="832"/>
                  <a:pt x="1216" y="832"/>
                  <a:pt x="1216" y="832"/>
                </a:cubicBezTo>
                <a:cubicBezTo>
                  <a:pt x="1181" y="832"/>
                  <a:pt x="1152" y="861"/>
                  <a:pt x="1152" y="896"/>
                </a:cubicBezTo>
                <a:cubicBezTo>
                  <a:pt x="1152" y="1728"/>
                  <a:pt x="1152" y="1728"/>
                  <a:pt x="1152" y="1728"/>
                </a:cubicBezTo>
                <a:cubicBezTo>
                  <a:pt x="1152" y="1764"/>
                  <a:pt x="1181" y="1792"/>
                  <a:pt x="1216" y="1792"/>
                </a:cubicBezTo>
                <a:close/>
                <a:moveTo>
                  <a:pt x="1216" y="896"/>
                </a:moveTo>
                <a:cubicBezTo>
                  <a:pt x="1344" y="896"/>
                  <a:pt x="1344" y="896"/>
                  <a:pt x="1344" y="896"/>
                </a:cubicBezTo>
                <a:cubicBezTo>
                  <a:pt x="1344" y="1728"/>
                  <a:pt x="1344" y="1728"/>
                  <a:pt x="1344" y="1728"/>
                </a:cubicBezTo>
                <a:cubicBezTo>
                  <a:pt x="1216" y="1728"/>
                  <a:pt x="1216" y="1728"/>
                  <a:pt x="1216" y="1728"/>
                </a:cubicBezTo>
                <a:lnTo>
                  <a:pt x="1216" y="8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4008686" y="552332"/>
            <a:ext cx="548566" cy="614962"/>
            <a:chOff x="1014413" y="4373563"/>
            <a:chExt cx="1350962" cy="1514474"/>
          </a:xfrm>
          <a:solidFill>
            <a:schemeClr val="bg1"/>
          </a:solidFill>
        </p:grpSpPr>
        <p:sp>
          <p:nvSpPr>
            <p:cNvPr id="68" name="Freeform 458"/>
            <p:cNvSpPr/>
            <p:nvPr/>
          </p:nvSpPr>
          <p:spPr bwMode="auto">
            <a:xfrm>
              <a:off x="1577975" y="5807075"/>
              <a:ext cx="222250" cy="80962"/>
            </a:xfrm>
            <a:custGeom>
              <a:avLst/>
              <a:gdLst>
                <a:gd name="T0" fmla="*/ 68 w 176"/>
                <a:gd name="T1" fmla="*/ 65 h 65"/>
                <a:gd name="T2" fmla="*/ 20 w 176"/>
                <a:gd name="T3" fmla="*/ 44 h 65"/>
                <a:gd name="T4" fmla="*/ 2 w 176"/>
                <a:gd name="T5" fmla="*/ 21 h 65"/>
                <a:gd name="T6" fmla="*/ 20 w 176"/>
                <a:gd name="T7" fmla="*/ 4 h 65"/>
                <a:gd name="T8" fmla="*/ 39 w 176"/>
                <a:gd name="T9" fmla="*/ 13 h 65"/>
                <a:gd name="T10" fmla="*/ 141 w 176"/>
                <a:gd name="T11" fmla="*/ 10 h 65"/>
                <a:gd name="T12" fmla="*/ 175 w 176"/>
                <a:gd name="T13" fmla="*/ 8 h 65"/>
                <a:gd name="T14" fmla="*/ 157 w 176"/>
                <a:gd name="T15" fmla="*/ 41 h 65"/>
                <a:gd name="T16" fmla="*/ 95 w 176"/>
                <a:gd name="T17" fmla="*/ 63 h 65"/>
                <a:gd name="T18" fmla="*/ 84 w 176"/>
                <a:gd name="T19" fmla="*/ 65 h 65"/>
                <a:gd name="T20" fmla="*/ 68 w 176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65">
                  <a:moveTo>
                    <a:pt x="68" y="65"/>
                  </a:moveTo>
                  <a:cubicBezTo>
                    <a:pt x="52" y="58"/>
                    <a:pt x="36" y="50"/>
                    <a:pt x="20" y="44"/>
                  </a:cubicBezTo>
                  <a:cubicBezTo>
                    <a:pt x="9" y="39"/>
                    <a:pt x="4" y="31"/>
                    <a:pt x="2" y="21"/>
                  </a:cubicBezTo>
                  <a:cubicBezTo>
                    <a:pt x="0" y="9"/>
                    <a:pt x="9" y="0"/>
                    <a:pt x="20" y="4"/>
                  </a:cubicBezTo>
                  <a:cubicBezTo>
                    <a:pt x="27" y="6"/>
                    <a:pt x="33" y="10"/>
                    <a:pt x="39" y="13"/>
                  </a:cubicBezTo>
                  <a:cubicBezTo>
                    <a:pt x="74" y="33"/>
                    <a:pt x="108" y="31"/>
                    <a:pt x="141" y="10"/>
                  </a:cubicBezTo>
                  <a:cubicBezTo>
                    <a:pt x="155" y="2"/>
                    <a:pt x="159" y="1"/>
                    <a:pt x="175" y="8"/>
                  </a:cubicBezTo>
                  <a:cubicBezTo>
                    <a:pt x="176" y="22"/>
                    <a:pt x="170" y="33"/>
                    <a:pt x="157" y="41"/>
                  </a:cubicBezTo>
                  <a:cubicBezTo>
                    <a:pt x="138" y="53"/>
                    <a:pt x="117" y="60"/>
                    <a:pt x="95" y="63"/>
                  </a:cubicBezTo>
                  <a:cubicBezTo>
                    <a:pt x="91" y="63"/>
                    <a:pt x="87" y="64"/>
                    <a:pt x="84" y="65"/>
                  </a:cubicBezTo>
                  <a:cubicBezTo>
                    <a:pt x="79" y="65"/>
                    <a:pt x="73" y="65"/>
                    <a:pt x="6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59"/>
            <p:cNvSpPr/>
            <p:nvPr/>
          </p:nvSpPr>
          <p:spPr bwMode="auto">
            <a:xfrm>
              <a:off x="1665288" y="4373563"/>
              <a:ext cx="46038" cy="204787"/>
            </a:xfrm>
            <a:custGeom>
              <a:avLst/>
              <a:gdLst>
                <a:gd name="T0" fmla="*/ 19 w 37"/>
                <a:gd name="T1" fmla="*/ 0 h 163"/>
                <a:gd name="T2" fmla="*/ 19 w 37"/>
                <a:gd name="T3" fmla="*/ 1 h 163"/>
                <a:gd name="T4" fmla="*/ 37 w 37"/>
                <a:gd name="T5" fmla="*/ 43 h 163"/>
                <a:gd name="T6" fmla="*/ 36 w 37"/>
                <a:gd name="T7" fmla="*/ 141 h 163"/>
                <a:gd name="T8" fmla="*/ 31 w 37"/>
                <a:gd name="T9" fmla="*/ 152 h 163"/>
                <a:gd name="T10" fmla="*/ 16 w 37"/>
                <a:gd name="T11" fmla="*/ 163 h 163"/>
                <a:gd name="T12" fmla="*/ 0 w 37"/>
                <a:gd name="T13" fmla="*/ 129 h 163"/>
                <a:gd name="T14" fmla="*/ 1 w 37"/>
                <a:gd name="T15" fmla="*/ 29 h 163"/>
                <a:gd name="T16" fmla="*/ 17 w 37"/>
                <a:gd name="T17" fmla="*/ 0 h 163"/>
                <a:gd name="T18" fmla="*/ 19 w 37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63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36" y="10"/>
                    <a:pt x="37" y="26"/>
                    <a:pt x="37" y="43"/>
                  </a:cubicBezTo>
                  <a:cubicBezTo>
                    <a:pt x="36" y="76"/>
                    <a:pt x="36" y="108"/>
                    <a:pt x="36" y="141"/>
                  </a:cubicBezTo>
                  <a:cubicBezTo>
                    <a:pt x="36" y="145"/>
                    <a:pt x="33" y="149"/>
                    <a:pt x="31" y="152"/>
                  </a:cubicBezTo>
                  <a:cubicBezTo>
                    <a:pt x="27" y="156"/>
                    <a:pt x="21" y="159"/>
                    <a:pt x="16" y="163"/>
                  </a:cubicBezTo>
                  <a:cubicBezTo>
                    <a:pt x="7" y="153"/>
                    <a:pt x="0" y="143"/>
                    <a:pt x="0" y="129"/>
                  </a:cubicBezTo>
                  <a:cubicBezTo>
                    <a:pt x="1" y="96"/>
                    <a:pt x="1" y="62"/>
                    <a:pt x="1" y="29"/>
                  </a:cubicBezTo>
                  <a:cubicBezTo>
                    <a:pt x="1" y="16"/>
                    <a:pt x="11" y="9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60"/>
            <p:cNvSpPr/>
            <p:nvPr/>
          </p:nvSpPr>
          <p:spPr bwMode="auto">
            <a:xfrm>
              <a:off x="1298575" y="4608513"/>
              <a:ext cx="793750" cy="979487"/>
            </a:xfrm>
            <a:custGeom>
              <a:avLst/>
              <a:gdLst>
                <a:gd name="T0" fmla="*/ 0 w 631"/>
                <a:gd name="T1" fmla="*/ 333 h 782"/>
                <a:gd name="T2" fmla="*/ 253 w 631"/>
                <a:gd name="T3" fmla="*/ 28 h 782"/>
                <a:gd name="T4" fmla="*/ 603 w 631"/>
                <a:gd name="T5" fmla="*/ 236 h 782"/>
                <a:gd name="T6" fmla="*/ 581 w 631"/>
                <a:gd name="T7" fmla="*/ 483 h 782"/>
                <a:gd name="T8" fmla="*/ 526 w 631"/>
                <a:gd name="T9" fmla="*/ 556 h 782"/>
                <a:gd name="T10" fmla="*/ 474 w 631"/>
                <a:gd name="T11" fmla="*/ 629 h 782"/>
                <a:gd name="T12" fmla="*/ 460 w 631"/>
                <a:gd name="T13" fmla="*/ 683 h 782"/>
                <a:gd name="T14" fmla="*/ 427 w 631"/>
                <a:gd name="T15" fmla="*/ 721 h 782"/>
                <a:gd name="T16" fmla="*/ 191 w 631"/>
                <a:gd name="T17" fmla="*/ 780 h 782"/>
                <a:gd name="T18" fmla="*/ 178 w 631"/>
                <a:gd name="T19" fmla="*/ 782 h 782"/>
                <a:gd name="T20" fmla="*/ 161 w 631"/>
                <a:gd name="T21" fmla="*/ 769 h 782"/>
                <a:gd name="T22" fmla="*/ 168 w 631"/>
                <a:gd name="T23" fmla="*/ 748 h 782"/>
                <a:gd name="T24" fmla="*/ 183 w 631"/>
                <a:gd name="T25" fmla="*/ 742 h 782"/>
                <a:gd name="T26" fmla="*/ 396 w 631"/>
                <a:gd name="T27" fmla="*/ 691 h 782"/>
                <a:gd name="T28" fmla="*/ 424 w 631"/>
                <a:gd name="T29" fmla="*/ 661 h 782"/>
                <a:gd name="T30" fmla="*/ 487 w 631"/>
                <a:gd name="T31" fmla="*/ 542 h 782"/>
                <a:gd name="T32" fmla="*/ 553 w 631"/>
                <a:gd name="T33" fmla="*/ 456 h 782"/>
                <a:gd name="T34" fmla="*/ 575 w 631"/>
                <a:gd name="T35" fmla="*/ 276 h 782"/>
                <a:gd name="T36" fmla="*/ 370 w 631"/>
                <a:gd name="T37" fmla="*/ 69 h 782"/>
                <a:gd name="T38" fmla="*/ 158 w 631"/>
                <a:gd name="T39" fmla="*/ 106 h 782"/>
                <a:gd name="T40" fmla="*/ 62 w 631"/>
                <a:gd name="T41" fmla="*/ 224 h 782"/>
                <a:gd name="T42" fmla="*/ 57 w 631"/>
                <a:gd name="T43" fmla="*/ 434 h 782"/>
                <a:gd name="T44" fmla="*/ 108 w 631"/>
                <a:gd name="T45" fmla="*/ 520 h 782"/>
                <a:gd name="T46" fmla="*/ 174 w 631"/>
                <a:gd name="T47" fmla="*/ 605 h 782"/>
                <a:gd name="T48" fmla="*/ 204 w 631"/>
                <a:gd name="T49" fmla="*/ 703 h 782"/>
                <a:gd name="T50" fmla="*/ 204 w 631"/>
                <a:gd name="T51" fmla="*/ 710 h 782"/>
                <a:gd name="T52" fmla="*/ 193 w 631"/>
                <a:gd name="T53" fmla="*/ 729 h 782"/>
                <a:gd name="T54" fmla="*/ 172 w 631"/>
                <a:gd name="T55" fmla="*/ 720 h 782"/>
                <a:gd name="T56" fmla="*/ 166 w 631"/>
                <a:gd name="T57" fmla="*/ 707 h 782"/>
                <a:gd name="T58" fmla="*/ 90 w 631"/>
                <a:gd name="T59" fmla="*/ 554 h 782"/>
                <a:gd name="T60" fmla="*/ 17 w 631"/>
                <a:gd name="T61" fmla="*/ 435 h 782"/>
                <a:gd name="T62" fmla="*/ 0 w 631"/>
                <a:gd name="T63" fmla="*/ 33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1" h="782">
                  <a:moveTo>
                    <a:pt x="0" y="333"/>
                  </a:moveTo>
                  <a:cubicBezTo>
                    <a:pt x="0" y="183"/>
                    <a:pt x="105" y="55"/>
                    <a:pt x="253" y="28"/>
                  </a:cubicBezTo>
                  <a:cubicBezTo>
                    <a:pt x="403" y="0"/>
                    <a:pt x="553" y="80"/>
                    <a:pt x="603" y="236"/>
                  </a:cubicBezTo>
                  <a:cubicBezTo>
                    <a:pt x="631" y="322"/>
                    <a:pt x="627" y="405"/>
                    <a:pt x="581" y="483"/>
                  </a:cubicBezTo>
                  <a:cubicBezTo>
                    <a:pt x="566" y="509"/>
                    <a:pt x="546" y="533"/>
                    <a:pt x="526" y="556"/>
                  </a:cubicBezTo>
                  <a:cubicBezTo>
                    <a:pt x="507" y="579"/>
                    <a:pt x="485" y="600"/>
                    <a:pt x="474" y="629"/>
                  </a:cubicBezTo>
                  <a:cubicBezTo>
                    <a:pt x="468" y="646"/>
                    <a:pt x="463" y="665"/>
                    <a:pt x="460" y="683"/>
                  </a:cubicBezTo>
                  <a:cubicBezTo>
                    <a:pt x="455" y="706"/>
                    <a:pt x="450" y="715"/>
                    <a:pt x="427" y="721"/>
                  </a:cubicBezTo>
                  <a:cubicBezTo>
                    <a:pt x="348" y="741"/>
                    <a:pt x="269" y="760"/>
                    <a:pt x="191" y="780"/>
                  </a:cubicBezTo>
                  <a:cubicBezTo>
                    <a:pt x="187" y="781"/>
                    <a:pt x="182" y="782"/>
                    <a:pt x="178" y="782"/>
                  </a:cubicBezTo>
                  <a:cubicBezTo>
                    <a:pt x="169" y="782"/>
                    <a:pt x="164" y="778"/>
                    <a:pt x="161" y="769"/>
                  </a:cubicBezTo>
                  <a:cubicBezTo>
                    <a:pt x="159" y="760"/>
                    <a:pt x="160" y="753"/>
                    <a:pt x="168" y="748"/>
                  </a:cubicBezTo>
                  <a:cubicBezTo>
                    <a:pt x="173" y="745"/>
                    <a:pt x="178" y="743"/>
                    <a:pt x="183" y="742"/>
                  </a:cubicBezTo>
                  <a:cubicBezTo>
                    <a:pt x="254" y="725"/>
                    <a:pt x="325" y="707"/>
                    <a:pt x="396" y="691"/>
                  </a:cubicBezTo>
                  <a:cubicBezTo>
                    <a:pt x="412" y="687"/>
                    <a:pt x="421" y="679"/>
                    <a:pt x="424" y="661"/>
                  </a:cubicBezTo>
                  <a:cubicBezTo>
                    <a:pt x="431" y="614"/>
                    <a:pt x="454" y="575"/>
                    <a:pt x="487" y="542"/>
                  </a:cubicBezTo>
                  <a:cubicBezTo>
                    <a:pt x="513" y="516"/>
                    <a:pt x="537" y="489"/>
                    <a:pt x="553" y="456"/>
                  </a:cubicBezTo>
                  <a:cubicBezTo>
                    <a:pt x="581" y="398"/>
                    <a:pt x="590" y="338"/>
                    <a:pt x="575" y="276"/>
                  </a:cubicBezTo>
                  <a:cubicBezTo>
                    <a:pt x="548" y="167"/>
                    <a:pt x="480" y="95"/>
                    <a:pt x="370" y="69"/>
                  </a:cubicBezTo>
                  <a:cubicBezTo>
                    <a:pt x="295" y="51"/>
                    <a:pt x="223" y="64"/>
                    <a:pt x="158" y="106"/>
                  </a:cubicBezTo>
                  <a:cubicBezTo>
                    <a:pt x="114" y="135"/>
                    <a:pt x="82" y="175"/>
                    <a:pt x="62" y="224"/>
                  </a:cubicBezTo>
                  <a:cubicBezTo>
                    <a:pt x="33" y="293"/>
                    <a:pt x="31" y="364"/>
                    <a:pt x="57" y="434"/>
                  </a:cubicBezTo>
                  <a:cubicBezTo>
                    <a:pt x="68" y="466"/>
                    <a:pt x="85" y="495"/>
                    <a:pt x="108" y="520"/>
                  </a:cubicBezTo>
                  <a:cubicBezTo>
                    <a:pt x="133" y="546"/>
                    <a:pt x="158" y="572"/>
                    <a:pt x="174" y="605"/>
                  </a:cubicBezTo>
                  <a:cubicBezTo>
                    <a:pt x="190" y="636"/>
                    <a:pt x="199" y="669"/>
                    <a:pt x="204" y="703"/>
                  </a:cubicBezTo>
                  <a:cubicBezTo>
                    <a:pt x="204" y="705"/>
                    <a:pt x="204" y="708"/>
                    <a:pt x="204" y="710"/>
                  </a:cubicBezTo>
                  <a:cubicBezTo>
                    <a:pt x="204" y="718"/>
                    <a:pt x="202" y="726"/>
                    <a:pt x="193" y="729"/>
                  </a:cubicBezTo>
                  <a:cubicBezTo>
                    <a:pt x="184" y="732"/>
                    <a:pt x="177" y="728"/>
                    <a:pt x="172" y="720"/>
                  </a:cubicBezTo>
                  <a:cubicBezTo>
                    <a:pt x="169" y="716"/>
                    <a:pt x="167" y="712"/>
                    <a:pt x="166" y="707"/>
                  </a:cubicBezTo>
                  <a:cubicBezTo>
                    <a:pt x="158" y="648"/>
                    <a:pt x="129" y="598"/>
                    <a:pt x="90" y="554"/>
                  </a:cubicBezTo>
                  <a:cubicBezTo>
                    <a:pt x="59" y="519"/>
                    <a:pt x="32" y="480"/>
                    <a:pt x="17" y="435"/>
                  </a:cubicBezTo>
                  <a:cubicBezTo>
                    <a:pt x="6" y="402"/>
                    <a:pt x="0" y="368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61"/>
            <p:cNvSpPr/>
            <p:nvPr/>
          </p:nvSpPr>
          <p:spPr bwMode="auto">
            <a:xfrm>
              <a:off x="1555750" y="5133975"/>
              <a:ext cx="255588" cy="320675"/>
            </a:xfrm>
            <a:custGeom>
              <a:avLst/>
              <a:gdLst>
                <a:gd name="T0" fmla="*/ 57 w 203"/>
                <a:gd name="T1" fmla="*/ 48 h 256"/>
                <a:gd name="T2" fmla="*/ 72 w 203"/>
                <a:gd name="T3" fmla="*/ 121 h 256"/>
                <a:gd name="T4" fmla="*/ 83 w 203"/>
                <a:gd name="T5" fmla="*/ 227 h 256"/>
                <a:gd name="T6" fmla="*/ 72 w 203"/>
                <a:gd name="T7" fmla="*/ 249 h 256"/>
                <a:gd name="T8" fmla="*/ 56 w 203"/>
                <a:gd name="T9" fmla="*/ 254 h 256"/>
                <a:gd name="T10" fmla="*/ 48 w 203"/>
                <a:gd name="T11" fmla="*/ 240 h 256"/>
                <a:gd name="T12" fmla="*/ 45 w 203"/>
                <a:gd name="T13" fmla="*/ 186 h 256"/>
                <a:gd name="T14" fmla="*/ 9 w 203"/>
                <a:gd name="T15" fmla="*/ 41 h 256"/>
                <a:gd name="T16" fmla="*/ 3 w 203"/>
                <a:gd name="T17" fmla="*/ 24 h 256"/>
                <a:gd name="T18" fmla="*/ 20 w 203"/>
                <a:gd name="T19" fmla="*/ 3 h 256"/>
                <a:gd name="T20" fmla="*/ 51 w 203"/>
                <a:gd name="T21" fmla="*/ 8 h 256"/>
                <a:gd name="T22" fmla="*/ 100 w 203"/>
                <a:gd name="T23" fmla="*/ 23 h 256"/>
                <a:gd name="T24" fmla="*/ 114 w 203"/>
                <a:gd name="T25" fmla="*/ 23 h 256"/>
                <a:gd name="T26" fmla="*/ 164 w 203"/>
                <a:gd name="T27" fmla="*/ 4 h 256"/>
                <a:gd name="T28" fmla="*/ 172 w 203"/>
                <a:gd name="T29" fmla="*/ 3 h 256"/>
                <a:gd name="T30" fmla="*/ 196 w 203"/>
                <a:gd name="T31" fmla="*/ 33 h 256"/>
                <a:gd name="T32" fmla="*/ 168 w 203"/>
                <a:gd name="T33" fmla="*/ 122 h 256"/>
                <a:gd name="T34" fmla="*/ 156 w 203"/>
                <a:gd name="T35" fmla="*/ 223 h 256"/>
                <a:gd name="T36" fmla="*/ 155 w 203"/>
                <a:gd name="T37" fmla="*/ 238 h 256"/>
                <a:gd name="T38" fmla="*/ 136 w 203"/>
                <a:gd name="T39" fmla="*/ 256 h 256"/>
                <a:gd name="T40" fmla="*/ 117 w 203"/>
                <a:gd name="T41" fmla="*/ 237 h 256"/>
                <a:gd name="T42" fmla="*/ 125 w 203"/>
                <a:gd name="T43" fmla="*/ 176 h 256"/>
                <a:gd name="T44" fmla="*/ 142 w 203"/>
                <a:gd name="T45" fmla="*/ 73 h 256"/>
                <a:gd name="T46" fmla="*/ 146 w 203"/>
                <a:gd name="T47" fmla="*/ 60 h 256"/>
                <a:gd name="T48" fmla="*/ 145 w 203"/>
                <a:gd name="T49" fmla="*/ 54 h 256"/>
                <a:gd name="T50" fmla="*/ 139 w 203"/>
                <a:gd name="T51" fmla="*/ 56 h 256"/>
                <a:gd name="T52" fmla="*/ 118 w 203"/>
                <a:gd name="T53" fmla="*/ 72 h 256"/>
                <a:gd name="T54" fmla="*/ 80 w 203"/>
                <a:gd name="T55" fmla="*/ 69 h 256"/>
                <a:gd name="T56" fmla="*/ 59 w 203"/>
                <a:gd name="T57" fmla="*/ 47 h 256"/>
                <a:gd name="T58" fmla="*/ 57 w 203"/>
                <a:gd name="T59" fmla="*/ 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56">
                  <a:moveTo>
                    <a:pt x="57" y="48"/>
                  </a:moveTo>
                  <a:cubicBezTo>
                    <a:pt x="62" y="72"/>
                    <a:pt x="67" y="97"/>
                    <a:pt x="72" y="121"/>
                  </a:cubicBezTo>
                  <a:cubicBezTo>
                    <a:pt x="79" y="156"/>
                    <a:pt x="85" y="191"/>
                    <a:pt x="83" y="227"/>
                  </a:cubicBezTo>
                  <a:cubicBezTo>
                    <a:pt x="83" y="237"/>
                    <a:pt x="80" y="245"/>
                    <a:pt x="72" y="249"/>
                  </a:cubicBezTo>
                  <a:cubicBezTo>
                    <a:pt x="68" y="252"/>
                    <a:pt x="60" y="255"/>
                    <a:pt x="56" y="254"/>
                  </a:cubicBezTo>
                  <a:cubicBezTo>
                    <a:pt x="52" y="252"/>
                    <a:pt x="49" y="245"/>
                    <a:pt x="48" y="240"/>
                  </a:cubicBezTo>
                  <a:cubicBezTo>
                    <a:pt x="46" y="222"/>
                    <a:pt x="46" y="204"/>
                    <a:pt x="45" y="186"/>
                  </a:cubicBezTo>
                  <a:cubicBezTo>
                    <a:pt x="40" y="136"/>
                    <a:pt x="28" y="87"/>
                    <a:pt x="9" y="41"/>
                  </a:cubicBezTo>
                  <a:cubicBezTo>
                    <a:pt x="6" y="35"/>
                    <a:pt x="4" y="30"/>
                    <a:pt x="3" y="24"/>
                  </a:cubicBezTo>
                  <a:cubicBezTo>
                    <a:pt x="0" y="12"/>
                    <a:pt x="7" y="2"/>
                    <a:pt x="20" y="3"/>
                  </a:cubicBezTo>
                  <a:cubicBezTo>
                    <a:pt x="30" y="3"/>
                    <a:pt x="41" y="5"/>
                    <a:pt x="51" y="8"/>
                  </a:cubicBezTo>
                  <a:cubicBezTo>
                    <a:pt x="68" y="12"/>
                    <a:pt x="84" y="18"/>
                    <a:pt x="100" y="23"/>
                  </a:cubicBezTo>
                  <a:cubicBezTo>
                    <a:pt x="105" y="24"/>
                    <a:pt x="110" y="24"/>
                    <a:pt x="114" y="23"/>
                  </a:cubicBezTo>
                  <a:cubicBezTo>
                    <a:pt x="131" y="17"/>
                    <a:pt x="147" y="10"/>
                    <a:pt x="164" y="4"/>
                  </a:cubicBezTo>
                  <a:cubicBezTo>
                    <a:pt x="167" y="3"/>
                    <a:pt x="169" y="3"/>
                    <a:pt x="172" y="3"/>
                  </a:cubicBezTo>
                  <a:cubicBezTo>
                    <a:pt x="193" y="0"/>
                    <a:pt x="203" y="12"/>
                    <a:pt x="196" y="33"/>
                  </a:cubicBezTo>
                  <a:cubicBezTo>
                    <a:pt x="187" y="62"/>
                    <a:pt x="176" y="92"/>
                    <a:pt x="168" y="122"/>
                  </a:cubicBezTo>
                  <a:cubicBezTo>
                    <a:pt x="159" y="155"/>
                    <a:pt x="156" y="189"/>
                    <a:pt x="156" y="223"/>
                  </a:cubicBezTo>
                  <a:cubicBezTo>
                    <a:pt x="156" y="228"/>
                    <a:pt x="156" y="233"/>
                    <a:pt x="155" y="238"/>
                  </a:cubicBezTo>
                  <a:cubicBezTo>
                    <a:pt x="154" y="250"/>
                    <a:pt x="148" y="256"/>
                    <a:pt x="136" y="256"/>
                  </a:cubicBezTo>
                  <a:cubicBezTo>
                    <a:pt x="124" y="256"/>
                    <a:pt x="116" y="249"/>
                    <a:pt x="117" y="237"/>
                  </a:cubicBezTo>
                  <a:cubicBezTo>
                    <a:pt x="119" y="217"/>
                    <a:pt x="122" y="196"/>
                    <a:pt x="125" y="176"/>
                  </a:cubicBezTo>
                  <a:cubicBezTo>
                    <a:pt x="130" y="142"/>
                    <a:pt x="136" y="107"/>
                    <a:pt x="142" y="73"/>
                  </a:cubicBezTo>
                  <a:cubicBezTo>
                    <a:pt x="143" y="69"/>
                    <a:pt x="145" y="65"/>
                    <a:pt x="146" y="60"/>
                  </a:cubicBezTo>
                  <a:cubicBezTo>
                    <a:pt x="146" y="58"/>
                    <a:pt x="145" y="56"/>
                    <a:pt x="145" y="54"/>
                  </a:cubicBezTo>
                  <a:cubicBezTo>
                    <a:pt x="143" y="55"/>
                    <a:pt x="141" y="54"/>
                    <a:pt x="139" y="56"/>
                  </a:cubicBezTo>
                  <a:cubicBezTo>
                    <a:pt x="132" y="61"/>
                    <a:pt x="125" y="66"/>
                    <a:pt x="118" y="72"/>
                  </a:cubicBezTo>
                  <a:cubicBezTo>
                    <a:pt x="101" y="86"/>
                    <a:pt x="94" y="85"/>
                    <a:pt x="80" y="69"/>
                  </a:cubicBezTo>
                  <a:cubicBezTo>
                    <a:pt x="73" y="61"/>
                    <a:pt x="66" y="54"/>
                    <a:pt x="59" y="47"/>
                  </a:cubicBezTo>
                  <a:cubicBezTo>
                    <a:pt x="58" y="47"/>
                    <a:pt x="57" y="47"/>
                    <a:pt x="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462"/>
            <p:cNvSpPr/>
            <p:nvPr/>
          </p:nvSpPr>
          <p:spPr bwMode="auto">
            <a:xfrm>
              <a:off x="1503363" y="5680075"/>
              <a:ext cx="371475" cy="127000"/>
            </a:xfrm>
            <a:custGeom>
              <a:avLst/>
              <a:gdLst>
                <a:gd name="T0" fmla="*/ 296 w 296"/>
                <a:gd name="T1" fmla="*/ 13 h 102"/>
                <a:gd name="T2" fmla="*/ 266 w 296"/>
                <a:gd name="T3" fmla="*/ 41 h 102"/>
                <a:gd name="T4" fmla="*/ 26 w 296"/>
                <a:gd name="T5" fmla="*/ 100 h 102"/>
                <a:gd name="T6" fmla="*/ 2 w 296"/>
                <a:gd name="T7" fmla="*/ 85 h 102"/>
                <a:gd name="T8" fmla="*/ 17 w 296"/>
                <a:gd name="T9" fmla="*/ 65 h 102"/>
                <a:gd name="T10" fmla="*/ 99 w 296"/>
                <a:gd name="T11" fmla="*/ 44 h 102"/>
                <a:gd name="T12" fmla="*/ 256 w 296"/>
                <a:gd name="T13" fmla="*/ 4 h 102"/>
                <a:gd name="T14" fmla="*/ 296 w 296"/>
                <a:gd name="T15" fmla="*/ 1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102">
                  <a:moveTo>
                    <a:pt x="296" y="13"/>
                  </a:moveTo>
                  <a:cubicBezTo>
                    <a:pt x="290" y="28"/>
                    <a:pt x="282" y="37"/>
                    <a:pt x="266" y="41"/>
                  </a:cubicBezTo>
                  <a:cubicBezTo>
                    <a:pt x="186" y="60"/>
                    <a:pt x="106" y="80"/>
                    <a:pt x="26" y="100"/>
                  </a:cubicBezTo>
                  <a:cubicBezTo>
                    <a:pt x="17" y="102"/>
                    <a:pt x="5" y="94"/>
                    <a:pt x="2" y="85"/>
                  </a:cubicBezTo>
                  <a:cubicBezTo>
                    <a:pt x="0" y="78"/>
                    <a:pt x="7" y="68"/>
                    <a:pt x="17" y="65"/>
                  </a:cubicBezTo>
                  <a:cubicBezTo>
                    <a:pt x="44" y="58"/>
                    <a:pt x="71" y="51"/>
                    <a:pt x="99" y="44"/>
                  </a:cubicBezTo>
                  <a:cubicBezTo>
                    <a:pt x="151" y="31"/>
                    <a:pt x="204" y="18"/>
                    <a:pt x="256" y="4"/>
                  </a:cubicBezTo>
                  <a:cubicBezTo>
                    <a:pt x="272" y="0"/>
                    <a:pt x="283" y="8"/>
                    <a:pt x="29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463"/>
            <p:cNvSpPr/>
            <p:nvPr/>
          </p:nvSpPr>
          <p:spPr bwMode="auto">
            <a:xfrm>
              <a:off x="1500188" y="5570538"/>
              <a:ext cx="371475" cy="128587"/>
            </a:xfrm>
            <a:custGeom>
              <a:avLst/>
              <a:gdLst>
                <a:gd name="T0" fmla="*/ 296 w 296"/>
                <a:gd name="T1" fmla="*/ 11 h 103"/>
                <a:gd name="T2" fmla="*/ 265 w 296"/>
                <a:gd name="T3" fmla="*/ 40 h 103"/>
                <a:gd name="T4" fmla="*/ 35 w 296"/>
                <a:gd name="T5" fmla="*/ 97 h 103"/>
                <a:gd name="T6" fmla="*/ 11 w 296"/>
                <a:gd name="T7" fmla="*/ 95 h 103"/>
                <a:gd name="T8" fmla="*/ 21 w 296"/>
                <a:gd name="T9" fmla="*/ 63 h 103"/>
                <a:gd name="T10" fmla="*/ 101 w 296"/>
                <a:gd name="T11" fmla="*/ 43 h 103"/>
                <a:gd name="T12" fmla="*/ 267 w 296"/>
                <a:gd name="T13" fmla="*/ 3 h 103"/>
                <a:gd name="T14" fmla="*/ 296 w 296"/>
                <a:gd name="T15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103">
                  <a:moveTo>
                    <a:pt x="296" y="11"/>
                  </a:moveTo>
                  <a:cubicBezTo>
                    <a:pt x="292" y="29"/>
                    <a:pt x="281" y="36"/>
                    <a:pt x="265" y="40"/>
                  </a:cubicBezTo>
                  <a:cubicBezTo>
                    <a:pt x="188" y="58"/>
                    <a:pt x="112" y="78"/>
                    <a:pt x="35" y="97"/>
                  </a:cubicBezTo>
                  <a:cubicBezTo>
                    <a:pt x="28" y="99"/>
                    <a:pt x="19" y="103"/>
                    <a:pt x="11" y="95"/>
                  </a:cubicBezTo>
                  <a:cubicBezTo>
                    <a:pt x="0" y="82"/>
                    <a:pt x="4" y="68"/>
                    <a:pt x="21" y="63"/>
                  </a:cubicBezTo>
                  <a:cubicBezTo>
                    <a:pt x="47" y="56"/>
                    <a:pt x="74" y="49"/>
                    <a:pt x="101" y="43"/>
                  </a:cubicBezTo>
                  <a:cubicBezTo>
                    <a:pt x="157" y="29"/>
                    <a:pt x="212" y="16"/>
                    <a:pt x="267" y="3"/>
                  </a:cubicBezTo>
                  <a:cubicBezTo>
                    <a:pt x="279" y="0"/>
                    <a:pt x="287" y="7"/>
                    <a:pt x="29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464"/>
            <p:cNvSpPr/>
            <p:nvPr/>
          </p:nvSpPr>
          <p:spPr bwMode="auto">
            <a:xfrm>
              <a:off x="2060575" y="5295900"/>
              <a:ext cx="193675" cy="174625"/>
            </a:xfrm>
            <a:custGeom>
              <a:avLst/>
              <a:gdLst>
                <a:gd name="T0" fmla="*/ 0 w 154"/>
                <a:gd name="T1" fmla="*/ 20 h 139"/>
                <a:gd name="T2" fmla="*/ 10 w 154"/>
                <a:gd name="T3" fmla="*/ 4 h 139"/>
                <a:gd name="T4" fmla="*/ 33 w 154"/>
                <a:gd name="T5" fmla="*/ 7 h 139"/>
                <a:gd name="T6" fmla="*/ 106 w 154"/>
                <a:gd name="T7" fmla="*/ 67 h 139"/>
                <a:gd name="T8" fmla="*/ 142 w 154"/>
                <a:gd name="T9" fmla="*/ 98 h 139"/>
                <a:gd name="T10" fmla="*/ 152 w 154"/>
                <a:gd name="T11" fmla="*/ 119 h 139"/>
                <a:gd name="T12" fmla="*/ 120 w 154"/>
                <a:gd name="T13" fmla="*/ 129 h 139"/>
                <a:gd name="T14" fmla="*/ 63 w 154"/>
                <a:gd name="T15" fmla="*/ 82 h 139"/>
                <a:gd name="T16" fmla="*/ 10 w 154"/>
                <a:gd name="T17" fmla="*/ 36 h 139"/>
                <a:gd name="T18" fmla="*/ 0 w 154"/>
                <a:gd name="T19" fmla="*/ 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39">
                  <a:moveTo>
                    <a:pt x="0" y="20"/>
                  </a:moveTo>
                  <a:cubicBezTo>
                    <a:pt x="4" y="13"/>
                    <a:pt x="5" y="6"/>
                    <a:pt x="10" y="4"/>
                  </a:cubicBezTo>
                  <a:cubicBezTo>
                    <a:pt x="17" y="0"/>
                    <a:pt x="26" y="1"/>
                    <a:pt x="33" y="7"/>
                  </a:cubicBezTo>
                  <a:cubicBezTo>
                    <a:pt x="57" y="27"/>
                    <a:pt x="82" y="47"/>
                    <a:pt x="106" y="67"/>
                  </a:cubicBezTo>
                  <a:cubicBezTo>
                    <a:pt x="118" y="77"/>
                    <a:pt x="130" y="87"/>
                    <a:pt x="142" y="98"/>
                  </a:cubicBezTo>
                  <a:cubicBezTo>
                    <a:pt x="148" y="103"/>
                    <a:pt x="154" y="109"/>
                    <a:pt x="152" y="119"/>
                  </a:cubicBezTo>
                  <a:cubicBezTo>
                    <a:pt x="147" y="134"/>
                    <a:pt x="133" y="139"/>
                    <a:pt x="120" y="129"/>
                  </a:cubicBezTo>
                  <a:cubicBezTo>
                    <a:pt x="101" y="113"/>
                    <a:pt x="82" y="98"/>
                    <a:pt x="63" y="82"/>
                  </a:cubicBezTo>
                  <a:cubicBezTo>
                    <a:pt x="45" y="67"/>
                    <a:pt x="28" y="51"/>
                    <a:pt x="10" y="36"/>
                  </a:cubicBezTo>
                  <a:cubicBezTo>
                    <a:pt x="6" y="32"/>
                    <a:pt x="4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465"/>
            <p:cNvSpPr/>
            <p:nvPr/>
          </p:nvSpPr>
          <p:spPr bwMode="auto">
            <a:xfrm>
              <a:off x="1114425" y="5295900"/>
              <a:ext cx="188913" cy="163512"/>
            </a:xfrm>
            <a:custGeom>
              <a:avLst/>
              <a:gdLst>
                <a:gd name="T0" fmla="*/ 129 w 150"/>
                <a:gd name="T1" fmla="*/ 0 h 131"/>
                <a:gd name="T2" fmla="*/ 146 w 150"/>
                <a:gd name="T3" fmla="*/ 13 h 131"/>
                <a:gd name="T4" fmla="*/ 144 w 150"/>
                <a:gd name="T5" fmla="*/ 26 h 131"/>
                <a:gd name="T6" fmla="*/ 129 w 150"/>
                <a:gd name="T7" fmla="*/ 44 h 131"/>
                <a:gd name="T8" fmla="*/ 48 w 150"/>
                <a:gd name="T9" fmla="*/ 113 h 131"/>
                <a:gd name="T10" fmla="*/ 33 w 150"/>
                <a:gd name="T11" fmla="*/ 125 h 131"/>
                <a:gd name="T12" fmla="*/ 6 w 150"/>
                <a:gd name="T13" fmla="*/ 119 h 131"/>
                <a:gd name="T14" fmla="*/ 10 w 150"/>
                <a:gd name="T15" fmla="*/ 94 h 131"/>
                <a:gd name="T16" fmla="*/ 82 w 150"/>
                <a:gd name="T17" fmla="*/ 33 h 131"/>
                <a:gd name="T18" fmla="*/ 110 w 150"/>
                <a:gd name="T19" fmla="*/ 9 h 131"/>
                <a:gd name="T20" fmla="*/ 129 w 150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31">
                  <a:moveTo>
                    <a:pt x="129" y="0"/>
                  </a:moveTo>
                  <a:cubicBezTo>
                    <a:pt x="139" y="0"/>
                    <a:pt x="142" y="7"/>
                    <a:pt x="146" y="13"/>
                  </a:cubicBezTo>
                  <a:cubicBezTo>
                    <a:pt x="150" y="18"/>
                    <a:pt x="147" y="22"/>
                    <a:pt x="144" y="26"/>
                  </a:cubicBezTo>
                  <a:cubicBezTo>
                    <a:pt x="139" y="32"/>
                    <a:pt x="135" y="39"/>
                    <a:pt x="129" y="44"/>
                  </a:cubicBezTo>
                  <a:cubicBezTo>
                    <a:pt x="102" y="67"/>
                    <a:pt x="75" y="90"/>
                    <a:pt x="48" y="113"/>
                  </a:cubicBezTo>
                  <a:cubicBezTo>
                    <a:pt x="43" y="118"/>
                    <a:pt x="38" y="121"/>
                    <a:pt x="33" y="125"/>
                  </a:cubicBezTo>
                  <a:cubicBezTo>
                    <a:pt x="22" y="131"/>
                    <a:pt x="13" y="129"/>
                    <a:pt x="6" y="119"/>
                  </a:cubicBezTo>
                  <a:cubicBezTo>
                    <a:pt x="0" y="110"/>
                    <a:pt x="1" y="103"/>
                    <a:pt x="10" y="94"/>
                  </a:cubicBezTo>
                  <a:cubicBezTo>
                    <a:pt x="34" y="74"/>
                    <a:pt x="58" y="53"/>
                    <a:pt x="82" y="33"/>
                  </a:cubicBezTo>
                  <a:cubicBezTo>
                    <a:pt x="91" y="25"/>
                    <a:pt x="100" y="16"/>
                    <a:pt x="110" y="9"/>
                  </a:cubicBezTo>
                  <a:cubicBezTo>
                    <a:pt x="116" y="5"/>
                    <a:pt x="123" y="3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466"/>
            <p:cNvSpPr/>
            <p:nvPr/>
          </p:nvSpPr>
          <p:spPr bwMode="auto">
            <a:xfrm>
              <a:off x="2149475" y="4949825"/>
              <a:ext cx="215900" cy="47625"/>
            </a:xfrm>
            <a:custGeom>
              <a:avLst/>
              <a:gdLst>
                <a:gd name="T0" fmla="*/ 171 w 171"/>
                <a:gd name="T1" fmla="*/ 18 h 38"/>
                <a:gd name="T2" fmla="*/ 136 w 171"/>
                <a:gd name="T3" fmla="*/ 37 h 38"/>
                <a:gd name="T4" fmla="*/ 34 w 171"/>
                <a:gd name="T5" fmla="*/ 37 h 38"/>
                <a:gd name="T6" fmla="*/ 0 w 171"/>
                <a:gd name="T7" fmla="*/ 19 h 38"/>
                <a:gd name="T8" fmla="*/ 8 w 171"/>
                <a:gd name="T9" fmla="*/ 9 h 38"/>
                <a:gd name="T10" fmla="*/ 25 w 171"/>
                <a:gd name="T11" fmla="*/ 0 h 38"/>
                <a:gd name="T12" fmla="*/ 140 w 171"/>
                <a:gd name="T13" fmla="*/ 0 h 38"/>
                <a:gd name="T14" fmla="*/ 171 w 171"/>
                <a:gd name="T1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8">
                  <a:moveTo>
                    <a:pt x="171" y="18"/>
                  </a:moveTo>
                  <a:cubicBezTo>
                    <a:pt x="162" y="31"/>
                    <a:pt x="151" y="38"/>
                    <a:pt x="136" y="37"/>
                  </a:cubicBezTo>
                  <a:cubicBezTo>
                    <a:pt x="102" y="37"/>
                    <a:pt x="68" y="37"/>
                    <a:pt x="34" y="37"/>
                  </a:cubicBezTo>
                  <a:cubicBezTo>
                    <a:pt x="19" y="38"/>
                    <a:pt x="8" y="32"/>
                    <a:pt x="0" y="19"/>
                  </a:cubicBezTo>
                  <a:cubicBezTo>
                    <a:pt x="3" y="16"/>
                    <a:pt x="5" y="13"/>
                    <a:pt x="8" y="9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63" y="1"/>
                    <a:pt x="102" y="1"/>
                    <a:pt x="140" y="0"/>
                  </a:cubicBezTo>
                  <a:cubicBezTo>
                    <a:pt x="155" y="0"/>
                    <a:pt x="163" y="8"/>
                    <a:pt x="17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67"/>
            <p:cNvSpPr/>
            <p:nvPr/>
          </p:nvSpPr>
          <p:spPr bwMode="auto">
            <a:xfrm>
              <a:off x="1014413" y="4949825"/>
              <a:ext cx="204788" cy="47625"/>
            </a:xfrm>
            <a:custGeom>
              <a:avLst/>
              <a:gdLst>
                <a:gd name="T0" fmla="*/ 163 w 163"/>
                <a:gd name="T1" fmla="*/ 18 h 38"/>
                <a:gd name="T2" fmla="*/ 129 w 163"/>
                <a:gd name="T3" fmla="*/ 37 h 38"/>
                <a:gd name="T4" fmla="*/ 18 w 163"/>
                <a:gd name="T5" fmla="*/ 37 h 38"/>
                <a:gd name="T6" fmla="*/ 2 w 163"/>
                <a:gd name="T7" fmla="*/ 29 h 38"/>
                <a:gd name="T8" fmla="*/ 7 w 163"/>
                <a:gd name="T9" fmla="*/ 12 h 38"/>
                <a:gd name="T10" fmla="*/ 28 w 163"/>
                <a:gd name="T11" fmla="*/ 0 h 38"/>
                <a:gd name="T12" fmla="*/ 132 w 163"/>
                <a:gd name="T13" fmla="*/ 0 h 38"/>
                <a:gd name="T14" fmla="*/ 163 w 163"/>
                <a:gd name="T1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38">
                  <a:moveTo>
                    <a:pt x="163" y="18"/>
                  </a:moveTo>
                  <a:cubicBezTo>
                    <a:pt x="156" y="32"/>
                    <a:pt x="145" y="38"/>
                    <a:pt x="129" y="37"/>
                  </a:cubicBezTo>
                  <a:cubicBezTo>
                    <a:pt x="92" y="37"/>
                    <a:pt x="55" y="38"/>
                    <a:pt x="18" y="37"/>
                  </a:cubicBezTo>
                  <a:cubicBezTo>
                    <a:pt x="13" y="37"/>
                    <a:pt x="4" y="33"/>
                    <a:pt x="2" y="29"/>
                  </a:cubicBezTo>
                  <a:cubicBezTo>
                    <a:pt x="0" y="25"/>
                    <a:pt x="4" y="17"/>
                    <a:pt x="7" y="12"/>
                  </a:cubicBezTo>
                  <a:cubicBezTo>
                    <a:pt x="11" y="4"/>
                    <a:pt x="19" y="0"/>
                    <a:pt x="28" y="0"/>
                  </a:cubicBezTo>
                  <a:cubicBezTo>
                    <a:pt x="63" y="1"/>
                    <a:pt x="97" y="0"/>
                    <a:pt x="132" y="0"/>
                  </a:cubicBezTo>
                  <a:cubicBezTo>
                    <a:pt x="150" y="0"/>
                    <a:pt x="153" y="3"/>
                    <a:pt x="1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468"/>
            <p:cNvSpPr/>
            <p:nvPr/>
          </p:nvSpPr>
          <p:spPr bwMode="auto">
            <a:xfrm>
              <a:off x="1203325" y="4572000"/>
              <a:ext cx="163513" cy="146050"/>
            </a:xfrm>
            <a:custGeom>
              <a:avLst/>
              <a:gdLst>
                <a:gd name="T0" fmla="*/ 0 w 131"/>
                <a:gd name="T1" fmla="*/ 17 h 117"/>
                <a:gd name="T2" fmla="*/ 9 w 131"/>
                <a:gd name="T3" fmla="*/ 2 h 117"/>
                <a:gd name="T4" fmla="*/ 30 w 131"/>
                <a:gd name="T5" fmla="*/ 4 h 117"/>
                <a:gd name="T6" fmla="*/ 122 w 131"/>
                <a:gd name="T7" fmla="*/ 83 h 117"/>
                <a:gd name="T8" fmla="*/ 124 w 131"/>
                <a:gd name="T9" fmla="*/ 109 h 117"/>
                <a:gd name="T10" fmla="*/ 98 w 131"/>
                <a:gd name="T11" fmla="*/ 110 h 117"/>
                <a:gd name="T12" fmla="*/ 52 w 131"/>
                <a:gd name="T13" fmla="*/ 71 h 117"/>
                <a:gd name="T14" fmla="*/ 9 w 131"/>
                <a:gd name="T15" fmla="*/ 31 h 117"/>
                <a:gd name="T16" fmla="*/ 0 w 131"/>
                <a:gd name="T17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17">
                  <a:moveTo>
                    <a:pt x="0" y="17"/>
                  </a:moveTo>
                  <a:cubicBezTo>
                    <a:pt x="4" y="11"/>
                    <a:pt x="5" y="3"/>
                    <a:pt x="9" y="2"/>
                  </a:cubicBezTo>
                  <a:cubicBezTo>
                    <a:pt x="15" y="0"/>
                    <a:pt x="26" y="0"/>
                    <a:pt x="30" y="4"/>
                  </a:cubicBezTo>
                  <a:cubicBezTo>
                    <a:pt x="62" y="29"/>
                    <a:pt x="92" y="56"/>
                    <a:pt x="122" y="83"/>
                  </a:cubicBezTo>
                  <a:cubicBezTo>
                    <a:pt x="131" y="90"/>
                    <a:pt x="131" y="101"/>
                    <a:pt x="124" y="109"/>
                  </a:cubicBezTo>
                  <a:cubicBezTo>
                    <a:pt x="118" y="116"/>
                    <a:pt x="107" y="117"/>
                    <a:pt x="98" y="110"/>
                  </a:cubicBezTo>
                  <a:cubicBezTo>
                    <a:pt x="82" y="97"/>
                    <a:pt x="67" y="84"/>
                    <a:pt x="52" y="71"/>
                  </a:cubicBezTo>
                  <a:cubicBezTo>
                    <a:pt x="37" y="58"/>
                    <a:pt x="23" y="45"/>
                    <a:pt x="9" y="31"/>
                  </a:cubicBezTo>
                  <a:cubicBezTo>
                    <a:pt x="5" y="28"/>
                    <a:pt x="4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69"/>
            <p:cNvSpPr/>
            <p:nvPr/>
          </p:nvSpPr>
          <p:spPr bwMode="auto">
            <a:xfrm>
              <a:off x="1998663" y="4562475"/>
              <a:ext cx="171450" cy="153987"/>
            </a:xfrm>
            <a:custGeom>
              <a:avLst/>
              <a:gdLst>
                <a:gd name="T0" fmla="*/ 137 w 137"/>
                <a:gd name="T1" fmla="*/ 19 h 123"/>
                <a:gd name="T2" fmla="*/ 128 w 137"/>
                <a:gd name="T3" fmla="*/ 32 h 123"/>
                <a:gd name="T4" fmla="*/ 32 w 137"/>
                <a:gd name="T5" fmla="*/ 115 h 123"/>
                <a:gd name="T6" fmla="*/ 5 w 137"/>
                <a:gd name="T7" fmla="*/ 114 h 123"/>
                <a:gd name="T8" fmla="*/ 10 w 137"/>
                <a:gd name="T9" fmla="*/ 88 h 123"/>
                <a:gd name="T10" fmla="*/ 85 w 137"/>
                <a:gd name="T11" fmla="*/ 22 h 123"/>
                <a:gd name="T12" fmla="*/ 104 w 137"/>
                <a:gd name="T13" fmla="*/ 6 h 123"/>
                <a:gd name="T14" fmla="*/ 125 w 137"/>
                <a:gd name="T15" fmla="*/ 5 h 123"/>
                <a:gd name="T16" fmla="*/ 137 w 137"/>
                <a:gd name="T17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137" y="19"/>
                  </a:moveTo>
                  <a:cubicBezTo>
                    <a:pt x="133" y="25"/>
                    <a:pt x="131" y="29"/>
                    <a:pt x="128" y="32"/>
                  </a:cubicBezTo>
                  <a:cubicBezTo>
                    <a:pt x="96" y="60"/>
                    <a:pt x="64" y="87"/>
                    <a:pt x="32" y="115"/>
                  </a:cubicBezTo>
                  <a:cubicBezTo>
                    <a:pt x="21" y="123"/>
                    <a:pt x="13" y="123"/>
                    <a:pt x="5" y="114"/>
                  </a:cubicBezTo>
                  <a:cubicBezTo>
                    <a:pt x="0" y="107"/>
                    <a:pt x="2" y="95"/>
                    <a:pt x="10" y="88"/>
                  </a:cubicBezTo>
                  <a:cubicBezTo>
                    <a:pt x="35" y="66"/>
                    <a:pt x="60" y="44"/>
                    <a:pt x="85" y="22"/>
                  </a:cubicBezTo>
                  <a:cubicBezTo>
                    <a:pt x="92" y="17"/>
                    <a:pt x="98" y="12"/>
                    <a:pt x="104" y="6"/>
                  </a:cubicBezTo>
                  <a:cubicBezTo>
                    <a:pt x="111" y="0"/>
                    <a:pt x="119" y="1"/>
                    <a:pt x="125" y="5"/>
                  </a:cubicBezTo>
                  <a:cubicBezTo>
                    <a:pt x="130" y="8"/>
                    <a:pt x="132" y="14"/>
                    <a:pt x="13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5"/>
          <p:cNvSpPr>
            <a:spLocks noEditPoints="1"/>
          </p:cNvSpPr>
          <p:nvPr/>
        </p:nvSpPr>
        <p:spPr bwMode="auto">
          <a:xfrm>
            <a:off x="4082212" y="4073279"/>
            <a:ext cx="396356" cy="394536"/>
          </a:xfrm>
          <a:custGeom>
            <a:avLst/>
            <a:gdLst>
              <a:gd name="T0" fmla="*/ 0 w 3968"/>
              <a:gd name="T1" fmla="*/ 1984 h 3968"/>
              <a:gd name="T2" fmla="*/ 3968 w 3968"/>
              <a:gd name="T3" fmla="*/ 1984 h 3968"/>
              <a:gd name="T4" fmla="*/ 3709 w 3968"/>
              <a:gd name="T5" fmla="*/ 1920 h 3968"/>
              <a:gd name="T6" fmla="*/ 2794 w 3968"/>
              <a:gd name="T7" fmla="*/ 1118 h 3968"/>
              <a:gd name="T8" fmla="*/ 3709 w 3968"/>
              <a:gd name="T9" fmla="*/ 1920 h 3968"/>
              <a:gd name="T10" fmla="*/ 1391 w 3968"/>
              <a:gd name="T11" fmla="*/ 3034 h 3968"/>
              <a:gd name="T12" fmla="*/ 1920 w 3968"/>
              <a:gd name="T13" fmla="*/ 3709 h 3968"/>
              <a:gd name="T14" fmla="*/ 2055 w 3968"/>
              <a:gd name="T15" fmla="*/ 260 h 3968"/>
              <a:gd name="T16" fmla="*/ 2048 w 3968"/>
              <a:gd name="T17" fmla="*/ 1149 h 3968"/>
              <a:gd name="T18" fmla="*/ 2055 w 3968"/>
              <a:gd name="T19" fmla="*/ 260 h 3968"/>
              <a:gd name="T20" fmla="*/ 3185 w 3968"/>
              <a:gd name="T21" fmla="*/ 744 h 3968"/>
              <a:gd name="T22" fmla="*/ 2268 w 3968"/>
              <a:gd name="T23" fmla="*/ 281 h 3968"/>
              <a:gd name="T24" fmla="*/ 1920 w 3968"/>
              <a:gd name="T25" fmla="*/ 1149 h 3968"/>
              <a:gd name="T26" fmla="*/ 1913 w 3968"/>
              <a:gd name="T27" fmla="*/ 260 h 3968"/>
              <a:gd name="T28" fmla="*/ 1222 w 3968"/>
              <a:gd name="T29" fmla="*/ 1000 h 3968"/>
              <a:gd name="T30" fmla="*/ 1700 w 3968"/>
              <a:gd name="T31" fmla="*/ 281 h 3968"/>
              <a:gd name="T32" fmla="*/ 1293 w 3968"/>
              <a:gd name="T33" fmla="*/ 1162 h 3968"/>
              <a:gd name="T34" fmla="*/ 1920 w 3968"/>
              <a:gd name="T35" fmla="*/ 1920 h 3968"/>
              <a:gd name="T36" fmla="*/ 1293 w 3968"/>
              <a:gd name="T37" fmla="*/ 1162 h 3968"/>
              <a:gd name="T38" fmla="*/ 1920 w 3968"/>
              <a:gd name="T39" fmla="*/ 2819 h 3968"/>
              <a:gd name="T40" fmla="*/ 1155 w 3968"/>
              <a:gd name="T41" fmla="*/ 2048 h 3968"/>
              <a:gd name="T42" fmla="*/ 1700 w 3968"/>
              <a:gd name="T43" fmla="*/ 3687 h 3968"/>
              <a:gd name="T44" fmla="*/ 1271 w 3968"/>
              <a:gd name="T45" fmla="*/ 3078 h 3968"/>
              <a:gd name="T46" fmla="*/ 2048 w 3968"/>
              <a:gd name="T47" fmla="*/ 3709 h 3968"/>
              <a:gd name="T48" fmla="*/ 2577 w 3968"/>
              <a:gd name="T49" fmla="*/ 3034 h 3968"/>
              <a:gd name="T50" fmla="*/ 2048 w 3968"/>
              <a:gd name="T51" fmla="*/ 3709 h 3968"/>
              <a:gd name="T52" fmla="*/ 3106 w 3968"/>
              <a:gd name="T53" fmla="*/ 3296 h 3968"/>
              <a:gd name="T54" fmla="*/ 2697 w 3968"/>
              <a:gd name="T55" fmla="*/ 3078 h 3968"/>
              <a:gd name="T56" fmla="*/ 2048 w 3968"/>
              <a:gd name="T57" fmla="*/ 2819 h 3968"/>
              <a:gd name="T58" fmla="*/ 2813 w 3968"/>
              <a:gd name="T59" fmla="*/ 2048 h 3968"/>
              <a:gd name="T60" fmla="*/ 2048 w 3968"/>
              <a:gd name="T61" fmla="*/ 1920 h 3968"/>
              <a:gd name="T62" fmla="*/ 2675 w 3968"/>
              <a:gd name="T63" fmla="*/ 1162 h 3968"/>
              <a:gd name="T64" fmla="*/ 2048 w 3968"/>
              <a:gd name="T65" fmla="*/ 1920 h 3968"/>
              <a:gd name="T66" fmla="*/ 1174 w 3968"/>
              <a:gd name="T67" fmla="*/ 1118 h 3968"/>
              <a:gd name="T68" fmla="*/ 259 w 3968"/>
              <a:gd name="T69" fmla="*/ 1920 h 3968"/>
              <a:gd name="T70" fmla="*/ 259 w 3968"/>
              <a:gd name="T71" fmla="*/ 2048 h 3968"/>
              <a:gd name="T72" fmla="*/ 1219 w 3968"/>
              <a:gd name="T73" fmla="*/ 2962 h 3968"/>
              <a:gd name="T74" fmla="*/ 259 w 3968"/>
              <a:gd name="T75" fmla="*/ 2048 h 3968"/>
              <a:gd name="T76" fmla="*/ 2749 w 3968"/>
              <a:gd name="T77" fmla="*/ 2961 h 3968"/>
              <a:gd name="T78" fmla="*/ 3709 w 3968"/>
              <a:gd name="T79" fmla="*/ 2048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68" h="3968">
                <a:moveTo>
                  <a:pt x="1984" y="0"/>
                </a:moveTo>
                <a:cubicBezTo>
                  <a:pt x="888" y="0"/>
                  <a:pt x="0" y="888"/>
                  <a:pt x="0" y="1984"/>
                </a:cubicBezTo>
                <a:cubicBezTo>
                  <a:pt x="0" y="3080"/>
                  <a:pt x="888" y="3968"/>
                  <a:pt x="1984" y="3968"/>
                </a:cubicBezTo>
                <a:cubicBezTo>
                  <a:pt x="3080" y="3968"/>
                  <a:pt x="3968" y="3080"/>
                  <a:pt x="3968" y="1984"/>
                </a:cubicBezTo>
                <a:cubicBezTo>
                  <a:pt x="3968" y="888"/>
                  <a:pt x="3080" y="0"/>
                  <a:pt x="1984" y="0"/>
                </a:cubicBezTo>
                <a:close/>
                <a:moveTo>
                  <a:pt x="3709" y="1920"/>
                </a:moveTo>
                <a:cubicBezTo>
                  <a:pt x="2941" y="1920"/>
                  <a:pt x="2941" y="1920"/>
                  <a:pt x="2941" y="1920"/>
                </a:cubicBezTo>
                <a:cubicBezTo>
                  <a:pt x="2934" y="1636"/>
                  <a:pt x="2884" y="1366"/>
                  <a:pt x="2794" y="1118"/>
                </a:cubicBezTo>
                <a:cubicBezTo>
                  <a:pt x="2967" y="1046"/>
                  <a:pt x="3127" y="950"/>
                  <a:pt x="3273" y="836"/>
                </a:cubicBezTo>
                <a:cubicBezTo>
                  <a:pt x="3532" y="1127"/>
                  <a:pt x="3693" y="1505"/>
                  <a:pt x="3709" y="1920"/>
                </a:cubicBezTo>
                <a:close/>
                <a:moveTo>
                  <a:pt x="1913" y="3708"/>
                </a:moveTo>
                <a:cubicBezTo>
                  <a:pt x="1700" y="3531"/>
                  <a:pt x="1522" y="3301"/>
                  <a:pt x="1391" y="3034"/>
                </a:cubicBezTo>
                <a:cubicBezTo>
                  <a:pt x="1559" y="2982"/>
                  <a:pt x="1737" y="2953"/>
                  <a:pt x="1920" y="2947"/>
                </a:cubicBezTo>
                <a:cubicBezTo>
                  <a:pt x="1920" y="3709"/>
                  <a:pt x="1920" y="3709"/>
                  <a:pt x="1920" y="3709"/>
                </a:cubicBezTo>
                <a:cubicBezTo>
                  <a:pt x="1918" y="3709"/>
                  <a:pt x="1916" y="3709"/>
                  <a:pt x="1913" y="3708"/>
                </a:cubicBezTo>
                <a:close/>
                <a:moveTo>
                  <a:pt x="2055" y="260"/>
                </a:moveTo>
                <a:cubicBezTo>
                  <a:pt x="2296" y="461"/>
                  <a:pt x="2493" y="730"/>
                  <a:pt x="2626" y="1044"/>
                </a:cubicBezTo>
                <a:cubicBezTo>
                  <a:pt x="2444" y="1106"/>
                  <a:pt x="2250" y="1142"/>
                  <a:pt x="2048" y="1149"/>
                </a:cubicBezTo>
                <a:cubicBezTo>
                  <a:pt x="2048" y="259"/>
                  <a:pt x="2048" y="259"/>
                  <a:pt x="2048" y="259"/>
                </a:cubicBezTo>
                <a:cubicBezTo>
                  <a:pt x="2050" y="259"/>
                  <a:pt x="2052" y="259"/>
                  <a:pt x="2055" y="260"/>
                </a:cubicBezTo>
                <a:close/>
                <a:moveTo>
                  <a:pt x="2268" y="281"/>
                </a:moveTo>
                <a:cubicBezTo>
                  <a:pt x="2621" y="340"/>
                  <a:pt x="2938" y="505"/>
                  <a:pt x="3185" y="744"/>
                </a:cubicBezTo>
                <a:cubicBezTo>
                  <a:pt x="3051" y="847"/>
                  <a:pt x="2904" y="934"/>
                  <a:pt x="2746" y="1000"/>
                </a:cubicBezTo>
                <a:cubicBezTo>
                  <a:pt x="2630" y="724"/>
                  <a:pt x="2466" y="479"/>
                  <a:pt x="2268" y="281"/>
                </a:cubicBezTo>
                <a:close/>
                <a:moveTo>
                  <a:pt x="1920" y="259"/>
                </a:moveTo>
                <a:cubicBezTo>
                  <a:pt x="1920" y="1149"/>
                  <a:pt x="1920" y="1149"/>
                  <a:pt x="1920" y="1149"/>
                </a:cubicBezTo>
                <a:cubicBezTo>
                  <a:pt x="1718" y="1142"/>
                  <a:pt x="1524" y="1106"/>
                  <a:pt x="1342" y="1044"/>
                </a:cubicBezTo>
                <a:cubicBezTo>
                  <a:pt x="1475" y="730"/>
                  <a:pt x="1672" y="461"/>
                  <a:pt x="1913" y="260"/>
                </a:cubicBezTo>
                <a:cubicBezTo>
                  <a:pt x="1916" y="259"/>
                  <a:pt x="1918" y="259"/>
                  <a:pt x="1920" y="259"/>
                </a:cubicBezTo>
                <a:close/>
                <a:moveTo>
                  <a:pt x="1222" y="1000"/>
                </a:moveTo>
                <a:cubicBezTo>
                  <a:pt x="1064" y="934"/>
                  <a:pt x="917" y="847"/>
                  <a:pt x="783" y="744"/>
                </a:cubicBezTo>
                <a:cubicBezTo>
                  <a:pt x="1030" y="505"/>
                  <a:pt x="1347" y="340"/>
                  <a:pt x="1700" y="281"/>
                </a:cubicBezTo>
                <a:cubicBezTo>
                  <a:pt x="1502" y="479"/>
                  <a:pt x="1338" y="724"/>
                  <a:pt x="1222" y="1000"/>
                </a:cubicBezTo>
                <a:close/>
                <a:moveTo>
                  <a:pt x="1293" y="1162"/>
                </a:moveTo>
                <a:cubicBezTo>
                  <a:pt x="1491" y="1230"/>
                  <a:pt x="1701" y="1270"/>
                  <a:pt x="1920" y="1277"/>
                </a:cubicBezTo>
                <a:cubicBezTo>
                  <a:pt x="1920" y="1920"/>
                  <a:pt x="1920" y="1920"/>
                  <a:pt x="1920" y="1920"/>
                </a:cubicBezTo>
                <a:cubicBezTo>
                  <a:pt x="1155" y="1920"/>
                  <a:pt x="1155" y="1920"/>
                  <a:pt x="1155" y="1920"/>
                </a:cubicBezTo>
                <a:cubicBezTo>
                  <a:pt x="1162" y="1652"/>
                  <a:pt x="1209" y="1396"/>
                  <a:pt x="1293" y="1162"/>
                </a:cubicBezTo>
                <a:close/>
                <a:moveTo>
                  <a:pt x="1920" y="2048"/>
                </a:moveTo>
                <a:cubicBezTo>
                  <a:pt x="1920" y="2819"/>
                  <a:pt x="1920" y="2819"/>
                  <a:pt x="1920" y="2819"/>
                </a:cubicBezTo>
                <a:cubicBezTo>
                  <a:pt x="1718" y="2825"/>
                  <a:pt x="1523" y="2858"/>
                  <a:pt x="1339" y="2918"/>
                </a:cubicBezTo>
                <a:cubicBezTo>
                  <a:pt x="1228" y="2654"/>
                  <a:pt x="1163" y="2360"/>
                  <a:pt x="1155" y="2048"/>
                </a:cubicBezTo>
                <a:cubicBezTo>
                  <a:pt x="1920" y="2048"/>
                  <a:pt x="1920" y="2048"/>
                  <a:pt x="1920" y="2048"/>
                </a:cubicBezTo>
                <a:close/>
                <a:moveTo>
                  <a:pt x="1700" y="3687"/>
                </a:moveTo>
                <a:cubicBezTo>
                  <a:pt x="1384" y="3634"/>
                  <a:pt x="1096" y="3496"/>
                  <a:pt x="862" y="3296"/>
                </a:cubicBezTo>
                <a:cubicBezTo>
                  <a:pt x="989" y="3209"/>
                  <a:pt x="1125" y="3135"/>
                  <a:pt x="1271" y="3078"/>
                </a:cubicBezTo>
                <a:cubicBezTo>
                  <a:pt x="1382" y="3310"/>
                  <a:pt x="1528" y="3515"/>
                  <a:pt x="1700" y="3687"/>
                </a:cubicBezTo>
                <a:close/>
                <a:moveTo>
                  <a:pt x="2048" y="3709"/>
                </a:moveTo>
                <a:cubicBezTo>
                  <a:pt x="2048" y="2947"/>
                  <a:pt x="2048" y="2947"/>
                  <a:pt x="2048" y="2947"/>
                </a:cubicBezTo>
                <a:cubicBezTo>
                  <a:pt x="2231" y="2953"/>
                  <a:pt x="2409" y="2982"/>
                  <a:pt x="2577" y="3034"/>
                </a:cubicBezTo>
                <a:cubicBezTo>
                  <a:pt x="2446" y="3301"/>
                  <a:pt x="2268" y="3531"/>
                  <a:pt x="2055" y="3709"/>
                </a:cubicBezTo>
                <a:cubicBezTo>
                  <a:pt x="2053" y="3709"/>
                  <a:pt x="2050" y="3709"/>
                  <a:pt x="2048" y="3709"/>
                </a:cubicBezTo>
                <a:close/>
                <a:moveTo>
                  <a:pt x="2697" y="3078"/>
                </a:moveTo>
                <a:cubicBezTo>
                  <a:pt x="2843" y="3135"/>
                  <a:pt x="2979" y="3209"/>
                  <a:pt x="3106" y="3296"/>
                </a:cubicBezTo>
                <a:cubicBezTo>
                  <a:pt x="2872" y="3496"/>
                  <a:pt x="2584" y="3634"/>
                  <a:pt x="2268" y="3687"/>
                </a:cubicBezTo>
                <a:cubicBezTo>
                  <a:pt x="2440" y="3515"/>
                  <a:pt x="2586" y="3310"/>
                  <a:pt x="2697" y="3078"/>
                </a:cubicBezTo>
                <a:close/>
                <a:moveTo>
                  <a:pt x="2629" y="2918"/>
                </a:moveTo>
                <a:cubicBezTo>
                  <a:pt x="2445" y="2858"/>
                  <a:pt x="2250" y="2825"/>
                  <a:pt x="2048" y="2819"/>
                </a:cubicBezTo>
                <a:cubicBezTo>
                  <a:pt x="2048" y="2048"/>
                  <a:pt x="2048" y="2048"/>
                  <a:pt x="2048" y="2048"/>
                </a:cubicBezTo>
                <a:cubicBezTo>
                  <a:pt x="2813" y="2048"/>
                  <a:pt x="2813" y="2048"/>
                  <a:pt x="2813" y="2048"/>
                </a:cubicBezTo>
                <a:cubicBezTo>
                  <a:pt x="2805" y="2360"/>
                  <a:pt x="2740" y="2654"/>
                  <a:pt x="2629" y="2918"/>
                </a:cubicBezTo>
                <a:close/>
                <a:moveTo>
                  <a:pt x="2048" y="1920"/>
                </a:moveTo>
                <a:cubicBezTo>
                  <a:pt x="2048" y="1277"/>
                  <a:pt x="2048" y="1277"/>
                  <a:pt x="2048" y="1277"/>
                </a:cubicBezTo>
                <a:cubicBezTo>
                  <a:pt x="2267" y="1270"/>
                  <a:pt x="2477" y="1230"/>
                  <a:pt x="2675" y="1162"/>
                </a:cubicBezTo>
                <a:cubicBezTo>
                  <a:pt x="2759" y="1396"/>
                  <a:pt x="2806" y="1652"/>
                  <a:pt x="2813" y="1920"/>
                </a:cubicBezTo>
                <a:cubicBezTo>
                  <a:pt x="2048" y="1920"/>
                  <a:pt x="2048" y="1920"/>
                  <a:pt x="2048" y="1920"/>
                </a:cubicBezTo>
                <a:close/>
                <a:moveTo>
                  <a:pt x="696" y="836"/>
                </a:moveTo>
                <a:cubicBezTo>
                  <a:pt x="841" y="950"/>
                  <a:pt x="1001" y="1046"/>
                  <a:pt x="1174" y="1118"/>
                </a:cubicBezTo>
                <a:cubicBezTo>
                  <a:pt x="1084" y="1366"/>
                  <a:pt x="1034" y="1636"/>
                  <a:pt x="1027" y="1920"/>
                </a:cubicBezTo>
                <a:cubicBezTo>
                  <a:pt x="259" y="1920"/>
                  <a:pt x="259" y="1920"/>
                  <a:pt x="259" y="1920"/>
                </a:cubicBezTo>
                <a:cubicBezTo>
                  <a:pt x="275" y="1505"/>
                  <a:pt x="436" y="1127"/>
                  <a:pt x="696" y="836"/>
                </a:cubicBezTo>
                <a:close/>
                <a:moveTo>
                  <a:pt x="259" y="2048"/>
                </a:moveTo>
                <a:cubicBezTo>
                  <a:pt x="1027" y="2048"/>
                  <a:pt x="1027" y="2048"/>
                  <a:pt x="1027" y="2048"/>
                </a:cubicBezTo>
                <a:cubicBezTo>
                  <a:pt x="1035" y="2375"/>
                  <a:pt x="1103" y="2684"/>
                  <a:pt x="1219" y="2962"/>
                </a:cubicBezTo>
                <a:cubicBezTo>
                  <a:pt x="1057" y="3025"/>
                  <a:pt x="906" y="3109"/>
                  <a:pt x="766" y="3209"/>
                </a:cubicBezTo>
                <a:cubicBezTo>
                  <a:pt x="466" y="2910"/>
                  <a:pt x="276" y="2501"/>
                  <a:pt x="259" y="2048"/>
                </a:cubicBezTo>
                <a:close/>
                <a:moveTo>
                  <a:pt x="3202" y="3209"/>
                </a:moveTo>
                <a:cubicBezTo>
                  <a:pt x="3062" y="3109"/>
                  <a:pt x="2911" y="3025"/>
                  <a:pt x="2749" y="2961"/>
                </a:cubicBezTo>
                <a:cubicBezTo>
                  <a:pt x="2865" y="2684"/>
                  <a:pt x="2933" y="2375"/>
                  <a:pt x="2941" y="2048"/>
                </a:cubicBezTo>
                <a:cubicBezTo>
                  <a:pt x="3709" y="2048"/>
                  <a:pt x="3709" y="2048"/>
                  <a:pt x="3709" y="2048"/>
                </a:cubicBezTo>
                <a:cubicBezTo>
                  <a:pt x="3692" y="2501"/>
                  <a:pt x="3502" y="2910"/>
                  <a:pt x="3202" y="3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45"/>
          <p:cNvSpPr>
            <a:spLocks noEditPoints="1"/>
          </p:cNvSpPr>
          <p:nvPr/>
        </p:nvSpPr>
        <p:spPr bwMode="auto">
          <a:xfrm>
            <a:off x="651373" y="5787139"/>
            <a:ext cx="410168" cy="407818"/>
          </a:xfrm>
          <a:custGeom>
            <a:avLst/>
            <a:gdLst>
              <a:gd name="T0" fmla="*/ 60 w 128"/>
              <a:gd name="T1" fmla="*/ 0 h 128"/>
              <a:gd name="T2" fmla="*/ 52 w 128"/>
              <a:gd name="T3" fmla="*/ 0 h 128"/>
              <a:gd name="T4" fmla="*/ 52 w 128"/>
              <a:gd name="T5" fmla="*/ 12 h 128"/>
              <a:gd name="T6" fmla="*/ 0 w 128"/>
              <a:gd name="T7" fmla="*/ 70 h 128"/>
              <a:gd name="T8" fmla="*/ 58 w 128"/>
              <a:gd name="T9" fmla="*/ 128 h 128"/>
              <a:gd name="T10" fmla="*/ 111 w 128"/>
              <a:gd name="T11" fmla="*/ 94 h 128"/>
              <a:gd name="T12" fmla="*/ 120 w 128"/>
              <a:gd name="T13" fmla="*/ 96 h 128"/>
              <a:gd name="T14" fmla="*/ 128 w 128"/>
              <a:gd name="T15" fmla="*/ 66 h 128"/>
              <a:gd name="T16" fmla="*/ 60 w 128"/>
              <a:gd name="T17" fmla="*/ 0 h 128"/>
              <a:gd name="T18" fmla="*/ 58 w 128"/>
              <a:gd name="T19" fmla="*/ 120 h 128"/>
              <a:gd name="T20" fmla="*/ 8 w 128"/>
              <a:gd name="T21" fmla="*/ 70 h 128"/>
              <a:gd name="T22" fmla="*/ 52 w 128"/>
              <a:gd name="T23" fmla="*/ 20 h 128"/>
              <a:gd name="T24" fmla="*/ 52 w 128"/>
              <a:gd name="T25" fmla="*/ 74 h 128"/>
              <a:gd name="T26" fmla="*/ 103 w 128"/>
              <a:gd name="T27" fmla="*/ 91 h 128"/>
              <a:gd name="T28" fmla="*/ 58 w 128"/>
              <a:gd name="T29" fmla="*/ 120 h 128"/>
              <a:gd name="T30" fmla="*/ 114 w 128"/>
              <a:gd name="T31" fmla="*/ 86 h 128"/>
              <a:gd name="T32" fmla="*/ 60 w 128"/>
              <a:gd name="T33" fmla="*/ 68 h 128"/>
              <a:gd name="T34" fmla="*/ 60 w 128"/>
              <a:gd name="T35" fmla="*/ 8 h 128"/>
              <a:gd name="T36" fmla="*/ 120 w 128"/>
              <a:gd name="T37" fmla="*/ 66 h 128"/>
              <a:gd name="T38" fmla="*/ 114 w 128"/>
              <a:gd name="T39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8878127" y="2518887"/>
            <a:ext cx="702285" cy="316388"/>
            <a:chOff x="8692438" y="2518887"/>
            <a:chExt cx="702285" cy="316388"/>
          </a:xfrm>
        </p:grpSpPr>
        <p:sp>
          <p:nvSpPr>
            <p:cNvPr id="85" name="文本框 84"/>
            <p:cNvSpPr txBox="1"/>
            <p:nvPr/>
          </p:nvSpPr>
          <p:spPr>
            <a:xfrm>
              <a:off x="8692438" y="2518887"/>
              <a:ext cx="702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774F71"/>
                  </a:solidFill>
                </a:rPr>
                <a:t>2.8</a:t>
              </a:r>
              <a:endParaRPr lang="zh-CN" altLang="en-US" sz="1200" dirty="0">
                <a:solidFill>
                  <a:srgbClr val="774F71"/>
                </a:solidFill>
              </a:endParaRPr>
            </a:p>
          </p:txBody>
        </p:sp>
        <p:sp>
          <p:nvSpPr>
            <p:cNvPr id="86" name="等腰三角形 85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7989127" y="3595212"/>
            <a:ext cx="702285" cy="316388"/>
            <a:chOff x="8692438" y="2518887"/>
            <a:chExt cx="702285" cy="316388"/>
          </a:xfrm>
        </p:grpSpPr>
        <p:sp>
          <p:nvSpPr>
            <p:cNvPr id="97" name="文本框 96"/>
            <p:cNvSpPr txBox="1"/>
            <p:nvPr/>
          </p:nvSpPr>
          <p:spPr>
            <a:xfrm>
              <a:off x="8692438" y="2518887"/>
              <a:ext cx="702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774F71"/>
                  </a:solidFill>
                </a:rPr>
                <a:t>1.8</a:t>
              </a:r>
              <a:endParaRPr lang="zh-CN" altLang="en-US" sz="1200" dirty="0">
                <a:solidFill>
                  <a:srgbClr val="774F71"/>
                </a:solidFill>
              </a:endParaRPr>
            </a:p>
          </p:txBody>
        </p:sp>
        <p:sp>
          <p:nvSpPr>
            <p:cNvPr id="98" name="等腰三角形 97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0287827" y="4671537"/>
            <a:ext cx="702285" cy="316388"/>
            <a:chOff x="8692438" y="2518887"/>
            <a:chExt cx="702285" cy="316388"/>
          </a:xfrm>
        </p:grpSpPr>
        <p:sp>
          <p:nvSpPr>
            <p:cNvPr id="100" name="文本框 99"/>
            <p:cNvSpPr txBox="1"/>
            <p:nvPr/>
          </p:nvSpPr>
          <p:spPr>
            <a:xfrm>
              <a:off x="8692438" y="2518887"/>
              <a:ext cx="702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774F71"/>
                  </a:solidFill>
                </a:rPr>
                <a:t>4.4</a:t>
              </a:r>
              <a:endParaRPr lang="zh-CN" altLang="en-US" sz="1200" dirty="0">
                <a:solidFill>
                  <a:srgbClr val="774F71"/>
                </a:solidFill>
              </a:endParaRPr>
            </a:p>
          </p:txBody>
        </p:sp>
        <p:sp>
          <p:nvSpPr>
            <p:cNvPr id="101" name="等腰三角形 100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525702" y="5760562"/>
            <a:ext cx="702285" cy="316388"/>
            <a:chOff x="8692438" y="2518887"/>
            <a:chExt cx="702285" cy="316388"/>
          </a:xfrm>
        </p:grpSpPr>
        <p:sp>
          <p:nvSpPr>
            <p:cNvPr id="103" name="文本框 102"/>
            <p:cNvSpPr txBox="1"/>
            <p:nvPr/>
          </p:nvSpPr>
          <p:spPr>
            <a:xfrm>
              <a:off x="8692438" y="2518887"/>
              <a:ext cx="702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774F71"/>
                  </a:solidFill>
                </a:rPr>
                <a:t>2.4</a:t>
              </a:r>
              <a:endParaRPr lang="zh-CN" altLang="en-US" sz="1200" dirty="0">
                <a:solidFill>
                  <a:srgbClr val="774F71"/>
                </a:solidFill>
              </a:endParaRPr>
            </a:p>
          </p:txBody>
        </p:sp>
        <p:sp>
          <p:nvSpPr>
            <p:cNvPr id="104" name="等腰三角形 103"/>
            <p:cNvSpPr/>
            <p:nvPr/>
          </p:nvSpPr>
          <p:spPr>
            <a:xfrm flipV="1">
              <a:off x="9010705" y="2755995"/>
              <a:ext cx="66066" cy="79280"/>
            </a:xfrm>
            <a:prstGeom prst="triangl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5965208" y="2657386"/>
            <a:ext cx="414138" cy="464264"/>
            <a:chOff x="1014413" y="4373563"/>
            <a:chExt cx="1350962" cy="1514474"/>
          </a:xfrm>
          <a:solidFill>
            <a:srgbClr val="774F71"/>
          </a:solidFill>
        </p:grpSpPr>
        <p:sp>
          <p:nvSpPr>
            <p:cNvPr id="106" name="Freeform 458"/>
            <p:cNvSpPr/>
            <p:nvPr/>
          </p:nvSpPr>
          <p:spPr bwMode="auto">
            <a:xfrm>
              <a:off x="1577975" y="5807075"/>
              <a:ext cx="222250" cy="80962"/>
            </a:xfrm>
            <a:custGeom>
              <a:avLst/>
              <a:gdLst>
                <a:gd name="T0" fmla="*/ 68 w 176"/>
                <a:gd name="T1" fmla="*/ 65 h 65"/>
                <a:gd name="T2" fmla="*/ 20 w 176"/>
                <a:gd name="T3" fmla="*/ 44 h 65"/>
                <a:gd name="T4" fmla="*/ 2 w 176"/>
                <a:gd name="T5" fmla="*/ 21 h 65"/>
                <a:gd name="T6" fmla="*/ 20 w 176"/>
                <a:gd name="T7" fmla="*/ 4 h 65"/>
                <a:gd name="T8" fmla="*/ 39 w 176"/>
                <a:gd name="T9" fmla="*/ 13 h 65"/>
                <a:gd name="T10" fmla="*/ 141 w 176"/>
                <a:gd name="T11" fmla="*/ 10 h 65"/>
                <a:gd name="T12" fmla="*/ 175 w 176"/>
                <a:gd name="T13" fmla="*/ 8 h 65"/>
                <a:gd name="T14" fmla="*/ 157 w 176"/>
                <a:gd name="T15" fmla="*/ 41 h 65"/>
                <a:gd name="T16" fmla="*/ 95 w 176"/>
                <a:gd name="T17" fmla="*/ 63 h 65"/>
                <a:gd name="T18" fmla="*/ 84 w 176"/>
                <a:gd name="T19" fmla="*/ 65 h 65"/>
                <a:gd name="T20" fmla="*/ 68 w 176"/>
                <a:gd name="T2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6" h="65">
                  <a:moveTo>
                    <a:pt x="68" y="65"/>
                  </a:moveTo>
                  <a:cubicBezTo>
                    <a:pt x="52" y="58"/>
                    <a:pt x="36" y="50"/>
                    <a:pt x="20" y="44"/>
                  </a:cubicBezTo>
                  <a:cubicBezTo>
                    <a:pt x="9" y="39"/>
                    <a:pt x="4" y="31"/>
                    <a:pt x="2" y="21"/>
                  </a:cubicBezTo>
                  <a:cubicBezTo>
                    <a:pt x="0" y="9"/>
                    <a:pt x="9" y="0"/>
                    <a:pt x="20" y="4"/>
                  </a:cubicBezTo>
                  <a:cubicBezTo>
                    <a:pt x="27" y="6"/>
                    <a:pt x="33" y="10"/>
                    <a:pt x="39" y="13"/>
                  </a:cubicBezTo>
                  <a:cubicBezTo>
                    <a:pt x="74" y="33"/>
                    <a:pt x="108" y="31"/>
                    <a:pt x="141" y="10"/>
                  </a:cubicBezTo>
                  <a:cubicBezTo>
                    <a:pt x="155" y="2"/>
                    <a:pt x="159" y="1"/>
                    <a:pt x="175" y="8"/>
                  </a:cubicBezTo>
                  <a:cubicBezTo>
                    <a:pt x="176" y="22"/>
                    <a:pt x="170" y="33"/>
                    <a:pt x="157" y="41"/>
                  </a:cubicBezTo>
                  <a:cubicBezTo>
                    <a:pt x="138" y="53"/>
                    <a:pt x="117" y="60"/>
                    <a:pt x="95" y="63"/>
                  </a:cubicBezTo>
                  <a:cubicBezTo>
                    <a:pt x="91" y="63"/>
                    <a:pt x="87" y="64"/>
                    <a:pt x="84" y="65"/>
                  </a:cubicBezTo>
                  <a:cubicBezTo>
                    <a:pt x="79" y="65"/>
                    <a:pt x="73" y="65"/>
                    <a:pt x="68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459"/>
            <p:cNvSpPr/>
            <p:nvPr/>
          </p:nvSpPr>
          <p:spPr bwMode="auto">
            <a:xfrm>
              <a:off x="1665288" y="4373563"/>
              <a:ext cx="46038" cy="204787"/>
            </a:xfrm>
            <a:custGeom>
              <a:avLst/>
              <a:gdLst>
                <a:gd name="T0" fmla="*/ 19 w 37"/>
                <a:gd name="T1" fmla="*/ 0 h 163"/>
                <a:gd name="T2" fmla="*/ 19 w 37"/>
                <a:gd name="T3" fmla="*/ 1 h 163"/>
                <a:gd name="T4" fmla="*/ 37 w 37"/>
                <a:gd name="T5" fmla="*/ 43 h 163"/>
                <a:gd name="T6" fmla="*/ 36 w 37"/>
                <a:gd name="T7" fmla="*/ 141 h 163"/>
                <a:gd name="T8" fmla="*/ 31 w 37"/>
                <a:gd name="T9" fmla="*/ 152 h 163"/>
                <a:gd name="T10" fmla="*/ 16 w 37"/>
                <a:gd name="T11" fmla="*/ 163 h 163"/>
                <a:gd name="T12" fmla="*/ 0 w 37"/>
                <a:gd name="T13" fmla="*/ 129 h 163"/>
                <a:gd name="T14" fmla="*/ 1 w 37"/>
                <a:gd name="T15" fmla="*/ 29 h 163"/>
                <a:gd name="T16" fmla="*/ 17 w 37"/>
                <a:gd name="T17" fmla="*/ 0 h 163"/>
                <a:gd name="T18" fmla="*/ 19 w 37"/>
                <a:gd name="T1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63">
                  <a:moveTo>
                    <a:pt x="19" y="0"/>
                  </a:moveTo>
                  <a:cubicBezTo>
                    <a:pt x="19" y="0"/>
                    <a:pt x="19" y="1"/>
                    <a:pt x="19" y="1"/>
                  </a:cubicBezTo>
                  <a:cubicBezTo>
                    <a:pt x="36" y="10"/>
                    <a:pt x="37" y="26"/>
                    <a:pt x="37" y="43"/>
                  </a:cubicBezTo>
                  <a:cubicBezTo>
                    <a:pt x="36" y="76"/>
                    <a:pt x="36" y="108"/>
                    <a:pt x="36" y="141"/>
                  </a:cubicBezTo>
                  <a:cubicBezTo>
                    <a:pt x="36" y="145"/>
                    <a:pt x="33" y="149"/>
                    <a:pt x="31" y="152"/>
                  </a:cubicBezTo>
                  <a:cubicBezTo>
                    <a:pt x="27" y="156"/>
                    <a:pt x="21" y="159"/>
                    <a:pt x="16" y="163"/>
                  </a:cubicBezTo>
                  <a:cubicBezTo>
                    <a:pt x="7" y="153"/>
                    <a:pt x="0" y="143"/>
                    <a:pt x="0" y="129"/>
                  </a:cubicBezTo>
                  <a:cubicBezTo>
                    <a:pt x="1" y="96"/>
                    <a:pt x="1" y="62"/>
                    <a:pt x="1" y="29"/>
                  </a:cubicBezTo>
                  <a:cubicBezTo>
                    <a:pt x="1" y="16"/>
                    <a:pt x="11" y="9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460"/>
            <p:cNvSpPr/>
            <p:nvPr/>
          </p:nvSpPr>
          <p:spPr bwMode="auto">
            <a:xfrm>
              <a:off x="1298575" y="4608513"/>
              <a:ext cx="793750" cy="979487"/>
            </a:xfrm>
            <a:custGeom>
              <a:avLst/>
              <a:gdLst>
                <a:gd name="T0" fmla="*/ 0 w 631"/>
                <a:gd name="T1" fmla="*/ 333 h 782"/>
                <a:gd name="T2" fmla="*/ 253 w 631"/>
                <a:gd name="T3" fmla="*/ 28 h 782"/>
                <a:gd name="T4" fmla="*/ 603 w 631"/>
                <a:gd name="T5" fmla="*/ 236 h 782"/>
                <a:gd name="T6" fmla="*/ 581 w 631"/>
                <a:gd name="T7" fmla="*/ 483 h 782"/>
                <a:gd name="T8" fmla="*/ 526 w 631"/>
                <a:gd name="T9" fmla="*/ 556 h 782"/>
                <a:gd name="T10" fmla="*/ 474 w 631"/>
                <a:gd name="T11" fmla="*/ 629 h 782"/>
                <a:gd name="T12" fmla="*/ 460 w 631"/>
                <a:gd name="T13" fmla="*/ 683 h 782"/>
                <a:gd name="T14" fmla="*/ 427 w 631"/>
                <a:gd name="T15" fmla="*/ 721 h 782"/>
                <a:gd name="T16" fmla="*/ 191 w 631"/>
                <a:gd name="T17" fmla="*/ 780 h 782"/>
                <a:gd name="T18" fmla="*/ 178 w 631"/>
                <a:gd name="T19" fmla="*/ 782 h 782"/>
                <a:gd name="T20" fmla="*/ 161 w 631"/>
                <a:gd name="T21" fmla="*/ 769 h 782"/>
                <a:gd name="T22" fmla="*/ 168 w 631"/>
                <a:gd name="T23" fmla="*/ 748 h 782"/>
                <a:gd name="T24" fmla="*/ 183 w 631"/>
                <a:gd name="T25" fmla="*/ 742 h 782"/>
                <a:gd name="T26" fmla="*/ 396 w 631"/>
                <a:gd name="T27" fmla="*/ 691 h 782"/>
                <a:gd name="T28" fmla="*/ 424 w 631"/>
                <a:gd name="T29" fmla="*/ 661 h 782"/>
                <a:gd name="T30" fmla="*/ 487 w 631"/>
                <a:gd name="T31" fmla="*/ 542 h 782"/>
                <a:gd name="T32" fmla="*/ 553 w 631"/>
                <a:gd name="T33" fmla="*/ 456 h 782"/>
                <a:gd name="T34" fmla="*/ 575 w 631"/>
                <a:gd name="T35" fmla="*/ 276 h 782"/>
                <a:gd name="T36" fmla="*/ 370 w 631"/>
                <a:gd name="T37" fmla="*/ 69 h 782"/>
                <a:gd name="T38" fmla="*/ 158 w 631"/>
                <a:gd name="T39" fmla="*/ 106 h 782"/>
                <a:gd name="T40" fmla="*/ 62 w 631"/>
                <a:gd name="T41" fmla="*/ 224 h 782"/>
                <a:gd name="T42" fmla="*/ 57 w 631"/>
                <a:gd name="T43" fmla="*/ 434 h 782"/>
                <a:gd name="T44" fmla="*/ 108 w 631"/>
                <a:gd name="T45" fmla="*/ 520 h 782"/>
                <a:gd name="T46" fmla="*/ 174 w 631"/>
                <a:gd name="T47" fmla="*/ 605 h 782"/>
                <a:gd name="T48" fmla="*/ 204 w 631"/>
                <a:gd name="T49" fmla="*/ 703 h 782"/>
                <a:gd name="T50" fmla="*/ 204 w 631"/>
                <a:gd name="T51" fmla="*/ 710 h 782"/>
                <a:gd name="T52" fmla="*/ 193 w 631"/>
                <a:gd name="T53" fmla="*/ 729 h 782"/>
                <a:gd name="T54" fmla="*/ 172 w 631"/>
                <a:gd name="T55" fmla="*/ 720 h 782"/>
                <a:gd name="T56" fmla="*/ 166 w 631"/>
                <a:gd name="T57" fmla="*/ 707 h 782"/>
                <a:gd name="T58" fmla="*/ 90 w 631"/>
                <a:gd name="T59" fmla="*/ 554 h 782"/>
                <a:gd name="T60" fmla="*/ 17 w 631"/>
                <a:gd name="T61" fmla="*/ 435 h 782"/>
                <a:gd name="T62" fmla="*/ 0 w 631"/>
                <a:gd name="T63" fmla="*/ 333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1" h="782">
                  <a:moveTo>
                    <a:pt x="0" y="333"/>
                  </a:moveTo>
                  <a:cubicBezTo>
                    <a:pt x="0" y="183"/>
                    <a:pt x="105" y="55"/>
                    <a:pt x="253" y="28"/>
                  </a:cubicBezTo>
                  <a:cubicBezTo>
                    <a:pt x="403" y="0"/>
                    <a:pt x="553" y="80"/>
                    <a:pt x="603" y="236"/>
                  </a:cubicBezTo>
                  <a:cubicBezTo>
                    <a:pt x="631" y="322"/>
                    <a:pt x="627" y="405"/>
                    <a:pt x="581" y="483"/>
                  </a:cubicBezTo>
                  <a:cubicBezTo>
                    <a:pt x="566" y="509"/>
                    <a:pt x="546" y="533"/>
                    <a:pt x="526" y="556"/>
                  </a:cubicBezTo>
                  <a:cubicBezTo>
                    <a:pt x="507" y="579"/>
                    <a:pt x="485" y="600"/>
                    <a:pt x="474" y="629"/>
                  </a:cubicBezTo>
                  <a:cubicBezTo>
                    <a:pt x="468" y="646"/>
                    <a:pt x="463" y="665"/>
                    <a:pt x="460" y="683"/>
                  </a:cubicBezTo>
                  <a:cubicBezTo>
                    <a:pt x="455" y="706"/>
                    <a:pt x="450" y="715"/>
                    <a:pt x="427" y="721"/>
                  </a:cubicBezTo>
                  <a:cubicBezTo>
                    <a:pt x="348" y="741"/>
                    <a:pt x="269" y="760"/>
                    <a:pt x="191" y="780"/>
                  </a:cubicBezTo>
                  <a:cubicBezTo>
                    <a:pt x="187" y="781"/>
                    <a:pt x="182" y="782"/>
                    <a:pt x="178" y="782"/>
                  </a:cubicBezTo>
                  <a:cubicBezTo>
                    <a:pt x="169" y="782"/>
                    <a:pt x="164" y="778"/>
                    <a:pt x="161" y="769"/>
                  </a:cubicBezTo>
                  <a:cubicBezTo>
                    <a:pt x="159" y="760"/>
                    <a:pt x="160" y="753"/>
                    <a:pt x="168" y="748"/>
                  </a:cubicBezTo>
                  <a:cubicBezTo>
                    <a:pt x="173" y="745"/>
                    <a:pt x="178" y="743"/>
                    <a:pt x="183" y="742"/>
                  </a:cubicBezTo>
                  <a:cubicBezTo>
                    <a:pt x="254" y="725"/>
                    <a:pt x="325" y="707"/>
                    <a:pt x="396" y="691"/>
                  </a:cubicBezTo>
                  <a:cubicBezTo>
                    <a:pt x="412" y="687"/>
                    <a:pt x="421" y="679"/>
                    <a:pt x="424" y="661"/>
                  </a:cubicBezTo>
                  <a:cubicBezTo>
                    <a:pt x="431" y="614"/>
                    <a:pt x="454" y="575"/>
                    <a:pt x="487" y="542"/>
                  </a:cubicBezTo>
                  <a:cubicBezTo>
                    <a:pt x="513" y="516"/>
                    <a:pt x="537" y="489"/>
                    <a:pt x="553" y="456"/>
                  </a:cubicBezTo>
                  <a:cubicBezTo>
                    <a:pt x="581" y="398"/>
                    <a:pt x="590" y="338"/>
                    <a:pt x="575" y="276"/>
                  </a:cubicBezTo>
                  <a:cubicBezTo>
                    <a:pt x="548" y="167"/>
                    <a:pt x="480" y="95"/>
                    <a:pt x="370" y="69"/>
                  </a:cubicBezTo>
                  <a:cubicBezTo>
                    <a:pt x="295" y="51"/>
                    <a:pt x="223" y="64"/>
                    <a:pt x="158" y="106"/>
                  </a:cubicBezTo>
                  <a:cubicBezTo>
                    <a:pt x="114" y="135"/>
                    <a:pt x="82" y="175"/>
                    <a:pt x="62" y="224"/>
                  </a:cubicBezTo>
                  <a:cubicBezTo>
                    <a:pt x="33" y="293"/>
                    <a:pt x="31" y="364"/>
                    <a:pt x="57" y="434"/>
                  </a:cubicBezTo>
                  <a:cubicBezTo>
                    <a:pt x="68" y="466"/>
                    <a:pt x="85" y="495"/>
                    <a:pt x="108" y="520"/>
                  </a:cubicBezTo>
                  <a:cubicBezTo>
                    <a:pt x="133" y="546"/>
                    <a:pt x="158" y="572"/>
                    <a:pt x="174" y="605"/>
                  </a:cubicBezTo>
                  <a:cubicBezTo>
                    <a:pt x="190" y="636"/>
                    <a:pt x="199" y="669"/>
                    <a:pt x="204" y="703"/>
                  </a:cubicBezTo>
                  <a:cubicBezTo>
                    <a:pt x="204" y="705"/>
                    <a:pt x="204" y="708"/>
                    <a:pt x="204" y="710"/>
                  </a:cubicBezTo>
                  <a:cubicBezTo>
                    <a:pt x="204" y="718"/>
                    <a:pt x="202" y="726"/>
                    <a:pt x="193" y="729"/>
                  </a:cubicBezTo>
                  <a:cubicBezTo>
                    <a:pt x="184" y="732"/>
                    <a:pt x="177" y="728"/>
                    <a:pt x="172" y="720"/>
                  </a:cubicBezTo>
                  <a:cubicBezTo>
                    <a:pt x="169" y="716"/>
                    <a:pt x="167" y="712"/>
                    <a:pt x="166" y="707"/>
                  </a:cubicBezTo>
                  <a:cubicBezTo>
                    <a:pt x="158" y="648"/>
                    <a:pt x="129" y="598"/>
                    <a:pt x="90" y="554"/>
                  </a:cubicBezTo>
                  <a:cubicBezTo>
                    <a:pt x="59" y="519"/>
                    <a:pt x="32" y="480"/>
                    <a:pt x="17" y="435"/>
                  </a:cubicBezTo>
                  <a:cubicBezTo>
                    <a:pt x="6" y="402"/>
                    <a:pt x="0" y="368"/>
                    <a:pt x="0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461"/>
            <p:cNvSpPr/>
            <p:nvPr/>
          </p:nvSpPr>
          <p:spPr bwMode="auto">
            <a:xfrm>
              <a:off x="1555750" y="5133975"/>
              <a:ext cx="255588" cy="320675"/>
            </a:xfrm>
            <a:custGeom>
              <a:avLst/>
              <a:gdLst>
                <a:gd name="T0" fmla="*/ 57 w 203"/>
                <a:gd name="T1" fmla="*/ 48 h 256"/>
                <a:gd name="T2" fmla="*/ 72 w 203"/>
                <a:gd name="T3" fmla="*/ 121 h 256"/>
                <a:gd name="T4" fmla="*/ 83 w 203"/>
                <a:gd name="T5" fmla="*/ 227 h 256"/>
                <a:gd name="T6" fmla="*/ 72 w 203"/>
                <a:gd name="T7" fmla="*/ 249 h 256"/>
                <a:gd name="T8" fmla="*/ 56 w 203"/>
                <a:gd name="T9" fmla="*/ 254 h 256"/>
                <a:gd name="T10" fmla="*/ 48 w 203"/>
                <a:gd name="T11" fmla="*/ 240 h 256"/>
                <a:gd name="T12" fmla="*/ 45 w 203"/>
                <a:gd name="T13" fmla="*/ 186 h 256"/>
                <a:gd name="T14" fmla="*/ 9 w 203"/>
                <a:gd name="T15" fmla="*/ 41 h 256"/>
                <a:gd name="T16" fmla="*/ 3 w 203"/>
                <a:gd name="T17" fmla="*/ 24 h 256"/>
                <a:gd name="T18" fmla="*/ 20 w 203"/>
                <a:gd name="T19" fmla="*/ 3 h 256"/>
                <a:gd name="T20" fmla="*/ 51 w 203"/>
                <a:gd name="T21" fmla="*/ 8 h 256"/>
                <a:gd name="T22" fmla="*/ 100 w 203"/>
                <a:gd name="T23" fmla="*/ 23 h 256"/>
                <a:gd name="T24" fmla="*/ 114 w 203"/>
                <a:gd name="T25" fmla="*/ 23 h 256"/>
                <a:gd name="T26" fmla="*/ 164 w 203"/>
                <a:gd name="T27" fmla="*/ 4 h 256"/>
                <a:gd name="T28" fmla="*/ 172 w 203"/>
                <a:gd name="T29" fmla="*/ 3 h 256"/>
                <a:gd name="T30" fmla="*/ 196 w 203"/>
                <a:gd name="T31" fmla="*/ 33 h 256"/>
                <a:gd name="T32" fmla="*/ 168 w 203"/>
                <a:gd name="T33" fmla="*/ 122 h 256"/>
                <a:gd name="T34" fmla="*/ 156 w 203"/>
                <a:gd name="T35" fmla="*/ 223 h 256"/>
                <a:gd name="T36" fmla="*/ 155 w 203"/>
                <a:gd name="T37" fmla="*/ 238 h 256"/>
                <a:gd name="T38" fmla="*/ 136 w 203"/>
                <a:gd name="T39" fmla="*/ 256 h 256"/>
                <a:gd name="T40" fmla="*/ 117 w 203"/>
                <a:gd name="T41" fmla="*/ 237 h 256"/>
                <a:gd name="T42" fmla="*/ 125 w 203"/>
                <a:gd name="T43" fmla="*/ 176 h 256"/>
                <a:gd name="T44" fmla="*/ 142 w 203"/>
                <a:gd name="T45" fmla="*/ 73 h 256"/>
                <a:gd name="T46" fmla="*/ 146 w 203"/>
                <a:gd name="T47" fmla="*/ 60 h 256"/>
                <a:gd name="T48" fmla="*/ 145 w 203"/>
                <a:gd name="T49" fmla="*/ 54 h 256"/>
                <a:gd name="T50" fmla="*/ 139 w 203"/>
                <a:gd name="T51" fmla="*/ 56 h 256"/>
                <a:gd name="T52" fmla="*/ 118 w 203"/>
                <a:gd name="T53" fmla="*/ 72 h 256"/>
                <a:gd name="T54" fmla="*/ 80 w 203"/>
                <a:gd name="T55" fmla="*/ 69 h 256"/>
                <a:gd name="T56" fmla="*/ 59 w 203"/>
                <a:gd name="T57" fmla="*/ 47 h 256"/>
                <a:gd name="T58" fmla="*/ 57 w 203"/>
                <a:gd name="T59" fmla="*/ 4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56">
                  <a:moveTo>
                    <a:pt x="57" y="48"/>
                  </a:moveTo>
                  <a:cubicBezTo>
                    <a:pt x="62" y="72"/>
                    <a:pt x="67" y="97"/>
                    <a:pt x="72" y="121"/>
                  </a:cubicBezTo>
                  <a:cubicBezTo>
                    <a:pt x="79" y="156"/>
                    <a:pt x="85" y="191"/>
                    <a:pt x="83" y="227"/>
                  </a:cubicBezTo>
                  <a:cubicBezTo>
                    <a:pt x="83" y="237"/>
                    <a:pt x="80" y="245"/>
                    <a:pt x="72" y="249"/>
                  </a:cubicBezTo>
                  <a:cubicBezTo>
                    <a:pt x="68" y="252"/>
                    <a:pt x="60" y="255"/>
                    <a:pt x="56" y="254"/>
                  </a:cubicBezTo>
                  <a:cubicBezTo>
                    <a:pt x="52" y="252"/>
                    <a:pt x="49" y="245"/>
                    <a:pt x="48" y="240"/>
                  </a:cubicBezTo>
                  <a:cubicBezTo>
                    <a:pt x="46" y="222"/>
                    <a:pt x="46" y="204"/>
                    <a:pt x="45" y="186"/>
                  </a:cubicBezTo>
                  <a:cubicBezTo>
                    <a:pt x="40" y="136"/>
                    <a:pt x="28" y="87"/>
                    <a:pt x="9" y="41"/>
                  </a:cubicBezTo>
                  <a:cubicBezTo>
                    <a:pt x="6" y="35"/>
                    <a:pt x="4" y="30"/>
                    <a:pt x="3" y="24"/>
                  </a:cubicBezTo>
                  <a:cubicBezTo>
                    <a:pt x="0" y="12"/>
                    <a:pt x="7" y="2"/>
                    <a:pt x="20" y="3"/>
                  </a:cubicBezTo>
                  <a:cubicBezTo>
                    <a:pt x="30" y="3"/>
                    <a:pt x="41" y="5"/>
                    <a:pt x="51" y="8"/>
                  </a:cubicBezTo>
                  <a:cubicBezTo>
                    <a:pt x="68" y="12"/>
                    <a:pt x="84" y="18"/>
                    <a:pt x="100" y="23"/>
                  </a:cubicBezTo>
                  <a:cubicBezTo>
                    <a:pt x="105" y="24"/>
                    <a:pt x="110" y="24"/>
                    <a:pt x="114" y="23"/>
                  </a:cubicBezTo>
                  <a:cubicBezTo>
                    <a:pt x="131" y="17"/>
                    <a:pt x="147" y="10"/>
                    <a:pt x="164" y="4"/>
                  </a:cubicBezTo>
                  <a:cubicBezTo>
                    <a:pt x="167" y="3"/>
                    <a:pt x="169" y="3"/>
                    <a:pt x="172" y="3"/>
                  </a:cubicBezTo>
                  <a:cubicBezTo>
                    <a:pt x="193" y="0"/>
                    <a:pt x="203" y="12"/>
                    <a:pt x="196" y="33"/>
                  </a:cubicBezTo>
                  <a:cubicBezTo>
                    <a:pt x="187" y="62"/>
                    <a:pt x="176" y="92"/>
                    <a:pt x="168" y="122"/>
                  </a:cubicBezTo>
                  <a:cubicBezTo>
                    <a:pt x="159" y="155"/>
                    <a:pt x="156" y="189"/>
                    <a:pt x="156" y="223"/>
                  </a:cubicBezTo>
                  <a:cubicBezTo>
                    <a:pt x="156" y="228"/>
                    <a:pt x="156" y="233"/>
                    <a:pt x="155" y="238"/>
                  </a:cubicBezTo>
                  <a:cubicBezTo>
                    <a:pt x="154" y="250"/>
                    <a:pt x="148" y="256"/>
                    <a:pt x="136" y="256"/>
                  </a:cubicBezTo>
                  <a:cubicBezTo>
                    <a:pt x="124" y="256"/>
                    <a:pt x="116" y="249"/>
                    <a:pt x="117" y="237"/>
                  </a:cubicBezTo>
                  <a:cubicBezTo>
                    <a:pt x="119" y="217"/>
                    <a:pt x="122" y="196"/>
                    <a:pt x="125" y="176"/>
                  </a:cubicBezTo>
                  <a:cubicBezTo>
                    <a:pt x="130" y="142"/>
                    <a:pt x="136" y="107"/>
                    <a:pt x="142" y="73"/>
                  </a:cubicBezTo>
                  <a:cubicBezTo>
                    <a:pt x="143" y="69"/>
                    <a:pt x="145" y="65"/>
                    <a:pt x="146" y="60"/>
                  </a:cubicBezTo>
                  <a:cubicBezTo>
                    <a:pt x="146" y="58"/>
                    <a:pt x="145" y="56"/>
                    <a:pt x="145" y="54"/>
                  </a:cubicBezTo>
                  <a:cubicBezTo>
                    <a:pt x="143" y="55"/>
                    <a:pt x="141" y="54"/>
                    <a:pt x="139" y="56"/>
                  </a:cubicBezTo>
                  <a:cubicBezTo>
                    <a:pt x="132" y="61"/>
                    <a:pt x="125" y="66"/>
                    <a:pt x="118" y="72"/>
                  </a:cubicBezTo>
                  <a:cubicBezTo>
                    <a:pt x="101" y="86"/>
                    <a:pt x="94" y="85"/>
                    <a:pt x="80" y="69"/>
                  </a:cubicBezTo>
                  <a:cubicBezTo>
                    <a:pt x="73" y="61"/>
                    <a:pt x="66" y="54"/>
                    <a:pt x="59" y="47"/>
                  </a:cubicBezTo>
                  <a:cubicBezTo>
                    <a:pt x="58" y="47"/>
                    <a:pt x="57" y="47"/>
                    <a:pt x="57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62"/>
            <p:cNvSpPr/>
            <p:nvPr/>
          </p:nvSpPr>
          <p:spPr bwMode="auto">
            <a:xfrm>
              <a:off x="1503363" y="5680075"/>
              <a:ext cx="371475" cy="127000"/>
            </a:xfrm>
            <a:custGeom>
              <a:avLst/>
              <a:gdLst>
                <a:gd name="T0" fmla="*/ 296 w 296"/>
                <a:gd name="T1" fmla="*/ 13 h 102"/>
                <a:gd name="T2" fmla="*/ 266 w 296"/>
                <a:gd name="T3" fmla="*/ 41 h 102"/>
                <a:gd name="T4" fmla="*/ 26 w 296"/>
                <a:gd name="T5" fmla="*/ 100 h 102"/>
                <a:gd name="T6" fmla="*/ 2 w 296"/>
                <a:gd name="T7" fmla="*/ 85 h 102"/>
                <a:gd name="T8" fmla="*/ 17 w 296"/>
                <a:gd name="T9" fmla="*/ 65 h 102"/>
                <a:gd name="T10" fmla="*/ 99 w 296"/>
                <a:gd name="T11" fmla="*/ 44 h 102"/>
                <a:gd name="T12" fmla="*/ 256 w 296"/>
                <a:gd name="T13" fmla="*/ 4 h 102"/>
                <a:gd name="T14" fmla="*/ 296 w 296"/>
                <a:gd name="T15" fmla="*/ 1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102">
                  <a:moveTo>
                    <a:pt x="296" y="13"/>
                  </a:moveTo>
                  <a:cubicBezTo>
                    <a:pt x="290" y="28"/>
                    <a:pt x="282" y="37"/>
                    <a:pt x="266" y="41"/>
                  </a:cubicBezTo>
                  <a:cubicBezTo>
                    <a:pt x="186" y="60"/>
                    <a:pt x="106" y="80"/>
                    <a:pt x="26" y="100"/>
                  </a:cubicBezTo>
                  <a:cubicBezTo>
                    <a:pt x="17" y="102"/>
                    <a:pt x="5" y="94"/>
                    <a:pt x="2" y="85"/>
                  </a:cubicBezTo>
                  <a:cubicBezTo>
                    <a:pt x="0" y="78"/>
                    <a:pt x="7" y="68"/>
                    <a:pt x="17" y="65"/>
                  </a:cubicBezTo>
                  <a:cubicBezTo>
                    <a:pt x="44" y="58"/>
                    <a:pt x="71" y="51"/>
                    <a:pt x="99" y="44"/>
                  </a:cubicBezTo>
                  <a:cubicBezTo>
                    <a:pt x="151" y="31"/>
                    <a:pt x="204" y="18"/>
                    <a:pt x="256" y="4"/>
                  </a:cubicBezTo>
                  <a:cubicBezTo>
                    <a:pt x="272" y="0"/>
                    <a:pt x="283" y="8"/>
                    <a:pt x="29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63"/>
            <p:cNvSpPr/>
            <p:nvPr/>
          </p:nvSpPr>
          <p:spPr bwMode="auto">
            <a:xfrm>
              <a:off x="1500188" y="5570538"/>
              <a:ext cx="371475" cy="128587"/>
            </a:xfrm>
            <a:custGeom>
              <a:avLst/>
              <a:gdLst>
                <a:gd name="T0" fmla="*/ 296 w 296"/>
                <a:gd name="T1" fmla="*/ 11 h 103"/>
                <a:gd name="T2" fmla="*/ 265 w 296"/>
                <a:gd name="T3" fmla="*/ 40 h 103"/>
                <a:gd name="T4" fmla="*/ 35 w 296"/>
                <a:gd name="T5" fmla="*/ 97 h 103"/>
                <a:gd name="T6" fmla="*/ 11 w 296"/>
                <a:gd name="T7" fmla="*/ 95 h 103"/>
                <a:gd name="T8" fmla="*/ 21 w 296"/>
                <a:gd name="T9" fmla="*/ 63 h 103"/>
                <a:gd name="T10" fmla="*/ 101 w 296"/>
                <a:gd name="T11" fmla="*/ 43 h 103"/>
                <a:gd name="T12" fmla="*/ 267 w 296"/>
                <a:gd name="T13" fmla="*/ 3 h 103"/>
                <a:gd name="T14" fmla="*/ 296 w 296"/>
                <a:gd name="T15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6" h="103">
                  <a:moveTo>
                    <a:pt x="296" y="11"/>
                  </a:moveTo>
                  <a:cubicBezTo>
                    <a:pt x="292" y="29"/>
                    <a:pt x="281" y="36"/>
                    <a:pt x="265" y="40"/>
                  </a:cubicBezTo>
                  <a:cubicBezTo>
                    <a:pt x="188" y="58"/>
                    <a:pt x="112" y="78"/>
                    <a:pt x="35" y="97"/>
                  </a:cubicBezTo>
                  <a:cubicBezTo>
                    <a:pt x="28" y="99"/>
                    <a:pt x="19" y="103"/>
                    <a:pt x="11" y="95"/>
                  </a:cubicBezTo>
                  <a:cubicBezTo>
                    <a:pt x="0" y="82"/>
                    <a:pt x="4" y="68"/>
                    <a:pt x="21" y="63"/>
                  </a:cubicBezTo>
                  <a:cubicBezTo>
                    <a:pt x="47" y="56"/>
                    <a:pt x="74" y="49"/>
                    <a:pt x="101" y="43"/>
                  </a:cubicBezTo>
                  <a:cubicBezTo>
                    <a:pt x="157" y="29"/>
                    <a:pt x="212" y="16"/>
                    <a:pt x="267" y="3"/>
                  </a:cubicBezTo>
                  <a:cubicBezTo>
                    <a:pt x="279" y="0"/>
                    <a:pt x="287" y="7"/>
                    <a:pt x="29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64"/>
            <p:cNvSpPr/>
            <p:nvPr/>
          </p:nvSpPr>
          <p:spPr bwMode="auto">
            <a:xfrm>
              <a:off x="2060575" y="5295900"/>
              <a:ext cx="193675" cy="174625"/>
            </a:xfrm>
            <a:custGeom>
              <a:avLst/>
              <a:gdLst>
                <a:gd name="T0" fmla="*/ 0 w 154"/>
                <a:gd name="T1" fmla="*/ 20 h 139"/>
                <a:gd name="T2" fmla="*/ 10 w 154"/>
                <a:gd name="T3" fmla="*/ 4 h 139"/>
                <a:gd name="T4" fmla="*/ 33 w 154"/>
                <a:gd name="T5" fmla="*/ 7 h 139"/>
                <a:gd name="T6" fmla="*/ 106 w 154"/>
                <a:gd name="T7" fmla="*/ 67 h 139"/>
                <a:gd name="T8" fmla="*/ 142 w 154"/>
                <a:gd name="T9" fmla="*/ 98 h 139"/>
                <a:gd name="T10" fmla="*/ 152 w 154"/>
                <a:gd name="T11" fmla="*/ 119 h 139"/>
                <a:gd name="T12" fmla="*/ 120 w 154"/>
                <a:gd name="T13" fmla="*/ 129 h 139"/>
                <a:gd name="T14" fmla="*/ 63 w 154"/>
                <a:gd name="T15" fmla="*/ 82 h 139"/>
                <a:gd name="T16" fmla="*/ 10 w 154"/>
                <a:gd name="T17" fmla="*/ 36 h 139"/>
                <a:gd name="T18" fmla="*/ 0 w 154"/>
                <a:gd name="T19" fmla="*/ 2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39">
                  <a:moveTo>
                    <a:pt x="0" y="20"/>
                  </a:moveTo>
                  <a:cubicBezTo>
                    <a:pt x="4" y="13"/>
                    <a:pt x="5" y="6"/>
                    <a:pt x="10" y="4"/>
                  </a:cubicBezTo>
                  <a:cubicBezTo>
                    <a:pt x="17" y="0"/>
                    <a:pt x="26" y="1"/>
                    <a:pt x="33" y="7"/>
                  </a:cubicBezTo>
                  <a:cubicBezTo>
                    <a:pt x="57" y="27"/>
                    <a:pt x="82" y="47"/>
                    <a:pt x="106" y="67"/>
                  </a:cubicBezTo>
                  <a:cubicBezTo>
                    <a:pt x="118" y="77"/>
                    <a:pt x="130" y="87"/>
                    <a:pt x="142" y="98"/>
                  </a:cubicBezTo>
                  <a:cubicBezTo>
                    <a:pt x="148" y="103"/>
                    <a:pt x="154" y="109"/>
                    <a:pt x="152" y="119"/>
                  </a:cubicBezTo>
                  <a:cubicBezTo>
                    <a:pt x="147" y="134"/>
                    <a:pt x="133" y="139"/>
                    <a:pt x="120" y="129"/>
                  </a:cubicBezTo>
                  <a:cubicBezTo>
                    <a:pt x="101" y="113"/>
                    <a:pt x="82" y="98"/>
                    <a:pt x="63" y="82"/>
                  </a:cubicBezTo>
                  <a:cubicBezTo>
                    <a:pt x="45" y="67"/>
                    <a:pt x="28" y="51"/>
                    <a:pt x="10" y="36"/>
                  </a:cubicBezTo>
                  <a:cubicBezTo>
                    <a:pt x="6" y="32"/>
                    <a:pt x="4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65"/>
            <p:cNvSpPr/>
            <p:nvPr/>
          </p:nvSpPr>
          <p:spPr bwMode="auto">
            <a:xfrm>
              <a:off x="1114425" y="5295900"/>
              <a:ext cx="188913" cy="163512"/>
            </a:xfrm>
            <a:custGeom>
              <a:avLst/>
              <a:gdLst>
                <a:gd name="T0" fmla="*/ 129 w 150"/>
                <a:gd name="T1" fmla="*/ 0 h 131"/>
                <a:gd name="T2" fmla="*/ 146 w 150"/>
                <a:gd name="T3" fmla="*/ 13 h 131"/>
                <a:gd name="T4" fmla="*/ 144 w 150"/>
                <a:gd name="T5" fmla="*/ 26 h 131"/>
                <a:gd name="T6" fmla="*/ 129 w 150"/>
                <a:gd name="T7" fmla="*/ 44 h 131"/>
                <a:gd name="T8" fmla="*/ 48 w 150"/>
                <a:gd name="T9" fmla="*/ 113 h 131"/>
                <a:gd name="T10" fmla="*/ 33 w 150"/>
                <a:gd name="T11" fmla="*/ 125 h 131"/>
                <a:gd name="T12" fmla="*/ 6 w 150"/>
                <a:gd name="T13" fmla="*/ 119 h 131"/>
                <a:gd name="T14" fmla="*/ 10 w 150"/>
                <a:gd name="T15" fmla="*/ 94 h 131"/>
                <a:gd name="T16" fmla="*/ 82 w 150"/>
                <a:gd name="T17" fmla="*/ 33 h 131"/>
                <a:gd name="T18" fmla="*/ 110 w 150"/>
                <a:gd name="T19" fmla="*/ 9 h 131"/>
                <a:gd name="T20" fmla="*/ 129 w 150"/>
                <a:gd name="T21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31">
                  <a:moveTo>
                    <a:pt x="129" y="0"/>
                  </a:moveTo>
                  <a:cubicBezTo>
                    <a:pt x="139" y="0"/>
                    <a:pt x="142" y="7"/>
                    <a:pt x="146" y="13"/>
                  </a:cubicBezTo>
                  <a:cubicBezTo>
                    <a:pt x="150" y="18"/>
                    <a:pt x="147" y="22"/>
                    <a:pt x="144" y="26"/>
                  </a:cubicBezTo>
                  <a:cubicBezTo>
                    <a:pt x="139" y="32"/>
                    <a:pt x="135" y="39"/>
                    <a:pt x="129" y="44"/>
                  </a:cubicBezTo>
                  <a:cubicBezTo>
                    <a:pt x="102" y="67"/>
                    <a:pt x="75" y="90"/>
                    <a:pt x="48" y="113"/>
                  </a:cubicBezTo>
                  <a:cubicBezTo>
                    <a:pt x="43" y="118"/>
                    <a:pt x="38" y="121"/>
                    <a:pt x="33" y="125"/>
                  </a:cubicBezTo>
                  <a:cubicBezTo>
                    <a:pt x="22" y="131"/>
                    <a:pt x="13" y="129"/>
                    <a:pt x="6" y="119"/>
                  </a:cubicBezTo>
                  <a:cubicBezTo>
                    <a:pt x="0" y="110"/>
                    <a:pt x="1" y="103"/>
                    <a:pt x="10" y="94"/>
                  </a:cubicBezTo>
                  <a:cubicBezTo>
                    <a:pt x="34" y="74"/>
                    <a:pt x="58" y="53"/>
                    <a:pt x="82" y="33"/>
                  </a:cubicBezTo>
                  <a:cubicBezTo>
                    <a:pt x="91" y="25"/>
                    <a:pt x="100" y="16"/>
                    <a:pt x="110" y="9"/>
                  </a:cubicBezTo>
                  <a:cubicBezTo>
                    <a:pt x="116" y="5"/>
                    <a:pt x="123" y="3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66"/>
            <p:cNvSpPr/>
            <p:nvPr/>
          </p:nvSpPr>
          <p:spPr bwMode="auto">
            <a:xfrm>
              <a:off x="2149475" y="4949825"/>
              <a:ext cx="215900" cy="47625"/>
            </a:xfrm>
            <a:custGeom>
              <a:avLst/>
              <a:gdLst>
                <a:gd name="T0" fmla="*/ 171 w 171"/>
                <a:gd name="T1" fmla="*/ 18 h 38"/>
                <a:gd name="T2" fmla="*/ 136 w 171"/>
                <a:gd name="T3" fmla="*/ 37 h 38"/>
                <a:gd name="T4" fmla="*/ 34 w 171"/>
                <a:gd name="T5" fmla="*/ 37 h 38"/>
                <a:gd name="T6" fmla="*/ 0 w 171"/>
                <a:gd name="T7" fmla="*/ 19 h 38"/>
                <a:gd name="T8" fmla="*/ 8 w 171"/>
                <a:gd name="T9" fmla="*/ 9 h 38"/>
                <a:gd name="T10" fmla="*/ 25 w 171"/>
                <a:gd name="T11" fmla="*/ 0 h 38"/>
                <a:gd name="T12" fmla="*/ 140 w 171"/>
                <a:gd name="T13" fmla="*/ 0 h 38"/>
                <a:gd name="T14" fmla="*/ 171 w 171"/>
                <a:gd name="T1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8">
                  <a:moveTo>
                    <a:pt x="171" y="18"/>
                  </a:moveTo>
                  <a:cubicBezTo>
                    <a:pt x="162" y="31"/>
                    <a:pt x="151" y="38"/>
                    <a:pt x="136" y="37"/>
                  </a:cubicBezTo>
                  <a:cubicBezTo>
                    <a:pt x="102" y="37"/>
                    <a:pt x="68" y="37"/>
                    <a:pt x="34" y="37"/>
                  </a:cubicBezTo>
                  <a:cubicBezTo>
                    <a:pt x="19" y="38"/>
                    <a:pt x="8" y="32"/>
                    <a:pt x="0" y="19"/>
                  </a:cubicBezTo>
                  <a:cubicBezTo>
                    <a:pt x="3" y="16"/>
                    <a:pt x="5" y="13"/>
                    <a:pt x="8" y="9"/>
                  </a:cubicBezTo>
                  <a:cubicBezTo>
                    <a:pt x="12" y="3"/>
                    <a:pt x="17" y="0"/>
                    <a:pt x="25" y="0"/>
                  </a:cubicBezTo>
                  <a:cubicBezTo>
                    <a:pt x="63" y="1"/>
                    <a:pt x="102" y="1"/>
                    <a:pt x="140" y="0"/>
                  </a:cubicBezTo>
                  <a:cubicBezTo>
                    <a:pt x="155" y="0"/>
                    <a:pt x="163" y="8"/>
                    <a:pt x="17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67"/>
            <p:cNvSpPr/>
            <p:nvPr/>
          </p:nvSpPr>
          <p:spPr bwMode="auto">
            <a:xfrm>
              <a:off x="1014413" y="4949825"/>
              <a:ext cx="204788" cy="47625"/>
            </a:xfrm>
            <a:custGeom>
              <a:avLst/>
              <a:gdLst>
                <a:gd name="T0" fmla="*/ 163 w 163"/>
                <a:gd name="T1" fmla="*/ 18 h 38"/>
                <a:gd name="T2" fmla="*/ 129 w 163"/>
                <a:gd name="T3" fmla="*/ 37 h 38"/>
                <a:gd name="T4" fmla="*/ 18 w 163"/>
                <a:gd name="T5" fmla="*/ 37 h 38"/>
                <a:gd name="T6" fmla="*/ 2 w 163"/>
                <a:gd name="T7" fmla="*/ 29 h 38"/>
                <a:gd name="T8" fmla="*/ 7 w 163"/>
                <a:gd name="T9" fmla="*/ 12 h 38"/>
                <a:gd name="T10" fmla="*/ 28 w 163"/>
                <a:gd name="T11" fmla="*/ 0 h 38"/>
                <a:gd name="T12" fmla="*/ 132 w 163"/>
                <a:gd name="T13" fmla="*/ 0 h 38"/>
                <a:gd name="T14" fmla="*/ 163 w 163"/>
                <a:gd name="T15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38">
                  <a:moveTo>
                    <a:pt x="163" y="18"/>
                  </a:moveTo>
                  <a:cubicBezTo>
                    <a:pt x="156" y="32"/>
                    <a:pt x="145" y="38"/>
                    <a:pt x="129" y="37"/>
                  </a:cubicBezTo>
                  <a:cubicBezTo>
                    <a:pt x="92" y="37"/>
                    <a:pt x="55" y="38"/>
                    <a:pt x="18" y="37"/>
                  </a:cubicBezTo>
                  <a:cubicBezTo>
                    <a:pt x="13" y="37"/>
                    <a:pt x="4" y="33"/>
                    <a:pt x="2" y="29"/>
                  </a:cubicBezTo>
                  <a:cubicBezTo>
                    <a:pt x="0" y="25"/>
                    <a:pt x="4" y="17"/>
                    <a:pt x="7" y="12"/>
                  </a:cubicBezTo>
                  <a:cubicBezTo>
                    <a:pt x="11" y="4"/>
                    <a:pt x="19" y="0"/>
                    <a:pt x="28" y="0"/>
                  </a:cubicBezTo>
                  <a:cubicBezTo>
                    <a:pt x="63" y="1"/>
                    <a:pt x="97" y="0"/>
                    <a:pt x="132" y="0"/>
                  </a:cubicBezTo>
                  <a:cubicBezTo>
                    <a:pt x="150" y="0"/>
                    <a:pt x="153" y="3"/>
                    <a:pt x="1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68"/>
            <p:cNvSpPr/>
            <p:nvPr/>
          </p:nvSpPr>
          <p:spPr bwMode="auto">
            <a:xfrm>
              <a:off x="1203325" y="4572000"/>
              <a:ext cx="163513" cy="146050"/>
            </a:xfrm>
            <a:custGeom>
              <a:avLst/>
              <a:gdLst>
                <a:gd name="T0" fmla="*/ 0 w 131"/>
                <a:gd name="T1" fmla="*/ 17 h 117"/>
                <a:gd name="T2" fmla="*/ 9 w 131"/>
                <a:gd name="T3" fmla="*/ 2 h 117"/>
                <a:gd name="T4" fmla="*/ 30 w 131"/>
                <a:gd name="T5" fmla="*/ 4 h 117"/>
                <a:gd name="T6" fmla="*/ 122 w 131"/>
                <a:gd name="T7" fmla="*/ 83 h 117"/>
                <a:gd name="T8" fmla="*/ 124 w 131"/>
                <a:gd name="T9" fmla="*/ 109 h 117"/>
                <a:gd name="T10" fmla="*/ 98 w 131"/>
                <a:gd name="T11" fmla="*/ 110 h 117"/>
                <a:gd name="T12" fmla="*/ 52 w 131"/>
                <a:gd name="T13" fmla="*/ 71 h 117"/>
                <a:gd name="T14" fmla="*/ 9 w 131"/>
                <a:gd name="T15" fmla="*/ 31 h 117"/>
                <a:gd name="T16" fmla="*/ 0 w 131"/>
                <a:gd name="T17" fmla="*/ 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17">
                  <a:moveTo>
                    <a:pt x="0" y="17"/>
                  </a:moveTo>
                  <a:cubicBezTo>
                    <a:pt x="4" y="11"/>
                    <a:pt x="5" y="3"/>
                    <a:pt x="9" y="2"/>
                  </a:cubicBezTo>
                  <a:cubicBezTo>
                    <a:pt x="15" y="0"/>
                    <a:pt x="26" y="0"/>
                    <a:pt x="30" y="4"/>
                  </a:cubicBezTo>
                  <a:cubicBezTo>
                    <a:pt x="62" y="29"/>
                    <a:pt x="92" y="56"/>
                    <a:pt x="122" y="83"/>
                  </a:cubicBezTo>
                  <a:cubicBezTo>
                    <a:pt x="131" y="90"/>
                    <a:pt x="131" y="101"/>
                    <a:pt x="124" y="109"/>
                  </a:cubicBezTo>
                  <a:cubicBezTo>
                    <a:pt x="118" y="116"/>
                    <a:pt x="107" y="117"/>
                    <a:pt x="98" y="110"/>
                  </a:cubicBezTo>
                  <a:cubicBezTo>
                    <a:pt x="82" y="97"/>
                    <a:pt x="67" y="84"/>
                    <a:pt x="52" y="71"/>
                  </a:cubicBezTo>
                  <a:cubicBezTo>
                    <a:pt x="37" y="58"/>
                    <a:pt x="23" y="45"/>
                    <a:pt x="9" y="31"/>
                  </a:cubicBezTo>
                  <a:cubicBezTo>
                    <a:pt x="5" y="28"/>
                    <a:pt x="4" y="2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69"/>
            <p:cNvSpPr/>
            <p:nvPr/>
          </p:nvSpPr>
          <p:spPr bwMode="auto">
            <a:xfrm>
              <a:off x="1998663" y="4562475"/>
              <a:ext cx="171450" cy="153987"/>
            </a:xfrm>
            <a:custGeom>
              <a:avLst/>
              <a:gdLst>
                <a:gd name="T0" fmla="*/ 137 w 137"/>
                <a:gd name="T1" fmla="*/ 19 h 123"/>
                <a:gd name="T2" fmla="*/ 128 w 137"/>
                <a:gd name="T3" fmla="*/ 32 h 123"/>
                <a:gd name="T4" fmla="*/ 32 w 137"/>
                <a:gd name="T5" fmla="*/ 115 h 123"/>
                <a:gd name="T6" fmla="*/ 5 w 137"/>
                <a:gd name="T7" fmla="*/ 114 h 123"/>
                <a:gd name="T8" fmla="*/ 10 w 137"/>
                <a:gd name="T9" fmla="*/ 88 h 123"/>
                <a:gd name="T10" fmla="*/ 85 w 137"/>
                <a:gd name="T11" fmla="*/ 22 h 123"/>
                <a:gd name="T12" fmla="*/ 104 w 137"/>
                <a:gd name="T13" fmla="*/ 6 h 123"/>
                <a:gd name="T14" fmla="*/ 125 w 137"/>
                <a:gd name="T15" fmla="*/ 5 h 123"/>
                <a:gd name="T16" fmla="*/ 137 w 137"/>
                <a:gd name="T17" fmla="*/ 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137" y="19"/>
                  </a:moveTo>
                  <a:cubicBezTo>
                    <a:pt x="133" y="25"/>
                    <a:pt x="131" y="29"/>
                    <a:pt x="128" y="32"/>
                  </a:cubicBezTo>
                  <a:cubicBezTo>
                    <a:pt x="96" y="60"/>
                    <a:pt x="64" y="87"/>
                    <a:pt x="32" y="115"/>
                  </a:cubicBezTo>
                  <a:cubicBezTo>
                    <a:pt x="21" y="123"/>
                    <a:pt x="13" y="123"/>
                    <a:pt x="5" y="114"/>
                  </a:cubicBezTo>
                  <a:cubicBezTo>
                    <a:pt x="0" y="107"/>
                    <a:pt x="2" y="95"/>
                    <a:pt x="10" y="88"/>
                  </a:cubicBezTo>
                  <a:cubicBezTo>
                    <a:pt x="35" y="66"/>
                    <a:pt x="60" y="44"/>
                    <a:pt x="85" y="22"/>
                  </a:cubicBezTo>
                  <a:cubicBezTo>
                    <a:pt x="92" y="17"/>
                    <a:pt x="98" y="12"/>
                    <a:pt x="104" y="6"/>
                  </a:cubicBezTo>
                  <a:cubicBezTo>
                    <a:pt x="111" y="0"/>
                    <a:pt x="119" y="1"/>
                    <a:pt x="125" y="5"/>
                  </a:cubicBezTo>
                  <a:cubicBezTo>
                    <a:pt x="130" y="8"/>
                    <a:pt x="132" y="14"/>
                    <a:pt x="13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1" name="Freeform 97"/>
          <p:cNvSpPr>
            <a:spLocks noEditPoints="1"/>
          </p:cNvSpPr>
          <p:nvPr/>
        </p:nvSpPr>
        <p:spPr bwMode="auto">
          <a:xfrm>
            <a:off x="5993830" y="3818516"/>
            <a:ext cx="293336" cy="334384"/>
          </a:xfrm>
          <a:custGeom>
            <a:avLst/>
            <a:gdLst>
              <a:gd name="T0" fmla="*/ 1600 w 1792"/>
              <a:gd name="T1" fmla="*/ 256 h 2048"/>
              <a:gd name="T2" fmla="*/ 1408 w 1792"/>
              <a:gd name="T3" fmla="*/ 192 h 2048"/>
              <a:gd name="T4" fmla="*/ 576 w 1792"/>
              <a:gd name="T5" fmla="*/ 0 h 2048"/>
              <a:gd name="T6" fmla="*/ 384 w 1792"/>
              <a:gd name="T7" fmla="*/ 256 h 2048"/>
              <a:gd name="T8" fmla="*/ 1 w 1792"/>
              <a:gd name="T9" fmla="*/ 436 h 2048"/>
              <a:gd name="T10" fmla="*/ 0 w 1792"/>
              <a:gd name="T11" fmla="*/ 576 h 2048"/>
              <a:gd name="T12" fmla="*/ 128 w 1792"/>
              <a:gd name="T13" fmla="*/ 704 h 2048"/>
              <a:gd name="T14" fmla="*/ 384 w 1792"/>
              <a:gd name="T15" fmla="*/ 2048 h 2048"/>
              <a:gd name="T16" fmla="*/ 1664 w 1792"/>
              <a:gd name="T17" fmla="*/ 1792 h 2048"/>
              <a:gd name="T18" fmla="*/ 1792 w 1792"/>
              <a:gd name="T19" fmla="*/ 576 h 2048"/>
              <a:gd name="T20" fmla="*/ 1791 w 1792"/>
              <a:gd name="T21" fmla="*/ 436 h 2048"/>
              <a:gd name="T22" fmla="*/ 576 w 1792"/>
              <a:gd name="T23" fmla="*/ 128 h 2048"/>
              <a:gd name="T24" fmla="*/ 1280 w 1792"/>
              <a:gd name="T25" fmla="*/ 192 h 2048"/>
              <a:gd name="T26" fmla="*/ 512 w 1792"/>
              <a:gd name="T27" fmla="*/ 256 h 2048"/>
              <a:gd name="T28" fmla="*/ 1536 w 1792"/>
              <a:gd name="T29" fmla="*/ 1792 h 2048"/>
              <a:gd name="T30" fmla="*/ 384 w 1792"/>
              <a:gd name="T31" fmla="*/ 1920 h 2048"/>
              <a:gd name="T32" fmla="*/ 256 w 1792"/>
              <a:gd name="T33" fmla="*/ 704 h 2048"/>
              <a:gd name="T34" fmla="*/ 1536 w 1792"/>
              <a:gd name="T35" fmla="*/ 1792 h 2048"/>
              <a:gd name="T36" fmla="*/ 1664 w 1792"/>
              <a:gd name="T37" fmla="*/ 576 h 2048"/>
              <a:gd name="T38" fmla="*/ 128 w 1792"/>
              <a:gd name="T39" fmla="*/ 448 h 2048"/>
              <a:gd name="T40" fmla="*/ 1600 w 1792"/>
              <a:gd name="T41" fmla="*/ 384 h 2048"/>
              <a:gd name="T42" fmla="*/ 1664 w 1792"/>
              <a:gd name="T43" fmla="*/ 512 h 2048"/>
              <a:gd name="T44" fmla="*/ 576 w 1792"/>
              <a:gd name="T45" fmla="*/ 1792 h 2048"/>
              <a:gd name="T46" fmla="*/ 640 w 1792"/>
              <a:gd name="T47" fmla="*/ 896 h 2048"/>
              <a:gd name="T48" fmla="*/ 448 w 1792"/>
              <a:gd name="T49" fmla="*/ 832 h 2048"/>
              <a:gd name="T50" fmla="*/ 384 w 1792"/>
              <a:gd name="T51" fmla="*/ 1728 h 2048"/>
              <a:gd name="T52" fmla="*/ 448 w 1792"/>
              <a:gd name="T53" fmla="*/ 896 h 2048"/>
              <a:gd name="T54" fmla="*/ 576 w 1792"/>
              <a:gd name="T55" fmla="*/ 1728 h 2048"/>
              <a:gd name="T56" fmla="*/ 448 w 1792"/>
              <a:gd name="T57" fmla="*/ 896 h 2048"/>
              <a:gd name="T58" fmla="*/ 960 w 1792"/>
              <a:gd name="T59" fmla="*/ 1792 h 2048"/>
              <a:gd name="T60" fmla="*/ 1024 w 1792"/>
              <a:gd name="T61" fmla="*/ 896 h 2048"/>
              <a:gd name="T62" fmla="*/ 832 w 1792"/>
              <a:gd name="T63" fmla="*/ 832 h 2048"/>
              <a:gd name="T64" fmla="*/ 768 w 1792"/>
              <a:gd name="T65" fmla="*/ 1728 h 2048"/>
              <a:gd name="T66" fmla="*/ 832 w 1792"/>
              <a:gd name="T67" fmla="*/ 896 h 2048"/>
              <a:gd name="T68" fmla="*/ 960 w 1792"/>
              <a:gd name="T69" fmla="*/ 1728 h 2048"/>
              <a:gd name="T70" fmla="*/ 832 w 1792"/>
              <a:gd name="T71" fmla="*/ 896 h 2048"/>
              <a:gd name="T72" fmla="*/ 1344 w 1792"/>
              <a:gd name="T73" fmla="*/ 1792 h 2048"/>
              <a:gd name="T74" fmla="*/ 1408 w 1792"/>
              <a:gd name="T75" fmla="*/ 896 h 2048"/>
              <a:gd name="T76" fmla="*/ 1216 w 1792"/>
              <a:gd name="T77" fmla="*/ 832 h 2048"/>
              <a:gd name="T78" fmla="*/ 1152 w 1792"/>
              <a:gd name="T79" fmla="*/ 1728 h 2048"/>
              <a:gd name="T80" fmla="*/ 1216 w 1792"/>
              <a:gd name="T81" fmla="*/ 896 h 2048"/>
              <a:gd name="T82" fmla="*/ 1344 w 1792"/>
              <a:gd name="T83" fmla="*/ 1728 h 2048"/>
              <a:gd name="T84" fmla="*/ 1216 w 1792"/>
              <a:gd name="T85" fmla="*/ 896 h 2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92" h="2048">
                <a:moveTo>
                  <a:pt x="1791" y="436"/>
                </a:moveTo>
                <a:cubicBezTo>
                  <a:pt x="1785" y="336"/>
                  <a:pt x="1702" y="256"/>
                  <a:pt x="1600" y="256"/>
                </a:cubicBezTo>
                <a:cubicBezTo>
                  <a:pt x="1408" y="256"/>
                  <a:pt x="1408" y="256"/>
                  <a:pt x="1408" y="256"/>
                </a:cubicBezTo>
                <a:cubicBezTo>
                  <a:pt x="1408" y="192"/>
                  <a:pt x="1408" y="192"/>
                  <a:pt x="1408" y="192"/>
                </a:cubicBezTo>
                <a:cubicBezTo>
                  <a:pt x="1408" y="86"/>
                  <a:pt x="1322" y="0"/>
                  <a:pt x="1216" y="0"/>
                </a:cubicBezTo>
                <a:cubicBezTo>
                  <a:pt x="576" y="0"/>
                  <a:pt x="576" y="0"/>
                  <a:pt x="576" y="0"/>
                </a:cubicBezTo>
                <a:cubicBezTo>
                  <a:pt x="470" y="0"/>
                  <a:pt x="384" y="86"/>
                  <a:pt x="384" y="192"/>
                </a:cubicBezTo>
                <a:cubicBezTo>
                  <a:pt x="384" y="256"/>
                  <a:pt x="384" y="256"/>
                  <a:pt x="384" y="256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90" y="256"/>
                  <a:pt x="7" y="336"/>
                  <a:pt x="1" y="436"/>
                </a:cubicBezTo>
                <a:cubicBezTo>
                  <a:pt x="0" y="436"/>
                  <a:pt x="0" y="436"/>
                  <a:pt x="0" y="436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647"/>
                  <a:pt x="57" y="704"/>
                  <a:pt x="128" y="704"/>
                </a:cubicBezTo>
                <a:cubicBezTo>
                  <a:pt x="128" y="704"/>
                  <a:pt x="128" y="704"/>
                  <a:pt x="128" y="704"/>
                </a:cubicBezTo>
                <a:cubicBezTo>
                  <a:pt x="128" y="1792"/>
                  <a:pt x="128" y="1792"/>
                  <a:pt x="128" y="1792"/>
                </a:cubicBezTo>
                <a:cubicBezTo>
                  <a:pt x="128" y="1933"/>
                  <a:pt x="243" y="2048"/>
                  <a:pt x="384" y="2048"/>
                </a:cubicBezTo>
                <a:cubicBezTo>
                  <a:pt x="1408" y="2048"/>
                  <a:pt x="1408" y="2048"/>
                  <a:pt x="1408" y="2048"/>
                </a:cubicBezTo>
                <a:cubicBezTo>
                  <a:pt x="1549" y="2048"/>
                  <a:pt x="1664" y="1933"/>
                  <a:pt x="1664" y="1792"/>
                </a:cubicBezTo>
                <a:cubicBezTo>
                  <a:pt x="1664" y="704"/>
                  <a:pt x="1664" y="704"/>
                  <a:pt x="1664" y="704"/>
                </a:cubicBezTo>
                <a:cubicBezTo>
                  <a:pt x="1735" y="704"/>
                  <a:pt x="1792" y="647"/>
                  <a:pt x="1792" y="576"/>
                </a:cubicBezTo>
                <a:cubicBezTo>
                  <a:pt x="1792" y="436"/>
                  <a:pt x="1792" y="436"/>
                  <a:pt x="1792" y="436"/>
                </a:cubicBezTo>
                <a:lnTo>
                  <a:pt x="1791" y="436"/>
                </a:lnTo>
                <a:close/>
                <a:moveTo>
                  <a:pt x="512" y="192"/>
                </a:moveTo>
                <a:cubicBezTo>
                  <a:pt x="512" y="157"/>
                  <a:pt x="541" y="128"/>
                  <a:pt x="576" y="128"/>
                </a:cubicBezTo>
                <a:cubicBezTo>
                  <a:pt x="1216" y="128"/>
                  <a:pt x="1216" y="128"/>
                  <a:pt x="1216" y="128"/>
                </a:cubicBezTo>
                <a:cubicBezTo>
                  <a:pt x="1251" y="128"/>
                  <a:pt x="1280" y="157"/>
                  <a:pt x="1280" y="192"/>
                </a:cubicBezTo>
                <a:cubicBezTo>
                  <a:pt x="1280" y="256"/>
                  <a:pt x="1280" y="256"/>
                  <a:pt x="1280" y="256"/>
                </a:cubicBezTo>
                <a:cubicBezTo>
                  <a:pt x="512" y="256"/>
                  <a:pt x="512" y="256"/>
                  <a:pt x="512" y="256"/>
                </a:cubicBezTo>
                <a:lnTo>
                  <a:pt x="512" y="192"/>
                </a:lnTo>
                <a:close/>
                <a:moveTo>
                  <a:pt x="1536" y="1792"/>
                </a:moveTo>
                <a:cubicBezTo>
                  <a:pt x="1536" y="1863"/>
                  <a:pt x="1479" y="1920"/>
                  <a:pt x="1408" y="1920"/>
                </a:cubicBezTo>
                <a:cubicBezTo>
                  <a:pt x="384" y="1920"/>
                  <a:pt x="384" y="1920"/>
                  <a:pt x="384" y="1920"/>
                </a:cubicBezTo>
                <a:cubicBezTo>
                  <a:pt x="313" y="1920"/>
                  <a:pt x="256" y="1863"/>
                  <a:pt x="256" y="1792"/>
                </a:cubicBezTo>
                <a:cubicBezTo>
                  <a:pt x="256" y="704"/>
                  <a:pt x="256" y="704"/>
                  <a:pt x="256" y="704"/>
                </a:cubicBezTo>
                <a:cubicBezTo>
                  <a:pt x="1536" y="704"/>
                  <a:pt x="1536" y="704"/>
                  <a:pt x="1536" y="704"/>
                </a:cubicBezTo>
                <a:lnTo>
                  <a:pt x="1536" y="1792"/>
                </a:lnTo>
                <a:close/>
                <a:moveTo>
                  <a:pt x="1664" y="512"/>
                </a:moveTo>
                <a:cubicBezTo>
                  <a:pt x="1664" y="576"/>
                  <a:pt x="1664" y="576"/>
                  <a:pt x="1664" y="576"/>
                </a:cubicBezTo>
                <a:cubicBezTo>
                  <a:pt x="128" y="576"/>
                  <a:pt x="128" y="576"/>
                  <a:pt x="128" y="576"/>
                </a:cubicBezTo>
                <a:cubicBezTo>
                  <a:pt x="128" y="448"/>
                  <a:pt x="128" y="448"/>
                  <a:pt x="128" y="448"/>
                </a:cubicBezTo>
                <a:cubicBezTo>
                  <a:pt x="128" y="413"/>
                  <a:pt x="157" y="384"/>
                  <a:pt x="192" y="384"/>
                </a:cubicBezTo>
                <a:cubicBezTo>
                  <a:pt x="1600" y="384"/>
                  <a:pt x="1600" y="384"/>
                  <a:pt x="1600" y="384"/>
                </a:cubicBezTo>
                <a:cubicBezTo>
                  <a:pt x="1635" y="384"/>
                  <a:pt x="1664" y="413"/>
                  <a:pt x="1664" y="448"/>
                </a:cubicBezTo>
                <a:lnTo>
                  <a:pt x="1664" y="512"/>
                </a:lnTo>
                <a:close/>
                <a:moveTo>
                  <a:pt x="448" y="1792"/>
                </a:moveTo>
                <a:cubicBezTo>
                  <a:pt x="576" y="1792"/>
                  <a:pt x="576" y="1792"/>
                  <a:pt x="576" y="1792"/>
                </a:cubicBezTo>
                <a:cubicBezTo>
                  <a:pt x="611" y="1792"/>
                  <a:pt x="640" y="1764"/>
                  <a:pt x="640" y="1728"/>
                </a:cubicBezTo>
                <a:cubicBezTo>
                  <a:pt x="640" y="896"/>
                  <a:pt x="640" y="896"/>
                  <a:pt x="640" y="896"/>
                </a:cubicBezTo>
                <a:cubicBezTo>
                  <a:pt x="640" y="861"/>
                  <a:pt x="611" y="832"/>
                  <a:pt x="576" y="832"/>
                </a:cubicBezTo>
                <a:cubicBezTo>
                  <a:pt x="448" y="832"/>
                  <a:pt x="448" y="832"/>
                  <a:pt x="448" y="832"/>
                </a:cubicBezTo>
                <a:cubicBezTo>
                  <a:pt x="413" y="832"/>
                  <a:pt x="384" y="861"/>
                  <a:pt x="384" y="896"/>
                </a:cubicBezTo>
                <a:cubicBezTo>
                  <a:pt x="384" y="1728"/>
                  <a:pt x="384" y="1728"/>
                  <a:pt x="384" y="1728"/>
                </a:cubicBezTo>
                <a:cubicBezTo>
                  <a:pt x="384" y="1764"/>
                  <a:pt x="413" y="1792"/>
                  <a:pt x="448" y="1792"/>
                </a:cubicBezTo>
                <a:close/>
                <a:moveTo>
                  <a:pt x="448" y="896"/>
                </a:moveTo>
                <a:cubicBezTo>
                  <a:pt x="576" y="896"/>
                  <a:pt x="576" y="896"/>
                  <a:pt x="576" y="896"/>
                </a:cubicBezTo>
                <a:cubicBezTo>
                  <a:pt x="576" y="1728"/>
                  <a:pt x="576" y="1728"/>
                  <a:pt x="576" y="1728"/>
                </a:cubicBezTo>
                <a:cubicBezTo>
                  <a:pt x="448" y="1728"/>
                  <a:pt x="448" y="1728"/>
                  <a:pt x="448" y="1728"/>
                </a:cubicBezTo>
                <a:lnTo>
                  <a:pt x="448" y="896"/>
                </a:lnTo>
                <a:close/>
                <a:moveTo>
                  <a:pt x="832" y="1792"/>
                </a:moveTo>
                <a:cubicBezTo>
                  <a:pt x="960" y="1792"/>
                  <a:pt x="960" y="1792"/>
                  <a:pt x="960" y="1792"/>
                </a:cubicBezTo>
                <a:cubicBezTo>
                  <a:pt x="995" y="1792"/>
                  <a:pt x="1024" y="1764"/>
                  <a:pt x="1024" y="1728"/>
                </a:cubicBezTo>
                <a:cubicBezTo>
                  <a:pt x="1024" y="896"/>
                  <a:pt x="1024" y="896"/>
                  <a:pt x="1024" y="896"/>
                </a:cubicBezTo>
                <a:cubicBezTo>
                  <a:pt x="1024" y="861"/>
                  <a:pt x="995" y="832"/>
                  <a:pt x="960" y="832"/>
                </a:cubicBezTo>
                <a:cubicBezTo>
                  <a:pt x="832" y="832"/>
                  <a:pt x="832" y="832"/>
                  <a:pt x="832" y="832"/>
                </a:cubicBezTo>
                <a:cubicBezTo>
                  <a:pt x="797" y="832"/>
                  <a:pt x="768" y="861"/>
                  <a:pt x="768" y="896"/>
                </a:cubicBezTo>
                <a:cubicBezTo>
                  <a:pt x="768" y="1728"/>
                  <a:pt x="768" y="1728"/>
                  <a:pt x="768" y="1728"/>
                </a:cubicBezTo>
                <a:cubicBezTo>
                  <a:pt x="768" y="1764"/>
                  <a:pt x="797" y="1792"/>
                  <a:pt x="832" y="1792"/>
                </a:cubicBezTo>
                <a:close/>
                <a:moveTo>
                  <a:pt x="832" y="896"/>
                </a:moveTo>
                <a:cubicBezTo>
                  <a:pt x="960" y="896"/>
                  <a:pt x="960" y="896"/>
                  <a:pt x="960" y="896"/>
                </a:cubicBezTo>
                <a:cubicBezTo>
                  <a:pt x="960" y="1728"/>
                  <a:pt x="960" y="1728"/>
                  <a:pt x="960" y="1728"/>
                </a:cubicBezTo>
                <a:cubicBezTo>
                  <a:pt x="832" y="1728"/>
                  <a:pt x="832" y="1728"/>
                  <a:pt x="832" y="1728"/>
                </a:cubicBezTo>
                <a:lnTo>
                  <a:pt x="832" y="896"/>
                </a:lnTo>
                <a:close/>
                <a:moveTo>
                  <a:pt x="1216" y="1792"/>
                </a:moveTo>
                <a:cubicBezTo>
                  <a:pt x="1344" y="1792"/>
                  <a:pt x="1344" y="1792"/>
                  <a:pt x="1344" y="1792"/>
                </a:cubicBezTo>
                <a:cubicBezTo>
                  <a:pt x="1379" y="1792"/>
                  <a:pt x="1408" y="1764"/>
                  <a:pt x="1408" y="1728"/>
                </a:cubicBezTo>
                <a:cubicBezTo>
                  <a:pt x="1408" y="896"/>
                  <a:pt x="1408" y="896"/>
                  <a:pt x="1408" y="896"/>
                </a:cubicBezTo>
                <a:cubicBezTo>
                  <a:pt x="1408" y="861"/>
                  <a:pt x="1379" y="832"/>
                  <a:pt x="1344" y="832"/>
                </a:cubicBezTo>
                <a:cubicBezTo>
                  <a:pt x="1216" y="832"/>
                  <a:pt x="1216" y="832"/>
                  <a:pt x="1216" y="832"/>
                </a:cubicBezTo>
                <a:cubicBezTo>
                  <a:pt x="1181" y="832"/>
                  <a:pt x="1152" y="861"/>
                  <a:pt x="1152" y="896"/>
                </a:cubicBezTo>
                <a:cubicBezTo>
                  <a:pt x="1152" y="1728"/>
                  <a:pt x="1152" y="1728"/>
                  <a:pt x="1152" y="1728"/>
                </a:cubicBezTo>
                <a:cubicBezTo>
                  <a:pt x="1152" y="1764"/>
                  <a:pt x="1181" y="1792"/>
                  <a:pt x="1216" y="1792"/>
                </a:cubicBezTo>
                <a:close/>
                <a:moveTo>
                  <a:pt x="1216" y="896"/>
                </a:moveTo>
                <a:cubicBezTo>
                  <a:pt x="1344" y="896"/>
                  <a:pt x="1344" y="896"/>
                  <a:pt x="1344" y="896"/>
                </a:cubicBezTo>
                <a:cubicBezTo>
                  <a:pt x="1344" y="1728"/>
                  <a:pt x="1344" y="1728"/>
                  <a:pt x="1344" y="1728"/>
                </a:cubicBezTo>
                <a:cubicBezTo>
                  <a:pt x="1216" y="1728"/>
                  <a:pt x="1216" y="1728"/>
                  <a:pt x="1216" y="1728"/>
                </a:cubicBezTo>
                <a:lnTo>
                  <a:pt x="1216" y="896"/>
                </a:ln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2" name="Freeform 5"/>
          <p:cNvSpPr>
            <a:spLocks noEditPoints="1"/>
          </p:cNvSpPr>
          <p:nvPr/>
        </p:nvSpPr>
        <p:spPr bwMode="auto">
          <a:xfrm>
            <a:off x="5969010" y="4933970"/>
            <a:ext cx="324516" cy="323026"/>
          </a:xfrm>
          <a:custGeom>
            <a:avLst/>
            <a:gdLst>
              <a:gd name="T0" fmla="*/ 0 w 3968"/>
              <a:gd name="T1" fmla="*/ 1984 h 3968"/>
              <a:gd name="T2" fmla="*/ 3968 w 3968"/>
              <a:gd name="T3" fmla="*/ 1984 h 3968"/>
              <a:gd name="T4" fmla="*/ 3709 w 3968"/>
              <a:gd name="T5" fmla="*/ 1920 h 3968"/>
              <a:gd name="T6" fmla="*/ 2794 w 3968"/>
              <a:gd name="T7" fmla="*/ 1118 h 3968"/>
              <a:gd name="T8" fmla="*/ 3709 w 3968"/>
              <a:gd name="T9" fmla="*/ 1920 h 3968"/>
              <a:gd name="T10" fmla="*/ 1391 w 3968"/>
              <a:gd name="T11" fmla="*/ 3034 h 3968"/>
              <a:gd name="T12" fmla="*/ 1920 w 3968"/>
              <a:gd name="T13" fmla="*/ 3709 h 3968"/>
              <a:gd name="T14" fmla="*/ 2055 w 3968"/>
              <a:gd name="T15" fmla="*/ 260 h 3968"/>
              <a:gd name="T16" fmla="*/ 2048 w 3968"/>
              <a:gd name="T17" fmla="*/ 1149 h 3968"/>
              <a:gd name="T18" fmla="*/ 2055 w 3968"/>
              <a:gd name="T19" fmla="*/ 260 h 3968"/>
              <a:gd name="T20" fmla="*/ 3185 w 3968"/>
              <a:gd name="T21" fmla="*/ 744 h 3968"/>
              <a:gd name="T22" fmla="*/ 2268 w 3968"/>
              <a:gd name="T23" fmla="*/ 281 h 3968"/>
              <a:gd name="T24" fmla="*/ 1920 w 3968"/>
              <a:gd name="T25" fmla="*/ 1149 h 3968"/>
              <a:gd name="T26" fmla="*/ 1913 w 3968"/>
              <a:gd name="T27" fmla="*/ 260 h 3968"/>
              <a:gd name="T28" fmla="*/ 1222 w 3968"/>
              <a:gd name="T29" fmla="*/ 1000 h 3968"/>
              <a:gd name="T30" fmla="*/ 1700 w 3968"/>
              <a:gd name="T31" fmla="*/ 281 h 3968"/>
              <a:gd name="T32" fmla="*/ 1293 w 3968"/>
              <a:gd name="T33" fmla="*/ 1162 h 3968"/>
              <a:gd name="T34" fmla="*/ 1920 w 3968"/>
              <a:gd name="T35" fmla="*/ 1920 h 3968"/>
              <a:gd name="T36" fmla="*/ 1293 w 3968"/>
              <a:gd name="T37" fmla="*/ 1162 h 3968"/>
              <a:gd name="T38" fmla="*/ 1920 w 3968"/>
              <a:gd name="T39" fmla="*/ 2819 h 3968"/>
              <a:gd name="T40" fmla="*/ 1155 w 3968"/>
              <a:gd name="T41" fmla="*/ 2048 h 3968"/>
              <a:gd name="T42" fmla="*/ 1700 w 3968"/>
              <a:gd name="T43" fmla="*/ 3687 h 3968"/>
              <a:gd name="T44" fmla="*/ 1271 w 3968"/>
              <a:gd name="T45" fmla="*/ 3078 h 3968"/>
              <a:gd name="T46" fmla="*/ 2048 w 3968"/>
              <a:gd name="T47" fmla="*/ 3709 h 3968"/>
              <a:gd name="T48" fmla="*/ 2577 w 3968"/>
              <a:gd name="T49" fmla="*/ 3034 h 3968"/>
              <a:gd name="T50" fmla="*/ 2048 w 3968"/>
              <a:gd name="T51" fmla="*/ 3709 h 3968"/>
              <a:gd name="T52" fmla="*/ 3106 w 3968"/>
              <a:gd name="T53" fmla="*/ 3296 h 3968"/>
              <a:gd name="T54" fmla="*/ 2697 w 3968"/>
              <a:gd name="T55" fmla="*/ 3078 h 3968"/>
              <a:gd name="T56" fmla="*/ 2048 w 3968"/>
              <a:gd name="T57" fmla="*/ 2819 h 3968"/>
              <a:gd name="T58" fmla="*/ 2813 w 3968"/>
              <a:gd name="T59" fmla="*/ 2048 h 3968"/>
              <a:gd name="T60" fmla="*/ 2048 w 3968"/>
              <a:gd name="T61" fmla="*/ 1920 h 3968"/>
              <a:gd name="T62" fmla="*/ 2675 w 3968"/>
              <a:gd name="T63" fmla="*/ 1162 h 3968"/>
              <a:gd name="T64" fmla="*/ 2048 w 3968"/>
              <a:gd name="T65" fmla="*/ 1920 h 3968"/>
              <a:gd name="T66" fmla="*/ 1174 w 3968"/>
              <a:gd name="T67" fmla="*/ 1118 h 3968"/>
              <a:gd name="T68" fmla="*/ 259 w 3968"/>
              <a:gd name="T69" fmla="*/ 1920 h 3968"/>
              <a:gd name="T70" fmla="*/ 259 w 3968"/>
              <a:gd name="T71" fmla="*/ 2048 h 3968"/>
              <a:gd name="T72" fmla="*/ 1219 w 3968"/>
              <a:gd name="T73" fmla="*/ 2962 h 3968"/>
              <a:gd name="T74" fmla="*/ 259 w 3968"/>
              <a:gd name="T75" fmla="*/ 2048 h 3968"/>
              <a:gd name="T76" fmla="*/ 2749 w 3968"/>
              <a:gd name="T77" fmla="*/ 2961 h 3968"/>
              <a:gd name="T78" fmla="*/ 3709 w 3968"/>
              <a:gd name="T79" fmla="*/ 2048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68" h="3968">
                <a:moveTo>
                  <a:pt x="1984" y="0"/>
                </a:moveTo>
                <a:cubicBezTo>
                  <a:pt x="888" y="0"/>
                  <a:pt x="0" y="888"/>
                  <a:pt x="0" y="1984"/>
                </a:cubicBezTo>
                <a:cubicBezTo>
                  <a:pt x="0" y="3080"/>
                  <a:pt x="888" y="3968"/>
                  <a:pt x="1984" y="3968"/>
                </a:cubicBezTo>
                <a:cubicBezTo>
                  <a:pt x="3080" y="3968"/>
                  <a:pt x="3968" y="3080"/>
                  <a:pt x="3968" y="1984"/>
                </a:cubicBezTo>
                <a:cubicBezTo>
                  <a:pt x="3968" y="888"/>
                  <a:pt x="3080" y="0"/>
                  <a:pt x="1984" y="0"/>
                </a:cubicBezTo>
                <a:close/>
                <a:moveTo>
                  <a:pt x="3709" y="1920"/>
                </a:moveTo>
                <a:cubicBezTo>
                  <a:pt x="2941" y="1920"/>
                  <a:pt x="2941" y="1920"/>
                  <a:pt x="2941" y="1920"/>
                </a:cubicBezTo>
                <a:cubicBezTo>
                  <a:pt x="2934" y="1636"/>
                  <a:pt x="2884" y="1366"/>
                  <a:pt x="2794" y="1118"/>
                </a:cubicBezTo>
                <a:cubicBezTo>
                  <a:pt x="2967" y="1046"/>
                  <a:pt x="3127" y="950"/>
                  <a:pt x="3273" y="836"/>
                </a:cubicBezTo>
                <a:cubicBezTo>
                  <a:pt x="3532" y="1127"/>
                  <a:pt x="3693" y="1505"/>
                  <a:pt x="3709" y="1920"/>
                </a:cubicBezTo>
                <a:close/>
                <a:moveTo>
                  <a:pt x="1913" y="3708"/>
                </a:moveTo>
                <a:cubicBezTo>
                  <a:pt x="1700" y="3531"/>
                  <a:pt x="1522" y="3301"/>
                  <a:pt x="1391" y="3034"/>
                </a:cubicBezTo>
                <a:cubicBezTo>
                  <a:pt x="1559" y="2982"/>
                  <a:pt x="1737" y="2953"/>
                  <a:pt x="1920" y="2947"/>
                </a:cubicBezTo>
                <a:cubicBezTo>
                  <a:pt x="1920" y="3709"/>
                  <a:pt x="1920" y="3709"/>
                  <a:pt x="1920" y="3709"/>
                </a:cubicBezTo>
                <a:cubicBezTo>
                  <a:pt x="1918" y="3709"/>
                  <a:pt x="1916" y="3709"/>
                  <a:pt x="1913" y="3708"/>
                </a:cubicBezTo>
                <a:close/>
                <a:moveTo>
                  <a:pt x="2055" y="260"/>
                </a:moveTo>
                <a:cubicBezTo>
                  <a:pt x="2296" y="461"/>
                  <a:pt x="2493" y="730"/>
                  <a:pt x="2626" y="1044"/>
                </a:cubicBezTo>
                <a:cubicBezTo>
                  <a:pt x="2444" y="1106"/>
                  <a:pt x="2250" y="1142"/>
                  <a:pt x="2048" y="1149"/>
                </a:cubicBezTo>
                <a:cubicBezTo>
                  <a:pt x="2048" y="259"/>
                  <a:pt x="2048" y="259"/>
                  <a:pt x="2048" y="259"/>
                </a:cubicBezTo>
                <a:cubicBezTo>
                  <a:pt x="2050" y="259"/>
                  <a:pt x="2052" y="259"/>
                  <a:pt x="2055" y="260"/>
                </a:cubicBezTo>
                <a:close/>
                <a:moveTo>
                  <a:pt x="2268" y="281"/>
                </a:moveTo>
                <a:cubicBezTo>
                  <a:pt x="2621" y="340"/>
                  <a:pt x="2938" y="505"/>
                  <a:pt x="3185" y="744"/>
                </a:cubicBezTo>
                <a:cubicBezTo>
                  <a:pt x="3051" y="847"/>
                  <a:pt x="2904" y="934"/>
                  <a:pt x="2746" y="1000"/>
                </a:cubicBezTo>
                <a:cubicBezTo>
                  <a:pt x="2630" y="724"/>
                  <a:pt x="2466" y="479"/>
                  <a:pt x="2268" y="281"/>
                </a:cubicBezTo>
                <a:close/>
                <a:moveTo>
                  <a:pt x="1920" y="259"/>
                </a:moveTo>
                <a:cubicBezTo>
                  <a:pt x="1920" y="1149"/>
                  <a:pt x="1920" y="1149"/>
                  <a:pt x="1920" y="1149"/>
                </a:cubicBezTo>
                <a:cubicBezTo>
                  <a:pt x="1718" y="1142"/>
                  <a:pt x="1524" y="1106"/>
                  <a:pt x="1342" y="1044"/>
                </a:cubicBezTo>
                <a:cubicBezTo>
                  <a:pt x="1475" y="730"/>
                  <a:pt x="1672" y="461"/>
                  <a:pt x="1913" y="260"/>
                </a:cubicBezTo>
                <a:cubicBezTo>
                  <a:pt x="1916" y="259"/>
                  <a:pt x="1918" y="259"/>
                  <a:pt x="1920" y="259"/>
                </a:cubicBezTo>
                <a:close/>
                <a:moveTo>
                  <a:pt x="1222" y="1000"/>
                </a:moveTo>
                <a:cubicBezTo>
                  <a:pt x="1064" y="934"/>
                  <a:pt x="917" y="847"/>
                  <a:pt x="783" y="744"/>
                </a:cubicBezTo>
                <a:cubicBezTo>
                  <a:pt x="1030" y="505"/>
                  <a:pt x="1347" y="340"/>
                  <a:pt x="1700" y="281"/>
                </a:cubicBezTo>
                <a:cubicBezTo>
                  <a:pt x="1502" y="479"/>
                  <a:pt x="1338" y="724"/>
                  <a:pt x="1222" y="1000"/>
                </a:cubicBezTo>
                <a:close/>
                <a:moveTo>
                  <a:pt x="1293" y="1162"/>
                </a:moveTo>
                <a:cubicBezTo>
                  <a:pt x="1491" y="1230"/>
                  <a:pt x="1701" y="1270"/>
                  <a:pt x="1920" y="1277"/>
                </a:cubicBezTo>
                <a:cubicBezTo>
                  <a:pt x="1920" y="1920"/>
                  <a:pt x="1920" y="1920"/>
                  <a:pt x="1920" y="1920"/>
                </a:cubicBezTo>
                <a:cubicBezTo>
                  <a:pt x="1155" y="1920"/>
                  <a:pt x="1155" y="1920"/>
                  <a:pt x="1155" y="1920"/>
                </a:cubicBezTo>
                <a:cubicBezTo>
                  <a:pt x="1162" y="1652"/>
                  <a:pt x="1209" y="1396"/>
                  <a:pt x="1293" y="1162"/>
                </a:cubicBezTo>
                <a:close/>
                <a:moveTo>
                  <a:pt x="1920" y="2048"/>
                </a:moveTo>
                <a:cubicBezTo>
                  <a:pt x="1920" y="2819"/>
                  <a:pt x="1920" y="2819"/>
                  <a:pt x="1920" y="2819"/>
                </a:cubicBezTo>
                <a:cubicBezTo>
                  <a:pt x="1718" y="2825"/>
                  <a:pt x="1523" y="2858"/>
                  <a:pt x="1339" y="2918"/>
                </a:cubicBezTo>
                <a:cubicBezTo>
                  <a:pt x="1228" y="2654"/>
                  <a:pt x="1163" y="2360"/>
                  <a:pt x="1155" y="2048"/>
                </a:cubicBezTo>
                <a:cubicBezTo>
                  <a:pt x="1920" y="2048"/>
                  <a:pt x="1920" y="2048"/>
                  <a:pt x="1920" y="2048"/>
                </a:cubicBezTo>
                <a:close/>
                <a:moveTo>
                  <a:pt x="1700" y="3687"/>
                </a:moveTo>
                <a:cubicBezTo>
                  <a:pt x="1384" y="3634"/>
                  <a:pt x="1096" y="3496"/>
                  <a:pt x="862" y="3296"/>
                </a:cubicBezTo>
                <a:cubicBezTo>
                  <a:pt x="989" y="3209"/>
                  <a:pt x="1125" y="3135"/>
                  <a:pt x="1271" y="3078"/>
                </a:cubicBezTo>
                <a:cubicBezTo>
                  <a:pt x="1382" y="3310"/>
                  <a:pt x="1528" y="3515"/>
                  <a:pt x="1700" y="3687"/>
                </a:cubicBezTo>
                <a:close/>
                <a:moveTo>
                  <a:pt x="2048" y="3709"/>
                </a:moveTo>
                <a:cubicBezTo>
                  <a:pt x="2048" y="2947"/>
                  <a:pt x="2048" y="2947"/>
                  <a:pt x="2048" y="2947"/>
                </a:cubicBezTo>
                <a:cubicBezTo>
                  <a:pt x="2231" y="2953"/>
                  <a:pt x="2409" y="2982"/>
                  <a:pt x="2577" y="3034"/>
                </a:cubicBezTo>
                <a:cubicBezTo>
                  <a:pt x="2446" y="3301"/>
                  <a:pt x="2268" y="3531"/>
                  <a:pt x="2055" y="3709"/>
                </a:cubicBezTo>
                <a:cubicBezTo>
                  <a:pt x="2053" y="3709"/>
                  <a:pt x="2050" y="3709"/>
                  <a:pt x="2048" y="3709"/>
                </a:cubicBezTo>
                <a:close/>
                <a:moveTo>
                  <a:pt x="2697" y="3078"/>
                </a:moveTo>
                <a:cubicBezTo>
                  <a:pt x="2843" y="3135"/>
                  <a:pt x="2979" y="3209"/>
                  <a:pt x="3106" y="3296"/>
                </a:cubicBezTo>
                <a:cubicBezTo>
                  <a:pt x="2872" y="3496"/>
                  <a:pt x="2584" y="3634"/>
                  <a:pt x="2268" y="3687"/>
                </a:cubicBezTo>
                <a:cubicBezTo>
                  <a:pt x="2440" y="3515"/>
                  <a:pt x="2586" y="3310"/>
                  <a:pt x="2697" y="3078"/>
                </a:cubicBezTo>
                <a:close/>
                <a:moveTo>
                  <a:pt x="2629" y="2918"/>
                </a:moveTo>
                <a:cubicBezTo>
                  <a:pt x="2445" y="2858"/>
                  <a:pt x="2250" y="2825"/>
                  <a:pt x="2048" y="2819"/>
                </a:cubicBezTo>
                <a:cubicBezTo>
                  <a:pt x="2048" y="2048"/>
                  <a:pt x="2048" y="2048"/>
                  <a:pt x="2048" y="2048"/>
                </a:cubicBezTo>
                <a:cubicBezTo>
                  <a:pt x="2813" y="2048"/>
                  <a:pt x="2813" y="2048"/>
                  <a:pt x="2813" y="2048"/>
                </a:cubicBezTo>
                <a:cubicBezTo>
                  <a:pt x="2805" y="2360"/>
                  <a:pt x="2740" y="2654"/>
                  <a:pt x="2629" y="2918"/>
                </a:cubicBezTo>
                <a:close/>
                <a:moveTo>
                  <a:pt x="2048" y="1920"/>
                </a:moveTo>
                <a:cubicBezTo>
                  <a:pt x="2048" y="1277"/>
                  <a:pt x="2048" y="1277"/>
                  <a:pt x="2048" y="1277"/>
                </a:cubicBezTo>
                <a:cubicBezTo>
                  <a:pt x="2267" y="1270"/>
                  <a:pt x="2477" y="1230"/>
                  <a:pt x="2675" y="1162"/>
                </a:cubicBezTo>
                <a:cubicBezTo>
                  <a:pt x="2759" y="1396"/>
                  <a:pt x="2806" y="1652"/>
                  <a:pt x="2813" y="1920"/>
                </a:cubicBezTo>
                <a:cubicBezTo>
                  <a:pt x="2048" y="1920"/>
                  <a:pt x="2048" y="1920"/>
                  <a:pt x="2048" y="1920"/>
                </a:cubicBezTo>
                <a:close/>
                <a:moveTo>
                  <a:pt x="696" y="836"/>
                </a:moveTo>
                <a:cubicBezTo>
                  <a:pt x="841" y="950"/>
                  <a:pt x="1001" y="1046"/>
                  <a:pt x="1174" y="1118"/>
                </a:cubicBezTo>
                <a:cubicBezTo>
                  <a:pt x="1084" y="1366"/>
                  <a:pt x="1034" y="1636"/>
                  <a:pt x="1027" y="1920"/>
                </a:cubicBezTo>
                <a:cubicBezTo>
                  <a:pt x="259" y="1920"/>
                  <a:pt x="259" y="1920"/>
                  <a:pt x="259" y="1920"/>
                </a:cubicBezTo>
                <a:cubicBezTo>
                  <a:pt x="275" y="1505"/>
                  <a:pt x="436" y="1127"/>
                  <a:pt x="696" y="836"/>
                </a:cubicBezTo>
                <a:close/>
                <a:moveTo>
                  <a:pt x="259" y="2048"/>
                </a:moveTo>
                <a:cubicBezTo>
                  <a:pt x="1027" y="2048"/>
                  <a:pt x="1027" y="2048"/>
                  <a:pt x="1027" y="2048"/>
                </a:cubicBezTo>
                <a:cubicBezTo>
                  <a:pt x="1035" y="2375"/>
                  <a:pt x="1103" y="2684"/>
                  <a:pt x="1219" y="2962"/>
                </a:cubicBezTo>
                <a:cubicBezTo>
                  <a:pt x="1057" y="3025"/>
                  <a:pt x="906" y="3109"/>
                  <a:pt x="766" y="3209"/>
                </a:cubicBezTo>
                <a:cubicBezTo>
                  <a:pt x="466" y="2910"/>
                  <a:pt x="276" y="2501"/>
                  <a:pt x="259" y="2048"/>
                </a:cubicBezTo>
                <a:close/>
                <a:moveTo>
                  <a:pt x="3202" y="3209"/>
                </a:moveTo>
                <a:cubicBezTo>
                  <a:pt x="3062" y="3109"/>
                  <a:pt x="2911" y="3025"/>
                  <a:pt x="2749" y="2961"/>
                </a:cubicBezTo>
                <a:cubicBezTo>
                  <a:pt x="2865" y="2684"/>
                  <a:pt x="2933" y="2375"/>
                  <a:pt x="2941" y="2048"/>
                </a:cubicBezTo>
                <a:cubicBezTo>
                  <a:pt x="3709" y="2048"/>
                  <a:pt x="3709" y="2048"/>
                  <a:pt x="3709" y="2048"/>
                </a:cubicBezTo>
                <a:cubicBezTo>
                  <a:pt x="3692" y="2501"/>
                  <a:pt x="3502" y="2910"/>
                  <a:pt x="3202" y="3209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3" name="Freeform 45"/>
          <p:cNvSpPr>
            <a:spLocks noEditPoints="1"/>
          </p:cNvSpPr>
          <p:nvPr/>
        </p:nvSpPr>
        <p:spPr bwMode="auto">
          <a:xfrm>
            <a:off x="6001773" y="5997670"/>
            <a:ext cx="291436" cy="289766"/>
          </a:xfrm>
          <a:custGeom>
            <a:avLst/>
            <a:gdLst>
              <a:gd name="T0" fmla="*/ 60 w 128"/>
              <a:gd name="T1" fmla="*/ 0 h 128"/>
              <a:gd name="T2" fmla="*/ 52 w 128"/>
              <a:gd name="T3" fmla="*/ 0 h 128"/>
              <a:gd name="T4" fmla="*/ 52 w 128"/>
              <a:gd name="T5" fmla="*/ 12 h 128"/>
              <a:gd name="T6" fmla="*/ 0 w 128"/>
              <a:gd name="T7" fmla="*/ 70 h 128"/>
              <a:gd name="T8" fmla="*/ 58 w 128"/>
              <a:gd name="T9" fmla="*/ 128 h 128"/>
              <a:gd name="T10" fmla="*/ 111 w 128"/>
              <a:gd name="T11" fmla="*/ 94 h 128"/>
              <a:gd name="T12" fmla="*/ 120 w 128"/>
              <a:gd name="T13" fmla="*/ 96 h 128"/>
              <a:gd name="T14" fmla="*/ 128 w 128"/>
              <a:gd name="T15" fmla="*/ 66 h 128"/>
              <a:gd name="T16" fmla="*/ 60 w 128"/>
              <a:gd name="T17" fmla="*/ 0 h 128"/>
              <a:gd name="T18" fmla="*/ 58 w 128"/>
              <a:gd name="T19" fmla="*/ 120 h 128"/>
              <a:gd name="T20" fmla="*/ 8 w 128"/>
              <a:gd name="T21" fmla="*/ 70 h 128"/>
              <a:gd name="T22" fmla="*/ 52 w 128"/>
              <a:gd name="T23" fmla="*/ 20 h 128"/>
              <a:gd name="T24" fmla="*/ 52 w 128"/>
              <a:gd name="T25" fmla="*/ 74 h 128"/>
              <a:gd name="T26" fmla="*/ 103 w 128"/>
              <a:gd name="T27" fmla="*/ 91 h 128"/>
              <a:gd name="T28" fmla="*/ 58 w 128"/>
              <a:gd name="T29" fmla="*/ 120 h 128"/>
              <a:gd name="T30" fmla="*/ 114 w 128"/>
              <a:gd name="T31" fmla="*/ 86 h 128"/>
              <a:gd name="T32" fmla="*/ 60 w 128"/>
              <a:gd name="T33" fmla="*/ 68 h 128"/>
              <a:gd name="T34" fmla="*/ 60 w 128"/>
              <a:gd name="T35" fmla="*/ 8 h 128"/>
              <a:gd name="T36" fmla="*/ 120 w 128"/>
              <a:gd name="T37" fmla="*/ 66 h 128"/>
              <a:gd name="T38" fmla="*/ 114 w 128"/>
              <a:gd name="T39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50"/>
                                        <p:tgtEl>
                                          <p:spTgt spid="5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3" grpId="0" animBg="1"/>
      <p:bldP spid="58" grpId="0" animBg="1"/>
      <p:bldP spid="27" grpId="0" animBg="1"/>
      <p:bldP spid="39" grpId="0" animBg="1"/>
      <p:bldP spid="40" grpId="0" animBg="1"/>
      <p:bldP spid="41" grpId="0" animBg="1"/>
      <p:bldP spid="49" grpId="0"/>
      <p:bldP spid="54" grpId="0"/>
      <p:bldGraphic spid="57" grpId="0" uiExpand="1">
        <p:bldSub>
          <a:bldChart bld="series"/>
        </p:bldSub>
      </p:bldGraphic>
      <p:bldP spid="66" grpId="0" animBg="1"/>
      <p:bldP spid="80" grpId="0" animBg="1"/>
      <p:bldP spid="84" grpId="0" animBg="1"/>
      <p:bldP spid="131" grpId="0" animBg="1"/>
      <p:bldP spid="132" grpId="0" animBg="1"/>
      <p:bldP spid="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64516" y="-7466"/>
            <a:ext cx="2998452" cy="203531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62968" y="-7466"/>
            <a:ext cx="3064516" cy="20353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127484" y="-7466"/>
            <a:ext cx="3064516" cy="20353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-7466"/>
            <a:ext cx="3064516" cy="20353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33363" y="2345138"/>
            <a:ext cx="264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Add your title here </a:t>
            </a:r>
            <a:endParaRPr lang="zh-CN" altLang="en-US" sz="2000" dirty="0">
              <a:latin typeface="+mj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32503" y="2747090"/>
            <a:ext cx="608099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33363" y="2759188"/>
            <a:ext cx="6329200" cy="904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9" name="图表 18"/>
          <p:cNvGraphicFramePr/>
          <p:nvPr/>
        </p:nvGraphicFramePr>
        <p:xfrm>
          <a:off x="190040" y="4161984"/>
          <a:ext cx="3840163" cy="243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242888" y="4144886"/>
            <a:ext cx="77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4014" y="4734552"/>
            <a:ext cx="950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Summer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44014" y="5323330"/>
            <a:ext cx="143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Autumn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34489" y="5897356"/>
            <a:ext cx="770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Winter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44079" y="4144886"/>
            <a:ext cx="54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2.8</a:t>
            </a:r>
            <a:endParaRPr lang="zh-CN" altLang="en-US" sz="1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2842342" y="4704813"/>
            <a:ext cx="54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1.8</a:t>
            </a:r>
            <a:endParaRPr lang="zh-CN" altLang="en-US" sz="1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2840605" y="5289014"/>
            <a:ext cx="54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4.4</a:t>
            </a:r>
            <a:endParaRPr lang="zh-CN" altLang="en-US" sz="1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2843780" y="5871527"/>
            <a:ext cx="548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/>
              <a:t>2.4</a:t>
            </a:r>
            <a:endParaRPr lang="zh-CN" altLang="en-US" sz="16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5845555" y="4014505"/>
            <a:ext cx="2122647" cy="2437995"/>
            <a:chOff x="5845555" y="4014505"/>
            <a:chExt cx="2122647" cy="2437995"/>
          </a:xfrm>
        </p:grpSpPr>
        <p:sp>
          <p:nvSpPr>
            <p:cNvPr id="58" name="矩形 57"/>
            <p:cNvSpPr/>
            <p:nvPr/>
          </p:nvSpPr>
          <p:spPr>
            <a:xfrm>
              <a:off x="5845555" y="4014505"/>
              <a:ext cx="1926843" cy="2437995"/>
            </a:xfrm>
            <a:prstGeom prst="rect">
              <a:avLst/>
            </a:prstGeom>
            <a:solidFill>
              <a:srgbClr val="774F7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103204" y="4014505"/>
              <a:ext cx="1864998" cy="2352445"/>
              <a:chOff x="4067127" y="3993418"/>
              <a:chExt cx="1864998" cy="2352445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4067127" y="3993418"/>
                <a:ext cx="11517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lang="en-US" altLang="zh-CN" sz="4000" dirty="0">
                    <a:solidFill>
                      <a:srgbClr val="F7C180"/>
                    </a:solidFill>
                  </a:rPr>
                  <a:t>1.8</a:t>
                </a:r>
                <a:endParaRPr lang="zh-CN" altLang="en-US" sz="4000" dirty="0">
                  <a:solidFill>
                    <a:srgbClr val="F7C180"/>
                  </a:solidFill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4082367" y="4582236"/>
                <a:ext cx="1849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7C180"/>
                    </a:solidFill>
                    <a:latin typeface="+mj-lt"/>
                  </a:rPr>
                  <a:t>Your text here </a:t>
                </a: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4074748" y="4853147"/>
                <a:ext cx="1661573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</a:rPr>
                  <a:t>Add your text here please Add your text here add your text here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7936209" y="4014505"/>
            <a:ext cx="2154640" cy="2437995"/>
            <a:chOff x="7936209" y="4014505"/>
            <a:chExt cx="2154640" cy="2437995"/>
          </a:xfrm>
        </p:grpSpPr>
        <p:grpSp>
          <p:nvGrpSpPr>
            <p:cNvPr id="50" name="组合 49"/>
            <p:cNvGrpSpPr/>
            <p:nvPr/>
          </p:nvGrpSpPr>
          <p:grpSpPr>
            <a:xfrm>
              <a:off x="8225851" y="4014505"/>
              <a:ext cx="1864998" cy="2352445"/>
              <a:chOff x="4067127" y="3993418"/>
              <a:chExt cx="1864998" cy="2352445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4067127" y="3993418"/>
                <a:ext cx="11517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lang="en-US" altLang="zh-CN" sz="4000" dirty="0"/>
                  <a:t>4.4</a:t>
                </a:r>
                <a:endParaRPr lang="zh-CN" altLang="en-US" sz="4000" dirty="0"/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4082367" y="4582236"/>
                <a:ext cx="1849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+mj-lt"/>
                  </a:rPr>
                  <a:t>Your text here 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4074748" y="4853147"/>
                <a:ext cx="1677440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your text here please Add your text here add your text here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7936209" y="4014505"/>
              <a:ext cx="1926843" cy="2437995"/>
            </a:xfrm>
            <a:prstGeom prst="rect">
              <a:avLst/>
            </a:prstGeom>
            <a:noFill/>
            <a:ln>
              <a:solidFill>
                <a:srgbClr val="774F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024823" y="4014504"/>
            <a:ext cx="2188674" cy="2437995"/>
            <a:chOff x="10024823" y="4014504"/>
            <a:chExt cx="2188674" cy="2437995"/>
          </a:xfrm>
        </p:grpSpPr>
        <p:grpSp>
          <p:nvGrpSpPr>
            <p:cNvPr id="54" name="组合 53"/>
            <p:cNvGrpSpPr/>
            <p:nvPr/>
          </p:nvGrpSpPr>
          <p:grpSpPr>
            <a:xfrm>
              <a:off x="10348499" y="4014505"/>
              <a:ext cx="1864998" cy="2352445"/>
              <a:chOff x="4067127" y="3993418"/>
              <a:chExt cx="1864998" cy="235244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067127" y="3993418"/>
                <a:ext cx="11517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lang="en-US" altLang="zh-CN" sz="4000" dirty="0"/>
                  <a:t>2.4</a:t>
                </a:r>
                <a:endParaRPr lang="zh-CN" altLang="en-US" sz="4000" dirty="0"/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082367" y="4582236"/>
                <a:ext cx="1849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+mj-lt"/>
                  </a:rPr>
                  <a:t>Your text here </a:t>
                </a: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074748" y="4853147"/>
                <a:ext cx="1722140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your text here please Add your text here add your text here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10024823" y="4014504"/>
              <a:ext cx="1926843" cy="2437995"/>
            </a:xfrm>
            <a:prstGeom prst="rect">
              <a:avLst/>
            </a:prstGeom>
            <a:noFill/>
            <a:ln>
              <a:solidFill>
                <a:srgbClr val="774F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6155" y="4014504"/>
            <a:ext cx="2139400" cy="2437995"/>
            <a:chOff x="3706155" y="4014504"/>
            <a:chExt cx="2139400" cy="2437995"/>
          </a:xfrm>
        </p:grpSpPr>
        <p:grpSp>
          <p:nvGrpSpPr>
            <p:cNvPr id="45" name="组合 44"/>
            <p:cNvGrpSpPr/>
            <p:nvPr/>
          </p:nvGrpSpPr>
          <p:grpSpPr>
            <a:xfrm>
              <a:off x="3980557" y="4014505"/>
              <a:ext cx="1864998" cy="2352445"/>
              <a:chOff x="4067127" y="3993418"/>
              <a:chExt cx="1864998" cy="235244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067127" y="3993418"/>
                <a:ext cx="115175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latin typeface="+mj-lt"/>
                  </a:defRPr>
                </a:lvl1pPr>
              </a:lstStyle>
              <a:p>
                <a:r>
                  <a:rPr lang="en-US" altLang="zh-CN" sz="4000" dirty="0"/>
                  <a:t>2.8</a:t>
                </a:r>
                <a:endParaRPr lang="zh-CN" altLang="en-US" sz="4000" dirty="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4082367" y="4582236"/>
                <a:ext cx="184975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latin typeface="+mj-lt"/>
                  </a:rPr>
                  <a:t>Your text here 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074748" y="4853147"/>
                <a:ext cx="1761645" cy="1492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your text here please Add your text here add your text here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61" name="矩形 60"/>
            <p:cNvSpPr/>
            <p:nvPr/>
          </p:nvSpPr>
          <p:spPr>
            <a:xfrm>
              <a:off x="3706155" y="4014504"/>
              <a:ext cx="1926843" cy="2437995"/>
            </a:xfrm>
            <a:prstGeom prst="rect">
              <a:avLst/>
            </a:prstGeom>
            <a:noFill/>
            <a:ln>
              <a:solidFill>
                <a:srgbClr val="774F7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Graphic spid="19" grpId="0" uiExpand="1">
        <p:bldSub>
          <a:bldChart bld="series"/>
        </p:bldSub>
      </p:bldGraphic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4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70" name="文本框 69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986491"/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rgbClr val="986491"/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986491"/>
                  </a:solidFill>
                </a:rPr>
                <a:t>Home  page</a:t>
              </a:r>
              <a:endParaRPr lang="zh-CN" altLang="en-US" sz="900" dirty="0">
                <a:solidFill>
                  <a:srgbClr val="986491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986491"/>
                  </a:solidFill>
                </a:rPr>
                <a:t>Transition</a:t>
              </a:r>
              <a:endParaRPr lang="zh-CN" altLang="en-US" sz="900" dirty="0">
                <a:solidFill>
                  <a:srgbClr val="986491"/>
                </a:solidFill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Main page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>
                  <a:solidFill>
                    <a:srgbClr val="986491"/>
                  </a:solidFill>
                </a:rPr>
                <a:t>Chart page</a:t>
              </a:r>
              <a:endParaRPr lang="zh-CN" altLang="en-US" dirty="0">
                <a:solidFill>
                  <a:srgbClr val="986491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986491"/>
                  </a:solidFill>
                </a:rPr>
                <a:t>The end</a:t>
              </a:r>
              <a:endParaRPr lang="zh-CN" altLang="en-US" sz="900" dirty="0">
                <a:solidFill>
                  <a:srgbClr val="986491"/>
                </a:solidFill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78" name="直接连接符 77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组合 80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rgbClr val="98649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986491"/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rgbClr val="986491"/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rgbClr val="986491"/>
                  </a:solidFill>
                </a:rPr>
                <a:t>Company slogan here</a:t>
              </a:r>
              <a:endParaRPr lang="zh-CN" altLang="en-US" sz="1050" dirty="0">
                <a:solidFill>
                  <a:srgbClr val="986491"/>
                </a:solidFill>
              </a:endParaRPr>
            </a:p>
          </p:txBody>
        </p:sp>
      </p:grpSp>
      <p:sp>
        <p:nvSpPr>
          <p:cNvPr id="86" name="六边形 85"/>
          <p:cNvSpPr/>
          <p:nvPr/>
        </p:nvSpPr>
        <p:spPr>
          <a:xfrm rot="16200000">
            <a:off x="1016115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7" name="Freeform 35"/>
          <p:cNvSpPr>
            <a:spLocks noEditPoints="1"/>
          </p:cNvSpPr>
          <p:nvPr/>
        </p:nvSpPr>
        <p:spPr bwMode="auto">
          <a:xfrm>
            <a:off x="1263384" y="2750388"/>
            <a:ext cx="289232" cy="287698"/>
          </a:xfrm>
          <a:custGeom>
            <a:avLst/>
            <a:gdLst>
              <a:gd name="T0" fmla="*/ 112 w 128"/>
              <a:gd name="T1" fmla="*/ 0 h 128"/>
              <a:gd name="T2" fmla="*/ 16 w 128"/>
              <a:gd name="T3" fmla="*/ 0 h 128"/>
              <a:gd name="T4" fmla="*/ 0 w 128"/>
              <a:gd name="T5" fmla="*/ 16 h 128"/>
              <a:gd name="T6" fmla="*/ 0 w 128"/>
              <a:gd name="T7" fmla="*/ 112 h 128"/>
              <a:gd name="T8" fmla="*/ 16 w 128"/>
              <a:gd name="T9" fmla="*/ 128 h 128"/>
              <a:gd name="T10" fmla="*/ 112 w 128"/>
              <a:gd name="T11" fmla="*/ 128 h 128"/>
              <a:gd name="T12" fmla="*/ 128 w 128"/>
              <a:gd name="T13" fmla="*/ 112 h 128"/>
              <a:gd name="T14" fmla="*/ 128 w 128"/>
              <a:gd name="T15" fmla="*/ 16 h 128"/>
              <a:gd name="T16" fmla="*/ 112 w 128"/>
              <a:gd name="T17" fmla="*/ 0 h 128"/>
              <a:gd name="T18" fmla="*/ 16 w 128"/>
              <a:gd name="T19" fmla="*/ 120 h 128"/>
              <a:gd name="T20" fmla="*/ 8 w 128"/>
              <a:gd name="T21" fmla="*/ 112 h 128"/>
              <a:gd name="T22" fmla="*/ 8 w 128"/>
              <a:gd name="T23" fmla="*/ 108 h 128"/>
              <a:gd name="T24" fmla="*/ 40 w 128"/>
              <a:gd name="T25" fmla="*/ 80 h 128"/>
              <a:gd name="T26" fmla="*/ 80 w 128"/>
              <a:gd name="T27" fmla="*/ 120 h 128"/>
              <a:gd name="T28" fmla="*/ 16 w 128"/>
              <a:gd name="T29" fmla="*/ 120 h 128"/>
              <a:gd name="T30" fmla="*/ 120 w 128"/>
              <a:gd name="T31" fmla="*/ 112 h 128"/>
              <a:gd name="T32" fmla="*/ 112 w 128"/>
              <a:gd name="T33" fmla="*/ 120 h 128"/>
              <a:gd name="T34" fmla="*/ 91 w 128"/>
              <a:gd name="T35" fmla="*/ 120 h 128"/>
              <a:gd name="T36" fmla="*/ 62 w 128"/>
              <a:gd name="T37" fmla="*/ 90 h 128"/>
              <a:gd name="T38" fmla="*/ 96 w 128"/>
              <a:gd name="T39" fmla="*/ 56 h 128"/>
              <a:gd name="T40" fmla="*/ 120 w 128"/>
              <a:gd name="T41" fmla="*/ 80 h 128"/>
              <a:gd name="T42" fmla="*/ 120 w 128"/>
              <a:gd name="T43" fmla="*/ 112 h 128"/>
              <a:gd name="T44" fmla="*/ 120 w 128"/>
              <a:gd name="T45" fmla="*/ 69 h 128"/>
              <a:gd name="T46" fmla="*/ 96 w 128"/>
              <a:gd name="T47" fmla="*/ 44 h 128"/>
              <a:gd name="T48" fmla="*/ 56 w 128"/>
              <a:gd name="T49" fmla="*/ 84 h 128"/>
              <a:gd name="T50" fmla="*/ 40 w 128"/>
              <a:gd name="T51" fmla="*/ 68 h 128"/>
              <a:gd name="T52" fmla="*/ 8 w 128"/>
              <a:gd name="T53" fmla="*/ 97 h 128"/>
              <a:gd name="T54" fmla="*/ 8 w 128"/>
              <a:gd name="T55" fmla="*/ 16 h 128"/>
              <a:gd name="T56" fmla="*/ 16 w 128"/>
              <a:gd name="T57" fmla="*/ 8 h 128"/>
              <a:gd name="T58" fmla="*/ 112 w 128"/>
              <a:gd name="T59" fmla="*/ 8 h 128"/>
              <a:gd name="T60" fmla="*/ 120 w 128"/>
              <a:gd name="T61" fmla="*/ 16 h 128"/>
              <a:gd name="T62" fmla="*/ 120 w 128"/>
              <a:gd name="T63" fmla="*/ 69 h 128"/>
              <a:gd name="T64" fmla="*/ 32 w 128"/>
              <a:gd name="T65" fmla="*/ 16 h 128"/>
              <a:gd name="T66" fmla="*/ 16 w 128"/>
              <a:gd name="T67" fmla="*/ 32 h 128"/>
              <a:gd name="T68" fmla="*/ 32 w 128"/>
              <a:gd name="T69" fmla="*/ 48 h 128"/>
              <a:gd name="T70" fmla="*/ 48 w 128"/>
              <a:gd name="T71" fmla="*/ 32 h 128"/>
              <a:gd name="T72" fmla="*/ 32 w 128"/>
              <a:gd name="T73" fmla="*/ 16 h 128"/>
              <a:gd name="T74" fmla="*/ 32 w 128"/>
              <a:gd name="T75" fmla="*/ 40 h 128"/>
              <a:gd name="T76" fmla="*/ 24 w 128"/>
              <a:gd name="T77" fmla="*/ 32 h 128"/>
              <a:gd name="T78" fmla="*/ 32 w 128"/>
              <a:gd name="T79" fmla="*/ 24 h 128"/>
              <a:gd name="T80" fmla="*/ 40 w 128"/>
              <a:gd name="T81" fmla="*/ 32 h 128"/>
              <a:gd name="T82" fmla="*/ 32 w 128"/>
              <a:gd name="T8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120" y="69"/>
                </a:moveTo>
                <a:cubicBezTo>
                  <a:pt x="96" y="44"/>
                  <a:pt x="96" y="44"/>
                  <a:pt x="96" y="44"/>
                </a:cubicBezTo>
                <a:cubicBezTo>
                  <a:pt x="56" y="84"/>
                  <a:pt x="56" y="84"/>
                  <a:pt x="56" y="84"/>
                </a:cubicBezTo>
                <a:cubicBezTo>
                  <a:pt x="40" y="68"/>
                  <a:pt x="40" y="68"/>
                  <a:pt x="40" y="68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69"/>
                </a:lnTo>
                <a:close/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  <a:close/>
                <a:moveTo>
                  <a:pt x="32" y="40"/>
                </a:moveTo>
                <a:cubicBezTo>
                  <a:pt x="28" y="40"/>
                  <a:pt x="24" y="36"/>
                  <a:pt x="24" y="32"/>
                </a:cubicBezTo>
                <a:cubicBezTo>
                  <a:pt x="24" y="28"/>
                  <a:pt x="28" y="24"/>
                  <a:pt x="32" y="24"/>
                </a:cubicBezTo>
                <a:cubicBezTo>
                  <a:pt x="36" y="24"/>
                  <a:pt x="40" y="28"/>
                  <a:pt x="40" y="32"/>
                </a:cubicBezTo>
                <a:cubicBezTo>
                  <a:pt x="40" y="36"/>
                  <a:pt x="36" y="40"/>
                  <a:pt x="32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文本框 100"/>
          <p:cNvSpPr txBox="1"/>
          <p:nvPr/>
        </p:nvSpPr>
        <p:spPr>
          <a:xfrm>
            <a:off x="958876" y="3780312"/>
            <a:ext cx="15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Your title here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62712" y="4141216"/>
            <a:ext cx="17290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Add your text here please Add your text here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1060032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六边形 87"/>
          <p:cNvSpPr/>
          <p:nvPr/>
        </p:nvSpPr>
        <p:spPr>
          <a:xfrm rot="16200000">
            <a:off x="3847703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Freeform 23"/>
          <p:cNvSpPr>
            <a:spLocks noEditPoints="1"/>
          </p:cNvSpPr>
          <p:nvPr/>
        </p:nvSpPr>
        <p:spPr bwMode="auto">
          <a:xfrm>
            <a:off x="4095588" y="2750086"/>
            <a:ext cx="288000" cy="288000"/>
          </a:xfrm>
          <a:custGeom>
            <a:avLst/>
            <a:gdLst>
              <a:gd name="T0" fmla="*/ 59 w 128"/>
              <a:gd name="T1" fmla="*/ 96 h 128"/>
              <a:gd name="T2" fmla="*/ 29 w 128"/>
              <a:gd name="T3" fmla="*/ 96 h 128"/>
              <a:gd name="T4" fmla="*/ 20 w 128"/>
              <a:gd name="T5" fmla="*/ 100 h 128"/>
              <a:gd name="T6" fmla="*/ 29 w 128"/>
              <a:gd name="T7" fmla="*/ 104 h 128"/>
              <a:gd name="T8" fmla="*/ 59 w 128"/>
              <a:gd name="T9" fmla="*/ 104 h 128"/>
              <a:gd name="T10" fmla="*/ 108 w 128"/>
              <a:gd name="T11" fmla="*/ 100 h 128"/>
              <a:gd name="T12" fmla="*/ 44 w 128"/>
              <a:gd name="T13" fmla="*/ 110 h 128"/>
              <a:gd name="T14" fmla="*/ 44 w 128"/>
              <a:gd name="T15" fmla="*/ 90 h 128"/>
              <a:gd name="T16" fmla="*/ 44 w 128"/>
              <a:gd name="T17" fmla="*/ 110 h 128"/>
              <a:gd name="T18" fmla="*/ 59 w 128"/>
              <a:gd name="T19" fmla="*/ 32 h 128"/>
              <a:gd name="T20" fmla="*/ 29 w 128"/>
              <a:gd name="T21" fmla="*/ 32 h 128"/>
              <a:gd name="T22" fmla="*/ 20 w 128"/>
              <a:gd name="T23" fmla="*/ 36 h 128"/>
              <a:gd name="T24" fmla="*/ 29 w 128"/>
              <a:gd name="T25" fmla="*/ 40 h 128"/>
              <a:gd name="T26" fmla="*/ 59 w 128"/>
              <a:gd name="T27" fmla="*/ 40 h 128"/>
              <a:gd name="T28" fmla="*/ 108 w 128"/>
              <a:gd name="T29" fmla="*/ 36 h 128"/>
              <a:gd name="T30" fmla="*/ 44 w 128"/>
              <a:gd name="T31" fmla="*/ 46 h 128"/>
              <a:gd name="T32" fmla="*/ 44 w 128"/>
              <a:gd name="T33" fmla="*/ 26 h 128"/>
              <a:gd name="T34" fmla="*/ 44 w 128"/>
              <a:gd name="T35" fmla="*/ 46 h 128"/>
              <a:gd name="T36" fmla="*/ 95 w 128"/>
              <a:gd name="T37" fmla="*/ 64 h 128"/>
              <a:gd name="T38" fmla="*/ 65 w 128"/>
              <a:gd name="T39" fmla="*/ 64 h 128"/>
              <a:gd name="T40" fmla="*/ 20 w 128"/>
              <a:gd name="T41" fmla="*/ 68 h 128"/>
              <a:gd name="T42" fmla="*/ 65 w 128"/>
              <a:gd name="T43" fmla="*/ 72 h 128"/>
              <a:gd name="T44" fmla="*/ 95 w 128"/>
              <a:gd name="T45" fmla="*/ 72 h 128"/>
              <a:gd name="T46" fmla="*/ 108 w 128"/>
              <a:gd name="T47" fmla="*/ 68 h 128"/>
              <a:gd name="T48" fmla="*/ 80 w 128"/>
              <a:gd name="T49" fmla="*/ 78 h 128"/>
              <a:gd name="T50" fmla="*/ 80 w 128"/>
              <a:gd name="T51" fmla="*/ 58 h 128"/>
              <a:gd name="T52" fmla="*/ 80 w 128"/>
              <a:gd name="T53" fmla="*/ 78 h 128"/>
              <a:gd name="T54" fmla="*/ 16 w 128"/>
              <a:gd name="T55" fmla="*/ 0 h 128"/>
              <a:gd name="T56" fmla="*/ 0 w 128"/>
              <a:gd name="T57" fmla="*/ 112 h 128"/>
              <a:gd name="T58" fmla="*/ 112 w 128"/>
              <a:gd name="T59" fmla="*/ 128 h 128"/>
              <a:gd name="T60" fmla="*/ 128 w 128"/>
              <a:gd name="T61" fmla="*/ 16 h 128"/>
              <a:gd name="T62" fmla="*/ 120 w 128"/>
              <a:gd name="T63" fmla="*/ 112 h 128"/>
              <a:gd name="T64" fmla="*/ 16 w 128"/>
              <a:gd name="T65" fmla="*/ 120 h 128"/>
              <a:gd name="T66" fmla="*/ 8 w 128"/>
              <a:gd name="T67" fmla="*/ 16 h 128"/>
              <a:gd name="T68" fmla="*/ 112 w 128"/>
              <a:gd name="T69" fmla="*/ 8 h 128"/>
              <a:gd name="T70" fmla="*/ 120 w 128"/>
              <a:gd name="T71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28">
                <a:moveTo>
                  <a:pt x="104" y="96"/>
                </a:moveTo>
                <a:cubicBezTo>
                  <a:pt x="59" y="96"/>
                  <a:pt x="59" y="96"/>
                  <a:pt x="59" y="96"/>
                </a:cubicBezTo>
                <a:cubicBezTo>
                  <a:pt x="58" y="89"/>
                  <a:pt x="51" y="84"/>
                  <a:pt x="44" y="84"/>
                </a:cubicBezTo>
                <a:cubicBezTo>
                  <a:pt x="37" y="84"/>
                  <a:pt x="30" y="89"/>
                  <a:pt x="29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2" y="96"/>
                  <a:pt x="20" y="98"/>
                  <a:pt x="20" y="100"/>
                </a:cubicBezTo>
                <a:cubicBezTo>
                  <a:pt x="20" y="102"/>
                  <a:pt x="22" y="104"/>
                  <a:pt x="24" y="104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30" y="111"/>
                  <a:pt x="37" y="116"/>
                  <a:pt x="44" y="116"/>
                </a:cubicBezTo>
                <a:cubicBezTo>
                  <a:pt x="51" y="116"/>
                  <a:pt x="58" y="111"/>
                  <a:pt x="59" y="10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6" y="104"/>
                  <a:pt x="108" y="102"/>
                  <a:pt x="108" y="100"/>
                </a:cubicBezTo>
                <a:cubicBezTo>
                  <a:pt x="108" y="98"/>
                  <a:pt x="106" y="96"/>
                  <a:pt x="104" y="96"/>
                </a:cubicBezTo>
                <a:close/>
                <a:moveTo>
                  <a:pt x="44" y="110"/>
                </a:moveTo>
                <a:cubicBezTo>
                  <a:pt x="39" y="110"/>
                  <a:pt x="34" y="105"/>
                  <a:pt x="34" y="100"/>
                </a:cubicBezTo>
                <a:cubicBezTo>
                  <a:pt x="34" y="95"/>
                  <a:pt x="39" y="90"/>
                  <a:pt x="44" y="90"/>
                </a:cubicBezTo>
                <a:cubicBezTo>
                  <a:pt x="49" y="90"/>
                  <a:pt x="54" y="95"/>
                  <a:pt x="54" y="100"/>
                </a:cubicBezTo>
                <a:cubicBezTo>
                  <a:pt x="54" y="105"/>
                  <a:pt x="49" y="110"/>
                  <a:pt x="44" y="110"/>
                </a:cubicBezTo>
                <a:close/>
                <a:moveTo>
                  <a:pt x="104" y="32"/>
                </a:moveTo>
                <a:cubicBezTo>
                  <a:pt x="59" y="32"/>
                  <a:pt x="59" y="32"/>
                  <a:pt x="59" y="32"/>
                </a:cubicBezTo>
                <a:cubicBezTo>
                  <a:pt x="58" y="25"/>
                  <a:pt x="51" y="20"/>
                  <a:pt x="44" y="20"/>
                </a:cubicBezTo>
                <a:cubicBezTo>
                  <a:pt x="37" y="20"/>
                  <a:pt x="30" y="25"/>
                  <a:pt x="29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2"/>
                  <a:pt x="20" y="34"/>
                  <a:pt x="20" y="36"/>
                </a:cubicBezTo>
                <a:cubicBezTo>
                  <a:pt x="20" y="38"/>
                  <a:pt x="22" y="40"/>
                  <a:pt x="24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30" y="47"/>
                  <a:pt x="37" y="52"/>
                  <a:pt x="44" y="52"/>
                </a:cubicBezTo>
                <a:cubicBezTo>
                  <a:pt x="51" y="52"/>
                  <a:pt x="58" y="47"/>
                  <a:pt x="59" y="40"/>
                </a:cubicBezTo>
                <a:cubicBezTo>
                  <a:pt x="104" y="40"/>
                  <a:pt x="104" y="40"/>
                  <a:pt x="104" y="40"/>
                </a:cubicBezTo>
                <a:cubicBezTo>
                  <a:pt x="106" y="40"/>
                  <a:pt x="108" y="38"/>
                  <a:pt x="108" y="36"/>
                </a:cubicBezTo>
                <a:cubicBezTo>
                  <a:pt x="108" y="34"/>
                  <a:pt x="106" y="32"/>
                  <a:pt x="104" y="32"/>
                </a:cubicBezTo>
                <a:close/>
                <a:moveTo>
                  <a:pt x="44" y="46"/>
                </a:moveTo>
                <a:cubicBezTo>
                  <a:pt x="39" y="46"/>
                  <a:pt x="34" y="41"/>
                  <a:pt x="34" y="36"/>
                </a:cubicBezTo>
                <a:cubicBezTo>
                  <a:pt x="34" y="31"/>
                  <a:pt x="39" y="26"/>
                  <a:pt x="44" y="26"/>
                </a:cubicBezTo>
                <a:cubicBezTo>
                  <a:pt x="49" y="26"/>
                  <a:pt x="54" y="31"/>
                  <a:pt x="54" y="36"/>
                </a:cubicBezTo>
                <a:cubicBezTo>
                  <a:pt x="54" y="41"/>
                  <a:pt x="49" y="46"/>
                  <a:pt x="44" y="46"/>
                </a:cubicBezTo>
                <a:close/>
                <a:moveTo>
                  <a:pt x="104" y="64"/>
                </a:moveTo>
                <a:cubicBezTo>
                  <a:pt x="95" y="64"/>
                  <a:pt x="95" y="64"/>
                  <a:pt x="95" y="64"/>
                </a:cubicBezTo>
                <a:cubicBezTo>
                  <a:pt x="94" y="57"/>
                  <a:pt x="87" y="52"/>
                  <a:pt x="80" y="52"/>
                </a:cubicBezTo>
                <a:cubicBezTo>
                  <a:pt x="73" y="52"/>
                  <a:pt x="66" y="57"/>
                  <a:pt x="65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2" y="64"/>
                  <a:pt x="20" y="66"/>
                  <a:pt x="20" y="68"/>
                </a:cubicBezTo>
                <a:cubicBezTo>
                  <a:pt x="20" y="70"/>
                  <a:pt x="22" y="72"/>
                  <a:pt x="24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6" y="79"/>
                  <a:pt x="73" y="84"/>
                  <a:pt x="80" y="84"/>
                </a:cubicBezTo>
                <a:cubicBezTo>
                  <a:pt x="87" y="84"/>
                  <a:pt x="94" y="79"/>
                  <a:pt x="95" y="72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106" y="72"/>
                  <a:pt x="108" y="70"/>
                  <a:pt x="108" y="68"/>
                </a:cubicBezTo>
                <a:cubicBezTo>
                  <a:pt x="108" y="66"/>
                  <a:pt x="106" y="64"/>
                  <a:pt x="104" y="64"/>
                </a:cubicBezTo>
                <a:close/>
                <a:moveTo>
                  <a:pt x="80" y="78"/>
                </a:moveTo>
                <a:cubicBezTo>
                  <a:pt x="75" y="78"/>
                  <a:pt x="70" y="73"/>
                  <a:pt x="70" y="68"/>
                </a:cubicBezTo>
                <a:cubicBezTo>
                  <a:pt x="70" y="63"/>
                  <a:pt x="75" y="58"/>
                  <a:pt x="80" y="58"/>
                </a:cubicBezTo>
                <a:cubicBezTo>
                  <a:pt x="85" y="58"/>
                  <a:pt x="90" y="63"/>
                  <a:pt x="90" y="68"/>
                </a:cubicBezTo>
                <a:cubicBezTo>
                  <a:pt x="90" y="73"/>
                  <a:pt x="85" y="78"/>
                  <a:pt x="80" y="78"/>
                </a:cubicBez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7" name="文本框 106"/>
          <p:cNvSpPr txBox="1"/>
          <p:nvPr/>
        </p:nvSpPr>
        <p:spPr>
          <a:xfrm>
            <a:off x="3800089" y="3780312"/>
            <a:ext cx="15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Your title here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3803925" y="4141216"/>
            <a:ext cx="17290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Add your text here please Add your text here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109" name="直接连接符 108"/>
          <p:cNvCxnSpPr/>
          <p:nvPr/>
        </p:nvCxnSpPr>
        <p:spPr>
          <a:xfrm>
            <a:off x="3901245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六边形 89"/>
          <p:cNvSpPr/>
          <p:nvPr/>
        </p:nvSpPr>
        <p:spPr>
          <a:xfrm rot="16200000">
            <a:off x="6700746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Freeform 33"/>
          <p:cNvSpPr>
            <a:spLocks noEditPoints="1"/>
          </p:cNvSpPr>
          <p:nvPr/>
        </p:nvSpPr>
        <p:spPr bwMode="auto">
          <a:xfrm>
            <a:off x="6948631" y="2750086"/>
            <a:ext cx="288000" cy="288000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1" name="文本框 110"/>
          <p:cNvSpPr txBox="1"/>
          <p:nvPr/>
        </p:nvSpPr>
        <p:spPr>
          <a:xfrm>
            <a:off x="6641302" y="3780312"/>
            <a:ext cx="15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Your title here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6645138" y="4141216"/>
            <a:ext cx="17290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Add your text here please Add your text here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113" name="直接连接符 112"/>
          <p:cNvCxnSpPr/>
          <p:nvPr/>
        </p:nvCxnSpPr>
        <p:spPr>
          <a:xfrm>
            <a:off x="6742458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六边形 91"/>
          <p:cNvSpPr/>
          <p:nvPr/>
        </p:nvSpPr>
        <p:spPr>
          <a:xfrm rot="16200000">
            <a:off x="9517636" y="2556405"/>
            <a:ext cx="783770" cy="675664"/>
          </a:xfrm>
          <a:prstGeom prst="hexagon">
            <a:avLst/>
          </a:prstGeom>
          <a:solidFill>
            <a:srgbClr val="98649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9801521" y="2750237"/>
            <a:ext cx="216000" cy="288000"/>
            <a:chOff x="4752975" y="4500563"/>
            <a:chExt cx="1157288" cy="1568450"/>
          </a:xfrm>
          <a:solidFill>
            <a:schemeClr val="bg1"/>
          </a:solidFill>
        </p:grpSpPr>
        <p:sp>
          <p:nvSpPr>
            <p:cNvPr id="94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avLst/>
              <a:gdLst>
                <a:gd name="T0" fmla="*/ 1990 w 3999"/>
                <a:gd name="T1" fmla="*/ 0 h 5443"/>
                <a:gd name="T2" fmla="*/ 2012 w 3999"/>
                <a:gd name="T3" fmla="*/ 0 h 5443"/>
                <a:gd name="T4" fmla="*/ 2910 w 3999"/>
                <a:gd name="T5" fmla="*/ 137 h 5443"/>
                <a:gd name="T6" fmla="*/ 3322 w 3999"/>
                <a:gd name="T7" fmla="*/ 340 h 5443"/>
                <a:gd name="T8" fmla="*/ 3656 w 3999"/>
                <a:gd name="T9" fmla="*/ 654 h 5443"/>
                <a:gd name="T10" fmla="*/ 3859 w 3999"/>
                <a:gd name="T11" fmla="*/ 1012 h 5443"/>
                <a:gd name="T12" fmla="*/ 3997 w 3999"/>
                <a:gd name="T13" fmla="*/ 1812 h 5443"/>
                <a:gd name="T14" fmla="*/ 3870 w 3999"/>
                <a:gd name="T15" fmla="*/ 2443 h 5443"/>
                <a:gd name="T16" fmla="*/ 3662 w 3999"/>
                <a:gd name="T17" fmla="*/ 2943 h 5443"/>
                <a:gd name="T18" fmla="*/ 3212 w 3999"/>
                <a:gd name="T19" fmla="*/ 3749 h 5443"/>
                <a:gd name="T20" fmla="*/ 2134 w 3999"/>
                <a:gd name="T21" fmla="*/ 5263 h 5443"/>
                <a:gd name="T22" fmla="*/ 2011 w 3999"/>
                <a:gd name="T23" fmla="*/ 5443 h 5443"/>
                <a:gd name="T24" fmla="*/ 1851 w 3999"/>
                <a:gd name="T25" fmla="*/ 5248 h 5443"/>
                <a:gd name="T26" fmla="*/ 1278 w 3999"/>
                <a:gd name="T27" fmla="*/ 4472 h 5443"/>
                <a:gd name="T28" fmla="*/ 507 w 3999"/>
                <a:gd name="T29" fmla="*/ 3239 h 5443"/>
                <a:gd name="T30" fmla="*/ 125 w 3999"/>
                <a:gd name="T31" fmla="*/ 2394 h 5443"/>
                <a:gd name="T32" fmla="*/ 10 w 3999"/>
                <a:gd name="T33" fmla="*/ 1907 h 5443"/>
                <a:gd name="T34" fmla="*/ 6 w 3999"/>
                <a:gd name="T35" fmla="*/ 1635 h 5443"/>
                <a:gd name="T36" fmla="*/ 185 w 3999"/>
                <a:gd name="T37" fmla="*/ 939 h 5443"/>
                <a:gd name="T38" fmla="*/ 535 w 3999"/>
                <a:gd name="T39" fmla="*/ 480 h 5443"/>
                <a:gd name="T40" fmla="*/ 1050 w 3999"/>
                <a:gd name="T41" fmla="*/ 167 h 5443"/>
                <a:gd name="T42" fmla="*/ 1990 w 3999"/>
                <a:gd name="T43" fmla="*/ 0 h 5443"/>
                <a:gd name="T44" fmla="*/ 1479 w 3999"/>
                <a:gd name="T45" fmla="*/ 272 h 5443"/>
                <a:gd name="T46" fmla="*/ 1000 w 3999"/>
                <a:gd name="T47" fmla="*/ 432 h 5443"/>
                <a:gd name="T48" fmla="*/ 605 w 3999"/>
                <a:gd name="T49" fmla="*/ 722 h 5443"/>
                <a:gd name="T50" fmla="*/ 357 w 3999"/>
                <a:gd name="T51" fmla="*/ 1094 h 5443"/>
                <a:gd name="T52" fmla="*/ 225 w 3999"/>
                <a:gd name="T53" fmla="*/ 1804 h 5443"/>
                <a:gd name="T54" fmla="*/ 268 w 3999"/>
                <a:gd name="T55" fmla="*/ 2100 h 5443"/>
                <a:gd name="T56" fmla="*/ 435 w 3999"/>
                <a:gd name="T57" fmla="*/ 2588 h 5443"/>
                <a:gd name="T58" fmla="*/ 652 w 3999"/>
                <a:gd name="T59" fmla="*/ 3039 h 5443"/>
                <a:gd name="T60" fmla="*/ 1099 w 3999"/>
                <a:gd name="T61" fmla="*/ 3801 h 5443"/>
                <a:gd name="T62" fmla="*/ 1467 w 3999"/>
                <a:gd name="T63" fmla="*/ 4352 h 5443"/>
                <a:gd name="T64" fmla="*/ 1998 w 3999"/>
                <a:gd name="T65" fmla="*/ 5074 h 5443"/>
                <a:gd name="T66" fmla="*/ 3024 w 3999"/>
                <a:gd name="T67" fmla="*/ 3629 h 5443"/>
                <a:gd name="T68" fmla="*/ 3506 w 3999"/>
                <a:gd name="T69" fmla="*/ 2751 h 5443"/>
                <a:gd name="T70" fmla="*/ 3713 w 3999"/>
                <a:gd name="T71" fmla="*/ 2197 h 5443"/>
                <a:gd name="T72" fmla="*/ 3775 w 3999"/>
                <a:gd name="T73" fmla="*/ 1784 h 5443"/>
                <a:gd name="T74" fmla="*/ 3695 w 3999"/>
                <a:gd name="T75" fmla="*/ 1216 h 5443"/>
                <a:gd name="T76" fmla="*/ 3525 w 3999"/>
                <a:gd name="T77" fmla="*/ 854 h 5443"/>
                <a:gd name="T78" fmla="*/ 3233 w 3999"/>
                <a:gd name="T79" fmla="*/ 553 h 5443"/>
                <a:gd name="T80" fmla="*/ 2832 w 3999"/>
                <a:gd name="T81" fmla="*/ 347 h 5443"/>
                <a:gd name="T82" fmla="*/ 2235 w 3999"/>
                <a:gd name="T83" fmla="*/ 232 h 5443"/>
                <a:gd name="T84" fmla="*/ 1479 w 3999"/>
                <a:gd name="T85" fmla="*/ 272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99" h="5443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95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avLst/>
              <a:gdLst>
                <a:gd name="T0" fmla="*/ 709 w 1574"/>
                <a:gd name="T1" fmla="*/ 16 h 1593"/>
                <a:gd name="T2" fmla="*/ 1151 w 1574"/>
                <a:gd name="T3" fmla="*/ 101 h 1593"/>
                <a:gd name="T4" fmla="*/ 1473 w 1574"/>
                <a:gd name="T5" fmla="*/ 420 h 1593"/>
                <a:gd name="T6" fmla="*/ 1567 w 1574"/>
                <a:gd name="T7" fmla="*/ 829 h 1593"/>
                <a:gd name="T8" fmla="*/ 1441 w 1574"/>
                <a:gd name="T9" fmla="*/ 1223 h 1593"/>
                <a:gd name="T10" fmla="*/ 1102 w 1574"/>
                <a:gd name="T11" fmla="*/ 1512 h 1593"/>
                <a:gd name="T12" fmla="*/ 655 w 1574"/>
                <a:gd name="T13" fmla="*/ 1566 h 1593"/>
                <a:gd name="T14" fmla="*/ 298 w 1574"/>
                <a:gd name="T15" fmla="*/ 1398 h 1593"/>
                <a:gd name="T16" fmla="*/ 60 w 1574"/>
                <a:gd name="T17" fmla="*/ 1056 h 1593"/>
                <a:gd name="T18" fmla="*/ 53 w 1574"/>
                <a:gd name="T19" fmla="*/ 554 h 1593"/>
                <a:gd name="T20" fmla="*/ 400 w 1574"/>
                <a:gd name="T21" fmla="*/ 119 h 1593"/>
                <a:gd name="T22" fmla="*/ 709 w 1574"/>
                <a:gd name="T23" fmla="*/ 16 h 1593"/>
                <a:gd name="T24" fmla="*/ 721 w 1574"/>
                <a:gd name="T25" fmla="*/ 240 h 1593"/>
                <a:gd name="T26" fmla="*/ 326 w 1574"/>
                <a:gd name="T27" fmla="*/ 492 h 1593"/>
                <a:gd name="T28" fmla="*/ 252 w 1574"/>
                <a:gd name="T29" fmla="*/ 924 h 1593"/>
                <a:gd name="T30" fmla="*/ 465 w 1574"/>
                <a:gd name="T31" fmla="*/ 1246 h 1593"/>
                <a:gd name="T32" fmla="*/ 887 w 1574"/>
                <a:gd name="T33" fmla="*/ 1346 h 1593"/>
                <a:gd name="T34" fmla="*/ 1225 w 1574"/>
                <a:gd name="T35" fmla="*/ 1143 h 1593"/>
                <a:gd name="T36" fmla="*/ 1344 w 1574"/>
                <a:gd name="T37" fmla="*/ 746 h 1593"/>
                <a:gd name="T38" fmla="*/ 1138 w 1574"/>
                <a:gd name="T39" fmla="*/ 358 h 1593"/>
                <a:gd name="T40" fmla="*/ 721 w 1574"/>
                <a:gd name="T41" fmla="*/ 240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74" h="1593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115" name="文本框 114"/>
          <p:cNvSpPr txBox="1"/>
          <p:nvPr/>
        </p:nvSpPr>
        <p:spPr>
          <a:xfrm>
            <a:off x="9482514" y="3780312"/>
            <a:ext cx="15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+mj-lt"/>
              </a:rPr>
              <a:t>Your title here</a:t>
            </a:r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9486350" y="4141216"/>
            <a:ext cx="172904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Add your text here please Add your text here 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cxnSp>
        <p:nvCxnSpPr>
          <p:cNvPr id="117" name="直接连接符 116"/>
          <p:cNvCxnSpPr/>
          <p:nvPr/>
        </p:nvCxnSpPr>
        <p:spPr>
          <a:xfrm>
            <a:off x="9583670" y="4118866"/>
            <a:ext cx="8615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0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6" grpId="1" animBg="1"/>
      <p:bldP spid="87" grpId="0" animBg="1"/>
      <p:bldP spid="101" grpId="0"/>
      <p:bldP spid="102" grpId="0"/>
      <p:bldP spid="88" grpId="0" animBg="1"/>
      <p:bldP spid="88" grpId="1" animBg="1"/>
      <p:bldP spid="89" grpId="0" animBg="1"/>
      <p:bldP spid="107" grpId="0"/>
      <p:bldP spid="108" grpId="0"/>
      <p:bldP spid="90" grpId="0" animBg="1"/>
      <p:bldP spid="90" grpId="1" animBg="1"/>
      <p:bldP spid="91" grpId="0" animBg="1"/>
      <p:bldP spid="111" grpId="0"/>
      <p:bldP spid="112" grpId="0"/>
      <p:bldP spid="92" grpId="0" animBg="1"/>
      <p:bldP spid="92" grpId="1" animBg="1"/>
      <p:bldP spid="115" grpId="0"/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Main page</a:t>
              </a:r>
              <a:endParaRPr lang="zh-CN" altLang="en-US" sz="9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62188" y="1867459"/>
            <a:ext cx="2372514" cy="355877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45500" y="1867459"/>
            <a:ext cx="2372514" cy="355877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3" y="1867459"/>
            <a:ext cx="2372514" cy="35587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975653" y="1867459"/>
            <a:ext cx="551543" cy="551543"/>
            <a:chOff x="7975653" y="1867459"/>
            <a:chExt cx="551543" cy="551543"/>
          </a:xfrm>
        </p:grpSpPr>
        <p:sp>
          <p:nvSpPr>
            <p:cNvPr id="33" name="椭圆 32"/>
            <p:cNvSpPr/>
            <p:nvPr/>
          </p:nvSpPr>
          <p:spPr>
            <a:xfrm>
              <a:off x="7975653" y="1867459"/>
              <a:ext cx="551543" cy="551543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Freeform 39"/>
            <p:cNvSpPr>
              <a:spLocks noEditPoints="1"/>
            </p:cNvSpPr>
            <p:nvPr/>
          </p:nvSpPr>
          <p:spPr bwMode="auto">
            <a:xfrm>
              <a:off x="8133411" y="2042206"/>
              <a:ext cx="237934" cy="236672"/>
            </a:xfrm>
            <a:custGeom>
              <a:avLst/>
              <a:gdLst>
                <a:gd name="T0" fmla="*/ 112 w 128"/>
                <a:gd name="T1" fmla="*/ 0 h 128"/>
                <a:gd name="T2" fmla="*/ 68 w 128"/>
                <a:gd name="T3" fmla="*/ 12 h 128"/>
                <a:gd name="T4" fmla="*/ 60 w 128"/>
                <a:gd name="T5" fmla="*/ 12 h 128"/>
                <a:gd name="T6" fmla="*/ 16 w 128"/>
                <a:gd name="T7" fmla="*/ 0 h 128"/>
                <a:gd name="T8" fmla="*/ 0 w 128"/>
                <a:gd name="T9" fmla="*/ 16 h 128"/>
                <a:gd name="T10" fmla="*/ 0 w 128"/>
                <a:gd name="T11" fmla="*/ 100 h 128"/>
                <a:gd name="T12" fmla="*/ 16 w 128"/>
                <a:gd name="T13" fmla="*/ 116 h 128"/>
                <a:gd name="T14" fmla="*/ 60 w 128"/>
                <a:gd name="T15" fmla="*/ 128 h 128"/>
                <a:gd name="T16" fmla="*/ 68 w 128"/>
                <a:gd name="T17" fmla="*/ 128 h 128"/>
                <a:gd name="T18" fmla="*/ 112 w 128"/>
                <a:gd name="T19" fmla="*/ 116 h 128"/>
                <a:gd name="T20" fmla="*/ 128 w 128"/>
                <a:gd name="T21" fmla="*/ 100 h 128"/>
                <a:gd name="T22" fmla="*/ 128 w 128"/>
                <a:gd name="T23" fmla="*/ 16 h 128"/>
                <a:gd name="T24" fmla="*/ 112 w 128"/>
                <a:gd name="T25" fmla="*/ 0 h 128"/>
                <a:gd name="T26" fmla="*/ 60 w 128"/>
                <a:gd name="T27" fmla="*/ 120 h 128"/>
                <a:gd name="T28" fmla="*/ 16 w 128"/>
                <a:gd name="T29" fmla="*/ 108 h 128"/>
                <a:gd name="T30" fmla="*/ 8 w 128"/>
                <a:gd name="T31" fmla="*/ 100 h 128"/>
                <a:gd name="T32" fmla="*/ 8 w 128"/>
                <a:gd name="T33" fmla="*/ 16 h 128"/>
                <a:gd name="T34" fmla="*/ 16 w 128"/>
                <a:gd name="T35" fmla="*/ 8 h 128"/>
                <a:gd name="T36" fmla="*/ 60 w 128"/>
                <a:gd name="T37" fmla="*/ 20 h 128"/>
                <a:gd name="T38" fmla="*/ 60 w 128"/>
                <a:gd name="T39" fmla="*/ 120 h 128"/>
                <a:gd name="T40" fmla="*/ 120 w 128"/>
                <a:gd name="T41" fmla="*/ 100 h 128"/>
                <a:gd name="T42" fmla="*/ 112 w 128"/>
                <a:gd name="T43" fmla="*/ 108 h 128"/>
                <a:gd name="T44" fmla="*/ 68 w 128"/>
                <a:gd name="T45" fmla="*/ 120 h 128"/>
                <a:gd name="T46" fmla="*/ 68 w 128"/>
                <a:gd name="T47" fmla="*/ 20 h 128"/>
                <a:gd name="T48" fmla="*/ 112 w 128"/>
                <a:gd name="T49" fmla="*/ 8 h 128"/>
                <a:gd name="T50" fmla="*/ 120 w 128"/>
                <a:gd name="T51" fmla="*/ 16 h 128"/>
                <a:gd name="T52" fmla="*/ 120 w 128"/>
                <a:gd name="T53" fmla="*/ 10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2" y="0"/>
                  </a:moveTo>
                  <a:cubicBezTo>
                    <a:pt x="112" y="0"/>
                    <a:pt x="89" y="6"/>
                    <a:pt x="68" y="12"/>
                  </a:cubicBezTo>
                  <a:cubicBezTo>
                    <a:pt x="65" y="12"/>
                    <a:pt x="63" y="12"/>
                    <a:pt x="60" y="12"/>
                  </a:cubicBezTo>
                  <a:cubicBezTo>
                    <a:pt x="40" y="7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9"/>
                    <a:pt x="8" y="113"/>
                    <a:pt x="16" y="116"/>
                  </a:cubicBezTo>
                  <a:cubicBezTo>
                    <a:pt x="16" y="116"/>
                    <a:pt x="38" y="122"/>
                    <a:pt x="60" y="128"/>
                  </a:cubicBezTo>
                  <a:cubicBezTo>
                    <a:pt x="63" y="128"/>
                    <a:pt x="65" y="128"/>
                    <a:pt x="68" y="128"/>
                  </a:cubicBezTo>
                  <a:cubicBezTo>
                    <a:pt x="90" y="122"/>
                    <a:pt x="112" y="116"/>
                    <a:pt x="112" y="116"/>
                  </a:cubicBezTo>
                  <a:cubicBezTo>
                    <a:pt x="120" y="114"/>
                    <a:pt x="128" y="109"/>
                    <a:pt x="128" y="100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7"/>
                    <a:pt x="121" y="0"/>
                    <a:pt x="112" y="0"/>
                  </a:cubicBezTo>
                  <a:close/>
                  <a:moveTo>
                    <a:pt x="60" y="120"/>
                  </a:moveTo>
                  <a:cubicBezTo>
                    <a:pt x="38" y="114"/>
                    <a:pt x="16" y="108"/>
                    <a:pt x="16" y="108"/>
                  </a:cubicBezTo>
                  <a:cubicBezTo>
                    <a:pt x="11" y="107"/>
                    <a:pt x="8" y="104"/>
                    <a:pt x="8" y="10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60" y="20"/>
                    <a:pt x="60" y="20"/>
                    <a:pt x="60" y="20"/>
                  </a:cubicBezTo>
                  <a:lnTo>
                    <a:pt x="60" y="120"/>
                  </a:lnTo>
                  <a:close/>
                  <a:moveTo>
                    <a:pt x="120" y="100"/>
                  </a:moveTo>
                  <a:cubicBezTo>
                    <a:pt x="120" y="104"/>
                    <a:pt x="116" y="107"/>
                    <a:pt x="112" y="108"/>
                  </a:cubicBezTo>
                  <a:cubicBezTo>
                    <a:pt x="112" y="108"/>
                    <a:pt x="90" y="114"/>
                    <a:pt x="68" y="1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6" y="8"/>
                    <a:pt x="120" y="12"/>
                    <a:pt x="120" y="16"/>
                  </a:cubicBezTo>
                  <a:lnTo>
                    <a:pt x="120" y="1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8727544" y="1961305"/>
            <a:ext cx="15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Your title 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31379" y="2322209"/>
            <a:ext cx="2865431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add your text here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8828700" y="2299859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727544" y="3433487"/>
            <a:ext cx="15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Your title 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731380" y="3794391"/>
            <a:ext cx="2865430" cy="548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add your text here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8828700" y="3772041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8727544" y="4905669"/>
            <a:ext cx="1557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lt"/>
              </a:rPr>
              <a:t>Your title here</a:t>
            </a:r>
            <a:endParaRPr lang="zh-CN" altLang="en-US" sz="1600" dirty="0">
              <a:latin typeface="+mj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731380" y="5266573"/>
            <a:ext cx="286543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 add your text here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8828700" y="5244223"/>
            <a:ext cx="861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7975653" y="3339641"/>
            <a:ext cx="551543" cy="551543"/>
            <a:chOff x="7975653" y="3339641"/>
            <a:chExt cx="551543" cy="551543"/>
          </a:xfrm>
        </p:grpSpPr>
        <p:sp>
          <p:nvSpPr>
            <p:cNvPr id="47" name="椭圆 46"/>
            <p:cNvSpPr/>
            <p:nvPr/>
          </p:nvSpPr>
          <p:spPr>
            <a:xfrm>
              <a:off x="7975653" y="3339641"/>
              <a:ext cx="551543" cy="551543"/>
            </a:xfrm>
            <a:prstGeom prst="ellipse">
              <a:avLst/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8132457" y="3510137"/>
              <a:ext cx="233574" cy="232458"/>
            </a:xfrm>
            <a:custGeom>
              <a:avLst/>
              <a:gdLst>
                <a:gd name="T0" fmla="*/ 80 w 130"/>
                <a:gd name="T1" fmla="*/ 27 h 130"/>
                <a:gd name="T2" fmla="*/ 80 w 130"/>
                <a:gd name="T3" fmla="*/ 50 h 130"/>
                <a:gd name="T4" fmla="*/ 104 w 130"/>
                <a:gd name="T5" fmla="*/ 50 h 130"/>
                <a:gd name="T6" fmla="*/ 104 w 130"/>
                <a:gd name="T7" fmla="*/ 27 h 130"/>
                <a:gd name="T8" fmla="*/ 80 w 130"/>
                <a:gd name="T9" fmla="*/ 27 h 130"/>
                <a:gd name="T10" fmla="*/ 98 w 130"/>
                <a:gd name="T11" fmla="*/ 44 h 130"/>
                <a:gd name="T12" fmla="*/ 86 w 130"/>
                <a:gd name="T13" fmla="*/ 44 h 130"/>
                <a:gd name="T14" fmla="*/ 86 w 130"/>
                <a:gd name="T15" fmla="*/ 32 h 130"/>
                <a:gd name="T16" fmla="*/ 98 w 130"/>
                <a:gd name="T17" fmla="*/ 32 h 130"/>
                <a:gd name="T18" fmla="*/ 98 w 130"/>
                <a:gd name="T19" fmla="*/ 44 h 130"/>
                <a:gd name="T20" fmla="*/ 122 w 130"/>
                <a:gd name="T21" fmla="*/ 0 h 130"/>
                <a:gd name="T22" fmla="*/ 69 w 130"/>
                <a:gd name="T23" fmla="*/ 0 h 130"/>
                <a:gd name="T24" fmla="*/ 60 w 130"/>
                <a:gd name="T25" fmla="*/ 6 h 130"/>
                <a:gd name="T26" fmla="*/ 7 w 130"/>
                <a:gd name="T27" fmla="*/ 59 h 130"/>
                <a:gd name="T28" fmla="*/ 7 w 130"/>
                <a:gd name="T29" fmla="*/ 82 h 130"/>
                <a:gd name="T30" fmla="*/ 48 w 130"/>
                <a:gd name="T31" fmla="*/ 123 h 130"/>
                <a:gd name="T32" fmla="*/ 71 w 130"/>
                <a:gd name="T33" fmla="*/ 123 h 130"/>
                <a:gd name="T34" fmla="*/ 124 w 130"/>
                <a:gd name="T35" fmla="*/ 70 h 130"/>
                <a:gd name="T36" fmla="*/ 130 w 130"/>
                <a:gd name="T37" fmla="*/ 61 h 130"/>
                <a:gd name="T38" fmla="*/ 130 w 130"/>
                <a:gd name="T39" fmla="*/ 8 h 130"/>
                <a:gd name="T40" fmla="*/ 122 w 130"/>
                <a:gd name="T41" fmla="*/ 0 h 130"/>
                <a:gd name="T42" fmla="*/ 66 w 130"/>
                <a:gd name="T43" fmla="*/ 117 h 130"/>
                <a:gd name="T44" fmla="*/ 54 w 130"/>
                <a:gd name="T45" fmla="*/ 117 h 130"/>
                <a:gd name="T46" fmla="*/ 13 w 130"/>
                <a:gd name="T47" fmla="*/ 76 h 130"/>
                <a:gd name="T48" fmla="*/ 13 w 130"/>
                <a:gd name="T49" fmla="*/ 65 h 130"/>
                <a:gd name="T50" fmla="*/ 19 w 130"/>
                <a:gd name="T51" fmla="*/ 59 h 130"/>
                <a:gd name="T52" fmla="*/ 71 w 130"/>
                <a:gd name="T53" fmla="*/ 111 h 130"/>
                <a:gd name="T54" fmla="*/ 66 w 130"/>
                <a:gd name="T55" fmla="*/ 117 h 130"/>
                <a:gd name="T56" fmla="*/ 122 w 130"/>
                <a:gd name="T57" fmla="*/ 57 h 130"/>
                <a:gd name="T58" fmla="*/ 118 w 130"/>
                <a:gd name="T59" fmla="*/ 65 h 130"/>
                <a:gd name="T60" fmla="*/ 77 w 130"/>
                <a:gd name="T61" fmla="*/ 106 h 130"/>
                <a:gd name="T62" fmla="*/ 25 w 130"/>
                <a:gd name="T63" fmla="*/ 53 h 130"/>
                <a:gd name="T64" fmla="*/ 66 w 130"/>
                <a:gd name="T65" fmla="*/ 12 h 130"/>
                <a:gd name="T66" fmla="*/ 73 w 130"/>
                <a:gd name="T67" fmla="*/ 8 h 130"/>
                <a:gd name="T68" fmla="*/ 119 w 130"/>
                <a:gd name="T69" fmla="*/ 8 h 130"/>
                <a:gd name="T70" fmla="*/ 122 w 130"/>
                <a:gd name="T71" fmla="*/ 11 h 130"/>
                <a:gd name="T72" fmla="*/ 122 w 130"/>
                <a:gd name="T73" fmla="*/ 5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0" h="130">
                  <a:moveTo>
                    <a:pt x="80" y="27"/>
                  </a:moveTo>
                  <a:cubicBezTo>
                    <a:pt x="74" y="33"/>
                    <a:pt x="74" y="43"/>
                    <a:pt x="80" y="50"/>
                  </a:cubicBezTo>
                  <a:cubicBezTo>
                    <a:pt x="87" y="56"/>
                    <a:pt x="97" y="56"/>
                    <a:pt x="104" y="50"/>
                  </a:cubicBezTo>
                  <a:cubicBezTo>
                    <a:pt x="110" y="43"/>
                    <a:pt x="110" y="33"/>
                    <a:pt x="104" y="27"/>
                  </a:cubicBezTo>
                  <a:cubicBezTo>
                    <a:pt x="97" y="20"/>
                    <a:pt x="87" y="20"/>
                    <a:pt x="80" y="27"/>
                  </a:cubicBezTo>
                  <a:close/>
                  <a:moveTo>
                    <a:pt x="98" y="44"/>
                  </a:moveTo>
                  <a:cubicBezTo>
                    <a:pt x="95" y="47"/>
                    <a:pt x="89" y="47"/>
                    <a:pt x="86" y="44"/>
                  </a:cubicBezTo>
                  <a:cubicBezTo>
                    <a:pt x="83" y="41"/>
                    <a:pt x="83" y="36"/>
                    <a:pt x="86" y="32"/>
                  </a:cubicBezTo>
                  <a:cubicBezTo>
                    <a:pt x="89" y="29"/>
                    <a:pt x="95" y="29"/>
                    <a:pt x="98" y="32"/>
                  </a:cubicBezTo>
                  <a:cubicBezTo>
                    <a:pt x="101" y="36"/>
                    <a:pt x="101" y="41"/>
                    <a:pt x="98" y="44"/>
                  </a:cubicBezTo>
                  <a:close/>
                  <a:moveTo>
                    <a:pt x="122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4" y="2"/>
                    <a:pt x="60" y="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0" y="65"/>
                    <a:pt x="0" y="76"/>
                    <a:pt x="7" y="82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54" y="130"/>
                    <a:pt x="65" y="130"/>
                    <a:pt x="71" y="123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8" y="67"/>
                    <a:pt x="130" y="65"/>
                    <a:pt x="130" y="61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0" y="3"/>
                    <a:pt x="127" y="0"/>
                    <a:pt x="122" y="0"/>
                  </a:cubicBezTo>
                  <a:close/>
                  <a:moveTo>
                    <a:pt x="66" y="117"/>
                  </a:moveTo>
                  <a:cubicBezTo>
                    <a:pt x="62" y="120"/>
                    <a:pt x="57" y="120"/>
                    <a:pt x="54" y="117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9" y="73"/>
                    <a:pt x="9" y="68"/>
                    <a:pt x="13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71" y="111"/>
                    <a:pt x="71" y="111"/>
                    <a:pt x="71" y="111"/>
                  </a:cubicBezTo>
                  <a:lnTo>
                    <a:pt x="66" y="117"/>
                  </a:lnTo>
                  <a:close/>
                  <a:moveTo>
                    <a:pt x="122" y="57"/>
                  </a:moveTo>
                  <a:cubicBezTo>
                    <a:pt x="122" y="59"/>
                    <a:pt x="120" y="62"/>
                    <a:pt x="118" y="65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7" y="10"/>
                    <a:pt x="70" y="8"/>
                    <a:pt x="73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2" y="9"/>
                    <a:pt x="122" y="11"/>
                  </a:cubicBezTo>
                  <a:lnTo>
                    <a:pt x="12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975653" y="4811823"/>
            <a:ext cx="551543" cy="551543"/>
            <a:chOff x="7975653" y="4811823"/>
            <a:chExt cx="551543" cy="551543"/>
          </a:xfrm>
        </p:grpSpPr>
        <p:sp>
          <p:nvSpPr>
            <p:cNvPr id="55" name="椭圆 54"/>
            <p:cNvSpPr/>
            <p:nvPr/>
          </p:nvSpPr>
          <p:spPr>
            <a:xfrm>
              <a:off x="7975653" y="4811823"/>
              <a:ext cx="551543" cy="551543"/>
            </a:xfrm>
            <a:prstGeom prst="ellipse">
              <a:avLst/>
            </a:prstGeom>
            <a:solidFill>
              <a:srgbClr val="D17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Freeform 25"/>
            <p:cNvSpPr>
              <a:spLocks noEditPoints="1"/>
            </p:cNvSpPr>
            <p:nvPr/>
          </p:nvSpPr>
          <p:spPr bwMode="auto">
            <a:xfrm>
              <a:off x="8124837" y="4986189"/>
              <a:ext cx="234328" cy="219194"/>
            </a:xfrm>
            <a:custGeom>
              <a:avLst/>
              <a:gdLst>
                <a:gd name="T0" fmla="*/ 40 w 128"/>
                <a:gd name="T1" fmla="*/ 32 h 120"/>
                <a:gd name="T2" fmla="*/ 30 w 128"/>
                <a:gd name="T3" fmla="*/ 0 h 120"/>
                <a:gd name="T4" fmla="*/ 4 w 128"/>
                <a:gd name="T5" fmla="*/ 0 h 120"/>
                <a:gd name="T6" fmla="*/ 0 w 128"/>
                <a:gd name="T7" fmla="*/ 4 h 120"/>
                <a:gd name="T8" fmla="*/ 4 w 128"/>
                <a:gd name="T9" fmla="*/ 8 h 120"/>
                <a:gd name="T10" fmla="*/ 24 w 128"/>
                <a:gd name="T11" fmla="*/ 8 h 120"/>
                <a:gd name="T12" fmla="*/ 32 w 128"/>
                <a:gd name="T13" fmla="*/ 32 h 120"/>
                <a:gd name="T14" fmla="*/ 32 w 128"/>
                <a:gd name="T15" fmla="*/ 32 h 120"/>
                <a:gd name="T16" fmla="*/ 40 w 128"/>
                <a:gd name="T17" fmla="*/ 80 h 120"/>
                <a:gd name="T18" fmla="*/ 56 w 128"/>
                <a:gd name="T19" fmla="*/ 96 h 120"/>
                <a:gd name="T20" fmla="*/ 100 w 128"/>
                <a:gd name="T21" fmla="*/ 96 h 120"/>
                <a:gd name="T22" fmla="*/ 116 w 128"/>
                <a:gd name="T23" fmla="*/ 80 h 120"/>
                <a:gd name="T24" fmla="*/ 128 w 128"/>
                <a:gd name="T25" fmla="*/ 32 h 120"/>
                <a:gd name="T26" fmla="*/ 40 w 128"/>
                <a:gd name="T27" fmla="*/ 32 h 120"/>
                <a:gd name="T28" fmla="*/ 108 w 128"/>
                <a:gd name="T29" fmla="*/ 80 h 120"/>
                <a:gd name="T30" fmla="*/ 100 w 128"/>
                <a:gd name="T31" fmla="*/ 88 h 120"/>
                <a:gd name="T32" fmla="*/ 56 w 128"/>
                <a:gd name="T33" fmla="*/ 88 h 120"/>
                <a:gd name="T34" fmla="*/ 48 w 128"/>
                <a:gd name="T35" fmla="*/ 80 h 120"/>
                <a:gd name="T36" fmla="*/ 41 w 128"/>
                <a:gd name="T37" fmla="*/ 40 h 120"/>
                <a:gd name="T38" fmla="*/ 118 w 128"/>
                <a:gd name="T39" fmla="*/ 40 h 120"/>
                <a:gd name="T40" fmla="*/ 108 w 128"/>
                <a:gd name="T41" fmla="*/ 80 h 120"/>
                <a:gd name="T42" fmla="*/ 56 w 128"/>
                <a:gd name="T43" fmla="*/ 104 h 120"/>
                <a:gd name="T44" fmla="*/ 48 w 128"/>
                <a:gd name="T45" fmla="*/ 112 h 120"/>
                <a:gd name="T46" fmla="*/ 56 w 128"/>
                <a:gd name="T47" fmla="*/ 120 h 120"/>
                <a:gd name="T48" fmla="*/ 64 w 128"/>
                <a:gd name="T49" fmla="*/ 112 h 120"/>
                <a:gd name="T50" fmla="*/ 56 w 128"/>
                <a:gd name="T51" fmla="*/ 104 h 120"/>
                <a:gd name="T52" fmla="*/ 96 w 128"/>
                <a:gd name="T53" fmla="*/ 104 h 120"/>
                <a:gd name="T54" fmla="*/ 88 w 128"/>
                <a:gd name="T55" fmla="*/ 112 h 120"/>
                <a:gd name="T56" fmla="*/ 96 w 128"/>
                <a:gd name="T57" fmla="*/ 120 h 120"/>
                <a:gd name="T58" fmla="*/ 104 w 128"/>
                <a:gd name="T59" fmla="*/ 112 h 120"/>
                <a:gd name="T60" fmla="*/ 96 w 128"/>
                <a:gd name="T61" fmla="*/ 10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40" y="32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89"/>
                    <a:pt x="47" y="96"/>
                    <a:pt x="56" y="96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9" y="96"/>
                    <a:pt x="116" y="89"/>
                    <a:pt x="116" y="80"/>
                  </a:cubicBezTo>
                  <a:cubicBezTo>
                    <a:pt x="128" y="32"/>
                    <a:pt x="128" y="32"/>
                    <a:pt x="128" y="32"/>
                  </a:cubicBezTo>
                  <a:lnTo>
                    <a:pt x="40" y="32"/>
                  </a:lnTo>
                  <a:close/>
                  <a:moveTo>
                    <a:pt x="108" y="80"/>
                  </a:moveTo>
                  <a:cubicBezTo>
                    <a:pt x="108" y="84"/>
                    <a:pt x="104" y="88"/>
                    <a:pt x="100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2" y="88"/>
                    <a:pt x="48" y="84"/>
                    <a:pt x="48" y="8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118" y="40"/>
                    <a:pt x="118" y="40"/>
                    <a:pt x="118" y="40"/>
                  </a:cubicBezTo>
                  <a:lnTo>
                    <a:pt x="108" y="80"/>
                  </a:lnTo>
                  <a:close/>
                  <a:moveTo>
                    <a:pt x="56" y="104"/>
                  </a:moveTo>
                  <a:cubicBezTo>
                    <a:pt x="52" y="104"/>
                    <a:pt x="48" y="108"/>
                    <a:pt x="48" y="112"/>
                  </a:cubicBezTo>
                  <a:cubicBezTo>
                    <a:pt x="48" y="116"/>
                    <a:pt x="52" y="120"/>
                    <a:pt x="56" y="120"/>
                  </a:cubicBezTo>
                  <a:cubicBezTo>
                    <a:pt x="60" y="120"/>
                    <a:pt x="64" y="116"/>
                    <a:pt x="64" y="112"/>
                  </a:cubicBezTo>
                  <a:cubicBezTo>
                    <a:pt x="64" y="108"/>
                    <a:pt x="60" y="104"/>
                    <a:pt x="56" y="104"/>
                  </a:cubicBezTo>
                  <a:close/>
                  <a:moveTo>
                    <a:pt x="96" y="104"/>
                  </a:moveTo>
                  <a:cubicBezTo>
                    <a:pt x="92" y="104"/>
                    <a:pt x="88" y="108"/>
                    <a:pt x="88" y="112"/>
                  </a:cubicBezTo>
                  <a:cubicBezTo>
                    <a:pt x="88" y="116"/>
                    <a:pt x="92" y="120"/>
                    <a:pt x="96" y="120"/>
                  </a:cubicBezTo>
                  <a:cubicBezTo>
                    <a:pt x="100" y="120"/>
                    <a:pt x="104" y="116"/>
                    <a:pt x="104" y="112"/>
                  </a:cubicBezTo>
                  <a:cubicBezTo>
                    <a:pt x="104" y="108"/>
                    <a:pt x="100" y="104"/>
                    <a:pt x="96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1375" y="5426231"/>
            <a:ext cx="2374032" cy="523719"/>
            <a:chOff x="341375" y="5426231"/>
            <a:chExt cx="2374032" cy="523719"/>
          </a:xfrm>
        </p:grpSpPr>
        <p:sp>
          <p:nvSpPr>
            <p:cNvPr id="62" name="矩形 61"/>
            <p:cNvSpPr/>
            <p:nvPr/>
          </p:nvSpPr>
          <p:spPr>
            <a:xfrm>
              <a:off x="342893" y="5426231"/>
              <a:ext cx="2372514" cy="523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41375" y="5558404"/>
              <a:ext cx="145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Picture option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745500" y="5426231"/>
            <a:ext cx="2372514" cy="523719"/>
            <a:chOff x="2745500" y="5426231"/>
            <a:chExt cx="2372514" cy="523719"/>
          </a:xfrm>
        </p:grpSpPr>
        <p:sp>
          <p:nvSpPr>
            <p:cNvPr id="63" name="矩形 62"/>
            <p:cNvSpPr/>
            <p:nvPr/>
          </p:nvSpPr>
          <p:spPr>
            <a:xfrm>
              <a:off x="2745500" y="5426231"/>
              <a:ext cx="2372514" cy="523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750332" y="5558404"/>
              <a:ext cx="145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Picture option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62188" y="5426231"/>
            <a:ext cx="2372514" cy="523719"/>
            <a:chOff x="5162188" y="5426231"/>
            <a:chExt cx="2372514" cy="523719"/>
          </a:xfrm>
        </p:grpSpPr>
        <p:sp>
          <p:nvSpPr>
            <p:cNvPr id="64" name="矩形 63"/>
            <p:cNvSpPr/>
            <p:nvPr/>
          </p:nvSpPr>
          <p:spPr>
            <a:xfrm>
              <a:off x="5162188" y="5426231"/>
              <a:ext cx="2372514" cy="523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schemeClr val="bg1">
                  <a:lumMod val="6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165639" y="5558404"/>
              <a:ext cx="14525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Picture option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4" grpId="0"/>
      <p:bldP spid="45" grpId="0"/>
      <p:bldP spid="52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Main page</a:t>
              </a:r>
              <a:endParaRPr lang="zh-CN" altLang="en-US" sz="9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4774612" y="1074952"/>
            <a:ext cx="264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74F71"/>
                </a:solidFill>
                <a:latin typeface="+mj-lt"/>
              </a:rPr>
              <a:t>Add your title here </a:t>
            </a:r>
            <a:endParaRPr lang="zh-CN" altLang="en-US" sz="2000" dirty="0">
              <a:solidFill>
                <a:srgbClr val="774F71"/>
              </a:solidFill>
              <a:latin typeface="+mj-lt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493679" y="1476904"/>
            <a:ext cx="12046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567543" y="1487803"/>
            <a:ext cx="9056914" cy="7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 Add your text here please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Add your text here please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136515" y="4038007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55B2A0"/>
                </a:solidFill>
              </a:rPr>
              <a:t>34</a:t>
            </a:r>
            <a:r>
              <a:rPr lang="en-US" altLang="zh-CN" sz="2800" dirty="0">
                <a:solidFill>
                  <a:srgbClr val="55B2A0"/>
                </a:solidFill>
              </a:rPr>
              <a:t>%</a:t>
            </a:r>
            <a:endParaRPr lang="zh-CN" altLang="en-US" sz="4800" dirty="0">
              <a:solidFill>
                <a:srgbClr val="55B2A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3828" y="4782694"/>
            <a:ext cx="20640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77303" y="4038007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D1758E"/>
                </a:solidFill>
              </a:rPr>
              <a:t>54</a:t>
            </a:r>
            <a:r>
              <a:rPr lang="en-US" altLang="zh-CN" sz="2800" dirty="0">
                <a:solidFill>
                  <a:srgbClr val="D1758E"/>
                </a:solidFill>
              </a:rPr>
              <a:t>%</a:t>
            </a:r>
            <a:endParaRPr lang="zh-CN" altLang="en-US" sz="2800" dirty="0">
              <a:solidFill>
                <a:srgbClr val="D1758E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609037" y="4782694"/>
            <a:ext cx="218256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671075" y="4038007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774F71"/>
                </a:solidFill>
              </a:rPr>
              <a:t>23</a:t>
            </a:r>
            <a:r>
              <a:rPr lang="en-US" altLang="zh-CN" sz="2800" dirty="0">
                <a:solidFill>
                  <a:srgbClr val="774F71"/>
                </a:solidFill>
              </a:rPr>
              <a:t>%</a:t>
            </a:r>
            <a:endParaRPr lang="zh-CN" altLang="en-US" sz="2800" dirty="0">
              <a:solidFill>
                <a:srgbClr val="774F7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02809" y="4782694"/>
            <a:ext cx="218256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3372428" y="4361781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6088950" y="4361781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图片 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38571" y="2478330"/>
            <a:ext cx="2107338" cy="1406168"/>
          </a:xfrm>
          <a:prstGeom prst="rect">
            <a:avLst/>
          </a:prstGeom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173840" y="2478330"/>
            <a:ext cx="2107338" cy="1405834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02657" y="2478330"/>
            <a:ext cx="2107338" cy="1406168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71493" y="2476564"/>
            <a:ext cx="2102588" cy="1407600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309109" y="2476564"/>
            <a:ext cx="2111399" cy="1407600"/>
          </a:xfrm>
          <a:prstGeom prst="rect">
            <a:avLst/>
          </a:prstGeom>
        </p:spPr>
      </p:pic>
      <p:sp>
        <p:nvSpPr>
          <p:cNvPr id="74" name="文本框 73"/>
          <p:cNvSpPr txBox="1"/>
          <p:nvPr/>
        </p:nvSpPr>
        <p:spPr>
          <a:xfrm>
            <a:off x="9399267" y="4038007"/>
            <a:ext cx="16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7C180"/>
                </a:solidFill>
              </a:rPr>
              <a:t>45</a:t>
            </a:r>
            <a:r>
              <a:rPr lang="en-US" altLang="zh-CN" sz="2800" dirty="0">
                <a:solidFill>
                  <a:srgbClr val="F7C180"/>
                </a:solidFill>
              </a:rPr>
              <a:t>%</a:t>
            </a:r>
            <a:endParaRPr lang="zh-CN" altLang="en-US" sz="4800" dirty="0">
              <a:solidFill>
                <a:srgbClr val="F7C180"/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196580" y="4782694"/>
            <a:ext cx="206400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8872930" y="4361781"/>
            <a:ext cx="0" cy="1368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27" grpId="0"/>
      <p:bldP spid="37" grpId="0"/>
      <p:bldP spid="38" grpId="0"/>
      <p:bldP spid="40" grpId="0"/>
      <p:bldP spid="41" grpId="0"/>
      <p:bldP spid="74" grpId="0"/>
      <p:bldP spid="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38235" y="1928982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41210" y="2506563"/>
            <a:ext cx="4049438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3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38235" y="4225395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rgbClr val="55B2A0"/>
                </a:solidFill>
              </a:rPr>
              <a:t>Add your</a:t>
            </a:r>
          </a:p>
          <a:p>
            <a:r>
              <a:rPr lang="en-US" altLang="zh-CN" dirty="0">
                <a:solidFill>
                  <a:srgbClr val="55B2A0"/>
                </a:solidFill>
              </a:rPr>
              <a:t>text here please</a:t>
            </a:r>
            <a:endParaRPr lang="zh-CN" altLang="en-US" dirty="0">
              <a:solidFill>
                <a:srgbClr val="55B2A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49597" y="4770128"/>
            <a:ext cx="4215088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Nexa Bold" panose="02000000000000000000" pitchFamily="50" charset="0"/>
              </a:rPr>
              <a:t>Contents </a:t>
            </a:r>
            <a:endParaRPr lang="zh-CN" altLang="en-US" sz="24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Home 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Transition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Main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Chart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73296" y="319509"/>
            <a:ext cx="873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The end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138235" y="1928982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Add your</a:t>
            </a:r>
          </a:p>
          <a:p>
            <a:r>
              <a:rPr lang="en-US" altLang="zh-CN" dirty="0"/>
              <a:t>text here please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141210" y="2506563"/>
            <a:ext cx="404943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3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Add your</a:t>
            </a:r>
          </a:p>
          <a:p>
            <a:r>
              <a:rPr lang="en-US" altLang="zh-CN" dirty="0"/>
              <a:t>text here please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38235" y="4225395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/>
              <a:t>Add your</a:t>
            </a:r>
          </a:p>
          <a:p>
            <a:r>
              <a:rPr lang="en-US" altLang="zh-CN" dirty="0"/>
              <a:t>text here please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7149597" y="4770128"/>
            <a:ext cx="421508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Nexa Bold" panose="02000000000000000000" pitchFamily="50" charset="0"/>
              </a:rPr>
              <a:t>Contents </a:t>
            </a:r>
            <a:endParaRPr lang="zh-CN" altLang="en-US" sz="24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Home  page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Transition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Main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Chart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73296" y="319509"/>
            <a:ext cx="873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The end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47" grpId="0" animBg="1"/>
      <p:bldP spid="2" grpId="0" animBg="1"/>
      <p:bldP spid="3" grpId="0"/>
      <p:bldP spid="4" grpId="0"/>
      <p:bldP spid="5" grpId="0" animBg="1"/>
      <p:bldP spid="8" grpId="0"/>
      <p:bldP spid="9" grpId="0"/>
      <p:bldP spid="10" grpId="0" animBg="1"/>
      <p:bldP spid="12" grpId="0"/>
      <p:bldP spid="13" grpId="0"/>
      <p:bldP spid="14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56" name="矩形 5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74F7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7" name="矩形 5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55B2A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845695" y="1582056"/>
            <a:ext cx="196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56</a:t>
            </a:r>
            <a:r>
              <a:rPr lang="en-US" altLang="zh-CN" sz="2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21834" y="2642196"/>
            <a:ext cx="4614409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Add your text here please Add your text here please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Add your text here please Add your text here please Add your text here please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Add your text here please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1980065" y="4534988"/>
            <a:ext cx="1697945" cy="414383"/>
            <a:chOff x="1567543" y="5246188"/>
            <a:chExt cx="1697945" cy="414383"/>
          </a:xfrm>
        </p:grpSpPr>
        <p:sp>
          <p:nvSpPr>
            <p:cNvPr id="67" name="矩形: 圆角 66"/>
            <p:cNvSpPr/>
            <p:nvPr/>
          </p:nvSpPr>
          <p:spPr>
            <a:xfrm>
              <a:off x="1567543" y="5246188"/>
              <a:ext cx="1697945" cy="414383"/>
            </a:xfrm>
            <a:prstGeom prst="roundRect">
              <a:avLst>
                <a:gd name="adj" fmla="val 50000"/>
              </a:avLst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042999" y="5268713"/>
              <a:ext cx="747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2015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8160656" y="1582056"/>
            <a:ext cx="1966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</a:rPr>
              <a:t>65</a:t>
            </a:r>
            <a:r>
              <a:rPr lang="en-US" altLang="zh-CN" sz="2400" dirty="0">
                <a:solidFill>
                  <a:schemeClr val="bg1"/>
                </a:solidFill>
              </a:rPr>
              <a:t>%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6836795" y="2642196"/>
            <a:ext cx="4614409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Add your text here please Add your text here please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Add your text here please Add your text here please Add your text here please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Add your text here please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8295026" y="4534988"/>
            <a:ext cx="1697945" cy="414383"/>
            <a:chOff x="1567543" y="5246188"/>
            <a:chExt cx="1697945" cy="414383"/>
          </a:xfrm>
        </p:grpSpPr>
        <p:sp>
          <p:nvSpPr>
            <p:cNvPr id="72" name="矩形: 圆角 71"/>
            <p:cNvSpPr/>
            <p:nvPr/>
          </p:nvSpPr>
          <p:spPr>
            <a:xfrm>
              <a:off x="1567543" y="5246188"/>
              <a:ext cx="1697945" cy="414383"/>
            </a:xfrm>
            <a:prstGeom prst="roundRect">
              <a:avLst>
                <a:gd name="adj" fmla="val 50000"/>
              </a:avLst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042999" y="5268713"/>
              <a:ext cx="747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2016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449"/>
                            </p:stCondLst>
                            <p:childTnLst>
                              <p:par>
                                <p:cTn id="3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449"/>
                            </p:stCondLst>
                            <p:childTnLst>
                              <p:par>
                                <p:cTn id="4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64" grpId="0"/>
      <p:bldP spid="69" grpId="0"/>
      <p:bldP spid="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Main page</a:t>
              </a:r>
              <a:endParaRPr lang="zh-CN" altLang="en-US" sz="9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92782" y="3489876"/>
            <a:ext cx="3122134" cy="20833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4963" y="3489876"/>
            <a:ext cx="3122134" cy="20833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2782" y="1363860"/>
            <a:ext cx="3122134" cy="20832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34963" y="1366524"/>
            <a:ext cx="3122134" cy="208061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827345" y="1769352"/>
            <a:ext cx="264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774F71"/>
                </a:solidFill>
                <a:latin typeface="+mj-lt"/>
              </a:rPr>
              <a:t>Add your title here </a:t>
            </a:r>
            <a:endParaRPr lang="zh-CN" altLang="en-US" sz="2000" dirty="0">
              <a:solidFill>
                <a:srgbClr val="774F71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924281" y="2210645"/>
            <a:ext cx="5267719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 Add your text here please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Add your text here please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Freeform 5"/>
          <p:cNvSpPr>
            <a:spLocks noEditPoints="1"/>
          </p:cNvSpPr>
          <p:nvPr/>
        </p:nvSpPr>
        <p:spPr bwMode="auto">
          <a:xfrm>
            <a:off x="9479414" y="5268330"/>
            <a:ext cx="284026" cy="282172"/>
          </a:xfrm>
          <a:custGeom>
            <a:avLst/>
            <a:gdLst>
              <a:gd name="T0" fmla="*/ 112 w 128"/>
              <a:gd name="T1" fmla="*/ 0 h 128"/>
              <a:gd name="T2" fmla="*/ 16 w 128"/>
              <a:gd name="T3" fmla="*/ 0 h 128"/>
              <a:gd name="T4" fmla="*/ 0 w 128"/>
              <a:gd name="T5" fmla="*/ 16 h 128"/>
              <a:gd name="T6" fmla="*/ 0 w 128"/>
              <a:gd name="T7" fmla="*/ 112 h 128"/>
              <a:gd name="T8" fmla="*/ 16 w 128"/>
              <a:gd name="T9" fmla="*/ 128 h 128"/>
              <a:gd name="T10" fmla="*/ 112 w 128"/>
              <a:gd name="T11" fmla="*/ 128 h 128"/>
              <a:gd name="T12" fmla="*/ 128 w 128"/>
              <a:gd name="T13" fmla="*/ 112 h 128"/>
              <a:gd name="T14" fmla="*/ 128 w 128"/>
              <a:gd name="T15" fmla="*/ 16 h 128"/>
              <a:gd name="T16" fmla="*/ 112 w 128"/>
              <a:gd name="T17" fmla="*/ 0 h 128"/>
              <a:gd name="T18" fmla="*/ 32 w 128"/>
              <a:gd name="T19" fmla="*/ 8 h 128"/>
              <a:gd name="T20" fmla="*/ 96 w 128"/>
              <a:gd name="T21" fmla="*/ 8 h 128"/>
              <a:gd name="T22" fmla="*/ 96 w 128"/>
              <a:gd name="T23" fmla="*/ 44 h 128"/>
              <a:gd name="T24" fmla="*/ 92 w 128"/>
              <a:gd name="T25" fmla="*/ 48 h 128"/>
              <a:gd name="T26" fmla="*/ 36 w 128"/>
              <a:gd name="T27" fmla="*/ 48 h 128"/>
              <a:gd name="T28" fmla="*/ 32 w 128"/>
              <a:gd name="T29" fmla="*/ 44 h 128"/>
              <a:gd name="T30" fmla="*/ 32 w 128"/>
              <a:gd name="T31" fmla="*/ 8 h 128"/>
              <a:gd name="T32" fmla="*/ 120 w 128"/>
              <a:gd name="T33" fmla="*/ 112 h 128"/>
              <a:gd name="T34" fmla="*/ 112 w 128"/>
              <a:gd name="T35" fmla="*/ 120 h 128"/>
              <a:gd name="T36" fmla="*/ 16 w 128"/>
              <a:gd name="T37" fmla="*/ 120 h 128"/>
              <a:gd name="T38" fmla="*/ 8 w 128"/>
              <a:gd name="T39" fmla="*/ 112 h 128"/>
              <a:gd name="T40" fmla="*/ 8 w 128"/>
              <a:gd name="T41" fmla="*/ 16 h 128"/>
              <a:gd name="T42" fmla="*/ 16 w 128"/>
              <a:gd name="T43" fmla="*/ 8 h 128"/>
              <a:gd name="T44" fmla="*/ 24 w 128"/>
              <a:gd name="T45" fmla="*/ 8 h 128"/>
              <a:gd name="T46" fmla="*/ 24 w 128"/>
              <a:gd name="T47" fmla="*/ 48 h 128"/>
              <a:gd name="T48" fmla="*/ 32 w 128"/>
              <a:gd name="T49" fmla="*/ 56 h 128"/>
              <a:gd name="T50" fmla="*/ 96 w 128"/>
              <a:gd name="T51" fmla="*/ 56 h 128"/>
              <a:gd name="T52" fmla="*/ 104 w 128"/>
              <a:gd name="T53" fmla="*/ 48 h 128"/>
              <a:gd name="T54" fmla="*/ 104 w 128"/>
              <a:gd name="T55" fmla="*/ 8 h 128"/>
              <a:gd name="T56" fmla="*/ 112 w 128"/>
              <a:gd name="T57" fmla="*/ 8 h 128"/>
              <a:gd name="T58" fmla="*/ 120 w 128"/>
              <a:gd name="T59" fmla="*/ 16 h 128"/>
              <a:gd name="T60" fmla="*/ 120 w 128"/>
              <a:gd name="T61" fmla="*/ 112 h 128"/>
              <a:gd name="T62" fmla="*/ 76 w 128"/>
              <a:gd name="T63" fmla="*/ 40 h 128"/>
              <a:gd name="T64" fmla="*/ 80 w 128"/>
              <a:gd name="T65" fmla="*/ 36 h 128"/>
              <a:gd name="T66" fmla="*/ 80 w 128"/>
              <a:gd name="T67" fmla="*/ 20 h 128"/>
              <a:gd name="T68" fmla="*/ 76 w 128"/>
              <a:gd name="T69" fmla="*/ 16 h 128"/>
              <a:gd name="T70" fmla="*/ 72 w 128"/>
              <a:gd name="T71" fmla="*/ 20 h 128"/>
              <a:gd name="T72" fmla="*/ 72 w 128"/>
              <a:gd name="T73" fmla="*/ 36 h 128"/>
              <a:gd name="T74" fmla="*/ 76 w 128"/>
              <a:gd name="T75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17"/>
          <p:cNvSpPr>
            <a:spLocks noEditPoints="1"/>
          </p:cNvSpPr>
          <p:nvPr/>
        </p:nvSpPr>
        <p:spPr bwMode="auto">
          <a:xfrm>
            <a:off x="7010400" y="4276262"/>
            <a:ext cx="404782" cy="402796"/>
          </a:xfrm>
          <a:custGeom>
            <a:avLst/>
            <a:gdLst>
              <a:gd name="T0" fmla="*/ 108 w 112"/>
              <a:gd name="T1" fmla="*/ 0 h 112"/>
              <a:gd name="T2" fmla="*/ 80 w 112"/>
              <a:gd name="T3" fmla="*/ 0 h 112"/>
              <a:gd name="T4" fmla="*/ 76 w 112"/>
              <a:gd name="T5" fmla="*/ 4 h 112"/>
              <a:gd name="T6" fmla="*/ 80 w 112"/>
              <a:gd name="T7" fmla="*/ 8 h 112"/>
              <a:gd name="T8" fmla="*/ 98 w 112"/>
              <a:gd name="T9" fmla="*/ 8 h 112"/>
              <a:gd name="T10" fmla="*/ 37 w 112"/>
              <a:gd name="T11" fmla="*/ 65 h 112"/>
              <a:gd name="T12" fmla="*/ 37 w 112"/>
              <a:gd name="T13" fmla="*/ 71 h 112"/>
              <a:gd name="T14" fmla="*/ 43 w 112"/>
              <a:gd name="T15" fmla="*/ 71 h 112"/>
              <a:gd name="T16" fmla="*/ 104 w 112"/>
              <a:gd name="T17" fmla="*/ 13 h 112"/>
              <a:gd name="T18" fmla="*/ 104 w 112"/>
              <a:gd name="T19" fmla="*/ 32 h 112"/>
              <a:gd name="T20" fmla="*/ 108 w 112"/>
              <a:gd name="T21" fmla="*/ 36 h 112"/>
              <a:gd name="T22" fmla="*/ 112 w 112"/>
              <a:gd name="T23" fmla="*/ 32 h 112"/>
              <a:gd name="T24" fmla="*/ 112 w 112"/>
              <a:gd name="T25" fmla="*/ 4 h 112"/>
              <a:gd name="T26" fmla="*/ 108 w 112"/>
              <a:gd name="T27" fmla="*/ 0 h 112"/>
              <a:gd name="T28" fmla="*/ 104 w 112"/>
              <a:gd name="T29" fmla="*/ 96 h 112"/>
              <a:gd name="T30" fmla="*/ 96 w 112"/>
              <a:gd name="T31" fmla="*/ 104 h 112"/>
              <a:gd name="T32" fmla="*/ 16 w 112"/>
              <a:gd name="T33" fmla="*/ 104 h 112"/>
              <a:gd name="T34" fmla="*/ 8 w 112"/>
              <a:gd name="T35" fmla="*/ 96 h 112"/>
              <a:gd name="T36" fmla="*/ 8 w 112"/>
              <a:gd name="T37" fmla="*/ 16 h 112"/>
              <a:gd name="T38" fmla="*/ 16 w 112"/>
              <a:gd name="T39" fmla="*/ 8 h 112"/>
              <a:gd name="T40" fmla="*/ 60 w 112"/>
              <a:gd name="T41" fmla="*/ 8 h 112"/>
              <a:gd name="T42" fmla="*/ 60 w 112"/>
              <a:gd name="T43" fmla="*/ 0 h 112"/>
              <a:gd name="T44" fmla="*/ 16 w 112"/>
              <a:gd name="T45" fmla="*/ 0 h 112"/>
              <a:gd name="T46" fmla="*/ 0 w 112"/>
              <a:gd name="T47" fmla="*/ 18 h 112"/>
              <a:gd name="T48" fmla="*/ 0 w 112"/>
              <a:gd name="T49" fmla="*/ 96 h 112"/>
              <a:gd name="T50" fmla="*/ 16 w 112"/>
              <a:gd name="T51" fmla="*/ 112 h 112"/>
              <a:gd name="T52" fmla="*/ 94 w 112"/>
              <a:gd name="T53" fmla="*/ 112 h 112"/>
              <a:gd name="T54" fmla="*/ 112 w 112"/>
              <a:gd name="T55" fmla="*/ 96 h 112"/>
              <a:gd name="T56" fmla="*/ 112 w 112"/>
              <a:gd name="T57" fmla="*/ 52 h 112"/>
              <a:gd name="T58" fmla="*/ 104 w 112"/>
              <a:gd name="T59" fmla="*/ 52 h 112"/>
              <a:gd name="T60" fmla="*/ 104 w 112"/>
              <a:gd name="T61" fmla="*/ 9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" h="112">
                <a:moveTo>
                  <a:pt x="108" y="0"/>
                </a:moveTo>
                <a:cubicBezTo>
                  <a:pt x="80" y="0"/>
                  <a:pt x="80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6"/>
                  <a:pt x="78" y="8"/>
                  <a:pt x="80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37" y="65"/>
                  <a:pt x="37" y="65"/>
                  <a:pt x="37" y="65"/>
                </a:cubicBezTo>
                <a:cubicBezTo>
                  <a:pt x="36" y="67"/>
                  <a:pt x="36" y="69"/>
                  <a:pt x="37" y="71"/>
                </a:cubicBezTo>
                <a:cubicBezTo>
                  <a:pt x="39" y="72"/>
                  <a:pt x="41" y="72"/>
                  <a:pt x="43" y="71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4"/>
                  <a:pt x="106" y="36"/>
                  <a:pt x="108" y="36"/>
                </a:cubicBezTo>
                <a:cubicBezTo>
                  <a:pt x="110" y="36"/>
                  <a:pt x="112" y="34"/>
                  <a:pt x="112" y="32"/>
                </a:cubicBezTo>
                <a:cubicBezTo>
                  <a:pt x="112" y="4"/>
                  <a:pt x="112" y="4"/>
                  <a:pt x="112" y="4"/>
                </a:cubicBezTo>
                <a:cubicBezTo>
                  <a:pt x="112" y="2"/>
                  <a:pt x="110" y="0"/>
                  <a:pt x="108" y="0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" y="104"/>
                  <a:pt x="8" y="101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0"/>
                  <a:pt x="60" y="0"/>
                  <a:pt x="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3" y="112"/>
                  <a:pt x="112" y="105"/>
                  <a:pt x="112" y="96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4" y="52"/>
                  <a:pt x="104" y="52"/>
                  <a:pt x="104" y="52"/>
                </a:cubicBezTo>
                <a:lnTo>
                  <a:pt x="104" y="96"/>
                </a:ln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9468711" y="4306377"/>
            <a:ext cx="408304" cy="419718"/>
          </a:xfrm>
          <a:custGeom>
            <a:avLst/>
            <a:gdLst>
              <a:gd name="T0" fmla="*/ 50 w 124"/>
              <a:gd name="T1" fmla="*/ 52 h 128"/>
              <a:gd name="T2" fmla="*/ 56 w 124"/>
              <a:gd name="T3" fmla="*/ 46 h 128"/>
              <a:gd name="T4" fmla="*/ 50 w 124"/>
              <a:gd name="T5" fmla="*/ 40 h 128"/>
              <a:gd name="T6" fmla="*/ 44 w 124"/>
              <a:gd name="T7" fmla="*/ 46 h 128"/>
              <a:gd name="T8" fmla="*/ 50 w 124"/>
              <a:gd name="T9" fmla="*/ 52 h 128"/>
              <a:gd name="T10" fmla="*/ 26 w 124"/>
              <a:gd name="T11" fmla="*/ 52 h 128"/>
              <a:gd name="T12" fmla="*/ 32 w 124"/>
              <a:gd name="T13" fmla="*/ 46 h 128"/>
              <a:gd name="T14" fmla="*/ 26 w 124"/>
              <a:gd name="T15" fmla="*/ 40 h 128"/>
              <a:gd name="T16" fmla="*/ 20 w 124"/>
              <a:gd name="T17" fmla="*/ 46 h 128"/>
              <a:gd name="T18" fmla="*/ 26 w 124"/>
              <a:gd name="T19" fmla="*/ 52 h 128"/>
              <a:gd name="T20" fmla="*/ 74 w 124"/>
              <a:gd name="T21" fmla="*/ 52 h 128"/>
              <a:gd name="T22" fmla="*/ 80 w 124"/>
              <a:gd name="T23" fmla="*/ 46 h 128"/>
              <a:gd name="T24" fmla="*/ 74 w 124"/>
              <a:gd name="T25" fmla="*/ 40 h 128"/>
              <a:gd name="T26" fmla="*/ 68 w 124"/>
              <a:gd name="T27" fmla="*/ 46 h 128"/>
              <a:gd name="T28" fmla="*/ 74 w 124"/>
              <a:gd name="T29" fmla="*/ 52 h 128"/>
              <a:gd name="T30" fmla="*/ 108 w 124"/>
              <a:gd name="T31" fmla="*/ 37 h 128"/>
              <a:gd name="T32" fmla="*/ 108 w 124"/>
              <a:gd name="T33" fmla="*/ 40 h 128"/>
              <a:gd name="T34" fmla="*/ 107 w 124"/>
              <a:gd name="T35" fmla="*/ 47 h 128"/>
              <a:gd name="T36" fmla="*/ 116 w 124"/>
              <a:gd name="T37" fmla="*/ 70 h 128"/>
              <a:gd name="T38" fmla="*/ 96 w 124"/>
              <a:gd name="T39" fmla="*/ 102 h 128"/>
              <a:gd name="T40" fmla="*/ 96 w 124"/>
              <a:gd name="T41" fmla="*/ 116 h 128"/>
              <a:gd name="T42" fmla="*/ 82 w 124"/>
              <a:gd name="T43" fmla="*/ 107 h 128"/>
              <a:gd name="T44" fmla="*/ 72 w 124"/>
              <a:gd name="T45" fmla="*/ 108 h 128"/>
              <a:gd name="T46" fmla="*/ 49 w 124"/>
              <a:gd name="T47" fmla="*/ 100 h 128"/>
              <a:gd name="T48" fmla="*/ 42 w 124"/>
              <a:gd name="T49" fmla="*/ 100 h 128"/>
              <a:gd name="T50" fmla="*/ 37 w 124"/>
              <a:gd name="T51" fmla="*/ 100 h 128"/>
              <a:gd name="T52" fmla="*/ 72 w 124"/>
              <a:gd name="T53" fmla="*/ 115 h 128"/>
              <a:gd name="T54" fmla="*/ 82 w 124"/>
              <a:gd name="T55" fmla="*/ 114 h 128"/>
              <a:gd name="T56" fmla="*/ 104 w 124"/>
              <a:gd name="T57" fmla="*/ 128 h 128"/>
              <a:gd name="T58" fmla="*/ 104 w 124"/>
              <a:gd name="T59" fmla="*/ 105 h 128"/>
              <a:gd name="T60" fmla="*/ 124 w 124"/>
              <a:gd name="T61" fmla="*/ 69 h 128"/>
              <a:gd name="T62" fmla="*/ 108 w 124"/>
              <a:gd name="T63" fmla="*/ 37 h 128"/>
              <a:gd name="T64" fmla="*/ 39 w 124"/>
              <a:gd name="T65" fmla="*/ 91 h 128"/>
              <a:gd name="T66" fmla="*/ 52 w 124"/>
              <a:gd name="T67" fmla="*/ 92 h 128"/>
              <a:gd name="T68" fmla="*/ 100 w 124"/>
              <a:gd name="T69" fmla="*/ 45 h 128"/>
              <a:gd name="T70" fmla="*/ 52 w 124"/>
              <a:gd name="T71" fmla="*/ 0 h 128"/>
              <a:gd name="T72" fmla="*/ 0 w 124"/>
              <a:gd name="T73" fmla="*/ 45 h 128"/>
              <a:gd name="T74" fmla="*/ 16 w 124"/>
              <a:gd name="T75" fmla="*/ 81 h 128"/>
              <a:gd name="T76" fmla="*/ 16 w 124"/>
              <a:gd name="T77" fmla="*/ 104 h 128"/>
              <a:gd name="T78" fmla="*/ 39 w 124"/>
              <a:gd name="T79" fmla="*/ 91 h 128"/>
              <a:gd name="T80" fmla="*/ 8 w 124"/>
              <a:gd name="T81" fmla="*/ 46 h 128"/>
              <a:gd name="T82" fmla="*/ 52 w 124"/>
              <a:gd name="T83" fmla="*/ 8 h 128"/>
              <a:gd name="T84" fmla="*/ 92 w 124"/>
              <a:gd name="T85" fmla="*/ 46 h 128"/>
              <a:gd name="T86" fmla="*/ 52 w 124"/>
              <a:gd name="T87" fmla="*/ 84 h 128"/>
              <a:gd name="T88" fmla="*/ 38 w 124"/>
              <a:gd name="T89" fmla="*/ 83 h 128"/>
              <a:gd name="T90" fmla="*/ 24 w 124"/>
              <a:gd name="T91" fmla="*/ 92 h 128"/>
              <a:gd name="T92" fmla="*/ 24 w 124"/>
              <a:gd name="T93" fmla="*/ 78 h 128"/>
              <a:gd name="T94" fmla="*/ 8 w 124"/>
              <a:gd name="T95" fmla="*/ 4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4" h="128">
                <a:moveTo>
                  <a:pt x="50" y="52"/>
                </a:moveTo>
                <a:cubicBezTo>
                  <a:pt x="53" y="52"/>
                  <a:pt x="56" y="49"/>
                  <a:pt x="56" y="46"/>
                </a:cubicBezTo>
                <a:cubicBezTo>
                  <a:pt x="56" y="43"/>
                  <a:pt x="53" y="40"/>
                  <a:pt x="50" y="40"/>
                </a:cubicBezTo>
                <a:cubicBezTo>
                  <a:pt x="47" y="40"/>
                  <a:pt x="44" y="43"/>
                  <a:pt x="44" y="46"/>
                </a:cubicBezTo>
                <a:cubicBezTo>
                  <a:pt x="44" y="49"/>
                  <a:pt x="47" y="52"/>
                  <a:pt x="50" y="52"/>
                </a:cubicBezTo>
                <a:close/>
                <a:moveTo>
                  <a:pt x="26" y="52"/>
                </a:moveTo>
                <a:cubicBezTo>
                  <a:pt x="29" y="52"/>
                  <a:pt x="32" y="49"/>
                  <a:pt x="32" y="46"/>
                </a:cubicBezTo>
                <a:cubicBezTo>
                  <a:pt x="32" y="43"/>
                  <a:pt x="29" y="40"/>
                  <a:pt x="26" y="40"/>
                </a:cubicBezTo>
                <a:cubicBezTo>
                  <a:pt x="23" y="40"/>
                  <a:pt x="20" y="43"/>
                  <a:pt x="20" y="46"/>
                </a:cubicBezTo>
                <a:cubicBezTo>
                  <a:pt x="20" y="49"/>
                  <a:pt x="23" y="52"/>
                  <a:pt x="26" y="52"/>
                </a:cubicBezTo>
                <a:close/>
                <a:moveTo>
                  <a:pt x="74" y="52"/>
                </a:moveTo>
                <a:cubicBezTo>
                  <a:pt x="77" y="52"/>
                  <a:pt x="80" y="49"/>
                  <a:pt x="80" y="46"/>
                </a:cubicBezTo>
                <a:cubicBezTo>
                  <a:pt x="80" y="43"/>
                  <a:pt x="77" y="40"/>
                  <a:pt x="74" y="40"/>
                </a:cubicBezTo>
                <a:cubicBezTo>
                  <a:pt x="71" y="40"/>
                  <a:pt x="68" y="43"/>
                  <a:pt x="68" y="46"/>
                </a:cubicBezTo>
                <a:cubicBezTo>
                  <a:pt x="68" y="49"/>
                  <a:pt x="71" y="52"/>
                  <a:pt x="74" y="52"/>
                </a:cubicBezTo>
                <a:close/>
                <a:moveTo>
                  <a:pt x="108" y="37"/>
                </a:moveTo>
                <a:cubicBezTo>
                  <a:pt x="108" y="38"/>
                  <a:pt x="108" y="39"/>
                  <a:pt x="108" y="40"/>
                </a:cubicBezTo>
                <a:cubicBezTo>
                  <a:pt x="108" y="43"/>
                  <a:pt x="108" y="45"/>
                  <a:pt x="107" y="47"/>
                </a:cubicBezTo>
                <a:cubicBezTo>
                  <a:pt x="113" y="54"/>
                  <a:pt x="116" y="62"/>
                  <a:pt x="116" y="70"/>
                </a:cubicBezTo>
                <a:cubicBezTo>
                  <a:pt x="116" y="83"/>
                  <a:pt x="108" y="95"/>
                  <a:pt x="96" y="102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79" y="108"/>
                  <a:pt x="76" y="108"/>
                  <a:pt x="72" y="108"/>
                </a:cubicBezTo>
                <a:cubicBezTo>
                  <a:pt x="62" y="108"/>
                  <a:pt x="56" y="105"/>
                  <a:pt x="49" y="100"/>
                </a:cubicBezTo>
                <a:cubicBezTo>
                  <a:pt x="46" y="100"/>
                  <a:pt x="44" y="100"/>
                  <a:pt x="42" y="100"/>
                </a:cubicBezTo>
                <a:cubicBezTo>
                  <a:pt x="40" y="100"/>
                  <a:pt x="39" y="100"/>
                  <a:pt x="37" y="100"/>
                </a:cubicBezTo>
                <a:cubicBezTo>
                  <a:pt x="47" y="109"/>
                  <a:pt x="57" y="115"/>
                  <a:pt x="72" y="115"/>
                </a:cubicBezTo>
                <a:cubicBezTo>
                  <a:pt x="75" y="115"/>
                  <a:pt x="78" y="115"/>
                  <a:pt x="82" y="114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16" y="97"/>
                  <a:pt x="124" y="84"/>
                  <a:pt x="124" y="69"/>
                </a:cubicBezTo>
                <a:cubicBezTo>
                  <a:pt x="124" y="57"/>
                  <a:pt x="118" y="45"/>
                  <a:pt x="108" y="37"/>
                </a:cubicBezTo>
                <a:close/>
                <a:moveTo>
                  <a:pt x="39" y="91"/>
                </a:moveTo>
                <a:cubicBezTo>
                  <a:pt x="42" y="91"/>
                  <a:pt x="49" y="92"/>
                  <a:pt x="52" y="92"/>
                </a:cubicBezTo>
                <a:cubicBezTo>
                  <a:pt x="81" y="92"/>
                  <a:pt x="100" y="71"/>
                  <a:pt x="100" y="45"/>
                </a:cubicBezTo>
                <a:cubicBezTo>
                  <a:pt x="100" y="20"/>
                  <a:pt x="76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6" y="72"/>
                  <a:pt x="16" y="81"/>
                </a:cubicBezTo>
                <a:cubicBezTo>
                  <a:pt x="16" y="104"/>
                  <a:pt x="16" y="104"/>
                  <a:pt x="16" y="104"/>
                </a:cubicBezTo>
                <a:lnTo>
                  <a:pt x="39" y="91"/>
                </a:lnTo>
                <a:close/>
                <a:moveTo>
                  <a:pt x="8" y="46"/>
                </a:moveTo>
                <a:cubicBezTo>
                  <a:pt x="8" y="25"/>
                  <a:pt x="27" y="8"/>
                  <a:pt x="52" y="8"/>
                </a:cubicBezTo>
                <a:cubicBezTo>
                  <a:pt x="72" y="8"/>
                  <a:pt x="92" y="25"/>
                  <a:pt x="92" y="46"/>
                </a:cubicBezTo>
                <a:cubicBezTo>
                  <a:pt x="92" y="67"/>
                  <a:pt x="76" y="84"/>
                  <a:pt x="52" y="84"/>
                </a:cubicBezTo>
                <a:cubicBezTo>
                  <a:pt x="48" y="84"/>
                  <a:pt x="41" y="84"/>
                  <a:pt x="38" y="83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78"/>
                  <a:pt x="24" y="78"/>
                  <a:pt x="24" y="78"/>
                </a:cubicBezTo>
                <a:cubicBezTo>
                  <a:pt x="14" y="70"/>
                  <a:pt x="8" y="59"/>
                  <a:pt x="8" y="46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7010400" y="5270440"/>
            <a:ext cx="372584" cy="280062"/>
          </a:xfrm>
          <a:custGeom>
            <a:avLst/>
            <a:gdLst>
              <a:gd name="T0" fmla="*/ 112 w 128"/>
              <a:gd name="T1" fmla="*/ 0 h 96"/>
              <a:gd name="T2" fmla="*/ 16 w 128"/>
              <a:gd name="T3" fmla="*/ 0 h 96"/>
              <a:gd name="T4" fmla="*/ 0 w 128"/>
              <a:gd name="T5" fmla="*/ 16 h 96"/>
              <a:gd name="T6" fmla="*/ 0 w 128"/>
              <a:gd name="T7" fmla="*/ 80 h 96"/>
              <a:gd name="T8" fmla="*/ 16 w 128"/>
              <a:gd name="T9" fmla="*/ 96 h 96"/>
              <a:gd name="T10" fmla="*/ 112 w 128"/>
              <a:gd name="T11" fmla="*/ 96 h 96"/>
              <a:gd name="T12" fmla="*/ 128 w 128"/>
              <a:gd name="T13" fmla="*/ 80 h 96"/>
              <a:gd name="T14" fmla="*/ 128 w 128"/>
              <a:gd name="T15" fmla="*/ 16 h 96"/>
              <a:gd name="T16" fmla="*/ 112 w 128"/>
              <a:gd name="T17" fmla="*/ 0 h 96"/>
              <a:gd name="T18" fmla="*/ 116 w 128"/>
              <a:gd name="T19" fmla="*/ 8 h 96"/>
              <a:gd name="T20" fmla="*/ 64 w 128"/>
              <a:gd name="T21" fmla="*/ 48 h 96"/>
              <a:gd name="T22" fmla="*/ 12 w 128"/>
              <a:gd name="T23" fmla="*/ 8 h 96"/>
              <a:gd name="T24" fmla="*/ 116 w 128"/>
              <a:gd name="T25" fmla="*/ 8 h 96"/>
              <a:gd name="T26" fmla="*/ 8 w 128"/>
              <a:gd name="T27" fmla="*/ 80 h 96"/>
              <a:gd name="T28" fmla="*/ 8 w 128"/>
              <a:gd name="T29" fmla="*/ 16 h 96"/>
              <a:gd name="T30" fmla="*/ 44 w 128"/>
              <a:gd name="T31" fmla="*/ 44 h 96"/>
              <a:gd name="T32" fmla="*/ 8 w 128"/>
              <a:gd name="T33" fmla="*/ 82 h 96"/>
              <a:gd name="T34" fmla="*/ 8 w 128"/>
              <a:gd name="T35" fmla="*/ 80 h 96"/>
              <a:gd name="T36" fmla="*/ 14 w 128"/>
              <a:gd name="T37" fmla="*/ 88 h 96"/>
              <a:gd name="T38" fmla="*/ 50 w 128"/>
              <a:gd name="T39" fmla="*/ 49 h 96"/>
              <a:gd name="T40" fmla="*/ 64 w 128"/>
              <a:gd name="T41" fmla="*/ 60 h 96"/>
              <a:gd name="T42" fmla="*/ 77 w 128"/>
              <a:gd name="T43" fmla="*/ 49 h 96"/>
              <a:gd name="T44" fmla="*/ 114 w 128"/>
              <a:gd name="T45" fmla="*/ 88 h 96"/>
              <a:gd name="T46" fmla="*/ 14 w 128"/>
              <a:gd name="T47" fmla="*/ 88 h 96"/>
              <a:gd name="T48" fmla="*/ 120 w 128"/>
              <a:gd name="T49" fmla="*/ 80 h 96"/>
              <a:gd name="T50" fmla="*/ 120 w 128"/>
              <a:gd name="T51" fmla="*/ 82 h 96"/>
              <a:gd name="T52" fmla="*/ 84 w 128"/>
              <a:gd name="T53" fmla="*/ 44 h 96"/>
              <a:gd name="T54" fmla="*/ 120 w 128"/>
              <a:gd name="T55" fmla="*/ 16 h 96"/>
              <a:gd name="T56" fmla="*/ 120 w 128"/>
              <a:gd name="T57" fmla="*/ 8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8" h="96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9"/>
                  <a:pt x="7" y="96"/>
                  <a:pt x="16" y="96"/>
                </a:cubicBezTo>
                <a:cubicBezTo>
                  <a:pt x="112" y="96"/>
                  <a:pt x="112" y="96"/>
                  <a:pt x="112" y="96"/>
                </a:cubicBezTo>
                <a:cubicBezTo>
                  <a:pt x="121" y="96"/>
                  <a:pt x="128" y="89"/>
                  <a:pt x="128" y="8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16" y="8"/>
                </a:moveTo>
                <a:cubicBezTo>
                  <a:pt x="64" y="48"/>
                  <a:pt x="64" y="48"/>
                  <a:pt x="64" y="48"/>
                </a:cubicBezTo>
                <a:cubicBezTo>
                  <a:pt x="12" y="8"/>
                  <a:pt x="12" y="8"/>
                  <a:pt x="12" y="8"/>
                </a:cubicBezTo>
                <a:lnTo>
                  <a:pt x="116" y="8"/>
                </a:lnTo>
                <a:close/>
                <a:moveTo>
                  <a:pt x="8" y="80"/>
                </a:moveTo>
                <a:cubicBezTo>
                  <a:pt x="8" y="16"/>
                  <a:pt x="8" y="16"/>
                  <a:pt x="8" y="16"/>
                </a:cubicBezTo>
                <a:cubicBezTo>
                  <a:pt x="44" y="44"/>
                  <a:pt x="44" y="44"/>
                  <a:pt x="44" y="44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2"/>
                  <a:pt x="8" y="81"/>
                  <a:pt x="8" y="80"/>
                </a:cubicBezTo>
                <a:close/>
                <a:moveTo>
                  <a:pt x="14" y="88"/>
                </a:moveTo>
                <a:cubicBezTo>
                  <a:pt x="50" y="49"/>
                  <a:pt x="50" y="49"/>
                  <a:pt x="50" y="49"/>
                </a:cubicBezTo>
                <a:cubicBezTo>
                  <a:pt x="64" y="60"/>
                  <a:pt x="64" y="60"/>
                  <a:pt x="64" y="60"/>
                </a:cubicBezTo>
                <a:cubicBezTo>
                  <a:pt x="77" y="49"/>
                  <a:pt x="77" y="49"/>
                  <a:pt x="77" y="49"/>
                </a:cubicBezTo>
                <a:cubicBezTo>
                  <a:pt x="114" y="88"/>
                  <a:pt x="114" y="88"/>
                  <a:pt x="114" y="88"/>
                </a:cubicBezTo>
                <a:cubicBezTo>
                  <a:pt x="113" y="88"/>
                  <a:pt x="15" y="88"/>
                  <a:pt x="14" y="88"/>
                </a:cubicBezTo>
                <a:close/>
                <a:moveTo>
                  <a:pt x="120" y="80"/>
                </a:moveTo>
                <a:cubicBezTo>
                  <a:pt x="120" y="81"/>
                  <a:pt x="120" y="82"/>
                  <a:pt x="120" y="82"/>
                </a:cubicBezTo>
                <a:cubicBezTo>
                  <a:pt x="84" y="44"/>
                  <a:pt x="84" y="44"/>
                  <a:pt x="84" y="44"/>
                </a:cubicBezTo>
                <a:cubicBezTo>
                  <a:pt x="120" y="16"/>
                  <a:pt x="120" y="16"/>
                  <a:pt x="120" y="16"/>
                </a:cubicBezTo>
                <a:lnTo>
                  <a:pt x="120" y="80"/>
                </a:ln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417162" y="4298855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text here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905034" y="4309726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text here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417162" y="5217921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text here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877015" y="5217921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text here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449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9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49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949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49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949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449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94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1" y="5300663"/>
            <a:ext cx="12192000" cy="155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128590" y="1047561"/>
            <a:ext cx="5681436" cy="4762878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900515" y="1241114"/>
            <a:ext cx="2642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j-lt"/>
              </a:rPr>
              <a:t>Add your title here </a:t>
            </a:r>
            <a:endParaRPr lang="zh-CN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14562" y="1641224"/>
            <a:ext cx="601503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Add your text here please Add your text here please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Add your text here please Add your text here please Add your text here please</a:t>
            </a:r>
            <a:r>
              <a:rPr lang="zh-CN" altLang="en-US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chemeClr val="bg1"/>
                </a:solidFill>
              </a:rPr>
              <a:t>Add your text here please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175375" y="3164556"/>
            <a:ext cx="612776" cy="612776"/>
            <a:chOff x="6175375" y="3164556"/>
            <a:chExt cx="612776" cy="612776"/>
          </a:xfrm>
        </p:grpSpPr>
        <p:sp>
          <p:nvSpPr>
            <p:cNvPr id="21" name="椭圆 20"/>
            <p:cNvSpPr/>
            <p:nvPr/>
          </p:nvSpPr>
          <p:spPr>
            <a:xfrm>
              <a:off x="6175375" y="3164556"/>
              <a:ext cx="612776" cy="612776"/>
            </a:xfrm>
            <a:prstGeom prst="ellipse">
              <a:avLst/>
            </a:prstGeom>
            <a:solidFill>
              <a:srgbClr val="774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29"/>
            <p:cNvSpPr>
              <a:spLocks noEditPoints="1"/>
            </p:cNvSpPr>
            <p:nvPr/>
          </p:nvSpPr>
          <p:spPr bwMode="auto">
            <a:xfrm>
              <a:off x="6343878" y="3245260"/>
              <a:ext cx="295276" cy="367480"/>
            </a:xfrm>
            <a:custGeom>
              <a:avLst/>
              <a:gdLst>
                <a:gd name="T0" fmla="*/ 384 w 1536"/>
                <a:gd name="T1" fmla="*/ 384 h 1920"/>
                <a:gd name="T2" fmla="*/ 768 w 1536"/>
                <a:gd name="T3" fmla="*/ 0 h 1920"/>
                <a:gd name="T4" fmla="*/ 1152 w 1536"/>
                <a:gd name="T5" fmla="*/ 384 h 1920"/>
                <a:gd name="T6" fmla="*/ 768 w 1536"/>
                <a:gd name="T7" fmla="*/ 768 h 1920"/>
                <a:gd name="T8" fmla="*/ 384 w 1536"/>
                <a:gd name="T9" fmla="*/ 384 h 1920"/>
                <a:gd name="T10" fmla="*/ 1280 w 1536"/>
                <a:gd name="T11" fmla="*/ 896 h 1920"/>
                <a:gd name="T12" fmla="*/ 1209 w 1536"/>
                <a:gd name="T13" fmla="*/ 896 h 1920"/>
                <a:gd name="T14" fmla="*/ 811 w 1536"/>
                <a:gd name="T15" fmla="*/ 1704 h 1920"/>
                <a:gd name="T16" fmla="*/ 960 w 1536"/>
                <a:gd name="T17" fmla="*/ 960 h 1920"/>
                <a:gd name="T18" fmla="*/ 768 w 1536"/>
                <a:gd name="T19" fmla="*/ 768 h 1920"/>
                <a:gd name="T20" fmla="*/ 576 w 1536"/>
                <a:gd name="T21" fmla="*/ 960 h 1920"/>
                <a:gd name="T22" fmla="*/ 725 w 1536"/>
                <a:gd name="T23" fmla="*/ 1704 h 1920"/>
                <a:gd name="T24" fmla="*/ 327 w 1536"/>
                <a:gd name="T25" fmla="*/ 896 h 1920"/>
                <a:gd name="T26" fmla="*/ 256 w 1536"/>
                <a:gd name="T27" fmla="*/ 896 h 1920"/>
                <a:gd name="T28" fmla="*/ 0 w 1536"/>
                <a:gd name="T29" fmla="*/ 1280 h 1920"/>
                <a:gd name="T30" fmla="*/ 0 w 1536"/>
                <a:gd name="T31" fmla="*/ 1920 h 1920"/>
                <a:gd name="T32" fmla="*/ 1536 w 1536"/>
                <a:gd name="T33" fmla="*/ 1920 h 1920"/>
                <a:gd name="T34" fmla="*/ 1536 w 1536"/>
                <a:gd name="T35" fmla="*/ 1280 h 1920"/>
                <a:gd name="T36" fmla="*/ 1280 w 1536"/>
                <a:gd name="T37" fmla="*/ 896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36" h="1920">
                  <a:moveTo>
                    <a:pt x="384" y="384"/>
                  </a:moveTo>
                  <a:cubicBezTo>
                    <a:pt x="384" y="172"/>
                    <a:pt x="556" y="0"/>
                    <a:pt x="768" y="0"/>
                  </a:cubicBezTo>
                  <a:cubicBezTo>
                    <a:pt x="980" y="0"/>
                    <a:pt x="1152" y="172"/>
                    <a:pt x="1152" y="384"/>
                  </a:cubicBezTo>
                  <a:cubicBezTo>
                    <a:pt x="1152" y="596"/>
                    <a:pt x="980" y="768"/>
                    <a:pt x="768" y="768"/>
                  </a:cubicBezTo>
                  <a:cubicBezTo>
                    <a:pt x="556" y="768"/>
                    <a:pt x="384" y="596"/>
                    <a:pt x="384" y="384"/>
                  </a:cubicBezTo>
                  <a:close/>
                  <a:moveTo>
                    <a:pt x="1280" y="896"/>
                  </a:moveTo>
                  <a:cubicBezTo>
                    <a:pt x="1209" y="896"/>
                    <a:pt x="1209" y="896"/>
                    <a:pt x="1209" y="896"/>
                  </a:cubicBezTo>
                  <a:cubicBezTo>
                    <a:pt x="811" y="1704"/>
                    <a:pt x="811" y="1704"/>
                    <a:pt x="811" y="1704"/>
                  </a:cubicBezTo>
                  <a:cubicBezTo>
                    <a:pt x="960" y="960"/>
                    <a:pt x="960" y="960"/>
                    <a:pt x="960" y="960"/>
                  </a:cubicBezTo>
                  <a:cubicBezTo>
                    <a:pt x="768" y="768"/>
                    <a:pt x="768" y="768"/>
                    <a:pt x="768" y="768"/>
                  </a:cubicBezTo>
                  <a:cubicBezTo>
                    <a:pt x="576" y="960"/>
                    <a:pt x="576" y="960"/>
                    <a:pt x="576" y="960"/>
                  </a:cubicBezTo>
                  <a:cubicBezTo>
                    <a:pt x="725" y="1704"/>
                    <a:pt x="725" y="1704"/>
                    <a:pt x="725" y="1704"/>
                  </a:cubicBezTo>
                  <a:cubicBezTo>
                    <a:pt x="327" y="896"/>
                    <a:pt x="327" y="896"/>
                    <a:pt x="327" y="896"/>
                  </a:cubicBezTo>
                  <a:cubicBezTo>
                    <a:pt x="256" y="896"/>
                    <a:pt x="256" y="896"/>
                    <a:pt x="256" y="896"/>
                  </a:cubicBezTo>
                  <a:cubicBezTo>
                    <a:pt x="0" y="896"/>
                    <a:pt x="0" y="1068"/>
                    <a:pt x="0" y="1280"/>
                  </a:cubicBezTo>
                  <a:cubicBezTo>
                    <a:pt x="0" y="1920"/>
                    <a:pt x="0" y="1920"/>
                    <a:pt x="0" y="1920"/>
                  </a:cubicBezTo>
                  <a:cubicBezTo>
                    <a:pt x="1536" y="1920"/>
                    <a:pt x="1536" y="1920"/>
                    <a:pt x="1536" y="1920"/>
                  </a:cubicBezTo>
                  <a:cubicBezTo>
                    <a:pt x="1536" y="1280"/>
                    <a:pt x="1536" y="1280"/>
                    <a:pt x="1536" y="1280"/>
                  </a:cubicBezTo>
                  <a:cubicBezTo>
                    <a:pt x="1536" y="1068"/>
                    <a:pt x="1536" y="896"/>
                    <a:pt x="1280" y="8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842488" y="4423833"/>
            <a:ext cx="612776" cy="612776"/>
            <a:chOff x="8842488" y="4423833"/>
            <a:chExt cx="612776" cy="612776"/>
          </a:xfrm>
        </p:grpSpPr>
        <p:sp>
          <p:nvSpPr>
            <p:cNvPr id="24" name="椭圆 23"/>
            <p:cNvSpPr/>
            <p:nvPr/>
          </p:nvSpPr>
          <p:spPr>
            <a:xfrm>
              <a:off x="8842488" y="4423833"/>
              <a:ext cx="612776" cy="612776"/>
            </a:xfrm>
            <a:prstGeom prst="ellipse">
              <a:avLst/>
            </a:prstGeom>
            <a:solidFill>
              <a:srgbClr val="D175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65"/>
            <p:cNvSpPr>
              <a:spLocks noEditPoints="1"/>
            </p:cNvSpPr>
            <p:nvPr/>
          </p:nvSpPr>
          <p:spPr bwMode="auto">
            <a:xfrm>
              <a:off x="8999434" y="4581408"/>
              <a:ext cx="298880" cy="297624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533 w 2048"/>
                <a:gd name="T11" fmla="*/ 763 h 2048"/>
                <a:gd name="T12" fmla="*/ 1534 w 2048"/>
                <a:gd name="T13" fmla="*/ 797 h 2048"/>
                <a:gd name="T14" fmla="*/ 787 w 2048"/>
                <a:gd name="T15" fmla="*/ 1544 h 2048"/>
                <a:gd name="T16" fmla="*/ 384 w 2048"/>
                <a:gd name="T17" fmla="*/ 1426 h 2048"/>
                <a:gd name="T18" fmla="*/ 447 w 2048"/>
                <a:gd name="T19" fmla="*/ 1430 h 2048"/>
                <a:gd name="T20" fmla="*/ 773 w 2048"/>
                <a:gd name="T21" fmla="*/ 1317 h 2048"/>
                <a:gd name="T22" fmla="*/ 527 w 2048"/>
                <a:gd name="T23" fmla="*/ 1135 h 2048"/>
                <a:gd name="T24" fmla="*/ 577 w 2048"/>
                <a:gd name="T25" fmla="*/ 1140 h 2048"/>
                <a:gd name="T26" fmla="*/ 646 w 2048"/>
                <a:gd name="T27" fmla="*/ 1131 h 2048"/>
                <a:gd name="T28" fmla="*/ 435 w 2048"/>
                <a:gd name="T29" fmla="*/ 873 h 2048"/>
                <a:gd name="T30" fmla="*/ 435 w 2048"/>
                <a:gd name="T31" fmla="*/ 870 h 2048"/>
                <a:gd name="T32" fmla="*/ 554 w 2048"/>
                <a:gd name="T33" fmla="*/ 903 h 2048"/>
                <a:gd name="T34" fmla="*/ 438 w 2048"/>
                <a:gd name="T35" fmla="*/ 684 h 2048"/>
                <a:gd name="T36" fmla="*/ 473 w 2048"/>
                <a:gd name="T37" fmla="*/ 552 h 2048"/>
                <a:gd name="T38" fmla="*/ 1014 w 2048"/>
                <a:gd name="T39" fmla="*/ 826 h 2048"/>
                <a:gd name="T40" fmla="*/ 1008 w 2048"/>
                <a:gd name="T41" fmla="*/ 766 h 2048"/>
                <a:gd name="T42" fmla="*/ 1270 w 2048"/>
                <a:gd name="T43" fmla="*/ 504 h 2048"/>
                <a:gd name="T44" fmla="*/ 1462 w 2048"/>
                <a:gd name="T45" fmla="*/ 587 h 2048"/>
                <a:gd name="T46" fmla="*/ 1629 w 2048"/>
                <a:gd name="T47" fmla="*/ 523 h 2048"/>
                <a:gd name="T48" fmla="*/ 1513 w 2048"/>
                <a:gd name="T49" fmla="*/ 668 h 2048"/>
                <a:gd name="T50" fmla="*/ 1664 w 2048"/>
                <a:gd name="T51" fmla="*/ 627 h 2048"/>
                <a:gd name="T52" fmla="*/ 1533 w 2048"/>
                <a:gd name="T53" fmla="*/ 76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8" y="458"/>
                    <a:pt x="1590" y="0"/>
                    <a:pt x="1024" y="0"/>
                  </a:cubicBezTo>
                  <a:close/>
                  <a:moveTo>
                    <a:pt x="1533" y="763"/>
                  </a:moveTo>
                  <a:cubicBezTo>
                    <a:pt x="1533" y="774"/>
                    <a:pt x="1534" y="786"/>
                    <a:pt x="1534" y="797"/>
                  </a:cubicBezTo>
                  <a:cubicBezTo>
                    <a:pt x="1534" y="1144"/>
                    <a:pt x="1270" y="1544"/>
                    <a:pt x="787" y="1544"/>
                  </a:cubicBezTo>
                  <a:cubicBezTo>
                    <a:pt x="638" y="1544"/>
                    <a:pt x="500" y="1501"/>
                    <a:pt x="384" y="1426"/>
                  </a:cubicBezTo>
                  <a:cubicBezTo>
                    <a:pt x="405" y="1429"/>
                    <a:pt x="425" y="1430"/>
                    <a:pt x="447" y="1430"/>
                  </a:cubicBezTo>
                  <a:cubicBezTo>
                    <a:pt x="570" y="1430"/>
                    <a:pt x="683" y="1388"/>
                    <a:pt x="773" y="1317"/>
                  </a:cubicBezTo>
                  <a:cubicBezTo>
                    <a:pt x="658" y="1315"/>
                    <a:pt x="561" y="1239"/>
                    <a:pt x="527" y="1135"/>
                  </a:cubicBezTo>
                  <a:cubicBezTo>
                    <a:pt x="544" y="1138"/>
                    <a:pt x="560" y="1140"/>
                    <a:pt x="577" y="1140"/>
                  </a:cubicBezTo>
                  <a:cubicBezTo>
                    <a:pt x="601" y="1140"/>
                    <a:pt x="624" y="1137"/>
                    <a:pt x="646" y="1131"/>
                  </a:cubicBezTo>
                  <a:cubicBezTo>
                    <a:pt x="526" y="1106"/>
                    <a:pt x="435" y="1000"/>
                    <a:pt x="435" y="873"/>
                  </a:cubicBezTo>
                  <a:cubicBezTo>
                    <a:pt x="435" y="872"/>
                    <a:pt x="435" y="871"/>
                    <a:pt x="435" y="870"/>
                  </a:cubicBezTo>
                  <a:cubicBezTo>
                    <a:pt x="471" y="889"/>
                    <a:pt x="511" y="901"/>
                    <a:pt x="554" y="903"/>
                  </a:cubicBezTo>
                  <a:cubicBezTo>
                    <a:pt x="484" y="855"/>
                    <a:pt x="438" y="775"/>
                    <a:pt x="438" y="684"/>
                  </a:cubicBezTo>
                  <a:cubicBezTo>
                    <a:pt x="438" y="636"/>
                    <a:pt x="450" y="591"/>
                    <a:pt x="473" y="552"/>
                  </a:cubicBezTo>
                  <a:cubicBezTo>
                    <a:pt x="603" y="711"/>
                    <a:pt x="796" y="815"/>
                    <a:pt x="1014" y="826"/>
                  </a:cubicBezTo>
                  <a:cubicBezTo>
                    <a:pt x="1010" y="807"/>
                    <a:pt x="1008" y="787"/>
                    <a:pt x="1008" y="766"/>
                  </a:cubicBezTo>
                  <a:cubicBezTo>
                    <a:pt x="1008" y="621"/>
                    <a:pt x="1125" y="504"/>
                    <a:pt x="1270" y="504"/>
                  </a:cubicBezTo>
                  <a:cubicBezTo>
                    <a:pt x="1346" y="504"/>
                    <a:pt x="1414" y="536"/>
                    <a:pt x="1462" y="587"/>
                  </a:cubicBezTo>
                  <a:cubicBezTo>
                    <a:pt x="1522" y="575"/>
                    <a:pt x="1578" y="553"/>
                    <a:pt x="1629" y="523"/>
                  </a:cubicBezTo>
                  <a:cubicBezTo>
                    <a:pt x="1609" y="584"/>
                    <a:pt x="1567" y="636"/>
                    <a:pt x="1513" y="668"/>
                  </a:cubicBezTo>
                  <a:cubicBezTo>
                    <a:pt x="1566" y="662"/>
                    <a:pt x="1617" y="648"/>
                    <a:pt x="1664" y="627"/>
                  </a:cubicBezTo>
                  <a:cubicBezTo>
                    <a:pt x="1629" y="680"/>
                    <a:pt x="1584" y="726"/>
                    <a:pt x="1533" y="7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842487" y="3164556"/>
            <a:ext cx="612776" cy="612776"/>
            <a:chOff x="8842487" y="3164556"/>
            <a:chExt cx="612776" cy="612776"/>
          </a:xfrm>
        </p:grpSpPr>
        <p:sp>
          <p:nvSpPr>
            <p:cNvPr id="23" name="椭圆 22"/>
            <p:cNvSpPr/>
            <p:nvPr/>
          </p:nvSpPr>
          <p:spPr>
            <a:xfrm>
              <a:off x="8842487" y="3164556"/>
              <a:ext cx="612776" cy="612776"/>
            </a:xfrm>
            <a:prstGeom prst="ellipse">
              <a:avLst/>
            </a:prstGeom>
            <a:solidFill>
              <a:srgbClr val="F7C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8988648" y="3317168"/>
              <a:ext cx="320452" cy="269450"/>
            </a:xfrm>
            <a:custGeom>
              <a:avLst/>
              <a:gdLst>
                <a:gd name="T0" fmla="*/ 3506 w 3506"/>
                <a:gd name="T1" fmla="*/ 1747 h 2948"/>
                <a:gd name="T2" fmla="*/ 2849 w 3506"/>
                <a:gd name="T3" fmla="*/ 1092 h 2948"/>
                <a:gd name="T4" fmla="*/ 2849 w 3506"/>
                <a:gd name="T5" fmla="*/ 109 h 2948"/>
                <a:gd name="T6" fmla="*/ 2410 w 3506"/>
                <a:gd name="T7" fmla="*/ 109 h 2948"/>
                <a:gd name="T8" fmla="*/ 2410 w 3506"/>
                <a:gd name="T9" fmla="*/ 655 h 2948"/>
                <a:gd name="T10" fmla="*/ 1753 w 3506"/>
                <a:gd name="T11" fmla="*/ 0 h 2948"/>
                <a:gd name="T12" fmla="*/ 0 w 3506"/>
                <a:gd name="T13" fmla="*/ 1747 h 2948"/>
                <a:gd name="T14" fmla="*/ 0 w 3506"/>
                <a:gd name="T15" fmla="*/ 1856 h 2948"/>
                <a:gd name="T16" fmla="*/ 438 w 3506"/>
                <a:gd name="T17" fmla="*/ 1856 h 2948"/>
                <a:gd name="T18" fmla="*/ 438 w 3506"/>
                <a:gd name="T19" fmla="*/ 2948 h 2948"/>
                <a:gd name="T20" fmla="*/ 1534 w 3506"/>
                <a:gd name="T21" fmla="*/ 2948 h 2948"/>
                <a:gd name="T22" fmla="*/ 1534 w 3506"/>
                <a:gd name="T23" fmla="*/ 2293 h 2948"/>
                <a:gd name="T24" fmla="*/ 1972 w 3506"/>
                <a:gd name="T25" fmla="*/ 2293 h 2948"/>
                <a:gd name="T26" fmla="*/ 1972 w 3506"/>
                <a:gd name="T27" fmla="*/ 2948 h 2948"/>
                <a:gd name="T28" fmla="*/ 3068 w 3506"/>
                <a:gd name="T29" fmla="*/ 2948 h 2948"/>
                <a:gd name="T30" fmla="*/ 3068 w 3506"/>
                <a:gd name="T31" fmla="*/ 1856 h 2948"/>
                <a:gd name="T32" fmla="*/ 3506 w 3506"/>
                <a:gd name="T33" fmla="*/ 1856 h 2948"/>
                <a:gd name="T34" fmla="*/ 3506 w 3506"/>
                <a:gd name="T35" fmla="*/ 1747 h 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06" h="2948">
                  <a:moveTo>
                    <a:pt x="3506" y="1747"/>
                  </a:moveTo>
                  <a:lnTo>
                    <a:pt x="2849" y="1092"/>
                  </a:lnTo>
                  <a:lnTo>
                    <a:pt x="2849" y="109"/>
                  </a:lnTo>
                  <a:lnTo>
                    <a:pt x="2410" y="109"/>
                  </a:lnTo>
                  <a:lnTo>
                    <a:pt x="2410" y="655"/>
                  </a:lnTo>
                  <a:lnTo>
                    <a:pt x="1753" y="0"/>
                  </a:lnTo>
                  <a:lnTo>
                    <a:pt x="0" y="1747"/>
                  </a:lnTo>
                  <a:lnTo>
                    <a:pt x="0" y="1856"/>
                  </a:lnTo>
                  <a:lnTo>
                    <a:pt x="438" y="1856"/>
                  </a:lnTo>
                  <a:lnTo>
                    <a:pt x="438" y="2948"/>
                  </a:lnTo>
                  <a:lnTo>
                    <a:pt x="1534" y="2948"/>
                  </a:lnTo>
                  <a:lnTo>
                    <a:pt x="1534" y="2293"/>
                  </a:lnTo>
                  <a:lnTo>
                    <a:pt x="1972" y="2293"/>
                  </a:lnTo>
                  <a:lnTo>
                    <a:pt x="1972" y="2948"/>
                  </a:lnTo>
                  <a:lnTo>
                    <a:pt x="3068" y="2948"/>
                  </a:lnTo>
                  <a:lnTo>
                    <a:pt x="3068" y="1856"/>
                  </a:lnTo>
                  <a:lnTo>
                    <a:pt x="3506" y="1856"/>
                  </a:lnTo>
                  <a:lnTo>
                    <a:pt x="3506" y="17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85129" y="4423833"/>
            <a:ext cx="612776" cy="612776"/>
            <a:chOff x="6185129" y="4423833"/>
            <a:chExt cx="612776" cy="612776"/>
          </a:xfrm>
        </p:grpSpPr>
        <p:sp>
          <p:nvSpPr>
            <p:cNvPr id="22" name="椭圆 21"/>
            <p:cNvSpPr/>
            <p:nvPr/>
          </p:nvSpPr>
          <p:spPr>
            <a:xfrm>
              <a:off x="6185129" y="4423833"/>
              <a:ext cx="612776" cy="612776"/>
            </a:xfrm>
            <a:prstGeom prst="ellipse">
              <a:avLst/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Freeform 77"/>
            <p:cNvSpPr>
              <a:spLocks noEditPoints="1"/>
            </p:cNvSpPr>
            <p:nvPr/>
          </p:nvSpPr>
          <p:spPr bwMode="auto">
            <a:xfrm>
              <a:off x="6389598" y="4592272"/>
              <a:ext cx="203836" cy="324330"/>
            </a:xfrm>
            <a:custGeom>
              <a:avLst/>
              <a:gdLst>
                <a:gd name="T0" fmla="*/ 1172 w 1280"/>
                <a:gd name="T1" fmla="*/ 34 h 2048"/>
                <a:gd name="T2" fmla="*/ 1115 w 1280"/>
                <a:gd name="T3" fmla="*/ 0 h 2048"/>
                <a:gd name="T4" fmla="*/ 165 w 1280"/>
                <a:gd name="T5" fmla="*/ 0 h 2048"/>
                <a:gd name="T6" fmla="*/ 108 w 1280"/>
                <a:gd name="T7" fmla="*/ 34 h 2048"/>
                <a:gd name="T8" fmla="*/ 0 w 1280"/>
                <a:gd name="T9" fmla="*/ 480 h 2048"/>
                <a:gd name="T10" fmla="*/ 182 w 1280"/>
                <a:gd name="T11" fmla="*/ 1040 h 2048"/>
                <a:gd name="T12" fmla="*/ 512 w 1280"/>
                <a:gd name="T13" fmla="*/ 1264 h 2048"/>
                <a:gd name="T14" fmla="*/ 512 w 1280"/>
                <a:gd name="T15" fmla="*/ 1920 h 2048"/>
                <a:gd name="T16" fmla="*/ 320 w 1280"/>
                <a:gd name="T17" fmla="*/ 1920 h 2048"/>
                <a:gd name="T18" fmla="*/ 256 w 1280"/>
                <a:gd name="T19" fmla="*/ 1984 h 2048"/>
                <a:gd name="T20" fmla="*/ 320 w 1280"/>
                <a:gd name="T21" fmla="*/ 2048 h 2048"/>
                <a:gd name="T22" fmla="*/ 960 w 1280"/>
                <a:gd name="T23" fmla="*/ 2048 h 2048"/>
                <a:gd name="T24" fmla="*/ 1024 w 1280"/>
                <a:gd name="T25" fmla="*/ 1984 h 2048"/>
                <a:gd name="T26" fmla="*/ 960 w 1280"/>
                <a:gd name="T27" fmla="*/ 1920 h 2048"/>
                <a:gd name="T28" fmla="*/ 768 w 1280"/>
                <a:gd name="T29" fmla="*/ 1920 h 2048"/>
                <a:gd name="T30" fmla="*/ 768 w 1280"/>
                <a:gd name="T31" fmla="*/ 1264 h 2048"/>
                <a:gd name="T32" fmla="*/ 1098 w 1280"/>
                <a:gd name="T33" fmla="*/ 1040 h 2048"/>
                <a:gd name="T34" fmla="*/ 1280 w 1280"/>
                <a:gd name="T35" fmla="*/ 480 h 2048"/>
                <a:gd name="T36" fmla="*/ 1172 w 1280"/>
                <a:gd name="T37" fmla="*/ 34 h 2048"/>
                <a:gd name="T38" fmla="*/ 204 w 1280"/>
                <a:gd name="T39" fmla="*/ 128 h 2048"/>
                <a:gd name="T40" fmla="*/ 1076 w 1280"/>
                <a:gd name="T41" fmla="*/ 128 h 2048"/>
                <a:gd name="T42" fmla="*/ 1152 w 1280"/>
                <a:gd name="T43" fmla="*/ 480 h 2048"/>
                <a:gd name="T44" fmla="*/ 1151 w 1280"/>
                <a:gd name="T45" fmla="*/ 512 h 2048"/>
                <a:gd name="T46" fmla="*/ 129 w 1280"/>
                <a:gd name="T47" fmla="*/ 512 h 2048"/>
                <a:gd name="T48" fmla="*/ 128 w 1280"/>
                <a:gd name="T49" fmla="*/ 480 h 2048"/>
                <a:gd name="T50" fmla="*/ 204 w 1280"/>
                <a:gd name="T51" fmla="*/ 12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0" h="2048">
                  <a:moveTo>
                    <a:pt x="1172" y="34"/>
                  </a:moveTo>
                  <a:cubicBezTo>
                    <a:pt x="1160" y="13"/>
                    <a:pt x="1139" y="0"/>
                    <a:pt x="1115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41" y="0"/>
                    <a:pt x="120" y="13"/>
                    <a:pt x="108" y="34"/>
                  </a:cubicBezTo>
                  <a:cubicBezTo>
                    <a:pt x="37" y="166"/>
                    <a:pt x="0" y="320"/>
                    <a:pt x="0" y="480"/>
                  </a:cubicBezTo>
                  <a:cubicBezTo>
                    <a:pt x="0" y="691"/>
                    <a:pt x="65" y="890"/>
                    <a:pt x="182" y="1040"/>
                  </a:cubicBezTo>
                  <a:cubicBezTo>
                    <a:pt x="273" y="1156"/>
                    <a:pt x="387" y="1233"/>
                    <a:pt x="512" y="1264"/>
                  </a:cubicBezTo>
                  <a:cubicBezTo>
                    <a:pt x="512" y="1920"/>
                    <a:pt x="512" y="1920"/>
                    <a:pt x="512" y="1920"/>
                  </a:cubicBezTo>
                  <a:cubicBezTo>
                    <a:pt x="320" y="1920"/>
                    <a:pt x="320" y="1920"/>
                    <a:pt x="320" y="1920"/>
                  </a:cubicBezTo>
                  <a:cubicBezTo>
                    <a:pt x="285" y="1920"/>
                    <a:pt x="256" y="1949"/>
                    <a:pt x="256" y="1984"/>
                  </a:cubicBezTo>
                  <a:cubicBezTo>
                    <a:pt x="256" y="2019"/>
                    <a:pt x="285" y="2048"/>
                    <a:pt x="320" y="2048"/>
                  </a:cubicBezTo>
                  <a:cubicBezTo>
                    <a:pt x="960" y="2048"/>
                    <a:pt x="960" y="2048"/>
                    <a:pt x="960" y="2048"/>
                  </a:cubicBezTo>
                  <a:cubicBezTo>
                    <a:pt x="995" y="2048"/>
                    <a:pt x="1024" y="2019"/>
                    <a:pt x="1024" y="1984"/>
                  </a:cubicBezTo>
                  <a:cubicBezTo>
                    <a:pt x="1024" y="1949"/>
                    <a:pt x="995" y="1920"/>
                    <a:pt x="960" y="1920"/>
                  </a:cubicBezTo>
                  <a:cubicBezTo>
                    <a:pt x="768" y="1920"/>
                    <a:pt x="768" y="1920"/>
                    <a:pt x="768" y="1920"/>
                  </a:cubicBezTo>
                  <a:cubicBezTo>
                    <a:pt x="768" y="1264"/>
                    <a:pt x="768" y="1264"/>
                    <a:pt x="768" y="1264"/>
                  </a:cubicBezTo>
                  <a:cubicBezTo>
                    <a:pt x="893" y="1233"/>
                    <a:pt x="1007" y="1156"/>
                    <a:pt x="1098" y="1040"/>
                  </a:cubicBezTo>
                  <a:cubicBezTo>
                    <a:pt x="1215" y="890"/>
                    <a:pt x="1280" y="691"/>
                    <a:pt x="1280" y="480"/>
                  </a:cubicBezTo>
                  <a:cubicBezTo>
                    <a:pt x="1280" y="320"/>
                    <a:pt x="1243" y="166"/>
                    <a:pt x="1172" y="34"/>
                  </a:cubicBezTo>
                  <a:close/>
                  <a:moveTo>
                    <a:pt x="204" y="128"/>
                  </a:moveTo>
                  <a:cubicBezTo>
                    <a:pt x="1076" y="128"/>
                    <a:pt x="1076" y="128"/>
                    <a:pt x="1076" y="128"/>
                  </a:cubicBezTo>
                  <a:cubicBezTo>
                    <a:pt x="1126" y="234"/>
                    <a:pt x="1152" y="355"/>
                    <a:pt x="1152" y="480"/>
                  </a:cubicBezTo>
                  <a:cubicBezTo>
                    <a:pt x="1152" y="491"/>
                    <a:pt x="1152" y="501"/>
                    <a:pt x="1151" y="512"/>
                  </a:cubicBezTo>
                  <a:cubicBezTo>
                    <a:pt x="129" y="512"/>
                    <a:pt x="129" y="512"/>
                    <a:pt x="129" y="512"/>
                  </a:cubicBezTo>
                  <a:cubicBezTo>
                    <a:pt x="128" y="501"/>
                    <a:pt x="128" y="491"/>
                    <a:pt x="128" y="480"/>
                  </a:cubicBezTo>
                  <a:cubicBezTo>
                    <a:pt x="128" y="355"/>
                    <a:pt x="154" y="234"/>
                    <a:pt x="204" y="1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927761" y="3289291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534636" y="3289291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927760" y="4539204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534636" y="4539204"/>
            <a:ext cx="1192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text here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26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5B2A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9055" y="3495079"/>
            <a:ext cx="700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Nexa Bold" panose="02000000000000000000" pitchFamily="50" charset="0"/>
              </a:rPr>
              <a:t>Business </a:t>
            </a:r>
            <a:r>
              <a:rPr lang="en-US" altLang="zh-CN" sz="3600" dirty="0">
                <a:solidFill>
                  <a:srgbClr val="55B2A0"/>
                </a:solidFill>
                <a:latin typeface="Nexa Bold" panose="02000000000000000000" pitchFamily="50" charset="0"/>
              </a:rPr>
              <a:t>power point </a:t>
            </a:r>
            <a:r>
              <a:rPr lang="en-US" altLang="zh-CN" sz="3600" dirty="0">
                <a:solidFill>
                  <a:schemeClr val="bg1"/>
                </a:solidFill>
                <a:latin typeface="Nexa Bold" panose="02000000000000000000" pitchFamily="50" charset="0"/>
              </a:rPr>
              <a:t>template </a:t>
            </a:r>
            <a:endParaRPr lang="zh-CN" altLang="en-US" sz="36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9055" y="3107154"/>
            <a:ext cx="2698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2016 original 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27044" y="4353689"/>
            <a:ext cx="3102077" cy="442345"/>
            <a:chOff x="3234816" y="4527861"/>
            <a:chExt cx="3102077" cy="442345"/>
          </a:xfrm>
        </p:grpSpPr>
        <p:sp>
          <p:nvSpPr>
            <p:cNvPr id="12" name="矩形: 圆角 11"/>
            <p:cNvSpPr/>
            <p:nvPr/>
          </p:nvSpPr>
          <p:spPr>
            <a:xfrm>
              <a:off x="3234816" y="4528128"/>
              <a:ext cx="1484670" cy="442078"/>
            </a:xfrm>
            <a:prstGeom prst="roundRect">
              <a:avLst>
                <a:gd name="adj" fmla="val 0"/>
              </a:avLst>
            </a:prstGeom>
            <a:solidFill>
              <a:srgbClr val="55B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24086" y="4595278"/>
              <a:ext cx="1106129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2020.09.16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: 圆角 13"/>
            <p:cNvSpPr/>
            <p:nvPr/>
          </p:nvSpPr>
          <p:spPr>
            <a:xfrm>
              <a:off x="4852223" y="4527861"/>
              <a:ext cx="1484670" cy="442078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33773" y="4592614"/>
              <a:ext cx="112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</a:rPr>
                <a:t>muziyao</a:t>
              </a:r>
              <a:endParaRPr lang="zh-CN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45888" y="2059704"/>
            <a:ext cx="460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+mj-lt"/>
              </a:rPr>
              <a:t>THANK YOU</a:t>
            </a:r>
            <a:endParaRPr lang="zh-CN" altLang="en-US" sz="5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38235" y="1928982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41210" y="2506563"/>
            <a:ext cx="404943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3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38235" y="4225395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49597" y="4770128"/>
            <a:ext cx="4215088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Nexa Bold" panose="02000000000000000000" pitchFamily="50" charset="0"/>
              </a:rPr>
              <a:t>Contents </a:t>
            </a:r>
            <a:endParaRPr lang="zh-CN" altLang="en-US" sz="24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Home 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Transition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Main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Chart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73296" y="319509"/>
            <a:ext cx="873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The end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文本框 35"/>
          <p:cNvSpPr txBox="1"/>
          <p:nvPr/>
        </p:nvSpPr>
        <p:spPr>
          <a:xfrm>
            <a:off x="1666252" y="2110187"/>
            <a:ext cx="2841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+mj-lt"/>
              </a:rPr>
              <a:t>Who we do</a:t>
            </a:r>
            <a:endParaRPr lang="zh-CN" altLang="en-US" sz="28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1763017" y="2743199"/>
            <a:ext cx="9733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1680860" y="2859337"/>
            <a:ext cx="484762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</a:rPr>
              <a:t>This power point is made by mike.everything in this template is all original. This power point is made by mike.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46" name="文本框 45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7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7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/>
                  </a:solidFill>
                </a:rPr>
                <a:t>Transition</a:t>
              </a:r>
              <a:endParaRPr lang="zh-CN" altLang="en-US" sz="900" dirty="0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</a:rPr>
                <a:t>Main page</a:t>
              </a:r>
              <a:endParaRPr lang="zh-CN" altLang="en-US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</a:rPr>
                <a:t>Chart page</a:t>
              </a:r>
              <a:endParaRPr lang="zh-CN" altLang="en-US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7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grpSp>
          <p:nvGrpSpPr>
            <p:cNvPr id="53" name="组合 52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54" name="直接连接符 53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1739900" y="4257896"/>
            <a:ext cx="1504949" cy="436590"/>
            <a:chOff x="1739900" y="4257896"/>
            <a:chExt cx="1504949" cy="436590"/>
          </a:xfrm>
        </p:grpSpPr>
        <p:sp>
          <p:nvSpPr>
            <p:cNvPr id="74" name="矩形 73"/>
            <p:cNvSpPr/>
            <p:nvPr/>
          </p:nvSpPr>
          <p:spPr>
            <a:xfrm>
              <a:off x="1739900" y="4257896"/>
              <a:ext cx="1504949" cy="436590"/>
            </a:xfrm>
            <a:prstGeom prst="rect">
              <a:avLst/>
            </a:prstGeom>
            <a:solidFill>
              <a:srgbClr val="55B2A0"/>
            </a:solidFill>
            <a:ln>
              <a:noFill/>
            </a:ln>
            <a:effectLst>
              <a:outerShdw blurRad="76200" sx="102000" sy="102000" algn="ctr" rotWithShape="0">
                <a:srgbClr val="55B2A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859997" y="4291525"/>
              <a:ext cx="12647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continue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345519" y="2061351"/>
            <a:ext cx="4098682" cy="2735298"/>
            <a:chOff x="7345519" y="2061351"/>
            <a:chExt cx="4098682" cy="2735298"/>
          </a:xfrm>
        </p:grpSpPr>
        <p:sp>
          <p:nvSpPr>
            <p:cNvPr id="78" name="矩形 77"/>
            <p:cNvSpPr/>
            <p:nvPr/>
          </p:nvSpPr>
          <p:spPr>
            <a:xfrm>
              <a:off x="7345519" y="2061351"/>
              <a:ext cx="4098682" cy="2735298"/>
            </a:xfrm>
            <a:prstGeom prst="rect">
              <a:avLst/>
            </a:prstGeom>
            <a:solidFill>
              <a:srgbClr val="F7C180"/>
            </a:solidFill>
            <a:ln>
              <a:noFill/>
            </a:ln>
            <a:effectLst>
              <a:outerShdw blurRad="114300" sx="102000" sy="102000" algn="ctr" rotWithShape="0">
                <a:srgbClr val="F7C18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377439" y="2082654"/>
              <a:ext cx="4034842" cy="2692692"/>
            </a:xfrm>
            <a:prstGeom prst="rect">
              <a:avLst/>
            </a:prstGeom>
          </p:spPr>
        </p:pic>
        <p:sp>
          <p:nvSpPr>
            <p:cNvPr id="81" name="椭圆 80"/>
            <p:cNvSpPr/>
            <p:nvPr/>
          </p:nvSpPr>
          <p:spPr>
            <a:xfrm flipV="1">
              <a:off x="9102794" y="4631082"/>
              <a:ext cx="72000" cy="72000"/>
            </a:xfrm>
            <a:prstGeom prst="ellipse">
              <a:avLst/>
            </a:prstGeom>
            <a:solidFill>
              <a:srgbClr val="F7C1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 flipV="1">
              <a:off x="9272374" y="463108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 flipV="1">
              <a:off x="9441954" y="463108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 flipV="1">
              <a:off x="9611534" y="463108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1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1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23" presetID="2" presetClass="entr" presetSubtype="4" fill="hold" nodeType="after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4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25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44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自由: 形状 80"/>
          <p:cNvSpPr/>
          <p:nvPr/>
        </p:nvSpPr>
        <p:spPr>
          <a:xfrm rot="2700000">
            <a:off x="1607019" y="3692134"/>
            <a:ext cx="4927950" cy="2815779"/>
          </a:xfrm>
          <a:custGeom>
            <a:avLst/>
            <a:gdLst>
              <a:gd name="connsiteX0" fmla="*/ 0 w 4927950"/>
              <a:gd name="connsiteY0" fmla="*/ 0 h 2815779"/>
              <a:gd name="connsiteX1" fmla="*/ 4927950 w 4927950"/>
              <a:gd name="connsiteY1" fmla="*/ 0 h 2815779"/>
              <a:gd name="connsiteX2" fmla="*/ 4927950 w 4927950"/>
              <a:gd name="connsiteY2" fmla="*/ 2815779 h 2815779"/>
              <a:gd name="connsiteX3" fmla="*/ 0 w 4927950"/>
              <a:gd name="connsiteY3" fmla="*/ 2815779 h 2815779"/>
              <a:gd name="connsiteX4" fmla="*/ 0 w 4927950"/>
              <a:gd name="connsiteY4" fmla="*/ 2728442 h 2815779"/>
              <a:gd name="connsiteX5" fmla="*/ 32442 w 4927950"/>
              <a:gd name="connsiteY5" fmla="*/ 2729991 h 2815779"/>
              <a:gd name="connsiteX6" fmla="*/ 984295 w 4927950"/>
              <a:gd name="connsiteY6" fmla="*/ 2335720 h 2815779"/>
              <a:gd name="connsiteX7" fmla="*/ 984295 w 4927950"/>
              <a:gd name="connsiteY7" fmla="*/ 432013 h 2815779"/>
              <a:gd name="connsiteX8" fmla="*/ 32442 w 4927950"/>
              <a:gd name="connsiteY8" fmla="*/ 37742 h 2815779"/>
              <a:gd name="connsiteX9" fmla="*/ 0 w 4927950"/>
              <a:gd name="connsiteY9" fmla="*/ 39291 h 281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27950" h="2815779">
                <a:moveTo>
                  <a:pt x="0" y="0"/>
                </a:moveTo>
                <a:lnTo>
                  <a:pt x="4927950" y="0"/>
                </a:lnTo>
                <a:lnTo>
                  <a:pt x="4927950" y="2815779"/>
                </a:lnTo>
                <a:lnTo>
                  <a:pt x="0" y="2815779"/>
                </a:lnTo>
                <a:lnTo>
                  <a:pt x="0" y="2728442"/>
                </a:lnTo>
                <a:lnTo>
                  <a:pt x="32442" y="2729991"/>
                </a:lnTo>
                <a:cubicBezTo>
                  <a:pt x="376945" y="2729991"/>
                  <a:pt x="721448" y="2598567"/>
                  <a:pt x="984295" y="2335720"/>
                </a:cubicBezTo>
                <a:cubicBezTo>
                  <a:pt x="1509989" y="1810026"/>
                  <a:pt x="1509989" y="957707"/>
                  <a:pt x="984295" y="432013"/>
                </a:cubicBezTo>
                <a:cubicBezTo>
                  <a:pt x="721448" y="169166"/>
                  <a:pt x="376945" y="37742"/>
                  <a:pt x="32442" y="37742"/>
                </a:cubicBezTo>
                <a:lnTo>
                  <a:pt x="0" y="39291"/>
                </a:lnTo>
                <a:close/>
              </a:path>
            </a:pathLst>
          </a:custGeom>
          <a:gradFill flip="none" rotWithShape="1">
            <a:gsLst>
              <a:gs pos="58000">
                <a:srgbClr val="E6E6E6">
                  <a:alpha val="60000"/>
                </a:srgbClr>
              </a:gs>
              <a:gs pos="13000">
                <a:schemeClr val="bg1">
                  <a:alpha val="0"/>
                </a:schemeClr>
              </a:gs>
              <a:gs pos="100000">
                <a:srgbClr val="DCDCDC">
                  <a:alpha val="8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60" name="文本框 59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Main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Chart page</a:t>
              </a:r>
              <a:endParaRPr lang="zh-CN" altLang="en-US" sz="900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67" name="组合 66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组合 70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cxnSp>
        <p:nvCxnSpPr>
          <p:cNvPr id="79" name="直接连接符 78"/>
          <p:cNvCxnSpPr/>
          <p:nvPr/>
        </p:nvCxnSpPr>
        <p:spPr>
          <a:xfrm>
            <a:off x="5050971" y="3583435"/>
            <a:ext cx="6689840" cy="0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8446065" y="1773238"/>
            <a:ext cx="0" cy="3847256"/>
          </a:xfrm>
          <a:prstGeom prst="line">
            <a:avLst/>
          </a:prstGeom>
          <a:ln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图表 76"/>
          <p:cNvGraphicFramePr/>
          <p:nvPr/>
        </p:nvGraphicFramePr>
        <p:xfrm>
          <a:off x="334963" y="1823124"/>
          <a:ext cx="4080752" cy="344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" name="文本框 81"/>
          <p:cNvSpPr txBox="1"/>
          <p:nvPr/>
        </p:nvSpPr>
        <p:spPr>
          <a:xfrm>
            <a:off x="1640114" y="3755083"/>
            <a:ext cx="142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Our Sales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3" name="Freeform 41"/>
          <p:cNvSpPr>
            <a:spLocks noEditPoints="1"/>
          </p:cNvSpPr>
          <p:nvPr/>
        </p:nvSpPr>
        <p:spPr bwMode="auto">
          <a:xfrm>
            <a:off x="2122364" y="2981374"/>
            <a:ext cx="505950" cy="504436"/>
          </a:xfrm>
          <a:custGeom>
            <a:avLst/>
            <a:gdLst>
              <a:gd name="T0" fmla="*/ 80 w 130"/>
              <a:gd name="T1" fmla="*/ 27 h 130"/>
              <a:gd name="T2" fmla="*/ 80 w 130"/>
              <a:gd name="T3" fmla="*/ 50 h 130"/>
              <a:gd name="T4" fmla="*/ 104 w 130"/>
              <a:gd name="T5" fmla="*/ 50 h 130"/>
              <a:gd name="T6" fmla="*/ 104 w 130"/>
              <a:gd name="T7" fmla="*/ 27 h 130"/>
              <a:gd name="T8" fmla="*/ 80 w 130"/>
              <a:gd name="T9" fmla="*/ 27 h 130"/>
              <a:gd name="T10" fmla="*/ 98 w 130"/>
              <a:gd name="T11" fmla="*/ 44 h 130"/>
              <a:gd name="T12" fmla="*/ 86 w 130"/>
              <a:gd name="T13" fmla="*/ 44 h 130"/>
              <a:gd name="T14" fmla="*/ 86 w 130"/>
              <a:gd name="T15" fmla="*/ 32 h 130"/>
              <a:gd name="T16" fmla="*/ 98 w 130"/>
              <a:gd name="T17" fmla="*/ 32 h 130"/>
              <a:gd name="T18" fmla="*/ 98 w 130"/>
              <a:gd name="T19" fmla="*/ 44 h 130"/>
              <a:gd name="T20" fmla="*/ 122 w 130"/>
              <a:gd name="T21" fmla="*/ 0 h 130"/>
              <a:gd name="T22" fmla="*/ 69 w 130"/>
              <a:gd name="T23" fmla="*/ 0 h 130"/>
              <a:gd name="T24" fmla="*/ 60 w 130"/>
              <a:gd name="T25" fmla="*/ 6 h 130"/>
              <a:gd name="T26" fmla="*/ 7 w 130"/>
              <a:gd name="T27" fmla="*/ 59 h 130"/>
              <a:gd name="T28" fmla="*/ 7 w 130"/>
              <a:gd name="T29" fmla="*/ 82 h 130"/>
              <a:gd name="T30" fmla="*/ 48 w 130"/>
              <a:gd name="T31" fmla="*/ 123 h 130"/>
              <a:gd name="T32" fmla="*/ 71 w 130"/>
              <a:gd name="T33" fmla="*/ 123 h 130"/>
              <a:gd name="T34" fmla="*/ 124 w 130"/>
              <a:gd name="T35" fmla="*/ 70 h 130"/>
              <a:gd name="T36" fmla="*/ 130 w 130"/>
              <a:gd name="T37" fmla="*/ 61 h 130"/>
              <a:gd name="T38" fmla="*/ 130 w 130"/>
              <a:gd name="T39" fmla="*/ 8 h 130"/>
              <a:gd name="T40" fmla="*/ 122 w 130"/>
              <a:gd name="T41" fmla="*/ 0 h 130"/>
              <a:gd name="T42" fmla="*/ 66 w 130"/>
              <a:gd name="T43" fmla="*/ 117 h 130"/>
              <a:gd name="T44" fmla="*/ 54 w 130"/>
              <a:gd name="T45" fmla="*/ 117 h 130"/>
              <a:gd name="T46" fmla="*/ 13 w 130"/>
              <a:gd name="T47" fmla="*/ 76 h 130"/>
              <a:gd name="T48" fmla="*/ 13 w 130"/>
              <a:gd name="T49" fmla="*/ 65 h 130"/>
              <a:gd name="T50" fmla="*/ 19 w 130"/>
              <a:gd name="T51" fmla="*/ 59 h 130"/>
              <a:gd name="T52" fmla="*/ 71 w 130"/>
              <a:gd name="T53" fmla="*/ 111 h 130"/>
              <a:gd name="T54" fmla="*/ 66 w 130"/>
              <a:gd name="T55" fmla="*/ 117 h 130"/>
              <a:gd name="T56" fmla="*/ 122 w 130"/>
              <a:gd name="T57" fmla="*/ 57 h 130"/>
              <a:gd name="T58" fmla="*/ 118 w 130"/>
              <a:gd name="T59" fmla="*/ 65 h 130"/>
              <a:gd name="T60" fmla="*/ 77 w 130"/>
              <a:gd name="T61" fmla="*/ 106 h 130"/>
              <a:gd name="T62" fmla="*/ 25 w 130"/>
              <a:gd name="T63" fmla="*/ 53 h 130"/>
              <a:gd name="T64" fmla="*/ 66 w 130"/>
              <a:gd name="T65" fmla="*/ 12 h 130"/>
              <a:gd name="T66" fmla="*/ 73 w 130"/>
              <a:gd name="T67" fmla="*/ 8 h 130"/>
              <a:gd name="T68" fmla="*/ 119 w 130"/>
              <a:gd name="T69" fmla="*/ 8 h 130"/>
              <a:gd name="T70" fmla="*/ 122 w 130"/>
              <a:gd name="T71" fmla="*/ 11 h 130"/>
              <a:gd name="T72" fmla="*/ 122 w 130"/>
              <a:gd name="T73" fmla="*/ 5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0" h="130">
                <a:moveTo>
                  <a:pt x="80" y="27"/>
                </a:moveTo>
                <a:cubicBezTo>
                  <a:pt x="74" y="33"/>
                  <a:pt x="74" y="43"/>
                  <a:pt x="80" y="50"/>
                </a:cubicBezTo>
                <a:cubicBezTo>
                  <a:pt x="87" y="56"/>
                  <a:pt x="97" y="56"/>
                  <a:pt x="104" y="50"/>
                </a:cubicBezTo>
                <a:cubicBezTo>
                  <a:pt x="110" y="43"/>
                  <a:pt x="110" y="33"/>
                  <a:pt x="104" y="27"/>
                </a:cubicBezTo>
                <a:cubicBezTo>
                  <a:pt x="97" y="20"/>
                  <a:pt x="87" y="20"/>
                  <a:pt x="80" y="27"/>
                </a:cubicBezTo>
                <a:close/>
                <a:moveTo>
                  <a:pt x="98" y="44"/>
                </a:moveTo>
                <a:cubicBezTo>
                  <a:pt x="95" y="47"/>
                  <a:pt x="89" y="47"/>
                  <a:pt x="86" y="44"/>
                </a:cubicBezTo>
                <a:cubicBezTo>
                  <a:pt x="83" y="41"/>
                  <a:pt x="83" y="36"/>
                  <a:pt x="86" y="32"/>
                </a:cubicBezTo>
                <a:cubicBezTo>
                  <a:pt x="89" y="29"/>
                  <a:pt x="95" y="29"/>
                  <a:pt x="98" y="32"/>
                </a:cubicBezTo>
                <a:cubicBezTo>
                  <a:pt x="101" y="36"/>
                  <a:pt x="101" y="41"/>
                  <a:pt x="98" y="44"/>
                </a:cubicBezTo>
                <a:close/>
                <a:moveTo>
                  <a:pt x="122" y="0"/>
                </a:moveTo>
                <a:cubicBezTo>
                  <a:pt x="69" y="0"/>
                  <a:pt x="69" y="0"/>
                  <a:pt x="69" y="0"/>
                </a:cubicBezTo>
                <a:cubicBezTo>
                  <a:pt x="64" y="0"/>
                  <a:pt x="64" y="2"/>
                  <a:pt x="60" y="6"/>
                </a:cubicBezTo>
                <a:cubicBezTo>
                  <a:pt x="7" y="59"/>
                  <a:pt x="7" y="59"/>
                  <a:pt x="7" y="59"/>
                </a:cubicBezTo>
                <a:cubicBezTo>
                  <a:pt x="0" y="65"/>
                  <a:pt x="0" y="76"/>
                  <a:pt x="7" y="82"/>
                </a:cubicBezTo>
                <a:cubicBezTo>
                  <a:pt x="48" y="123"/>
                  <a:pt x="48" y="123"/>
                  <a:pt x="48" y="123"/>
                </a:cubicBezTo>
                <a:cubicBezTo>
                  <a:pt x="54" y="130"/>
                  <a:pt x="65" y="130"/>
                  <a:pt x="71" y="123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8" y="67"/>
                  <a:pt x="130" y="65"/>
                  <a:pt x="130" y="61"/>
                </a:cubicBezTo>
                <a:cubicBezTo>
                  <a:pt x="130" y="8"/>
                  <a:pt x="130" y="8"/>
                  <a:pt x="130" y="8"/>
                </a:cubicBezTo>
                <a:cubicBezTo>
                  <a:pt x="130" y="3"/>
                  <a:pt x="127" y="0"/>
                  <a:pt x="122" y="0"/>
                </a:cubicBezTo>
                <a:close/>
                <a:moveTo>
                  <a:pt x="66" y="117"/>
                </a:moveTo>
                <a:cubicBezTo>
                  <a:pt x="62" y="120"/>
                  <a:pt x="57" y="120"/>
                  <a:pt x="54" y="117"/>
                </a:cubicBezTo>
                <a:cubicBezTo>
                  <a:pt x="13" y="76"/>
                  <a:pt x="13" y="76"/>
                  <a:pt x="13" y="76"/>
                </a:cubicBezTo>
                <a:cubicBezTo>
                  <a:pt x="9" y="73"/>
                  <a:pt x="9" y="68"/>
                  <a:pt x="13" y="65"/>
                </a:cubicBezTo>
                <a:cubicBezTo>
                  <a:pt x="19" y="59"/>
                  <a:pt x="19" y="59"/>
                  <a:pt x="19" y="59"/>
                </a:cubicBezTo>
                <a:cubicBezTo>
                  <a:pt x="71" y="111"/>
                  <a:pt x="71" y="111"/>
                  <a:pt x="71" y="111"/>
                </a:cubicBezTo>
                <a:lnTo>
                  <a:pt x="66" y="117"/>
                </a:lnTo>
                <a:close/>
                <a:moveTo>
                  <a:pt x="122" y="57"/>
                </a:moveTo>
                <a:cubicBezTo>
                  <a:pt x="122" y="59"/>
                  <a:pt x="120" y="62"/>
                  <a:pt x="118" y="65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25" y="53"/>
                  <a:pt x="25" y="53"/>
                  <a:pt x="25" y="53"/>
                </a:cubicBezTo>
                <a:cubicBezTo>
                  <a:pt x="66" y="12"/>
                  <a:pt x="66" y="12"/>
                  <a:pt x="66" y="12"/>
                </a:cubicBezTo>
                <a:cubicBezTo>
                  <a:pt x="67" y="10"/>
                  <a:pt x="70" y="8"/>
                  <a:pt x="73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21" y="8"/>
                  <a:pt x="122" y="9"/>
                  <a:pt x="122" y="11"/>
                </a:cubicBezTo>
                <a:lnTo>
                  <a:pt x="122" y="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88469" y="1980363"/>
            <a:ext cx="92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/>
              <a:t>Spring</a:t>
            </a: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4996196" y="1920864"/>
            <a:ext cx="2032102" cy="1323439"/>
            <a:chOff x="5866082" y="1732189"/>
            <a:chExt cx="2032102" cy="1323439"/>
          </a:xfrm>
        </p:grpSpPr>
        <p:sp>
          <p:nvSpPr>
            <p:cNvPr id="4" name="文本框 3"/>
            <p:cNvSpPr txBox="1"/>
            <p:nvPr/>
          </p:nvSpPr>
          <p:spPr>
            <a:xfrm>
              <a:off x="5866082" y="1732189"/>
              <a:ext cx="20321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55B2A0"/>
                  </a:solidFill>
                </a:rPr>
                <a:t>59</a:t>
              </a:r>
              <a:endParaRPr lang="zh-CN" altLang="en-US" sz="8000" dirty="0">
                <a:solidFill>
                  <a:srgbClr val="55B2A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34112" y="2362863"/>
              <a:ext cx="605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5B2A0"/>
                  </a:solidFill>
                </a:rPr>
                <a:t>%</a:t>
              </a:r>
              <a:endParaRPr lang="zh-CN" altLang="en-US" sz="2800" dirty="0">
                <a:solidFill>
                  <a:srgbClr val="55B2A0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051425" y="2955333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2097" y="2668578"/>
            <a:ext cx="54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/>
              <a:t>8.2</a:t>
            </a:r>
            <a:endParaRPr lang="zh-CN" altLang="en-US" dirty="0"/>
          </a:p>
        </p:txBody>
      </p:sp>
      <p:sp>
        <p:nvSpPr>
          <p:cNvPr id="42" name="文本框 41"/>
          <p:cNvSpPr txBox="1"/>
          <p:nvPr/>
        </p:nvSpPr>
        <p:spPr>
          <a:xfrm>
            <a:off x="10687050" y="1980363"/>
            <a:ext cx="116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>
                <a:solidFill>
                  <a:srgbClr val="F7C180"/>
                </a:solidFill>
              </a:rPr>
              <a:t>Summer</a:t>
            </a:r>
            <a:endParaRPr lang="zh-CN" altLang="en-US" dirty="0">
              <a:solidFill>
                <a:srgbClr val="F7C180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534003" y="1920864"/>
            <a:ext cx="2032102" cy="1323439"/>
            <a:chOff x="5866082" y="1732189"/>
            <a:chExt cx="2032102" cy="1323439"/>
          </a:xfrm>
        </p:grpSpPr>
        <p:sp>
          <p:nvSpPr>
            <p:cNvPr id="46" name="文本框 45"/>
            <p:cNvSpPr txBox="1"/>
            <p:nvPr/>
          </p:nvSpPr>
          <p:spPr>
            <a:xfrm>
              <a:off x="5866082" y="1732189"/>
              <a:ext cx="20321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F7C180"/>
                  </a:solidFill>
                </a:rPr>
                <a:t>23</a:t>
              </a:r>
              <a:endParaRPr lang="zh-CN" altLang="en-US" sz="8000" dirty="0">
                <a:solidFill>
                  <a:srgbClr val="F7C180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991264" y="2362863"/>
              <a:ext cx="605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F7C180"/>
                  </a:solidFill>
                </a:rPr>
                <a:t>%</a:t>
              </a:r>
              <a:endParaRPr lang="zh-CN" altLang="en-US" sz="2800" dirty="0">
                <a:solidFill>
                  <a:srgbClr val="F7C180"/>
                </a:solidFill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8589232" y="2955333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1289904" y="2668578"/>
            <a:ext cx="54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>
                <a:solidFill>
                  <a:srgbClr val="F7C180"/>
                </a:solidFill>
              </a:rPr>
              <a:t>3.2</a:t>
            </a:r>
            <a:endParaRPr lang="zh-CN" altLang="en-US" dirty="0">
              <a:solidFill>
                <a:srgbClr val="F7C18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29476" y="4001771"/>
            <a:ext cx="107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>
                <a:solidFill>
                  <a:srgbClr val="D1758E"/>
                </a:solidFill>
              </a:rPr>
              <a:t>Autumn</a:t>
            </a:r>
            <a:endParaRPr lang="zh-CN" altLang="en-US" dirty="0">
              <a:solidFill>
                <a:srgbClr val="D1758E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988429" y="3942272"/>
            <a:ext cx="2032102" cy="1323439"/>
            <a:chOff x="5866082" y="1732189"/>
            <a:chExt cx="2032102" cy="1323439"/>
          </a:xfrm>
        </p:grpSpPr>
        <p:sp>
          <p:nvSpPr>
            <p:cNvPr id="53" name="文本框 52"/>
            <p:cNvSpPr txBox="1"/>
            <p:nvPr/>
          </p:nvSpPr>
          <p:spPr>
            <a:xfrm>
              <a:off x="5866082" y="1732189"/>
              <a:ext cx="20321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D1758E"/>
                  </a:solidFill>
                </a:rPr>
                <a:t>10</a:t>
              </a:r>
              <a:endParaRPr lang="zh-CN" altLang="en-US" sz="8000" dirty="0">
                <a:solidFill>
                  <a:srgbClr val="D1758E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005552" y="2362863"/>
              <a:ext cx="605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D1758E"/>
                  </a:solidFill>
                </a:rPr>
                <a:t>%</a:t>
              </a:r>
              <a:endParaRPr lang="zh-CN" altLang="en-US" sz="2800" dirty="0">
                <a:solidFill>
                  <a:srgbClr val="D1758E"/>
                </a:solidFill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043658" y="4976741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44330" y="4689986"/>
            <a:ext cx="54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>
                <a:solidFill>
                  <a:srgbClr val="D1758E"/>
                </a:solidFill>
              </a:rPr>
              <a:t>1.4</a:t>
            </a:r>
            <a:endParaRPr lang="zh-CN" altLang="en-US" dirty="0">
              <a:solidFill>
                <a:srgbClr val="D1758E"/>
              </a:solidFill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0761366" y="4001771"/>
            <a:ext cx="107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>
                <a:solidFill>
                  <a:srgbClr val="774F71"/>
                </a:solidFill>
              </a:rPr>
              <a:t>Winter</a:t>
            </a:r>
            <a:endParaRPr lang="zh-CN" altLang="en-US" dirty="0">
              <a:solidFill>
                <a:srgbClr val="774F71"/>
              </a:solidFill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8520319" y="3942272"/>
            <a:ext cx="2032102" cy="1323439"/>
            <a:chOff x="5866082" y="1732189"/>
            <a:chExt cx="2032102" cy="1323439"/>
          </a:xfrm>
        </p:grpSpPr>
        <p:sp>
          <p:nvSpPr>
            <p:cNvPr id="76" name="文本框 75"/>
            <p:cNvSpPr txBox="1"/>
            <p:nvPr/>
          </p:nvSpPr>
          <p:spPr>
            <a:xfrm>
              <a:off x="5866082" y="1732189"/>
              <a:ext cx="20321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774F71"/>
                  </a:solidFill>
                </a:rPr>
                <a:t>9</a:t>
              </a:r>
              <a:endParaRPr lang="zh-CN" altLang="en-US" sz="8000" dirty="0">
                <a:solidFill>
                  <a:srgbClr val="774F71"/>
                </a:solidFill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6348316" y="2362863"/>
              <a:ext cx="6056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774F71"/>
                  </a:solidFill>
                </a:rPr>
                <a:t>%</a:t>
              </a:r>
              <a:endParaRPr lang="zh-CN" altLang="en-US" sz="2800" dirty="0">
                <a:solidFill>
                  <a:srgbClr val="774F71"/>
                </a:solidFill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8575548" y="4976741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11276220" y="4689986"/>
            <a:ext cx="540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rgbClr val="55B2A0"/>
                </a:solidFill>
              </a:defRPr>
            </a:lvl1pPr>
          </a:lstStyle>
          <a:p>
            <a:pPr algn="r"/>
            <a:r>
              <a:rPr lang="en-US" altLang="zh-CN" dirty="0">
                <a:solidFill>
                  <a:srgbClr val="774F71"/>
                </a:solidFill>
              </a:rPr>
              <a:t>1.2</a:t>
            </a:r>
            <a:endParaRPr lang="zh-CN" altLang="en-US" dirty="0">
              <a:solidFill>
                <a:srgbClr val="774F7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7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7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7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7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7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Graphic spid="77" grpId="0" uiExpand="1">
        <p:bldSub>
          <a:bldChart bld="categoryEl"/>
        </p:bldSub>
      </p:bldGraphic>
      <p:bldP spid="82" grpId="0"/>
      <p:bldP spid="83" grpId="0" animBg="1"/>
      <p:bldP spid="3" grpId="0"/>
      <p:bldP spid="13" grpId="0"/>
      <p:bldP spid="15" grpId="0"/>
      <p:bldP spid="42" grpId="0"/>
      <p:bldP spid="44" grpId="0"/>
      <p:bldP spid="45" grpId="0"/>
      <p:bldP spid="49" grpId="0"/>
      <p:bldP spid="51" grpId="0"/>
      <p:bldP spid="52" grpId="0"/>
      <p:bldP spid="56" grpId="0"/>
      <p:bldP spid="58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Main page</a:t>
              </a:r>
              <a:endParaRPr lang="zh-CN" altLang="en-US" sz="9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144985" y="1691702"/>
            <a:ext cx="3109806" cy="22834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806393" y="1691702"/>
            <a:ext cx="3420786" cy="228052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85607" y="1691702"/>
            <a:ext cx="3420786" cy="228052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64821" y="1691703"/>
            <a:ext cx="3420786" cy="228052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227179" y="1691702"/>
            <a:ext cx="3423259" cy="2282400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1227179" y="1690238"/>
            <a:ext cx="964821" cy="2280524"/>
            <a:chOff x="11227179" y="1690238"/>
            <a:chExt cx="964821" cy="2280524"/>
          </a:xfrm>
        </p:grpSpPr>
        <p:sp>
          <p:nvSpPr>
            <p:cNvPr id="34" name="矩形 33"/>
            <p:cNvSpPr/>
            <p:nvPr/>
          </p:nvSpPr>
          <p:spPr>
            <a:xfrm>
              <a:off x="11227179" y="1690238"/>
              <a:ext cx="964821" cy="2280524"/>
            </a:xfrm>
            <a:prstGeom prst="rect">
              <a:avLst/>
            </a:prstGeom>
            <a:solidFill>
              <a:srgbClr val="774F7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 rot="2700000">
              <a:off x="11619735" y="2742050"/>
              <a:ext cx="181080" cy="176900"/>
              <a:chOff x="11436011" y="2571420"/>
              <a:chExt cx="385200" cy="376308"/>
            </a:xfrm>
          </p:grpSpPr>
          <p:sp>
            <p:nvSpPr>
              <p:cNvPr id="37" name="自由: 形状 36"/>
              <p:cNvSpPr/>
              <p:nvPr/>
            </p:nvSpPr>
            <p:spPr>
              <a:xfrm>
                <a:off x="11516411" y="2571420"/>
                <a:ext cx="304800" cy="286080"/>
              </a:xfrm>
              <a:custGeom>
                <a:avLst/>
                <a:gdLst>
                  <a:gd name="connsiteX0" fmla="*/ 0 w 304800"/>
                  <a:gd name="connsiteY0" fmla="*/ 0 h 259080"/>
                  <a:gd name="connsiteX1" fmla="*/ 304800 w 304800"/>
                  <a:gd name="connsiteY1" fmla="*/ 0 h 259080"/>
                  <a:gd name="connsiteX2" fmla="*/ 304800 w 304800"/>
                  <a:gd name="connsiteY2" fmla="*/ 259080 h 2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0" h="25908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自由: 形状 37"/>
              <p:cNvSpPr/>
              <p:nvPr/>
            </p:nvSpPr>
            <p:spPr>
              <a:xfrm>
                <a:off x="11436011" y="2661648"/>
                <a:ext cx="304800" cy="286080"/>
              </a:xfrm>
              <a:custGeom>
                <a:avLst/>
                <a:gdLst>
                  <a:gd name="connsiteX0" fmla="*/ 0 w 304800"/>
                  <a:gd name="connsiteY0" fmla="*/ 0 h 259080"/>
                  <a:gd name="connsiteX1" fmla="*/ 304800 w 304800"/>
                  <a:gd name="connsiteY1" fmla="*/ 0 h 259080"/>
                  <a:gd name="connsiteX2" fmla="*/ 304800 w 304800"/>
                  <a:gd name="connsiteY2" fmla="*/ 259080 h 2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0" h="25908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0" y="1691702"/>
            <a:ext cx="964821" cy="2280524"/>
            <a:chOff x="0" y="1691702"/>
            <a:chExt cx="964821" cy="2280524"/>
          </a:xfrm>
        </p:grpSpPr>
        <p:sp>
          <p:nvSpPr>
            <p:cNvPr id="33" name="矩形 32"/>
            <p:cNvSpPr/>
            <p:nvPr/>
          </p:nvSpPr>
          <p:spPr>
            <a:xfrm>
              <a:off x="0" y="1691702"/>
              <a:ext cx="964821" cy="2280524"/>
            </a:xfrm>
            <a:prstGeom prst="rect">
              <a:avLst/>
            </a:prstGeom>
            <a:solidFill>
              <a:srgbClr val="774F7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0" name="组合 39"/>
            <p:cNvGrpSpPr/>
            <p:nvPr/>
          </p:nvGrpSpPr>
          <p:grpSpPr>
            <a:xfrm rot="18900000" flipH="1">
              <a:off x="391870" y="2740417"/>
              <a:ext cx="181080" cy="176900"/>
              <a:chOff x="11436011" y="2571420"/>
              <a:chExt cx="385200" cy="376308"/>
            </a:xfrm>
          </p:grpSpPr>
          <p:sp>
            <p:nvSpPr>
              <p:cNvPr id="41" name="自由: 形状 40"/>
              <p:cNvSpPr/>
              <p:nvPr/>
            </p:nvSpPr>
            <p:spPr>
              <a:xfrm>
                <a:off x="11516411" y="2571420"/>
                <a:ext cx="304800" cy="286080"/>
              </a:xfrm>
              <a:custGeom>
                <a:avLst/>
                <a:gdLst>
                  <a:gd name="connsiteX0" fmla="*/ 0 w 304800"/>
                  <a:gd name="connsiteY0" fmla="*/ 0 h 259080"/>
                  <a:gd name="connsiteX1" fmla="*/ 304800 w 304800"/>
                  <a:gd name="connsiteY1" fmla="*/ 0 h 259080"/>
                  <a:gd name="connsiteX2" fmla="*/ 304800 w 304800"/>
                  <a:gd name="connsiteY2" fmla="*/ 259080 h 2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0" h="25908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自由: 形状 41"/>
              <p:cNvSpPr/>
              <p:nvPr/>
            </p:nvSpPr>
            <p:spPr>
              <a:xfrm>
                <a:off x="11436011" y="2661648"/>
                <a:ext cx="304800" cy="286080"/>
              </a:xfrm>
              <a:custGeom>
                <a:avLst/>
                <a:gdLst>
                  <a:gd name="connsiteX0" fmla="*/ 0 w 304800"/>
                  <a:gd name="connsiteY0" fmla="*/ 0 h 259080"/>
                  <a:gd name="connsiteX1" fmla="*/ 304800 w 304800"/>
                  <a:gd name="connsiteY1" fmla="*/ 0 h 259080"/>
                  <a:gd name="connsiteX2" fmla="*/ 304800 w 304800"/>
                  <a:gd name="connsiteY2" fmla="*/ 259080 h 25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0" h="259080">
                    <a:moveTo>
                      <a:pt x="0" y="0"/>
                    </a:moveTo>
                    <a:lnTo>
                      <a:pt x="304800" y="0"/>
                    </a:lnTo>
                    <a:lnTo>
                      <a:pt x="304800" y="25908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861585" y="4188921"/>
            <a:ext cx="215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Add </a:t>
            </a:r>
          </a:p>
          <a:p>
            <a:r>
              <a:rPr lang="en-US" altLang="zh-CN" dirty="0">
                <a:latin typeface="+mj-lt"/>
              </a:rPr>
              <a:t>Your Text Here </a:t>
            </a:r>
            <a:endParaRPr lang="zh-CN" altLang="en-US" dirty="0">
              <a:latin typeface="+mj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83243" y="4832174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282371" y="4188921"/>
            <a:ext cx="215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Add </a:t>
            </a:r>
          </a:p>
          <a:p>
            <a:r>
              <a:rPr lang="en-US" altLang="zh-CN" dirty="0">
                <a:latin typeface="+mj-lt"/>
              </a:rPr>
              <a:t>Your Text Here </a:t>
            </a:r>
            <a:endParaRPr lang="zh-CN" altLang="en-US" dirty="0">
              <a:latin typeface="+mj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304029" y="4832174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724815" y="4184304"/>
            <a:ext cx="215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+mj-lt"/>
              </a:rPr>
              <a:t>Add </a:t>
            </a:r>
          </a:p>
          <a:p>
            <a:r>
              <a:rPr lang="en-US" altLang="zh-CN" dirty="0">
                <a:latin typeface="+mj-lt"/>
              </a:rPr>
              <a:t>Your Text Here </a:t>
            </a:r>
            <a:endParaRPr lang="zh-CN" altLang="en-US" dirty="0">
              <a:latin typeface="+mj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746473" y="4827557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7788275" y="5710672"/>
            <a:ext cx="5888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371563" y="5686094"/>
            <a:ext cx="5888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954851" y="5661516"/>
            <a:ext cx="5888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2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250"/>
                            </p:stCondLst>
                            <p:childTnLst>
                              <p:par>
                                <p:cTn id="7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7" grpId="0"/>
      <p:bldP spid="48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3" name="文本框 2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文本框 4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Main page</a:t>
              </a:r>
              <a:endParaRPr lang="zh-CN" altLang="en-US" sz="9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组合 13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13878" y="1126112"/>
            <a:ext cx="2443164" cy="482012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85176" y="2606186"/>
            <a:ext cx="23005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+mj-lt"/>
              </a:rPr>
              <a:t>Our </a:t>
            </a:r>
            <a:endParaRPr lang="en-US" altLang="zh-CN" sz="32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+mj-lt"/>
              </a:rPr>
              <a:t>advantage</a:t>
            </a:r>
            <a:endParaRPr lang="zh-CN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283642" y="1375246"/>
            <a:ext cx="89083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This power point is made by mike.everything in this template is all original. This power point is made by mike.everything in this template is all original.  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Freeform 41"/>
          <p:cNvSpPr>
            <a:spLocks noEditPoints="1"/>
          </p:cNvSpPr>
          <p:nvPr/>
        </p:nvSpPr>
        <p:spPr bwMode="auto">
          <a:xfrm>
            <a:off x="3341852" y="3445912"/>
            <a:ext cx="425730" cy="423770"/>
          </a:xfrm>
          <a:custGeom>
            <a:avLst/>
            <a:gdLst>
              <a:gd name="T0" fmla="*/ 64 w 128"/>
              <a:gd name="T1" fmla="*/ 80 h 128"/>
              <a:gd name="T2" fmla="*/ 68 w 128"/>
              <a:gd name="T3" fmla="*/ 76 h 128"/>
              <a:gd name="T4" fmla="*/ 68 w 128"/>
              <a:gd name="T5" fmla="*/ 28 h 128"/>
              <a:gd name="T6" fmla="*/ 64 w 128"/>
              <a:gd name="T7" fmla="*/ 24 h 128"/>
              <a:gd name="T8" fmla="*/ 60 w 128"/>
              <a:gd name="T9" fmla="*/ 28 h 128"/>
              <a:gd name="T10" fmla="*/ 60 w 128"/>
              <a:gd name="T11" fmla="*/ 76 h 128"/>
              <a:gd name="T12" fmla="*/ 64 w 128"/>
              <a:gd name="T13" fmla="*/ 80 h 128"/>
              <a:gd name="T14" fmla="*/ 88 w 128"/>
              <a:gd name="T15" fmla="*/ 80 h 128"/>
              <a:gd name="T16" fmla="*/ 92 w 128"/>
              <a:gd name="T17" fmla="*/ 76 h 128"/>
              <a:gd name="T18" fmla="*/ 92 w 128"/>
              <a:gd name="T19" fmla="*/ 40 h 128"/>
              <a:gd name="T20" fmla="*/ 88 w 128"/>
              <a:gd name="T21" fmla="*/ 36 h 128"/>
              <a:gd name="T22" fmla="*/ 84 w 128"/>
              <a:gd name="T23" fmla="*/ 40 h 128"/>
              <a:gd name="T24" fmla="*/ 84 w 128"/>
              <a:gd name="T25" fmla="*/ 76 h 128"/>
              <a:gd name="T26" fmla="*/ 88 w 128"/>
              <a:gd name="T27" fmla="*/ 80 h 128"/>
              <a:gd name="T28" fmla="*/ 40 w 128"/>
              <a:gd name="T29" fmla="*/ 80 h 128"/>
              <a:gd name="T30" fmla="*/ 44 w 128"/>
              <a:gd name="T31" fmla="*/ 76 h 128"/>
              <a:gd name="T32" fmla="*/ 44 w 128"/>
              <a:gd name="T33" fmla="*/ 60 h 128"/>
              <a:gd name="T34" fmla="*/ 40 w 128"/>
              <a:gd name="T35" fmla="*/ 56 h 128"/>
              <a:gd name="T36" fmla="*/ 36 w 128"/>
              <a:gd name="T37" fmla="*/ 60 h 128"/>
              <a:gd name="T38" fmla="*/ 36 w 128"/>
              <a:gd name="T39" fmla="*/ 76 h 128"/>
              <a:gd name="T40" fmla="*/ 40 w 128"/>
              <a:gd name="T41" fmla="*/ 80 h 128"/>
              <a:gd name="T42" fmla="*/ 0 w 128"/>
              <a:gd name="T43" fmla="*/ 0 h 128"/>
              <a:gd name="T44" fmla="*/ 0 w 128"/>
              <a:gd name="T45" fmla="*/ 8 h 128"/>
              <a:gd name="T46" fmla="*/ 8 w 128"/>
              <a:gd name="T47" fmla="*/ 8 h 128"/>
              <a:gd name="T48" fmla="*/ 8 w 128"/>
              <a:gd name="T49" fmla="*/ 84 h 128"/>
              <a:gd name="T50" fmla="*/ 24 w 128"/>
              <a:gd name="T51" fmla="*/ 100 h 128"/>
              <a:gd name="T52" fmla="*/ 48 w 128"/>
              <a:gd name="T53" fmla="*/ 100 h 128"/>
              <a:gd name="T54" fmla="*/ 32 w 128"/>
              <a:gd name="T55" fmla="*/ 128 h 128"/>
              <a:gd name="T56" fmla="*/ 44 w 128"/>
              <a:gd name="T57" fmla="*/ 128 h 128"/>
              <a:gd name="T58" fmla="*/ 60 w 128"/>
              <a:gd name="T59" fmla="*/ 100 h 128"/>
              <a:gd name="T60" fmla="*/ 68 w 128"/>
              <a:gd name="T61" fmla="*/ 100 h 128"/>
              <a:gd name="T62" fmla="*/ 84 w 128"/>
              <a:gd name="T63" fmla="*/ 128 h 128"/>
              <a:gd name="T64" fmla="*/ 96 w 128"/>
              <a:gd name="T65" fmla="*/ 128 h 128"/>
              <a:gd name="T66" fmla="*/ 80 w 128"/>
              <a:gd name="T67" fmla="*/ 100 h 128"/>
              <a:gd name="T68" fmla="*/ 104 w 128"/>
              <a:gd name="T69" fmla="*/ 100 h 128"/>
              <a:gd name="T70" fmla="*/ 120 w 128"/>
              <a:gd name="T71" fmla="*/ 84 h 128"/>
              <a:gd name="T72" fmla="*/ 120 w 128"/>
              <a:gd name="T73" fmla="*/ 8 h 128"/>
              <a:gd name="T74" fmla="*/ 128 w 128"/>
              <a:gd name="T75" fmla="*/ 8 h 128"/>
              <a:gd name="T76" fmla="*/ 128 w 128"/>
              <a:gd name="T77" fmla="*/ 0 h 128"/>
              <a:gd name="T78" fmla="*/ 0 w 128"/>
              <a:gd name="T79" fmla="*/ 0 h 128"/>
              <a:gd name="T80" fmla="*/ 112 w 128"/>
              <a:gd name="T81" fmla="*/ 84 h 128"/>
              <a:gd name="T82" fmla="*/ 104 w 128"/>
              <a:gd name="T83" fmla="*/ 92 h 128"/>
              <a:gd name="T84" fmla="*/ 24 w 128"/>
              <a:gd name="T85" fmla="*/ 92 h 128"/>
              <a:gd name="T86" fmla="*/ 16 w 128"/>
              <a:gd name="T87" fmla="*/ 84 h 128"/>
              <a:gd name="T88" fmla="*/ 16 w 128"/>
              <a:gd name="T89" fmla="*/ 8 h 128"/>
              <a:gd name="T90" fmla="*/ 112 w 128"/>
              <a:gd name="T91" fmla="*/ 8 h 128"/>
              <a:gd name="T92" fmla="*/ 112 w 128"/>
              <a:gd name="T93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8" h="128">
                <a:moveTo>
                  <a:pt x="64" y="80"/>
                </a:moveTo>
                <a:cubicBezTo>
                  <a:pt x="66" y="80"/>
                  <a:pt x="68" y="78"/>
                  <a:pt x="68" y="76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6"/>
                  <a:pt x="66" y="24"/>
                  <a:pt x="64" y="24"/>
                </a:cubicBezTo>
                <a:cubicBezTo>
                  <a:pt x="62" y="24"/>
                  <a:pt x="60" y="26"/>
                  <a:pt x="60" y="28"/>
                </a:cubicBezTo>
                <a:cubicBezTo>
                  <a:pt x="60" y="76"/>
                  <a:pt x="60" y="76"/>
                  <a:pt x="60" y="76"/>
                </a:cubicBezTo>
                <a:cubicBezTo>
                  <a:pt x="60" y="78"/>
                  <a:pt x="62" y="80"/>
                  <a:pt x="64" y="80"/>
                </a:cubicBezTo>
                <a:close/>
                <a:moveTo>
                  <a:pt x="88" y="80"/>
                </a:moveTo>
                <a:cubicBezTo>
                  <a:pt x="90" y="80"/>
                  <a:pt x="92" y="78"/>
                  <a:pt x="92" y="76"/>
                </a:cubicBezTo>
                <a:cubicBezTo>
                  <a:pt x="92" y="40"/>
                  <a:pt x="92" y="40"/>
                  <a:pt x="92" y="40"/>
                </a:cubicBezTo>
                <a:cubicBezTo>
                  <a:pt x="92" y="38"/>
                  <a:pt x="90" y="36"/>
                  <a:pt x="88" y="36"/>
                </a:cubicBezTo>
                <a:cubicBezTo>
                  <a:pt x="86" y="36"/>
                  <a:pt x="84" y="38"/>
                  <a:pt x="84" y="40"/>
                </a:cubicBezTo>
                <a:cubicBezTo>
                  <a:pt x="84" y="76"/>
                  <a:pt x="84" y="76"/>
                  <a:pt x="84" y="76"/>
                </a:cubicBezTo>
                <a:cubicBezTo>
                  <a:pt x="84" y="78"/>
                  <a:pt x="86" y="80"/>
                  <a:pt x="88" y="80"/>
                </a:cubicBezTo>
                <a:close/>
                <a:moveTo>
                  <a:pt x="40" y="80"/>
                </a:moveTo>
                <a:cubicBezTo>
                  <a:pt x="42" y="80"/>
                  <a:pt x="44" y="78"/>
                  <a:pt x="44" y="7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2" y="56"/>
                  <a:pt x="40" y="56"/>
                </a:cubicBezTo>
                <a:cubicBezTo>
                  <a:pt x="38" y="56"/>
                  <a:pt x="36" y="58"/>
                  <a:pt x="36" y="60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8"/>
                  <a:pt x="38" y="80"/>
                  <a:pt x="40" y="80"/>
                </a:cubicBezTo>
                <a:close/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4"/>
                  <a:pt x="8" y="84"/>
                  <a:pt x="8" y="84"/>
                </a:cubicBezTo>
                <a:cubicBezTo>
                  <a:pt x="8" y="93"/>
                  <a:pt x="15" y="100"/>
                  <a:pt x="24" y="100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3" y="100"/>
                  <a:pt x="120" y="93"/>
                  <a:pt x="120" y="84"/>
                </a:cubicBezTo>
                <a:cubicBezTo>
                  <a:pt x="120" y="84"/>
                  <a:pt x="120" y="15"/>
                  <a:pt x="120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28" y="0"/>
                  <a:pt x="128" y="0"/>
                  <a:pt x="128" y="0"/>
                </a:cubicBezTo>
                <a:lnTo>
                  <a:pt x="0" y="0"/>
                </a:lnTo>
                <a:close/>
                <a:moveTo>
                  <a:pt x="112" y="84"/>
                </a:moveTo>
                <a:cubicBezTo>
                  <a:pt x="112" y="89"/>
                  <a:pt x="109" y="92"/>
                  <a:pt x="104" y="92"/>
                </a:cubicBezTo>
                <a:cubicBezTo>
                  <a:pt x="24" y="92"/>
                  <a:pt x="24" y="92"/>
                  <a:pt x="24" y="92"/>
                </a:cubicBezTo>
                <a:cubicBezTo>
                  <a:pt x="19" y="92"/>
                  <a:pt x="16" y="89"/>
                  <a:pt x="16" y="84"/>
                </a:cubicBezTo>
                <a:cubicBezTo>
                  <a:pt x="16" y="84"/>
                  <a:pt x="16" y="13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16"/>
                  <a:pt x="112" y="84"/>
                  <a:pt x="112" y="84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980544" y="3421659"/>
            <a:ext cx="238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5B2A0"/>
                </a:solidFill>
              </a:rPr>
              <a:t>Advantages here</a:t>
            </a:r>
            <a:endParaRPr lang="zh-CN" altLang="en-US" sz="1600" dirty="0">
              <a:solidFill>
                <a:srgbClr val="55B2A0"/>
              </a:solidFill>
            </a:endParaRPr>
          </a:p>
        </p:txBody>
      </p:sp>
      <p:sp>
        <p:nvSpPr>
          <p:cNvPr id="20" name="Freeform 97"/>
          <p:cNvSpPr>
            <a:spLocks noEditPoints="1"/>
          </p:cNvSpPr>
          <p:nvPr/>
        </p:nvSpPr>
        <p:spPr bwMode="auto">
          <a:xfrm>
            <a:off x="3377799" y="4411911"/>
            <a:ext cx="365208" cy="367110"/>
          </a:xfrm>
          <a:custGeom>
            <a:avLst/>
            <a:gdLst>
              <a:gd name="T0" fmla="*/ 2147483646 w 2556"/>
              <a:gd name="T1" fmla="*/ 0 h 2576"/>
              <a:gd name="T2" fmla="*/ 2147483646 w 2556"/>
              <a:gd name="T3" fmla="*/ 0 h 2576"/>
              <a:gd name="T4" fmla="*/ 2147483646 w 2556"/>
              <a:gd name="T5" fmla="*/ 2147483646 h 2576"/>
              <a:gd name="T6" fmla="*/ 2147483646 w 2556"/>
              <a:gd name="T7" fmla="*/ 2147483646 h 2576"/>
              <a:gd name="T8" fmla="*/ 2147483646 w 2556"/>
              <a:gd name="T9" fmla="*/ 2147483646 h 2576"/>
              <a:gd name="T10" fmla="*/ 2147483646 w 2556"/>
              <a:gd name="T11" fmla="*/ 2147483646 h 2576"/>
              <a:gd name="T12" fmla="*/ 2147483646 w 2556"/>
              <a:gd name="T13" fmla="*/ 2147483646 h 2576"/>
              <a:gd name="T14" fmla="*/ 2147483646 w 2556"/>
              <a:gd name="T15" fmla="*/ 2147483646 h 2576"/>
              <a:gd name="T16" fmla="*/ 2147483646 w 2556"/>
              <a:gd name="T17" fmla="*/ 2147483646 h 2576"/>
              <a:gd name="T18" fmla="*/ 2147483646 w 2556"/>
              <a:gd name="T19" fmla="*/ 2147483646 h 2576"/>
              <a:gd name="T20" fmla="*/ 2147483646 w 2556"/>
              <a:gd name="T21" fmla="*/ 2147483646 h 2576"/>
              <a:gd name="T22" fmla="*/ 2147483646 w 2556"/>
              <a:gd name="T23" fmla="*/ 2147483646 h 2576"/>
              <a:gd name="T24" fmla="*/ 2147483646 w 2556"/>
              <a:gd name="T25" fmla="*/ 2147483646 h 2576"/>
              <a:gd name="T26" fmla="*/ 2147483646 w 2556"/>
              <a:gd name="T27" fmla="*/ 2147483646 h 2576"/>
              <a:gd name="T28" fmla="*/ 2147483646 w 2556"/>
              <a:gd name="T29" fmla="*/ 2147483646 h 2576"/>
              <a:gd name="T30" fmla="*/ 2147483646 w 2556"/>
              <a:gd name="T31" fmla="*/ 2147483646 h 2576"/>
              <a:gd name="T32" fmla="*/ 595118780 w 2556"/>
              <a:gd name="T33" fmla="*/ 2147483646 h 2576"/>
              <a:gd name="T34" fmla="*/ 0 w 2556"/>
              <a:gd name="T35" fmla="*/ 2147483646 h 2576"/>
              <a:gd name="T36" fmla="*/ 0 w 2556"/>
              <a:gd name="T37" fmla="*/ 2147483646 h 2576"/>
              <a:gd name="T38" fmla="*/ 2147483646 w 2556"/>
              <a:gd name="T39" fmla="*/ 2147483646 h 2576"/>
              <a:gd name="T40" fmla="*/ 2147483646 w 2556"/>
              <a:gd name="T41" fmla="*/ 2147483646 h 2576"/>
              <a:gd name="T42" fmla="*/ 2147483646 w 2556"/>
              <a:gd name="T43" fmla="*/ 2147483646 h 2576"/>
              <a:gd name="T44" fmla="*/ 2147483646 w 2556"/>
              <a:gd name="T45" fmla="*/ 2147483646 h 2576"/>
              <a:gd name="T46" fmla="*/ 2147483646 w 2556"/>
              <a:gd name="T47" fmla="*/ 2147483646 h 2576"/>
              <a:gd name="T48" fmla="*/ 2147483646 w 2556"/>
              <a:gd name="T49" fmla="*/ 2147483646 h 2576"/>
              <a:gd name="T50" fmla="*/ 2147483646 w 2556"/>
              <a:gd name="T51" fmla="*/ 2147483646 h 2576"/>
              <a:gd name="T52" fmla="*/ 2147483646 w 2556"/>
              <a:gd name="T53" fmla="*/ 2147483646 h 2576"/>
              <a:gd name="T54" fmla="*/ 2147483646 w 2556"/>
              <a:gd name="T55" fmla="*/ 0 h 2576"/>
              <a:gd name="T56" fmla="*/ 2147483646 w 2556"/>
              <a:gd name="T57" fmla="*/ 2147483646 h 2576"/>
              <a:gd name="T58" fmla="*/ 2147483646 w 2556"/>
              <a:gd name="T59" fmla="*/ 2147483646 h 2576"/>
              <a:gd name="T60" fmla="*/ 2147483646 w 2556"/>
              <a:gd name="T61" fmla="*/ 2147483646 h 2576"/>
              <a:gd name="T62" fmla="*/ 2147483646 w 2556"/>
              <a:gd name="T63" fmla="*/ 2147483646 h 2576"/>
              <a:gd name="T64" fmla="*/ 2147483646 w 2556"/>
              <a:gd name="T65" fmla="*/ 2147483646 h 2576"/>
              <a:gd name="T66" fmla="*/ 2147483646 w 2556"/>
              <a:gd name="T67" fmla="*/ 2147483646 h 2576"/>
              <a:gd name="T68" fmla="*/ 2147483646 w 2556"/>
              <a:gd name="T69" fmla="*/ 2147483646 h 2576"/>
              <a:gd name="T70" fmla="*/ 2147483646 w 2556"/>
              <a:gd name="T71" fmla="*/ 2147483646 h 2576"/>
              <a:gd name="T72" fmla="*/ 2147483646 w 2556"/>
              <a:gd name="T73" fmla="*/ 2147483646 h 2576"/>
              <a:gd name="T74" fmla="*/ 2147483646 w 2556"/>
              <a:gd name="T75" fmla="*/ 2147483646 h 2576"/>
              <a:gd name="T76" fmla="*/ 2147483646 w 2556"/>
              <a:gd name="T77" fmla="*/ 2147483646 h 2576"/>
              <a:gd name="T78" fmla="*/ 2147483646 w 2556"/>
              <a:gd name="T79" fmla="*/ 2147483646 h 2576"/>
              <a:gd name="T80" fmla="*/ 2147483646 w 2556"/>
              <a:gd name="T81" fmla="*/ 2147483646 h 2576"/>
              <a:gd name="T82" fmla="*/ 2147483646 w 2556"/>
              <a:gd name="T83" fmla="*/ 2147483646 h 2576"/>
              <a:gd name="T84" fmla="*/ 2147483646 w 2556"/>
              <a:gd name="T85" fmla="*/ 2147483646 h 2576"/>
              <a:gd name="T86" fmla="*/ 2147483646 w 2556"/>
              <a:gd name="T87" fmla="*/ 2147483646 h 2576"/>
              <a:gd name="T88" fmla="*/ 2147483646 w 2556"/>
              <a:gd name="T89" fmla="*/ 2147483646 h 2576"/>
              <a:gd name="T90" fmla="*/ 2147483646 w 2556"/>
              <a:gd name="T91" fmla="*/ 2147483646 h 2576"/>
              <a:gd name="T92" fmla="*/ 2147483646 w 2556"/>
              <a:gd name="T93" fmla="*/ 2147483646 h 2576"/>
              <a:gd name="T94" fmla="*/ 2147483646 w 2556"/>
              <a:gd name="T95" fmla="*/ 2147483646 h 2576"/>
              <a:gd name="T96" fmla="*/ 2147483646 w 2556"/>
              <a:gd name="T97" fmla="*/ 2147483646 h 2576"/>
              <a:gd name="T98" fmla="*/ 2147483646 w 2556"/>
              <a:gd name="T99" fmla="*/ 2147483646 h 2576"/>
              <a:gd name="T100" fmla="*/ 2147483646 w 2556"/>
              <a:gd name="T101" fmla="*/ 2147483646 h 2576"/>
              <a:gd name="T102" fmla="*/ 2147483646 w 2556"/>
              <a:gd name="T103" fmla="*/ 2147483646 h 2576"/>
              <a:gd name="T104" fmla="*/ 2147483646 w 2556"/>
              <a:gd name="T105" fmla="*/ 2147483646 h 2576"/>
              <a:gd name="T106" fmla="*/ 2147483646 w 2556"/>
              <a:gd name="T107" fmla="*/ 2147483646 h 2576"/>
              <a:gd name="T108" fmla="*/ 2147483646 w 2556"/>
              <a:gd name="T109" fmla="*/ 2147483646 h 2576"/>
              <a:gd name="T110" fmla="*/ 2147483646 w 2556"/>
              <a:gd name="T111" fmla="*/ 2147483646 h 2576"/>
              <a:gd name="T112" fmla="*/ 2147483646 w 2556"/>
              <a:gd name="T113" fmla="*/ 2147483646 h 2576"/>
              <a:gd name="T114" fmla="*/ 2147483646 w 2556"/>
              <a:gd name="T115" fmla="*/ 2147483646 h 2576"/>
              <a:gd name="T116" fmla="*/ 2147483646 w 2556"/>
              <a:gd name="T117" fmla="*/ 2147483646 h 2576"/>
              <a:gd name="T118" fmla="*/ 2147483646 w 2556"/>
              <a:gd name="T119" fmla="*/ 2147483646 h 2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556" h="2576">
                <a:moveTo>
                  <a:pt x="2094" y="0"/>
                </a:moveTo>
                <a:cubicBezTo>
                  <a:pt x="2134" y="0"/>
                  <a:pt x="2134" y="0"/>
                  <a:pt x="2134" y="0"/>
                </a:cubicBezTo>
                <a:cubicBezTo>
                  <a:pt x="2199" y="4"/>
                  <a:pt x="2264" y="22"/>
                  <a:pt x="2322" y="54"/>
                </a:cubicBezTo>
                <a:cubicBezTo>
                  <a:pt x="2382" y="87"/>
                  <a:pt x="2434" y="134"/>
                  <a:pt x="2474" y="190"/>
                </a:cubicBezTo>
                <a:cubicBezTo>
                  <a:pt x="2527" y="263"/>
                  <a:pt x="2555" y="352"/>
                  <a:pt x="2556" y="442"/>
                </a:cubicBezTo>
                <a:cubicBezTo>
                  <a:pt x="2556" y="447"/>
                  <a:pt x="2556" y="447"/>
                  <a:pt x="2556" y="447"/>
                </a:cubicBezTo>
                <a:cubicBezTo>
                  <a:pt x="2555" y="533"/>
                  <a:pt x="2529" y="620"/>
                  <a:pt x="2479" y="691"/>
                </a:cubicBezTo>
                <a:cubicBezTo>
                  <a:pt x="2451" y="733"/>
                  <a:pt x="2414" y="767"/>
                  <a:pt x="2379" y="803"/>
                </a:cubicBezTo>
                <a:cubicBezTo>
                  <a:pt x="2209" y="972"/>
                  <a:pt x="2040" y="1141"/>
                  <a:pt x="1871" y="1311"/>
                </a:cubicBezTo>
                <a:cubicBezTo>
                  <a:pt x="1834" y="1349"/>
                  <a:pt x="1791" y="1381"/>
                  <a:pt x="1744" y="1404"/>
                </a:cubicBezTo>
                <a:cubicBezTo>
                  <a:pt x="1648" y="1451"/>
                  <a:pt x="1535" y="1460"/>
                  <a:pt x="1433" y="1432"/>
                </a:cubicBezTo>
                <a:cubicBezTo>
                  <a:pt x="1454" y="1511"/>
                  <a:pt x="1454" y="1597"/>
                  <a:pt x="1431" y="1675"/>
                </a:cubicBezTo>
                <a:cubicBezTo>
                  <a:pt x="1410" y="1745"/>
                  <a:pt x="1372" y="1809"/>
                  <a:pt x="1320" y="1861"/>
                </a:cubicBezTo>
                <a:cubicBezTo>
                  <a:pt x="1156" y="2025"/>
                  <a:pt x="991" y="2190"/>
                  <a:pt x="827" y="2354"/>
                </a:cubicBezTo>
                <a:cubicBezTo>
                  <a:pt x="778" y="2401"/>
                  <a:pt x="735" y="2453"/>
                  <a:pt x="677" y="2488"/>
                </a:cubicBezTo>
                <a:cubicBezTo>
                  <a:pt x="555" y="2566"/>
                  <a:pt x="395" y="2576"/>
                  <a:pt x="264" y="2516"/>
                </a:cubicBezTo>
                <a:cubicBezTo>
                  <a:pt x="141" y="2460"/>
                  <a:pt x="45" y="2347"/>
                  <a:pt x="13" y="2216"/>
                </a:cubicBezTo>
                <a:cubicBezTo>
                  <a:pt x="5" y="2186"/>
                  <a:pt x="2" y="2156"/>
                  <a:pt x="0" y="2125"/>
                </a:cubicBezTo>
                <a:cubicBezTo>
                  <a:pt x="0" y="2094"/>
                  <a:pt x="0" y="2094"/>
                  <a:pt x="0" y="2094"/>
                </a:cubicBezTo>
                <a:cubicBezTo>
                  <a:pt x="4" y="2007"/>
                  <a:pt x="33" y="1922"/>
                  <a:pt x="85" y="1852"/>
                </a:cubicBezTo>
                <a:cubicBezTo>
                  <a:pt x="108" y="1819"/>
                  <a:pt x="138" y="1791"/>
                  <a:pt x="167" y="1763"/>
                </a:cubicBezTo>
                <a:cubicBezTo>
                  <a:pt x="343" y="1587"/>
                  <a:pt x="519" y="1411"/>
                  <a:pt x="695" y="1235"/>
                </a:cubicBezTo>
                <a:cubicBezTo>
                  <a:pt x="746" y="1183"/>
                  <a:pt x="810" y="1145"/>
                  <a:pt x="880" y="1124"/>
                </a:cubicBezTo>
                <a:cubicBezTo>
                  <a:pt x="959" y="1101"/>
                  <a:pt x="1044" y="1101"/>
                  <a:pt x="1123" y="1123"/>
                </a:cubicBezTo>
                <a:cubicBezTo>
                  <a:pt x="1107" y="1064"/>
                  <a:pt x="1103" y="1003"/>
                  <a:pt x="1111" y="943"/>
                </a:cubicBezTo>
                <a:cubicBezTo>
                  <a:pt x="1124" y="850"/>
                  <a:pt x="1168" y="761"/>
                  <a:pt x="1235" y="695"/>
                </a:cubicBezTo>
                <a:cubicBezTo>
                  <a:pt x="1425" y="505"/>
                  <a:pt x="1615" y="315"/>
                  <a:pt x="1805" y="125"/>
                </a:cubicBezTo>
                <a:cubicBezTo>
                  <a:pt x="1881" y="49"/>
                  <a:pt x="1986" y="4"/>
                  <a:pt x="2094" y="0"/>
                </a:cubicBezTo>
                <a:close/>
                <a:moveTo>
                  <a:pt x="1948" y="156"/>
                </a:moveTo>
                <a:cubicBezTo>
                  <a:pt x="1920" y="172"/>
                  <a:pt x="1894" y="192"/>
                  <a:pt x="1872" y="216"/>
                </a:cubicBezTo>
                <a:cubicBezTo>
                  <a:pt x="1686" y="402"/>
                  <a:pt x="1500" y="588"/>
                  <a:pt x="1314" y="774"/>
                </a:cubicBezTo>
                <a:cubicBezTo>
                  <a:pt x="1255" y="832"/>
                  <a:pt x="1221" y="913"/>
                  <a:pt x="1219" y="996"/>
                </a:cubicBezTo>
                <a:cubicBezTo>
                  <a:pt x="1217" y="1067"/>
                  <a:pt x="1239" y="1138"/>
                  <a:pt x="1281" y="1195"/>
                </a:cubicBezTo>
                <a:cubicBezTo>
                  <a:pt x="1391" y="1086"/>
                  <a:pt x="1500" y="976"/>
                  <a:pt x="1610" y="866"/>
                </a:cubicBezTo>
                <a:cubicBezTo>
                  <a:pt x="1620" y="856"/>
                  <a:pt x="1630" y="844"/>
                  <a:pt x="1644" y="840"/>
                </a:cubicBezTo>
                <a:cubicBezTo>
                  <a:pt x="1668" y="831"/>
                  <a:pt x="1696" y="841"/>
                  <a:pt x="1709" y="862"/>
                </a:cubicBezTo>
                <a:cubicBezTo>
                  <a:pt x="1723" y="883"/>
                  <a:pt x="1721" y="913"/>
                  <a:pt x="1703" y="931"/>
                </a:cubicBezTo>
                <a:cubicBezTo>
                  <a:pt x="1589" y="1046"/>
                  <a:pt x="1474" y="1160"/>
                  <a:pt x="1360" y="1275"/>
                </a:cubicBezTo>
                <a:cubicBezTo>
                  <a:pt x="1424" y="1321"/>
                  <a:pt x="1505" y="1343"/>
                  <a:pt x="1584" y="1335"/>
                </a:cubicBezTo>
                <a:cubicBezTo>
                  <a:pt x="1655" y="1328"/>
                  <a:pt x="1724" y="1297"/>
                  <a:pt x="1775" y="1247"/>
                </a:cubicBezTo>
                <a:cubicBezTo>
                  <a:pt x="1967" y="1056"/>
                  <a:pt x="2158" y="865"/>
                  <a:pt x="2350" y="674"/>
                </a:cubicBezTo>
                <a:cubicBezTo>
                  <a:pt x="2421" y="602"/>
                  <a:pt x="2456" y="496"/>
                  <a:pt x="2440" y="396"/>
                </a:cubicBezTo>
                <a:cubicBezTo>
                  <a:pt x="2421" y="259"/>
                  <a:pt x="2308" y="142"/>
                  <a:pt x="2172" y="117"/>
                </a:cubicBezTo>
                <a:cubicBezTo>
                  <a:pt x="2096" y="103"/>
                  <a:pt x="2015" y="116"/>
                  <a:pt x="1948" y="156"/>
                </a:cubicBezTo>
                <a:close/>
                <a:moveTo>
                  <a:pt x="842" y="1262"/>
                </a:moveTo>
                <a:cubicBezTo>
                  <a:pt x="795" y="1287"/>
                  <a:pt x="761" y="1327"/>
                  <a:pt x="724" y="1364"/>
                </a:cubicBezTo>
                <a:cubicBezTo>
                  <a:pt x="565" y="1522"/>
                  <a:pt x="406" y="1681"/>
                  <a:pt x="248" y="1840"/>
                </a:cubicBezTo>
                <a:cubicBezTo>
                  <a:pt x="222" y="1866"/>
                  <a:pt x="194" y="1890"/>
                  <a:pt x="173" y="1921"/>
                </a:cubicBezTo>
                <a:cubicBezTo>
                  <a:pt x="119" y="1995"/>
                  <a:pt x="100" y="2092"/>
                  <a:pt x="120" y="2180"/>
                </a:cubicBezTo>
                <a:cubicBezTo>
                  <a:pt x="148" y="2313"/>
                  <a:pt x="265" y="2423"/>
                  <a:pt x="400" y="2440"/>
                </a:cubicBezTo>
                <a:cubicBezTo>
                  <a:pt x="479" y="2451"/>
                  <a:pt x="561" y="2432"/>
                  <a:pt x="627" y="2387"/>
                </a:cubicBezTo>
                <a:cubicBezTo>
                  <a:pt x="657" y="2368"/>
                  <a:pt x="681" y="2342"/>
                  <a:pt x="705" y="2317"/>
                </a:cubicBezTo>
                <a:cubicBezTo>
                  <a:pt x="885" y="2138"/>
                  <a:pt x="1064" y="1959"/>
                  <a:pt x="1243" y="1779"/>
                </a:cubicBezTo>
                <a:cubicBezTo>
                  <a:pt x="1299" y="1723"/>
                  <a:pt x="1333" y="1647"/>
                  <a:pt x="1336" y="1568"/>
                </a:cubicBezTo>
                <a:cubicBezTo>
                  <a:pt x="1341" y="1494"/>
                  <a:pt x="1319" y="1419"/>
                  <a:pt x="1275" y="1359"/>
                </a:cubicBezTo>
                <a:cubicBezTo>
                  <a:pt x="1154" y="1480"/>
                  <a:pt x="1033" y="1602"/>
                  <a:pt x="911" y="1723"/>
                </a:cubicBezTo>
                <a:cubicBezTo>
                  <a:pt x="890" y="1745"/>
                  <a:pt x="851" y="1744"/>
                  <a:pt x="831" y="1721"/>
                </a:cubicBezTo>
                <a:cubicBezTo>
                  <a:pt x="811" y="1701"/>
                  <a:pt x="811" y="1664"/>
                  <a:pt x="832" y="1644"/>
                </a:cubicBezTo>
                <a:cubicBezTo>
                  <a:pt x="953" y="1523"/>
                  <a:pt x="1075" y="1402"/>
                  <a:pt x="1196" y="1280"/>
                </a:cubicBezTo>
                <a:cubicBezTo>
                  <a:pt x="1095" y="1205"/>
                  <a:pt x="950" y="1198"/>
                  <a:pt x="842" y="1262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980544" y="4400809"/>
            <a:ext cx="238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5B2A0"/>
                </a:solidFill>
              </a:rPr>
              <a:t>Advantages here</a:t>
            </a:r>
            <a:endParaRPr lang="zh-CN" altLang="en-US" sz="1600" dirty="0">
              <a:solidFill>
                <a:srgbClr val="55B2A0"/>
              </a:solidFill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3368829" y="5321249"/>
            <a:ext cx="359878" cy="258906"/>
          </a:xfrm>
          <a:custGeom>
            <a:avLst/>
            <a:gdLst>
              <a:gd name="T0" fmla="*/ 8 w 112"/>
              <a:gd name="T1" fmla="*/ 64 h 80"/>
              <a:gd name="T2" fmla="*/ 0 w 112"/>
              <a:gd name="T3" fmla="*/ 72 h 80"/>
              <a:gd name="T4" fmla="*/ 8 w 112"/>
              <a:gd name="T5" fmla="*/ 80 h 80"/>
              <a:gd name="T6" fmla="*/ 16 w 112"/>
              <a:gd name="T7" fmla="*/ 72 h 80"/>
              <a:gd name="T8" fmla="*/ 8 w 112"/>
              <a:gd name="T9" fmla="*/ 64 h 80"/>
              <a:gd name="T10" fmla="*/ 8 w 112"/>
              <a:gd name="T11" fmla="*/ 32 h 80"/>
              <a:gd name="T12" fmla="*/ 0 w 112"/>
              <a:gd name="T13" fmla="*/ 40 h 80"/>
              <a:gd name="T14" fmla="*/ 8 w 112"/>
              <a:gd name="T15" fmla="*/ 48 h 80"/>
              <a:gd name="T16" fmla="*/ 16 w 112"/>
              <a:gd name="T17" fmla="*/ 40 h 80"/>
              <a:gd name="T18" fmla="*/ 8 w 112"/>
              <a:gd name="T19" fmla="*/ 32 h 80"/>
              <a:gd name="T20" fmla="*/ 108 w 112"/>
              <a:gd name="T21" fmla="*/ 36 h 80"/>
              <a:gd name="T22" fmla="*/ 36 w 112"/>
              <a:gd name="T23" fmla="*/ 36 h 80"/>
              <a:gd name="T24" fmla="*/ 32 w 112"/>
              <a:gd name="T25" fmla="*/ 40 h 80"/>
              <a:gd name="T26" fmla="*/ 36 w 112"/>
              <a:gd name="T27" fmla="*/ 44 h 80"/>
              <a:gd name="T28" fmla="*/ 108 w 112"/>
              <a:gd name="T29" fmla="*/ 44 h 80"/>
              <a:gd name="T30" fmla="*/ 112 w 112"/>
              <a:gd name="T31" fmla="*/ 40 h 80"/>
              <a:gd name="T32" fmla="*/ 108 w 112"/>
              <a:gd name="T33" fmla="*/ 36 h 80"/>
              <a:gd name="T34" fmla="*/ 36 w 112"/>
              <a:gd name="T35" fmla="*/ 12 h 80"/>
              <a:gd name="T36" fmla="*/ 108 w 112"/>
              <a:gd name="T37" fmla="*/ 12 h 80"/>
              <a:gd name="T38" fmla="*/ 112 w 112"/>
              <a:gd name="T39" fmla="*/ 8 h 80"/>
              <a:gd name="T40" fmla="*/ 108 w 112"/>
              <a:gd name="T41" fmla="*/ 4 h 80"/>
              <a:gd name="T42" fmla="*/ 36 w 112"/>
              <a:gd name="T43" fmla="*/ 4 h 80"/>
              <a:gd name="T44" fmla="*/ 32 w 112"/>
              <a:gd name="T45" fmla="*/ 8 h 80"/>
              <a:gd name="T46" fmla="*/ 36 w 112"/>
              <a:gd name="T47" fmla="*/ 12 h 80"/>
              <a:gd name="T48" fmla="*/ 8 w 112"/>
              <a:gd name="T49" fmla="*/ 0 h 80"/>
              <a:gd name="T50" fmla="*/ 0 w 112"/>
              <a:gd name="T51" fmla="*/ 8 h 80"/>
              <a:gd name="T52" fmla="*/ 8 w 112"/>
              <a:gd name="T53" fmla="*/ 16 h 80"/>
              <a:gd name="T54" fmla="*/ 16 w 112"/>
              <a:gd name="T55" fmla="*/ 8 h 80"/>
              <a:gd name="T56" fmla="*/ 8 w 112"/>
              <a:gd name="T57" fmla="*/ 0 h 80"/>
              <a:gd name="T58" fmla="*/ 108 w 112"/>
              <a:gd name="T59" fmla="*/ 68 h 80"/>
              <a:gd name="T60" fmla="*/ 36 w 112"/>
              <a:gd name="T61" fmla="*/ 68 h 80"/>
              <a:gd name="T62" fmla="*/ 32 w 112"/>
              <a:gd name="T63" fmla="*/ 72 h 80"/>
              <a:gd name="T64" fmla="*/ 36 w 112"/>
              <a:gd name="T65" fmla="*/ 76 h 80"/>
              <a:gd name="T66" fmla="*/ 108 w 112"/>
              <a:gd name="T67" fmla="*/ 76 h 80"/>
              <a:gd name="T68" fmla="*/ 112 w 112"/>
              <a:gd name="T69" fmla="*/ 72 h 80"/>
              <a:gd name="T70" fmla="*/ 108 w 112"/>
              <a:gd name="T71" fmla="*/ 6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80">
                <a:moveTo>
                  <a:pt x="8" y="64"/>
                </a:moveTo>
                <a:cubicBezTo>
                  <a:pt x="4" y="64"/>
                  <a:pt x="0" y="68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2" y="80"/>
                  <a:pt x="16" y="76"/>
                  <a:pt x="16" y="72"/>
                </a:cubicBezTo>
                <a:cubicBezTo>
                  <a:pt x="16" y="68"/>
                  <a:pt x="12" y="64"/>
                  <a:pt x="8" y="64"/>
                </a:cubicBezTo>
                <a:close/>
                <a:moveTo>
                  <a:pt x="8" y="32"/>
                </a:moveTo>
                <a:cubicBezTo>
                  <a:pt x="4" y="32"/>
                  <a:pt x="0" y="36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6" y="44"/>
                  <a:pt x="16" y="40"/>
                </a:cubicBezTo>
                <a:cubicBezTo>
                  <a:pt x="16" y="36"/>
                  <a:pt x="12" y="32"/>
                  <a:pt x="8" y="32"/>
                </a:cubicBezTo>
                <a:close/>
                <a:moveTo>
                  <a:pt x="108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2" y="38"/>
                  <a:pt x="32" y="40"/>
                </a:cubicBezTo>
                <a:cubicBezTo>
                  <a:pt x="32" y="42"/>
                  <a:pt x="34" y="44"/>
                  <a:pt x="36" y="44"/>
                </a:cubicBezTo>
                <a:cubicBezTo>
                  <a:pt x="108" y="44"/>
                  <a:pt x="108" y="44"/>
                  <a:pt x="108" y="44"/>
                </a:cubicBezTo>
                <a:cubicBezTo>
                  <a:pt x="110" y="44"/>
                  <a:pt x="112" y="42"/>
                  <a:pt x="112" y="40"/>
                </a:cubicBezTo>
                <a:cubicBezTo>
                  <a:pt x="112" y="38"/>
                  <a:pt x="110" y="36"/>
                  <a:pt x="108" y="36"/>
                </a:cubicBezTo>
                <a:close/>
                <a:moveTo>
                  <a:pt x="36" y="12"/>
                </a:moveTo>
                <a:cubicBezTo>
                  <a:pt x="108" y="12"/>
                  <a:pt x="108" y="12"/>
                  <a:pt x="108" y="12"/>
                </a:cubicBezTo>
                <a:cubicBezTo>
                  <a:pt x="110" y="12"/>
                  <a:pt x="112" y="10"/>
                  <a:pt x="112" y="8"/>
                </a:cubicBezTo>
                <a:cubicBezTo>
                  <a:pt x="112" y="6"/>
                  <a:pt x="110" y="4"/>
                  <a:pt x="108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4" y="4"/>
                  <a:pt x="32" y="6"/>
                  <a:pt x="32" y="8"/>
                </a:cubicBezTo>
                <a:cubicBezTo>
                  <a:pt x="32" y="10"/>
                  <a:pt x="34" y="12"/>
                  <a:pt x="36" y="12"/>
                </a:cubicBezTo>
                <a:close/>
                <a:moveTo>
                  <a:pt x="8" y="0"/>
                </a:move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8" y="16"/>
                </a:cubicBezTo>
                <a:cubicBezTo>
                  <a:pt x="12" y="16"/>
                  <a:pt x="16" y="12"/>
                  <a:pt x="16" y="8"/>
                </a:cubicBezTo>
                <a:cubicBezTo>
                  <a:pt x="16" y="4"/>
                  <a:pt x="12" y="0"/>
                  <a:pt x="8" y="0"/>
                </a:cubicBezTo>
                <a:close/>
                <a:moveTo>
                  <a:pt x="108" y="68"/>
                </a:moveTo>
                <a:cubicBezTo>
                  <a:pt x="36" y="68"/>
                  <a:pt x="36" y="68"/>
                  <a:pt x="36" y="68"/>
                </a:cubicBezTo>
                <a:cubicBezTo>
                  <a:pt x="34" y="68"/>
                  <a:pt x="32" y="70"/>
                  <a:pt x="32" y="72"/>
                </a:cubicBezTo>
                <a:cubicBezTo>
                  <a:pt x="32" y="74"/>
                  <a:pt x="34" y="76"/>
                  <a:pt x="36" y="76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10" y="76"/>
                  <a:pt x="112" y="74"/>
                  <a:pt x="112" y="72"/>
                </a:cubicBezTo>
                <a:cubicBezTo>
                  <a:pt x="112" y="70"/>
                  <a:pt x="110" y="68"/>
                  <a:pt x="108" y="68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3980544" y="5253571"/>
            <a:ext cx="238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5B2A0"/>
                </a:solidFill>
              </a:rPr>
              <a:t>Advantages here</a:t>
            </a:r>
            <a:endParaRPr lang="zh-CN" altLang="en-US" sz="1600" dirty="0">
              <a:solidFill>
                <a:srgbClr val="55B2A0"/>
              </a:solidFill>
            </a:endParaRPr>
          </a:p>
        </p:txBody>
      </p:sp>
      <p:sp>
        <p:nvSpPr>
          <p:cNvPr id="24" name="Freeform 13"/>
          <p:cNvSpPr>
            <a:spLocks noEditPoints="1"/>
          </p:cNvSpPr>
          <p:nvPr/>
        </p:nvSpPr>
        <p:spPr bwMode="auto">
          <a:xfrm>
            <a:off x="7187827" y="3393678"/>
            <a:ext cx="403928" cy="401868"/>
          </a:xfrm>
          <a:custGeom>
            <a:avLst/>
            <a:gdLst>
              <a:gd name="T0" fmla="*/ 104 w 112"/>
              <a:gd name="T1" fmla="*/ 52 h 112"/>
              <a:gd name="T2" fmla="*/ 104 w 112"/>
              <a:gd name="T3" fmla="*/ 96 h 112"/>
              <a:gd name="T4" fmla="*/ 96 w 112"/>
              <a:gd name="T5" fmla="*/ 104 h 112"/>
              <a:gd name="T6" fmla="*/ 16 w 112"/>
              <a:gd name="T7" fmla="*/ 104 h 112"/>
              <a:gd name="T8" fmla="*/ 8 w 112"/>
              <a:gd name="T9" fmla="*/ 96 h 112"/>
              <a:gd name="T10" fmla="*/ 8 w 112"/>
              <a:gd name="T11" fmla="*/ 16 h 112"/>
              <a:gd name="T12" fmla="*/ 16 w 112"/>
              <a:gd name="T13" fmla="*/ 8 h 112"/>
              <a:gd name="T14" fmla="*/ 60 w 112"/>
              <a:gd name="T15" fmla="*/ 8 h 112"/>
              <a:gd name="T16" fmla="*/ 60 w 112"/>
              <a:gd name="T17" fmla="*/ 0 h 112"/>
              <a:gd name="T18" fmla="*/ 16 w 112"/>
              <a:gd name="T19" fmla="*/ 0 h 112"/>
              <a:gd name="T20" fmla="*/ 0 w 112"/>
              <a:gd name="T21" fmla="*/ 18 h 112"/>
              <a:gd name="T22" fmla="*/ 0 w 112"/>
              <a:gd name="T23" fmla="*/ 96 h 112"/>
              <a:gd name="T24" fmla="*/ 16 w 112"/>
              <a:gd name="T25" fmla="*/ 112 h 112"/>
              <a:gd name="T26" fmla="*/ 94 w 112"/>
              <a:gd name="T27" fmla="*/ 112 h 112"/>
              <a:gd name="T28" fmla="*/ 112 w 112"/>
              <a:gd name="T29" fmla="*/ 96 h 112"/>
              <a:gd name="T30" fmla="*/ 112 w 112"/>
              <a:gd name="T31" fmla="*/ 52 h 112"/>
              <a:gd name="T32" fmla="*/ 104 w 112"/>
              <a:gd name="T33" fmla="*/ 52 h 112"/>
              <a:gd name="T34" fmla="*/ 44 w 112"/>
              <a:gd name="T35" fmla="*/ 44 h 112"/>
              <a:gd name="T36" fmla="*/ 40 w 112"/>
              <a:gd name="T37" fmla="*/ 40 h 112"/>
              <a:gd name="T38" fmla="*/ 36 w 112"/>
              <a:gd name="T39" fmla="*/ 44 h 112"/>
              <a:gd name="T40" fmla="*/ 36 w 112"/>
              <a:gd name="T41" fmla="*/ 72 h 112"/>
              <a:gd name="T42" fmla="*/ 40 w 112"/>
              <a:gd name="T43" fmla="*/ 76 h 112"/>
              <a:gd name="T44" fmla="*/ 68 w 112"/>
              <a:gd name="T45" fmla="*/ 76 h 112"/>
              <a:gd name="T46" fmla="*/ 72 w 112"/>
              <a:gd name="T47" fmla="*/ 72 h 112"/>
              <a:gd name="T48" fmla="*/ 68 w 112"/>
              <a:gd name="T49" fmla="*/ 68 h 112"/>
              <a:gd name="T50" fmla="*/ 50 w 112"/>
              <a:gd name="T51" fmla="*/ 68 h 112"/>
              <a:gd name="T52" fmla="*/ 109 w 112"/>
              <a:gd name="T53" fmla="*/ 9 h 112"/>
              <a:gd name="T54" fmla="*/ 109 w 112"/>
              <a:gd name="T55" fmla="*/ 3 h 112"/>
              <a:gd name="T56" fmla="*/ 104 w 112"/>
              <a:gd name="T57" fmla="*/ 3 h 112"/>
              <a:gd name="T58" fmla="*/ 44 w 112"/>
              <a:gd name="T59" fmla="*/ 63 h 112"/>
              <a:gd name="T60" fmla="*/ 44 w 112"/>
              <a:gd name="T61" fmla="*/ 4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" h="112">
                <a:moveTo>
                  <a:pt x="104" y="52"/>
                </a:moveTo>
                <a:cubicBezTo>
                  <a:pt x="104" y="96"/>
                  <a:pt x="104" y="96"/>
                  <a:pt x="104" y="96"/>
                </a:cubicBezTo>
                <a:cubicBezTo>
                  <a:pt x="104" y="100"/>
                  <a:pt x="100" y="104"/>
                  <a:pt x="96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1" y="104"/>
                  <a:pt x="8" y="101"/>
                  <a:pt x="8" y="9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0"/>
                  <a:pt x="60" y="0"/>
                  <a:pt x="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9"/>
                  <a:pt x="0" y="1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103" y="112"/>
                  <a:pt x="112" y="105"/>
                  <a:pt x="112" y="96"/>
                </a:cubicBezTo>
                <a:cubicBezTo>
                  <a:pt x="112" y="52"/>
                  <a:pt x="112" y="52"/>
                  <a:pt x="112" y="52"/>
                </a:cubicBezTo>
                <a:lnTo>
                  <a:pt x="104" y="52"/>
                </a:lnTo>
                <a:close/>
                <a:moveTo>
                  <a:pt x="44" y="44"/>
                </a:moveTo>
                <a:cubicBezTo>
                  <a:pt x="44" y="42"/>
                  <a:pt x="42" y="40"/>
                  <a:pt x="40" y="40"/>
                </a:cubicBezTo>
                <a:cubicBezTo>
                  <a:pt x="38" y="40"/>
                  <a:pt x="36" y="42"/>
                  <a:pt x="36" y="44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4"/>
                  <a:pt x="38" y="76"/>
                  <a:pt x="40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0" y="76"/>
                  <a:pt x="72" y="74"/>
                  <a:pt x="72" y="72"/>
                </a:cubicBezTo>
                <a:cubicBezTo>
                  <a:pt x="72" y="70"/>
                  <a:pt x="70" y="68"/>
                  <a:pt x="68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109" y="9"/>
                  <a:pt x="109" y="9"/>
                  <a:pt x="109" y="9"/>
                </a:cubicBezTo>
                <a:cubicBezTo>
                  <a:pt x="111" y="7"/>
                  <a:pt x="111" y="5"/>
                  <a:pt x="109" y="3"/>
                </a:cubicBezTo>
                <a:cubicBezTo>
                  <a:pt x="108" y="2"/>
                  <a:pt x="105" y="2"/>
                  <a:pt x="104" y="3"/>
                </a:cubicBezTo>
                <a:cubicBezTo>
                  <a:pt x="44" y="63"/>
                  <a:pt x="44" y="63"/>
                  <a:pt x="44" y="63"/>
                </a:cubicBezTo>
                <a:lnTo>
                  <a:pt x="44" y="44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804777" y="3435947"/>
            <a:ext cx="238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5B2A0"/>
                </a:solidFill>
              </a:rPr>
              <a:t>Advantages here</a:t>
            </a:r>
            <a:endParaRPr lang="zh-CN" altLang="en-US" sz="1600" dirty="0">
              <a:solidFill>
                <a:srgbClr val="55B2A0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227905" y="4371684"/>
            <a:ext cx="323772" cy="438804"/>
            <a:chOff x="4752975" y="4500563"/>
            <a:chExt cx="1157288" cy="1568450"/>
          </a:xfrm>
          <a:solidFill>
            <a:srgbClr val="55B2A0"/>
          </a:solidFill>
        </p:grpSpPr>
        <p:sp>
          <p:nvSpPr>
            <p:cNvPr id="22" name="Freeform 110"/>
            <p:cNvSpPr>
              <a:spLocks noEditPoints="1"/>
            </p:cNvSpPr>
            <p:nvPr/>
          </p:nvSpPr>
          <p:spPr bwMode="auto">
            <a:xfrm>
              <a:off x="4752975" y="4500563"/>
              <a:ext cx="1157288" cy="1568450"/>
            </a:xfrm>
            <a:custGeom>
              <a:avLst/>
              <a:gdLst>
                <a:gd name="T0" fmla="*/ 1990 w 3999"/>
                <a:gd name="T1" fmla="*/ 0 h 5443"/>
                <a:gd name="T2" fmla="*/ 2012 w 3999"/>
                <a:gd name="T3" fmla="*/ 0 h 5443"/>
                <a:gd name="T4" fmla="*/ 2910 w 3999"/>
                <a:gd name="T5" fmla="*/ 137 h 5443"/>
                <a:gd name="T6" fmla="*/ 3322 w 3999"/>
                <a:gd name="T7" fmla="*/ 340 h 5443"/>
                <a:gd name="T8" fmla="*/ 3656 w 3999"/>
                <a:gd name="T9" fmla="*/ 654 h 5443"/>
                <a:gd name="T10" fmla="*/ 3859 w 3999"/>
                <a:gd name="T11" fmla="*/ 1012 h 5443"/>
                <a:gd name="T12" fmla="*/ 3997 w 3999"/>
                <a:gd name="T13" fmla="*/ 1812 h 5443"/>
                <a:gd name="T14" fmla="*/ 3870 w 3999"/>
                <a:gd name="T15" fmla="*/ 2443 h 5443"/>
                <a:gd name="T16" fmla="*/ 3662 w 3999"/>
                <a:gd name="T17" fmla="*/ 2943 h 5443"/>
                <a:gd name="T18" fmla="*/ 3212 w 3999"/>
                <a:gd name="T19" fmla="*/ 3749 h 5443"/>
                <a:gd name="T20" fmla="*/ 2134 w 3999"/>
                <a:gd name="T21" fmla="*/ 5263 h 5443"/>
                <a:gd name="T22" fmla="*/ 2011 w 3999"/>
                <a:gd name="T23" fmla="*/ 5443 h 5443"/>
                <a:gd name="T24" fmla="*/ 1851 w 3999"/>
                <a:gd name="T25" fmla="*/ 5248 h 5443"/>
                <a:gd name="T26" fmla="*/ 1278 w 3999"/>
                <a:gd name="T27" fmla="*/ 4472 h 5443"/>
                <a:gd name="T28" fmla="*/ 507 w 3999"/>
                <a:gd name="T29" fmla="*/ 3239 h 5443"/>
                <a:gd name="T30" fmla="*/ 125 w 3999"/>
                <a:gd name="T31" fmla="*/ 2394 h 5443"/>
                <a:gd name="T32" fmla="*/ 10 w 3999"/>
                <a:gd name="T33" fmla="*/ 1907 h 5443"/>
                <a:gd name="T34" fmla="*/ 6 w 3999"/>
                <a:gd name="T35" fmla="*/ 1635 h 5443"/>
                <a:gd name="T36" fmla="*/ 185 w 3999"/>
                <a:gd name="T37" fmla="*/ 939 h 5443"/>
                <a:gd name="T38" fmla="*/ 535 w 3999"/>
                <a:gd name="T39" fmla="*/ 480 h 5443"/>
                <a:gd name="T40" fmla="*/ 1050 w 3999"/>
                <a:gd name="T41" fmla="*/ 167 h 5443"/>
                <a:gd name="T42" fmla="*/ 1990 w 3999"/>
                <a:gd name="T43" fmla="*/ 0 h 5443"/>
                <a:gd name="T44" fmla="*/ 1479 w 3999"/>
                <a:gd name="T45" fmla="*/ 272 h 5443"/>
                <a:gd name="T46" fmla="*/ 1000 w 3999"/>
                <a:gd name="T47" fmla="*/ 432 h 5443"/>
                <a:gd name="T48" fmla="*/ 605 w 3999"/>
                <a:gd name="T49" fmla="*/ 722 h 5443"/>
                <a:gd name="T50" fmla="*/ 357 w 3999"/>
                <a:gd name="T51" fmla="*/ 1094 h 5443"/>
                <a:gd name="T52" fmla="*/ 225 w 3999"/>
                <a:gd name="T53" fmla="*/ 1804 h 5443"/>
                <a:gd name="T54" fmla="*/ 268 w 3999"/>
                <a:gd name="T55" fmla="*/ 2100 h 5443"/>
                <a:gd name="T56" fmla="*/ 435 w 3999"/>
                <a:gd name="T57" fmla="*/ 2588 h 5443"/>
                <a:gd name="T58" fmla="*/ 652 w 3999"/>
                <a:gd name="T59" fmla="*/ 3039 h 5443"/>
                <a:gd name="T60" fmla="*/ 1099 w 3999"/>
                <a:gd name="T61" fmla="*/ 3801 h 5443"/>
                <a:gd name="T62" fmla="*/ 1467 w 3999"/>
                <a:gd name="T63" fmla="*/ 4352 h 5443"/>
                <a:gd name="T64" fmla="*/ 1998 w 3999"/>
                <a:gd name="T65" fmla="*/ 5074 h 5443"/>
                <a:gd name="T66" fmla="*/ 3024 w 3999"/>
                <a:gd name="T67" fmla="*/ 3629 h 5443"/>
                <a:gd name="T68" fmla="*/ 3506 w 3999"/>
                <a:gd name="T69" fmla="*/ 2751 h 5443"/>
                <a:gd name="T70" fmla="*/ 3713 w 3999"/>
                <a:gd name="T71" fmla="*/ 2197 h 5443"/>
                <a:gd name="T72" fmla="*/ 3775 w 3999"/>
                <a:gd name="T73" fmla="*/ 1784 h 5443"/>
                <a:gd name="T74" fmla="*/ 3695 w 3999"/>
                <a:gd name="T75" fmla="*/ 1216 h 5443"/>
                <a:gd name="T76" fmla="*/ 3525 w 3999"/>
                <a:gd name="T77" fmla="*/ 854 h 5443"/>
                <a:gd name="T78" fmla="*/ 3233 w 3999"/>
                <a:gd name="T79" fmla="*/ 553 h 5443"/>
                <a:gd name="T80" fmla="*/ 2832 w 3999"/>
                <a:gd name="T81" fmla="*/ 347 h 5443"/>
                <a:gd name="T82" fmla="*/ 2235 w 3999"/>
                <a:gd name="T83" fmla="*/ 232 h 5443"/>
                <a:gd name="T84" fmla="*/ 1479 w 3999"/>
                <a:gd name="T85" fmla="*/ 272 h 5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99" h="5443">
                  <a:moveTo>
                    <a:pt x="1990" y="0"/>
                  </a:moveTo>
                  <a:cubicBezTo>
                    <a:pt x="2012" y="0"/>
                    <a:pt x="2012" y="0"/>
                    <a:pt x="2012" y="0"/>
                  </a:cubicBezTo>
                  <a:cubicBezTo>
                    <a:pt x="2316" y="2"/>
                    <a:pt x="2622" y="37"/>
                    <a:pt x="2910" y="137"/>
                  </a:cubicBezTo>
                  <a:cubicBezTo>
                    <a:pt x="3055" y="187"/>
                    <a:pt x="3195" y="254"/>
                    <a:pt x="3322" y="340"/>
                  </a:cubicBezTo>
                  <a:cubicBezTo>
                    <a:pt x="3449" y="427"/>
                    <a:pt x="3563" y="532"/>
                    <a:pt x="3656" y="654"/>
                  </a:cubicBezTo>
                  <a:cubicBezTo>
                    <a:pt x="3741" y="763"/>
                    <a:pt x="3808" y="884"/>
                    <a:pt x="3859" y="1012"/>
                  </a:cubicBezTo>
                  <a:cubicBezTo>
                    <a:pt x="3961" y="1265"/>
                    <a:pt x="3999" y="1540"/>
                    <a:pt x="3997" y="1812"/>
                  </a:cubicBezTo>
                  <a:cubicBezTo>
                    <a:pt x="3991" y="2028"/>
                    <a:pt x="3938" y="2239"/>
                    <a:pt x="3870" y="2443"/>
                  </a:cubicBezTo>
                  <a:cubicBezTo>
                    <a:pt x="3812" y="2614"/>
                    <a:pt x="3741" y="2780"/>
                    <a:pt x="3662" y="2943"/>
                  </a:cubicBezTo>
                  <a:cubicBezTo>
                    <a:pt x="3529" y="3220"/>
                    <a:pt x="3375" y="3488"/>
                    <a:pt x="3212" y="3749"/>
                  </a:cubicBezTo>
                  <a:cubicBezTo>
                    <a:pt x="2883" y="4274"/>
                    <a:pt x="2515" y="4774"/>
                    <a:pt x="2134" y="5263"/>
                  </a:cubicBezTo>
                  <a:cubicBezTo>
                    <a:pt x="2088" y="5319"/>
                    <a:pt x="2052" y="5383"/>
                    <a:pt x="2011" y="5443"/>
                  </a:cubicBezTo>
                  <a:cubicBezTo>
                    <a:pt x="1957" y="5379"/>
                    <a:pt x="1902" y="5315"/>
                    <a:pt x="1851" y="5248"/>
                  </a:cubicBezTo>
                  <a:cubicBezTo>
                    <a:pt x="1653" y="4995"/>
                    <a:pt x="1463" y="4736"/>
                    <a:pt x="1278" y="4472"/>
                  </a:cubicBezTo>
                  <a:cubicBezTo>
                    <a:pt x="1002" y="4074"/>
                    <a:pt x="739" y="3666"/>
                    <a:pt x="507" y="3239"/>
                  </a:cubicBezTo>
                  <a:cubicBezTo>
                    <a:pt x="361" y="2967"/>
                    <a:pt x="225" y="2687"/>
                    <a:pt x="125" y="2394"/>
                  </a:cubicBezTo>
                  <a:cubicBezTo>
                    <a:pt x="71" y="2236"/>
                    <a:pt x="28" y="2074"/>
                    <a:pt x="10" y="1907"/>
                  </a:cubicBezTo>
                  <a:cubicBezTo>
                    <a:pt x="0" y="1817"/>
                    <a:pt x="1" y="1726"/>
                    <a:pt x="6" y="1635"/>
                  </a:cubicBezTo>
                  <a:cubicBezTo>
                    <a:pt x="21" y="1395"/>
                    <a:pt x="77" y="1155"/>
                    <a:pt x="185" y="939"/>
                  </a:cubicBezTo>
                  <a:cubicBezTo>
                    <a:pt x="271" y="765"/>
                    <a:pt x="391" y="609"/>
                    <a:pt x="535" y="480"/>
                  </a:cubicBezTo>
                  <a:cubicBezTo>
                    <a:pt x="686" y="346"/>
                    <a:pt x="862" y="241"/>
                    <a:pt x="1050" y="167"/>
                  </a:cubicBezTo>
                  <a:cubicBezTo>
                    <a:pt x="1348" y="48"/>
                    <a:pt x="1670" y="2"/>
                    <a:pt x="1990" y="0"/>
                  </a:cubicBezTo>
                  <a:close/>
                  <a:moveTo>
                    <a:pt x="1479" y="272"/>
                  </a:moveTo>
                  <a:cubicBezTo>
                    <a:pt x="1313" y="305"/>
                    <a:pt x="1151" y="356"/>
                    <a:pt x="1000" y="432"/>
                  </a:cubicBezTo>
                  <a:cubicBezTo>
                    <a:pt x="853" y="506"/>
                    <a:pt x="717" y="603"/>
                    <a:pt x="605" y="722"/>
                  </a:cubicBezTo>
                  <a:cubicBezTo>
                    <a:pt x="501" y="830"/>
                    <a:pt x="418" y="957"/>
                    <a:pt x="357" y="1094"/>
                  </a:cubicBezTo>
                  <a:cubicBezTo>
                    <a:pt x="259" y="1317"/>
                    <a:pt x="221" y="1562"/>
                    <a:pt x="225" y="1804"/>
                  </a:cubicBezTo>
                  <a:cubicBezTo>
                    <a:pt x="228" y="1904"/>
                    <a:pt x="245" y="2003"/>
                    <a:pt x="268" y="2100"/>
                  </a:cubicBezTo>
                  <a:cubicBezTo>
                    <a:pt x="309" y="2268"/>
                    <a:pt x="368" y="2430"/>
                    <a:pt x="435" y="2588"/>
                  </a:cubicBezTo>
                  <a:cubicBezTo>
                    <a:pt x="501" y="2742"/>
                    <a:pt x="574" y="2892"/>
                    <a:pt x="652" y="3039"/>
                  </a:cubicBezTo>
                  <a:cubicBezTo>
                    <a:pt x="789" y="3300"/>
                    <a:pt x="940" y="3552"/>
                    <a:pt x="1099" y="3801"/>
                  </a:cubicBezTo>
                  <a:cubicBezTo>
                    <a:pt x="1218" y="3987"/>
                    <a:pt x="1341" y="4170"/>
                    <a:pt x="1467" y="4352"/>
                  </a:cubicBezTo>
                  <a:cubicBezTo>
                    <a:pt x="1639" y="4597"/>
                    <a:pt x="1815" y="4838"/>
                    <a:pt x="1998" y="5074"/>
                  </a:cubicBezTo>
                  <a:cubicBezTo>
                    <a:pt x="2361" y="4608"/>
                    <a:pt x="2710" y="4130"/>
                    <a:pt x="3024" y="3629"/>
                  </a:cubicBezTo>
                  <a:cubicBezTo>
                    <a:pt x="3201" y="3345"/>
                    <a:pt x="3367" y="3055"/>
                    <a:pt x="3506" y="2751"/>
                  </a:cubicBezTo>
                  <a:cubicBezTo>
                    <a:pt x="3588" y="2571"/>
                    <a:pt x="3661" y="2387"/>
                    <a:pt x="3713" y="2197"/>
                  </a:cubicBezTo>
                  <a:cubicBezTo>
                    <a:pt x="3748" y="2062"/>
                    <a:pt x="3775" y="1924"/>
                    <a:pt x="3775" y="1784"/>
                  </a:cubicBezTo>
                  <a:cubicBezTo>
                    <a:pt x="3774" y="1592"/>
                    <a:pt x="3752" y="1400"/>
                    <a:pt x="3695" y="1216"/>
                  </a:cubicBezTo>
                  <a:cubicBezTo>
                    <a:pt x="3656" y="1088"/>
                    <a:pt x="3600" y="965"/>
                    <a:pt x="3525" y="854"/>
                  </a:cubicBezTo>
                  <a:cubicBezTo>
                    <a:pt x="3446" y="738"/>
                    <a:pt x="3347" y="636"/>
                    <a:pt x="3233" y="553"/>
                  </a:cubicBezTo>
                  <a:cubicBezTo>
                    <a:pt x="3111" y="464"/>
                    <a:pt x="2974" y="396"/>
                    <a:pt x="2832" y="347"/>
                  </a:cubicBezTo>
                  <a:cubicBezTo>
                    <a:pt x="2639" y="281"/>
                    <a:pt x="2437" y="247"/>
                    <a:pt x="2235" y="232"/>
                  </a:cubicBezTo>
                  <a:cubicBezTo>
                    <a:pt x="1983" y="215"/>
                    <a:pt x="1728" y="223"/>
                    <a:pt x="1479" y="2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11"/>
            <p:cNvSpPr>
              <a:spLocks noEditPoints="1"/>
            </p:cNvSpPr>
            <p:nvPr/>
          </p:nvSpPr>
          <p:spPr bwMode="auto">
            <a:xfrm>
              <a:off x="5102225" y="4819650"/>
              <a:ext cx="455613" cy="458787"/>
            </a:xfrm>
            <a:custGeom>
              <a:avLst/>
              <a:gdLst>
                <a:gd name="T0" fmla="*/ 709 w 1574"/>
                <a:gd name="T1" fmla="*/ 16 h 1593"/>
                <a:gd name="T2" fmla="*/ 1151 w 1574"/>
                <a:gd name="T3" fmla="*/ 101 h 1593"/>
                <a:gd name="T4" fmla="*/ 1473 w 1574"/>
                <a:gd name="T5" fmla="*/ 420 h 1593"/>
                <a:gd name="T6" fmla="*/ 1567 w 1574"/>
                <a:gd name="T7" fmla="*/ 829 h 1593"/>
                <a:gd name="T8" fmla="*/ 1441 w 1574"/>
                <a:gd name="T9" fmla="*/ 1223 h 1593"/>
                <a:gd name="T10" fmla="*/ 1102 w 1574"/>
                <a:gd name="T11" fmla="*/ 1512 h 1593"/>
                <a:gd name="T12" fmla="*/ 655 w 1574"/>
                <a:gd name="T13" fmla="*/ 1566 h 1593"/>
                <a:gd name="T14" fmla="*/ 298 w 1574"/>
                <a:gd name="T15" fmla="*/ 1398 h 1593"/>
                <a:gd name="T16" fmla="*/ 60 w 1574"/>
                <a:gd name="T17" fmla="*/ 1056 h 1593"/>
                <a:gd name="T18" fmla="*/ 53 w 1574"/>
                <a:gd name="T19" fmla="*/ 554 h 1593"/>
                <a:gd name="T20" fmla="*/ 400 w 1574"/>
                <a:gd name="T21" fmla="*/ 119 h 1593"/>
                <a:gd name="T22" fmla="*/ 709 w 1574"/>
                <a:gd name="T23" fmla="*/ 16 h 1593"/>
                <a:gd name="T24" fmla="*/ 721 w 1574"/>
                <a:gd name="T25" fmla="*/ 240 h 1593"/>
                <a:gd name="T26" fmla="*/ 326 w 1574"/>
                <a:gd name="T27" fmla="*/ 492 h 1593"/>
                <a:gd name="T28" fmla="*/ 252 w 1574"/>
                <a:gd name="T29" fmla="*/ 924 h 1593"/>
                <a:gd name="T30" fmla="*/ 465 w 1574"/>
                <a:gd name="T31" fmla="*/ 1246 h 1593"/>
                <a:gd name="T32" fmla="*/ 887 w 1574"/>
                <a:gd name="T33" fmla="*/ 1346 h 1593"/>
                <a:gd name="T34" fmla="*/ 1225 w 1574"/>
                <a:gd name="T35" fmla="*/ 1143 h 1593"/>
                <a:gd name="T36" fmla="*/ 1344 w 1574"/>
                <a:gd name="T37" fmla="*/ 746 h 1593"/>
                <a:gd name="T38" fmla="*/ 1138 w 1574"/>
                <a:gd name="T39" fmla="*/ 358 h 1593"/>
                <a:gd name="T40" fmla="*/ 721 w 1574"/>
                <a:gd name="T41" fmla="*/ 240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74" h="1593">
                  <a:moveTo>
                    <a:pt x="709" y="16"/>
                  </a:moveTo>
                  <a:cubicBezTo>
                    <a:pt x="860" y="0"/>
                    <a:pt x="1016" y="29"/>
                    <a:pt x="1151" y="101"/>
                  </a:cubicBezTo>
                  <a:cubicBezTo>
                    <a:pt x="1287" y="172"/>
                    <a:pt x="1400" y="285"/>
                    <a:pt x="1473" y="420"/>
                  </a:cubicBezTo>
                  <a:cubicBezTo>
                    <a:pt x="1541" y="544"/>
                    <a:pt x="1574" y="687"/>
                    <a:pt x="1567" y="829"/>
                  </a:cubicBezTo>
                  <a:cubicBezTo>
                    <a:pt x="1562" y="968"/>
                    <a:pt x="1518" y="1106"/>
                    <a:pt x="1441" y="1223"/>
                  </a:cubicBezTo>
                  <a:cubicBezTo>
                    <a:pt x="1359" y="1350"/>
                    <a:pt x="1240" y="1452"/>
                    <a:pt x="1102" y="1512"/>
                  </a:cubicBezTo>
                  <a:cubicBezTo>
                    <a:pt x="963" y="1574"/>
                    <a:pt x="805" y="1593"/>
                    <a:pt x="655" y="1566"/>
                  </a:cubicBezTo>
                  <a:cubicBezTo>
                    <a:pt x="524" y="1542"/>
                    <a:pt x="400" y="1484"/>
                    <a:pt x="298" y="1398"/>
                  </a:cubicBezTo>
                  <a:cubicBezTo>
                    <a:pt x="189" y="1309"/>
                    <a:pt x="106" y="1189"/>
                    <a:pt x="60" y="1056"/>
                  </a:cubicBezTo>
                  <a:cubicBezTo>
                    <a:pt x="2" y="896"/>
                    <a:pt x="0" y="716"/>
                    <a:pt x="53" y="554"/>
                  </a:cubicBezTo>
                  <a:cubicBezTo>
                    <a:pt x="110" y="373"/>
                    <a:pt x="237" y="215"/>
                    <a:pt x="400" y="119"/>
                  </a:cubicBezTo>
                  <a:cubicBezTo>
                    <a:pt x="494" y="63"/>
                    <a:pt x="600" y="28"/>
                    <a:pt x="709" y="16"/>
                  </a:cubicBezTo>
                  <a:close/>
                  <a:moveTo>
                    <a:pt x="721" y="240"/>
                  </a:moveTo>
                  <a:cubicBezTo>
                    <a:pt x="561" y="260"/>
                    <a:pt x="412" y="355"/>
                    <a:pt x="326" y="492"/>
                  </a:cubicBezTo>
                  <a:cubicBezTo>
                    <a:pt x="244" y="618"/>
                    <a:pt x="217" y="778"/>
                    <a:pt x="252" y="924"/>
                  </a:cubicBezTo>
                  <a:cubicBezTo>
                    <a:pt x="282" y="1052"/>
                    <a:pt x="359" y="1169"/>
                    <a:pt x="465" y="1246"/>
                  </a:cubicBezTo>
                  <a:cubicBezTo>
                    <a:pt x="584" y="1335"/>
                    <a:pt x="741" y="1372"/>
                    <a:pt x="887" y="1346"/>
                  </a:cubicBezTo>
                  <a:cubicBezTo>
                    <a:pt x="1020" y="1323"/>
                    <a:pt x="1142" y="1249"/>
                    <a:pt x="1225" y="1143"/>
                  </a:cubicBezTo>
                  <a:cubicBezTo>
                    <a:pt x="1314" y="1032"/>
                    <a:pt x="1357" y="887"/>
                    <a:pt x="1344" y="746"/>
                  </a:cubicBezTo>
                  <a:cubicBezTo>
                    <a:pt x="1332" y="595"/>
                    <a:pt x="1255" y="452"/>
                    <a:pt x="1138" y="358"/>
                  </a:cubicBezTo>
                  <a:cubicBezTo>
                    <a:pt x="1023" y="264"/>
                    <a:pt x="868" y="220"/>
                    <a:pt x="72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7804777" y="4415095"/>
            <a:ext cx="238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5B2A0"/>
                </a:solidFill>
              </a:rPr>
              <a:t>Advantages here</a:t>
            </a:r>
            <a:endParaRPr lang="zh-CN" altLang="en-US" sz="1600" dirty="0">
              <a:solidFill>
                <a:srgbClr val="55B2A0"/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/>
        </p:nvSpPr>
        <p:spPr bwMode="auto">
          <a:xfrm>
            <a:off x="7198674" y="5215167"/>
            <a:ext cx="381346" cy="379160"/>
          </a:xfrm>
          <a:custGeom>
            <a:avLst/>
            <a:gdLst>
              <a:gd name="T0" fmla="*/ 60 w 128"/>
              <a:gd name="T1" fmla="*/ 0 h 128"/>
              <a:gd name="T2" fmla="*/ 52 w 128"/>
              <a:gd name="T3" fmla="*/ 0 h 128"/>
              <a:gd name="T4" fmla="*/ 52 w 128"/>
              <a:gd name="T5" fmla="*/ 12 h 128"/>
              <a:gd name="T6" fmla="*/ 0 w 128"/>
              <a:gd name="T7" fmla="*/ 70 h 128"/>
              <a:gd name="T8" fmla="*/ 58 w 128"/>
              <a:gd name="T9" fmla="*/ 128 h 128"/>
              <a:gd name="T10" fmla="*/ 111 w 128"/>
              <a:gd name="T11" fmla="*/ 94 h 128"/>
              <a:gd name="T12" fmla="*/ 120 w 128"/>
              <a:gd name="T13" fmla="*/ 96 h 128"/>
              <a:gd name="T14" fmla="*/ 128 w 128"/>
              <a:gd name="T15" fmla="*/ 66 h 128"/>
              <a:gd name="T16" fmla="*/ 60 w 128"/>
              <a:gd name="T17" fmla="*/ 0 h 128"/>
              <a:gd name="T18" fmla="*/ 58 w 128"/>
              <a:gd name="T19" fmla="*/ 120 h 128"/>
              <a:gd name="T20" fmla="*/ 8 w 128"/>
              <a:gd name="T21" fmla="*/ 70 h 128"/>
              <a:gd name="T22" fmla="*/ 52 w 128"/>
              <a:gd name="T23" fmla="*/ 20 h 128"/>
              <a:gd name="T24" fmla="*/ 52 w 128"/>
              <a:gd name="T25" fmla="*/ 74 h 128"/>
              <a:gd name="T26" fmla="*/ 103 w 128"/>
              <a:gd name="T27" fmla="*/ 91 h 128"/>
              <a:gd name="T28" fmla="*/ 58 w 128"/>
              <a:gd name="T29" fmla="*/ 120 h 128"/>
              <a:gd name="T30" fmla="*/ 114 w 128"/>
              <a:gd name="T31" fmla="*/ 86 h 128"/>
              <a:gd name="T32" fmla="*/ 60 w 128"/>
              <a:gd name="T33" fmla="*/ 68 h 128"/>
              <a:gd name="T34" fmla="*/ 60 w 128"/>
              <a:gd name="T35" fmla="*/ 8 h 128"/>
              <a:gd name="T36" fmla="*/ 120 w 128"/>
              <a:gd name="T37" fmla="*/ 66 h 128"/>
              <a:gd name="T38" fmla="*/ 114 w 128"/>
              <a:gd name="T39" fmla="*/ 8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28">
                <a:moveTo>
                  <a:pt x="60" y="0"/>
                </a:moveTo>
                <a:cubicBezTo>
                  <a:pt x="52" y="0"/>
                  <a:pt x="52" y="0"/>
                  <a:pt x="52" y="0"/>
                </a:cubicBezTo>
                <a:cubicBezTo>
                  <a:pt x="52" y="12"/>
                  <a:pt x="52" y="12"/>
                  <a:pt x="52" y="12"/>
                </a:cubicBezTo>
                <a:cubicBezTo>
                  <a:pt x="23" y="15"/>
                  <a:pt x="0" y="40"/>
                  <a:pt x="0" y="70"/>
                </a:cubicBezTo>
                <a:cubicBezTo>
                  <a:pt x="0" y="102"/>
                  <a:pt x="26" y="128"/>
                  <a:pt x="58" y="128"/>
                </a:cubicBezTo>
                <a:cubicBezTo>
                  <a:pt x="82" y="128"/>
                  <a:pt x="102" y="114"/>
                  <a:pt x="111" y="94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4" y="89"/>
                  <a:pt x="128" y="79"/>
                  <a:pt x="128" y="66"/>
                </a:cubicBezTo>
                <a:cubicBezTo>
                  <a:pt x="128" y="30"/>
                  <a:pt x="96" y="0"/>
                  <a:pt x="60" y="0"/>
                </a:cubicBezTo>
                <a:close/>
                <a:moveTo>
                  <a:pt x="58" y="120"/>
                </a:moveTo>
                <a:cubicBezTo>
                  <a:pt x="30" y="120"/>
                  <a:pt x="8" y="98"/>
                  <a:pt x="8" y="70"/>
                </a:cubicBezTo>
                <a:cubicBezTo>
                  <a:pt x="8" y="45"/>
                  <a:pt x="28" y="24"/>
                  <a:pt x="52" y="20"/>
                </a:cubicBezTo>
                <a:cubicBezTo>
                  <a:pt x="52" y="74"/>
                  <a:pt x="52" y="74"/>
                  <a:pt x="52" y="74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96" y="109"/>
                  <a:pt x="77" y="120"/>
                  <a:pt x="58" y="120"/>
                </a:cubicBezTo>
                <a:close/>
                <a:moveTo>
                  <a:pt x="114" y="86"/>
                </a:moveTo>
                <a:cubicBezTo>
                  <a:pt x="60" y="68"/>
                  <a:pt x="60" y="68"/>
                  <a:pt x="60" y="68"/>
                </a:cubicBezTo>
                <a:cubicBezTo>
                  <a:pt x="60" y="8"/>
                  <a:pt x="60" y="8"/>
                  <a:pt x="60" y="8"/>
                </a:cubicBezTo>
                <a:cubicBezTo>
                  <a:pt x="91" y="8"/>
                  <a:pt x="120" y="35"/>
                  <a:pt x="120" y="66"/>
                </a:cubicBezTo>
                <a:cubicBezTo>
                  <a:pt x="120" y="75"/>
                  <a:pt x="117" y="81"/>
                  <a:pt x="114" y="86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7804777" y="5267859"/>
            <a:ext cx="2383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55B2A0"/>
                </a:solidFill>
              </a:rPr>
              <a:t>Advantages here</a:t>
            </a:r>
            <a:endParaRPr lang="zh-CN" altLang="en-US" sz="1600" dirty="0">
              <a:solidFill>
                <a:srgbClr val="55B2A0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357561" y="2827403"/>
            <a:ext cx="89230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3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8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8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3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8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3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8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3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1" grpId="0"/>
      <p:bldP spid="25" grpId="0" animBg="1"/>
      <p:bldP spid="32" grpId="0"/>
      <p:bldP spid="20" grpId="0" animBg="1"/>
      <p:bldP spid="33" grpId="0"/>
      <p:bldP spid="27" grpId="0" animBg="1"/>
      <p:bldP spid="34" grpId="0"/>
      <p:bldP spid="24" grpId="0" animBg="1"/>
      <p:bldP spid="35" grpId="0"/>
      <p:bldP spid="36" grpId="0"/>
      <p:bldP spid="26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/>
          <p:cNvSpPr/>
          <p:nvPr/>
        </p:nvSpPr>
        <p:spPr>
          <a:xfrm>
            <a:off x="766763" y="392305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399657" y="3927457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399657" y="1773301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769360" y="1748340"/>
            <a:ext cx="5326640" cy="1687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6154057"/>
            <a:ext cx="12192000" cy="70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rgbClr val="55B2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012651" y="2027351"/>
            <a:ext cx="486876" cy="485872"/>
          </a:xfrm>
          <a:custGeom>
            <a:avLst/>
            <a:gdLst>
              <a:gd name="T0" fmla="*/ 16 w 112"/>
              <a:gd name="T1" fmla="*/ 64 h 112"/>
              <a:gd name="T2" fmla="*/ 0 w 112"/>
              <a:gd name="T3" fmla="*/ 96 h 112"/>
              <a:gd name="T4" fmla="*/ 32 w 112"/>
              <a:gd name="T5" fmla="*/ 112 h 112"/>
              <a:gd name="T6" fmla="*/ 48 w 112"/>
              <a:gd name="T7" fmla="*/ 80 h 112"/>
              <a:gd name="T8" fmla="*/ 40 w 112"/>
              <a:gd name="T9" fmla="*/ 96 h 112"/>
              <a:gd name="T10" fmla="*/ 16 w 112"/>
              <a:gd name="T11" fmla="*/ 104 h 112"/>
              <a:gd name="T12" fmla="*/ 8 w 112"/>
              <a:gd name="T13" fmla="*/ 80 h 112"/>
              <a:gd name="T14" fmla="*/ 32 w 112"/>
              <a:gd name="T15" fmla="*/ 72 h 112"/>
              <a:gd name="T16" fmla="*/ 40 w 112"/>
              <a:gd name="T17" fmla="*/ 96 h 112"/>
              <a:gd name="T18" fmla="*/ 16 w 112"/>
              <a:gd name="T19" fmla="*/ 0 h 112"/>
              <a:gd name="T20" fmla="*/ 0 w 112"/>
              <a:gd name="T21" fmla="*/ 32 h 112"/>
              <a:gd name="T22" fmla="*/ 32 w 112"/>
              <a:gd name="T23" fmla="*/ 48 h 112"/>
              <a:gd name="T24" fmla="*/ 48 w 112"/>
              <a:gd name="T25" fmla="*/ 16 h 112"/>
              <a:gd name="T26" fmla="*/ 40 w 112"/>
              <a:gd name="T27" fmla="*/ 32 h 112"/>
              <a:gd name="T28" fmla="*/ 16 w 112"/>
              <a:gd name="T29" fmla="*/ 40 h 112"/>
              <a:gd name="T30" fmla="*/ 8 w 112"/>
              <a:gd name="T31" fmla="*/ 16 h 112"/>
              <a:gd name="T32" fmla="*/ 32 w 112"/>
              <a:gd name="T33" fmla="*/ 8 h 112"/>
              <a:gd name="T34" fmla="*/ 40 w 112"/>
              <a:gd name="T35" fmla="*/ 32 h 112"/>
              <a:gd name="T36" fmla="*/ 80 w 112"/>
              <a:gd name="T37" fmla="*/ 64 h 112"/>
              <a:gd name="T38" fmla="*/ 64 w 112"/>
              <a:gd name="T39" fmla="*/ 96 h 112"/>
              <a:gd name="T40" fmla="*/ 96 w 112"/>
              <a:gd name="T41" fmla="*/ 112 h 112"/>
              <a:gd name="T42" fmla="*/ 112 w 112"/>
              <a:gd name="T43" fmla="*/ 80 h 112"/>
              <a:gd name="T44" fmla="*/ 104 w 112"/>
              <a:gd name="T45" fmla="*/ 96 h 112"/>
              <a:gd name="T46" fmla="*/ 80 w 112"/>
              <a:gd name="T47" fmla="*/ 104 h 112"/>
              <a:gd name="T48" fmla="*/ 72 w 112"/>
              <a:gd name="T49" fmla="*/ 80 h 112"/>
              <a:gd name="T50" fmla="*/ 96 w 112"/>
              <a:gd name="T51" fmla="*/ 72 h 112"/>
              <a:gd name="T52" fmla="*/ 104 w 112"/>
              <a:gd name="T53" fmla="*/ 96 h 112"/>
              <a:gd name="T54" fmla="*/ 80 w 112"/>
              <a:gd name="T55" fmla="*/ 0 h 112"/>
              <a:gd name="T56" fmla="*/ 64 w 112"/>
              <a:gd name="T57" fmla="*/ 32 h 112"/>
              <a:gd name="T58" fmla="*/ 96 w 112"/>
              <a:gd name="T59" fmla="*/ 48 h 112"/>
              <a:gd name="T60" fmla="*/ 112 w 112"/>
              <a:gd name="T61" fmla="*/ 16 h 112"/>
              <a:gd name="T62" fmla="*/ 104 w 112"/>
              <a:gd name="T63" fmla="*/ 32 h 112"/>
              <a:gd name="T64" fmla="*/ 80 w 112"/>
              <a:gd name="T65" fmla="*/ 40 h 112"/>
              <a:gd name="T66" fmla="*/ 72 w 112"/>
              <a:gd name="T67" fmla="*/ 16 h 112"/>
              <a:gd name="T68" fmla="*/ 96 w 112"/>
              <a:gd name="T69" fmla="*/ 8 h 112"/>
              <a:gd name="T70" fmla="*/ 104 w 112"/>
              <a:gd name="T7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2" h="112">
                <a:moveTo>
                  <a:pt x="32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7" y="64"/>
                  <a:pt x="0" y="71"/>
                  <a:pt x="0" y="80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5"/>
                  <a:pt x="7" y="112"/>
                  <a:pt x="16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41" y="112"/>
                  <a:pt x="48" y="105"/>
                  <a:pt x="48" y="96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1"/>
                  <a:pt x="41" y="64"/>
                  <a:pt x="32" y="64"/>
                </a:cubicBezTo>
                <a:close/>
                <a:moveTo>
                  <a:pt x="40" y="96"/>
                </a:moveTo>
                <a:cubicBezTo>
                  <a:pt x="40" y="100"/>
                  <a:pt x="36" y="104"/>
                  <a:pt x="32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2" y="104"/>
                  <a:pt x="8" y="100"/>
                  <a:pt x="8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12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6" y="72"/>
                  <a:pt x="40" y="76"/>
                  <a:pt x="40" y="80"/>
                </a:cubicBezTo>
                <a:lnTo>
                  <a:pt x="40" y="96"/>
                </a:lnTo>
                <a:close/>
                <a:moveTo>
                  <a:pt x="3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1"/>
                  <a:pt x="7" y="48"/>
                  <a:pt x="16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7"/>
                  <a:pt x="41" y="0"/>
                  <a:pt x="32" y="0"/>
                </a:cubicBezTo>
                <a:close/>
                <a:moveTo>
                  <a:pt x="40" y="32"/>
                </a:moveTo>
                <a:cubicBezTo>
                  <a:pt x="40" y="36"/>
                  <a:pt x="36" y="40"/>
                  <a:pt x="32" y="40"/>
                </a:cubicBezTo>
                <a:cubicBezTo>
                  <a:pt x="16" y="40"/>
                  <a:pt x="16" y="40"/>
                  <a:pt x="16" y="40"/>
                </a:cubicBezTo>
                <a:cubicBezTo>
                  <a:pt x="12" y="40"/>
                  <a:pt x="8" y="36"/>
                  <a:pt x="8" y="3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6" y="8"/>
                  <a:pt x="40" y="12"/>
                  <a:pt x="40" y="16"/>
                </a:cubicBezTo>
                <a:lnTo>
                  <a:pt x="40" y="32"/>
                </a:lnTo>
                <a:close/>
                <a:moveTo>
                  <a:pt x="96" y="64"/>
                </a:moveTo>
                <a:cubicBezTo>
                  <a:pt x="80" y="64"/>
                  <a:pt x="80" y="64"/>
                  <a:pt x="80" y="64"/>
                </a:cubicBezTo>
                <a:cubicBezTo>
                  <a:pt x="71" y="64"/>
                  <a:pt x="64" y="71"/>
                  <a:pt x="64" y="80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05"/>
                  <a:pt x="71" y="112"/>
                  <a:pt x="80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5" y="112"/>
                  <a:pt x="112" y="105"/>
                  <a:pt x="112" y="96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71"/>
                  <a:pt x="105" y="64"/>
                  <a:pt x="96" y="64"/>
                </a:cubicBezTo>
                <a:close/>
                <a:moveTo>
                  <a:pt x="104" y="96"/>
                </a:moveTo>
                <a:cubicBezTo>
                  <a:pt x="104" y="100"/>
                  <a:pt x="100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76" y="104"/>
                  <a:pt x="72" y="100"/>
                  <a:pt x="72" y="96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76"/>
                  <a:pt x="76" y="72"/>
                  <a:pt x="80" y="72"/>
                </a:cubicBezTo>
                <a:cubicBezTo>
                  <a:pt x="96" y="72"/>
                  <a:pt x="96" y="72"/>
                  <a:pt x="96" y="72"/>
                </a:cubicBezTo>
                <a:cubicBezTo>
                  <a:pt x="100" y="72"/>
                  <a:pt x="104" y="76"/>
                  <a:pt x="104" y="80"/>
                </a:cubicBezTo>
                <a:lnTo>
                  <a:pt x="104" y="96"/>
                </a:lnTo>
                <a:close/>
                <a:moveTo>
                  <a:pt x="96" y="0"/>
                </a:move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5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5" y="0"/>
                  <a:pt x="96" y="0"/>
                </a:cubicBezTo>
                <a:close/>
                <a:moveTo>
                  <a:pt x="104" y="32"/>
                </a:moveTo>
                <a:cubicBezTo>
                  <a:pt x="104" y="36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6" y="40"/>
                  <a:pt x="72" y="36"/>
                  <a:pt x="72" y="32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2"/>
                  <a:pt x="76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lnTo>
                  <a:pt x="104" y="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09853" y="1947316"/>
            <a:ext cx="349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4367" y="2517994"/>
            <a:ext cx="4210376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Freeform 13"/>
          <p:cNvSpPr>
            <a:spLocks noEditPoints="1"/>
          </p:cNvSpPr>
          <p:nvPr/>
        </p:nvSpPr>
        <p:spPr bwMode="auto">
          <a:xfrm>
            <a:off x="6615872" y="1918288"/>
            <a:ext cx="414840" cy="594936"/>
          </a:xfrm>
          <a:custGeom>
            <a:avLst/>
            <a:gdLst>
              <a:gd name="T0" fmla="*/ 88 w 88"/>
              <a:gd name="T1" fmla="*/ 76 h 128"/>
              <a:gd name="T2" fmla="*/ 80 w 88"/>
              <a:gd name="T3" fmla="*/ 76 h 128"/>
              <a:gd name="T4" fmla="*/ 44 w 88"/>
              <a:gd name="T5" fmla="*/ 104 h 128"/>
              <a:gd name="T6" fmla="*/ 8 w 88"/>
              <a:gd name="T7" fmla="*/ 76 h 128"/>
              <a:gd name="T8" fmla="*/ 0 w 88"/>
              <a:gd name="T9" fmla="*/ 76 h 128"/>
              <a:gd name="T10" fmla="*/ 40 w 88"/>
              <a:gd name="T11" fmla="*/ 112 h 128"/>
              <a:gd name="T12" fmla="*/ 40 w 88"/>
              <a:gd name="T13" fmla="*/ 120 h 128"/>
              <a:gd name="T14" fmla="*/ 36 w 88"/>
              <a:gd name="T15" fmla="*/ 120 h 128"/>
              <a:gd name="T16" fmla="*/ 32 w 88"/>
              <a:gd name="T17" fmla="*/ 124 h 128"/>
              <a:gd name="T18" fmla="*/ 36 w 88"/>
              <a:gd name="T19" fmla="*/ 128 h 128"/>
              <a:gd name="T20" fmla="*/ 52 w 88"/>
              <a:gd name="T21" fmla="*/ 128 h 128"/>
              <a:gd name="T22" fmla="*/ 56 w 88"/>
              <a:gd name="T23" fmla="*/ 124 h 128"/>
              <a:gd name="T24" fmla="*/ 52 w 88"/>
              <a:gd name="T25" fmla="*/ 120 h 128"/>
              <a:gd name="T26" fmla="*/ 48 w 88"/>
              <a:gd name="T27" fmla="*/ 120 h 128"/>
              <a:gd name="T28" fmla="*/ 48 w 88"/>
              <a:gd name="T29" fmla="*/ 112 h 128"/>
              <a:gd name="T30" fmla="*/ 88 w 88"/>
              <a:gd name="T31" fmla="*/ 76 h 128"/>
              <a:gd name="T32" fmla="*/ 44 w 88"/>
              <a:gd name="T33" fmla="*/ 96 h 128"/>
              <a:gd name="T34" fmla="*/ 72 w 88"/>
              <a:gd name="T35" fmla="*/ 68 h 128"/>
              <a:gd name="T36" fmla="*/ 72 w 88"/>
              <a:gd name="T37" fmla="*/ 28 h 128"/>
              <a:gd name="T38" fmla="*/ 44 w 88"/>
              <a:gd name="T39" fmla="*/ 0 h 128"/>
              <a:gd name="T40" fmla="*/ 16 w 88"/>
              <a:gd name="T41" fmla="*/ 28 h 128"/>
              <a:gd name="T42" fmla="*/ 16 w 88"/>
              <a:gd name="T43" fmla="*/ 68 h 128"/>
              <a:gd name="T44" fmla="*/ 44 w 88"/>
              <a:gd name="T45" fmla="*/ 96 h 128"/>
              <a:gd name="T46" fmla="*/ 24 w 88"/>
              <a:gd name="T47" fmla="*/ 28 h 128"/>
              <a:gd name="T48" fmla="*/ 44 w 88"/>
              <a:gd name="T49" fmla="*/ 8 h 128"/>
              <a:gd name="T50" fmla="*/ 64 w 88"/>
              <a:gd name="T51" fmla="*/ 28 h 128"/>
              <a:gd name="T52" fmla="*/ 64 w 88"/>
              <a:gd name="T53" fmla="*/ 68 h 128"/>
              <a:gd name="T54" fmla="*/ 44 w 88"/>
              <a:gd name="T55" fmla="*/ 88 h 128"/>
              <a:gd name="T56" fmla="*/ 24 w 88"/>
              <a:gd name="T57" fmla="*/ 68 h 128"/>
              <a:gd name="T58" fmla="*/ 24 w 88"/>
              <a:gd name="T59" fmla="*/ 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8" h="128">
                <a:moveTo>
                  <a:pt x="8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76" y="92"/>
                  <a:pt x="61" y="104"/>
                  <a:pt x="44" y="104"/>
                </a:cubicBezTo>
                <a:cubicBezTo>
                  <a:pt x="27" y="104"/>
                  <a:pt x="12" y="92"/>
                  <a:pt x="8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95"/>
                  <a:pt x="20" y="110"/>
                  <a:pt x="40" y="112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26"/>
                  <a:pt x="34" y="128"/>
                  <a:pt x="36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4" y="128"/>
                  <a:pt x="56" y="126"/>
                  <a:pt x="56" y="124"/>
                </a:cubicBezTo>
                <a:cubicBezTo>
                  <a:pt x="56" y="122"/>
                  <a:pt x="54" y="120"/>
                  <a:pt x="5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68" y="110"/>
                  <a:pt x="84" y="95"/>
                  <a:pt x="88" y="76"/>
                </a:cubicBezTo>
                <a:close/>
                <a:moveTo>
                  <a:pt x="44" y="96"/>
                </a:moveTo>
                <a:cubicBezTo>
                  <a:pt x="59" y="96"/>
                  <a:pt x="72" y="83"/>
                  <a:pt x="72" y="68"/>
                </a:cubicBezTo>
                <a:cubicBezTo>
                  <a:pt x="72" y="28"/>
                  <a:pt x="72" y="28"/>
                  <a:pt x="72" y="28"/>
                </a:cubicBezTo>
                <a:cubicBezTo>
                  <a:pt x="72" y="13"/>
                  <a:pt x="59" y="0"/>
                  <a:pt x="44" y="0"/>
                </a:cubicBezTo>
                <a:cubicBezTo>
                  <a:pt x="29" y="0"/>
                  <a:pt x="16" y="13"/>
                  <a:pt x="16" y="28"/>
                </a:cubicBezTo>
                <a:cubicBezTo>
                  <a:pt x="16" y="68"/>
                  <a:pt x="16" y="68"/>
                  <a:pt x="16" y="68"/>
                </a:cubicBezTo>
                <a:cubicBezTo>
                  <a:pt x="16" y="83"/>
                  <a:pt x="29" y="96"/>
                  <a:pt x="44" y="96"/>
                </a:cubicBezTo>
                <a:close/>
                <a:moveTo>
                  <a:pt x="24" y="28"/>
                </a:moveTo>
                <a:cubicBezTo>
                  <a:pt x="24" y="17"/>
                  <a:pt x="33" y="8"/>
                  <a:pt x="44" y="8"/>
                </a:cubicBezTo>
                <a:cubicBezTo>
                  <a:pt x="55" y="8"/>
                  <a:pt x="64" y="17"/>
                  <a:pt x="64" y="2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79"/>
                  <a:pt x="55" y="88"/>
                  <a:pt x="44" y="88"/>
                </a:cubicBezTo>
                <a:cubicBezTo>
                  <a:pt x="33" y="88"/>
                  <a:pt x="24" y="79"/>
                  <a:pt x="24" y="68"/>
                </a:cubicBezTo>
                <a:lnTo>
                  <a:pt x="24" y="28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38235" y="1928982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rgbClr val="55B2A0"/>
                </a:solidFill>
              </a:rPr>
              <a:t>Add your</a:t>
            </a:r>
          </a:p>
          <a:p>
            <a:r>
              <a:rPr lang="en-US" altLang="zh-CN" dirty="0">
                <a:solidFill>
                  <a:srgbClr val="55B2A0"/>
                </a:solidFill>
              </a:rPr>
              <a:t>text here please</a:t>
            </a:r>
            <a:endParaRPr lang="zh-CN" altLang="en-US" dirty="0">
              <a:solidFill>
                <a:srgbClr val="55B2A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41210" y="2506563"/>
            <a:ext cx="4049438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reeform 33"/>
          <p:cNvSpPr>
            <a:spLocks noEditPoints="1"/>
          </p:cNvSpPr>
          <p:nvPr/>
        </p:nvSpPr>
        <p:spPr bwMode="auto">
          <a:xfrm>
            <a:off x="1021399" y="4338271"/>
            <a:ext cx="496812" cy="494328"/>
          </a:xfrm>
          <a:custGeom>
            <a:avLst/>
            <a:gdLst>
              <a:gd name="T0" fmla="*/ 124 w 129"/>
              <a:gd name="T1" fmla="*/ 1 h 129"/>
              <a:gd name="T2" fmla="*/ 0 w 129"/>
              <a:gd name="T3" fmla="*/ 61 h 129"/>
              <a:gd name="T4" fmla="*/ 40 w 129"/>
              <a:gd name="T5" fmla="*/ 85 h 129"/>
              <a:gd name="T6" fmla="*/ 64 w 129"/>
              <a:gd name="T7" fmla="*/ 129 h 129"/>
              <a:gd name="T8" fmla="*/ 128 w 129"/>
              <a:gd name="T9" fmla="*/ 5 h 129"/>
              <a:gd name="T10" fmla="*/ 124 w 129"/>
              <a:gd name="T11" fmla="*/ 1 h 129"/>
              <a:gd name="T12" fmla="*/ 16 w 129"/>
              <a:gd name="T13" fmla="*/ 61 h 129"/>
              <a:gd name="T14" fmla="*/ 108 w 129"/>
              <a:gd name="T15" fmla="*/ 17 h 129"/>
              <a:gd name="T16" fmla="*/ 44 w 129"/>
              <a:gd name="T17" fmla="*/ 77 h 129"/>
              <a:gd name="T18" fmla="*/ 16 w 129"/>
              <a:gd name="T19" fmla="*/ 61 h 129"/>
              <a:gd name="T20" fmla="*/ 64 w 129"/>
              <a:gd name="T21" fmla="*/ 113 h 129"/>
              <a:gd name="T22" fmla="*/ 48 w 129"/>
              <a:gd name="T23" fmla="*/ 81 h 129"/>
              <a:gd name="T24" fmla="*/ 112 w 129"/>
              <a:gd name="T25" fmla="*/ 20 h 129"/>
              <a:gd name="T26" fmla="*/ 64 w 129"/>
              <a:gd name="T27" fmla="*/ 11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9" h="129">
                <a:moveTo>
                  <a:pt x="124" y="1"/>
                </a:moveTo>
                <a:cubicBezTo>
                  <a:pt x="119" y="3"/>
                  <a:pt x="0" y="61"/>
                  <a:pt x="0" y="61"/>
                </a:cubicBezTo>
                <a:cubicBezTo>
                  <a:pt x="0" y="61"/>
                  <a:pt x="40" y="85"/>
                  <a:pt x="40" y="85"/>
                </a:cubicBezTo>
                <a:cubicBezTo>
                  <a:pt x="40" y="85"/>
                  <a:pt x="64" y="129"/>
                  <a:pt x="64" y="129"/>
                </a:cubicBezTo>
                <a:cubicBezTo>
                  <a:pt x="64" y="129"/>
                  <a:pt x="127" y="7"/>
                  <a:pt x="128" y="5"/>
                </a:cubicBezTo>
                <a:cubicBezTo>
                  <a:pt x="129" y="2"/>
                  <a:pt x="127" y="0"/>
                  <a:pt x="124" y="1"/>
                </a:cubicBezTo>
                <a:close/>
                <a:moveTo>
                  <a:pt x="16" y="61"/>
                </a:moveTo>
                <a:cubicBezTo>
                  <a:pt x="108" y="17"/>
                  <a:pt x="108" y="17"/>
                  <a:pt x="108" y="1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16" y="61"/>
                  <a:pt x="16" y="61"/>
                </a:cubicBezTo>
                <a:close/>
                <a:moveTo>
                  <a:pt x="64" y="113"/>
                </a:moveTo>
                <a:cubicBezTo>
                  <a:pt x="64" y="113"/>
                  <a:pt x="51" y="89"/>
                  <a:pt x="48" y="81"/>
                </a:cubicBezTo>
                <a:cubicBezTo>
                  <a:pt x="112" y="20"/>
                  <a:pt x="112" y="20"/>
                  <a:pt x="112" y="20"/>
                </a:cubicBezTo>
                <a:lnTo>
                  <a:pt x="64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43208" y="4209803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1125" y="4782417"/>
            <a:ext cx="4050719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Freeform 41"/>
          <p:cNvSpPr>
            <a:spLocks noEditPoints="1"/>
          </p:cNvSpPr>
          <p:nvPr/>
        </p:nvSpPr>
        <p:spPr bwMode="auto">
          <a:xfrm>
            <a:off x="6637625" y="4338271"/>
            <a:ext cx="457068" cy="445890"/>
          </a:xfrm>
          <a:custGeom>
            <a:avLst/>
            <a:gdLst>
              <a:gd name="T0" fmla="*/ 41 w 122"/>
              <a:gd name="T1" fmla="*/ 60 h 120"/>
              <a:gd name="T2" fmla="*/ 81 w 122"/>
              <a:gd name="T3" fmla="*/ 60 h 120"/>
              <a:gd name="T4" fmla="*/ 61 w 122"/>
              <a:gd name="T5" fmla="*/ 72 h 120"/>
              <a:gd name="T6" fmla="*/ 61 w 122"/>
              <a:gd name="T7" fmla="*/ 48 h 120"/>
              <a:gd name="T8" fmla="*/ 61 w 122"/>
              <a:gd name="T9" fmla="*/ 72 h 120"/>
              <a:gd name="T10" fmla="*/ 108 w 122"/>
              <a:gd name="T11" fmla="*/ 69 h 120"/>
              <a:gd name="T12" fmla="*/ 108 w 122"/>
              <a:gd name="T13" fmla="*/ 51 h 120"/>
              <a:gd name="T14" fmla="*/ 120 w 122"/>
              <a:gd name="T15" fmla="*/ 35 h 120"/>
              <a:gd name="T16" fmla="*/ 101 w 122"/>
              <a:gd name="T17" fmla="*/ 18 h 120"/>
              <a:gd name="T18" fmla="*/ 77 w 122"/>
              <a:gd name="T19" fmla="*/ 15 h 120"/>
              <a:gd name="T20" fmla="*/ 69 w 122"/>
              <a:gd name="T21" fmla="*/ 0 h 120"/>
              <a:gd name="T22" fmla="*/ 45 w 122"/>
              <a:gd name="T23" fmla="*/ 8 h 120"/>
              <a:gd name="T24" fmla="*/ 30 w 122"/>
              <a:gd name="T25" fmla="*/ 24 h 120"/>
              <a:gd name="T26" fmla="*/ 10 w 122"/>
              <a:gd name="T27" fmla="*/ 21 h 120"/>
              <a:gd name="T28" fmla="*/ 5 w 122"/>
              <a:gd name="T29" fmla="*/ 46 h 120"/>
              <a:gd name="T30" fmla="*/ 13 w 122"/>
              <a:gd name="T31" fmla="*/ 60 h 120"/>
              <a:gd name="T32" fmla="*/ 5 w 122"/>
              <a:gd name="T33" fmla="*/ 74 h 120"/>
              <a:gd name="T34" fmla="*/ 10 w 122"/>
              <a:gd name="T35" fmla="*/ 99 h 120"/>
              <a:gd name="T36" fmla="*/ 30 w 122"/>
              <a:gd name="T37" fmla="*/ 96 h 120"/>
              <a:gd name="T38" fmla="*/ 45 w 122"/>
              <a:gd name="T39" fmla="*/ 112 h 120"/>
              <a:gd name="T40" fmla="*/ 69 w 122"/>
              <a:gd name="T41" fmla="*/ 120 h 120"/>
              <a:gd name="T42" fmla="*/ 77 w 122"/>
              <a:gd name="T43" fmla="*/ 105 h 120"/>
              <a:gd name="T44" fmla="*/ 101 w 122"/>
              <a:gd name="T45" fmla="*/ 102 h 120"/>
              <a:gd name="T46" fmla="*/ 120 w 122"/>
              <a:gd name="T47" fmla="*/ 85 h 120"/>
              <a:gd name="T48" fmla="*/ 111 w 122"/>
              <a:gd name="T49" fmla="*/ 85 h 120"/>
              <a:gd name="T50" fmla="*/ 102 w 122"/>
              <a:gd name="T51" fmla="*/ 93 h 120"/>
              <a:gd name="T52" fmla="*/ 69 w 122"/>
              <a:gd name="T53" fmla="*/ 99 h 120"/>
              <a:gd name="T54" fmla="*/ 65 w 122"/>
              <a:gd name="T55" fmla="*/ 112 h 120"/>
              <a:gd name="T56" fmla="*/ 53 w 122"/>
              <a:gd name="T57" fmla="*/ 108 h 120"/>
              <a:gd name="T58" fmla="*/ 31 w 122"/>
              <a:gd name="T59" fmla="*/ 87 h 120"/>
              <a:gd name="T60" fmla="*/ 15 w 122"/>
              <a:gd name="T61" fmla="*/ 91 h 120"/>
              <a:gd name="T62" fmla="*/ 12 w 122"/>
              <a:gd name="T63" fmla="*/ 79 h 120"/>
              <a:gd name="T64" fmla="*/ 21 w 122"/>
              <a:gd name="T65" fmla="*/ 60 h 120"/>
              <a:gd name="T66" fmla="*/ 12 w 122"/>
              <a:gd name="T67" fmla="*/ 41 h 120"/>
              <a:gd name="T68" fmla="*/ 15 w 122"/>
              <a:gd name="T69" fmla="*/ 29 h 120"/>
              <a:gd name="T70" fmla="*/ 31 w 122"/>
              <a:gd name="T71" fmla="*/ 33 h 120"/>
              <a:gd name="T72" fmla="*/ 53 w 122"/>
              <a:gd name="T73" fmla="*/ 12 h 120"/>
              <a:gd name="T74" fmla="*/ 65 w 122"/>
              <a:gd name="T75" fmla="*/ 8 h 120"/>
              <a:gd name="T76" fmla="*/ 69 w 122"/>
              <a:gd name="T77" fmla="*/ 21 h 120"/>
              <a:gd name="T78" fmla="*/ 102 w 122"/>
              <a:gd name="T79" fmla="*/ 27 h 120"/>
              <a:gd name="T80" fmla="*/ 111 w 122"/>
              <a:gd name="T81" fmla="*/ 35 h 120"/>
              <a:gd name="T82" fmla="*/ 99 w 122"/>
              <a:gd name="T83" fmla="*/ 47 h 120"/>
              <a:gd name="T84" fmla="*/ 99 w 122"/>
              <a:gd name="T85" fmla="*/ 73 h 120"/>
              <a:gd name="T86" fmla="*/ 111 w 122"/>
              <a:gd name="T87" fmla="*/ 8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2" h="120">
                <a:moveTo>
                  <a:pt x="61" y="40"/>
                </a:moveTo>
                <a:cubicBezTo>
                  <a:pt x="50" y="40"/>
                  <a:pt x="41" y="49"/>
                  <a:pt x="41" y="60"/>
                </a:cubicBezTo>
                <a:cubicBezTo>
                  <a:pt x="41" y="71"/>
                  <a:pt x="50" y="80"/>
                  <a:pt x="61" y="80"/>
                </a:cubicBezTo>
                <a:cubicBezTo>
                  <a:pt x="72" y="80"/>
                  <a:pt x="81" y="71"/>
                  <a:pt x="81" y="60"/>
                </a:cubicBezTo>
                <a:cubicBezTo>
                  <a:pt x="81" y="49"/>
                  <a:pt x="72" y="40"/>
                  <a:pt x="61" y="40"/>
                </a:cubicBezTo>
                <a:close/>
                <a:moveTo>
                  <a:pt x="61" y="72"/>
                </a:moveTo>
                <a:cubicBezTo>
                  <a:pt x="54" y="72"/>
                  <a:pt x="49" y="67"/>
                  <a:pt x="49" y="60"/>
                </a:cubicBezTo>
                <a:cubicBezTo>
                  <a:pt x="49" y="53"/>
                  <a:pt x="54" y="48"/>
                  <a:pt x="61" y="48"/>
                </a:cubicBezTo>
                <a:cubicBezTo>
                  <a:pt x="68" y="48"/>
                  <a:pt x="73" y="53"/>
                  <a:pt x="73" y="60"/>
                </a:cubicBezTo>
                <a:cubicBezTo>
                  <a:pt x="73" y="67"/>
                  <a:pt x="68" y="72"/>
                  <a:pt x="61" y="72"/>
                </a:cubicBezTo>
                <a:close/>
                <a:moveTo>
                  <a:pt x="117" y="74"/>
                </a:moveTo>
                <a:cubicBezTo>
                  <a:pt x="108" y="69"/>
                  <a:pt x="108" y="69"/>
                  <a:pt x="108" y="69"/>
                </a:cubicBezTo>
                <a:cubicBezTo>
                  <a:pt x="108" y="66"/>
                  <a:pt x="109" y="63"/>
                  <a:pt x="109" y="60"/>
                </a:cubicBezTo>
                <a:cubicBezTo>
                  <a:pt x="109" y="57"/>
                  <a:pt x="108" y="54"/>
                  <a:pt x="108" y="51"/>
                </a:cubicBezTo>
                <a:cubicBezTo>
                  <a:pt x="117" y="46"/>
                  <a:pt x="117" y="46"/>
                  <a:pt x="117" y="46"/>
                </a:cubicBezTo>
                <a:cubicBezTo>
                  <a:pt x="121" y="44"/>
                  <a:pt x="122" y="39"/>
                  <a:pt x="120" y="35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0" y="17"/>
                  <a:pt x="105" y="16"/>
                  <a:pt x="101" y="18"/>
                </a:cubicBezTo>
                <a:cubicBezTo>
                  <a:pt x="92" y="24"/>
                  <a:pt x="92" y="24"/>
                  <a:pt x="92" y="24"/>
                </a:cubicBezTo>
                <a:cubicBezTo>
                  <a:pt x="87" y="20"/>
                  <a:pt x="82" y="17"/>
                  <a:pt x="77" y="15"/>
                </a:cubicBezTo>
                <a:cubicBezTo>
                  <a:pt x="77" y="8"/>
                  <a:pt x="77" y="8"/>
                  <a:pt x="77" y="8"/>
                </a:cubicBezTo>
                <a:cubicBezTo>
                  <a:pt x="77" y="4"/>
                  <a:pt x="73" y="0"/>
                  <a:pt x="69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49" y="0"/>
                  <a:pt x="45" y="4"/>
                  <a:pt x="45" y="8"/>
                </a:cubicBezTo>
                <a:cubicBezTo>
                  <a:pt x="45" y="15"/>
                  <a:pt x="45" y="15"/>
                  <a:pt x="45" y="15"/>
                </a:cubicBezTo>
                <a:cubicBezTo>
                  <a:pt x="40" y="17"/>
                  <a:pt x="35" y="20"/>
                  <a:pt x="30" y="24"/>
                </a:cubicBezTo>
                <a:cubicBezTo>
                  <a:pt x="21" y="18"/>
                  <a:pt x="21" y="18"/>
                  <a:pt x="21" y="18"/>
                </a:cubicBezTo>
                <a:cubicBezTo>
                  <a:pt x="17" y="16"/>
                  <a:pt x="12" y="17"/>
                  <a:pt x="10" y="21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9"/>
                  <a:pt x="1" y="44"/>
                  <a:pt x="5" y="46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54"/>
                  <a:pt x="13" y="57"/>
                  <a:pt x="13" y="60"/>
                </a:cubicBezTo>
                <a:cubicBezTo>
                  <a:pt x="13" y="63"/>
                  <a:pt x="14" y="66"/>
                  <a:pt x="14" y="69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76"/>
                  <a:pt x="0" y="81"/>
                  <a:pt x="2" y="85"/>
                </a:cubicBezTo>
                <a:cubicBezTo>
                  <a:pt x="10" y="99"/>
                  <a:pt x="10" y="99"/>
                  <a:pt x="10" y="99"/>
                </a:cubicBezTo>
                <a:cubicBezTo>
                  <a:pt x="12" y="103"/>
                  <a:pt x="17" y="104"/>
                  <a:pt x="21" y="102"/>
                </a:cubicBezTo>
                <a:cubicBezTo>
                  <a:pt x="30" y="96"/>
                  <a:pt x="30" y="96"/>
                  <a:pt x="30" y="96"/>
                </a:cubicBezTo>
                <a:cubicBezTo>
                  <a:pt x="35" y="100"/>
                  <a:pt x="40" y="103"/>
                  <a:pt x="45" y="105"/>
                </a:cubicBezTo>
                <a:cubicBezTo>
                  <a:pt x="45" y="112"/>
                  <a:pt x="45" y="112"/>
                  <a:pt x="45" y="112"/>
                </a:cubicBezTo>
                <a:cubicBezTo>
                  <a:pt x="45" y="116"/>
                  <a:pt x="49" y="120"/>
                  <a:pt x="53" y="12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3" y="120"/>
                  <a:pt x="77" y="116"/>
                  <a:pt x="77" y="112"/>
                </a:cubicBezTo>
                <a:cubicBezTo>
                  <a:pt x="77" y="105"/>
                  <a:pt x="77" y="105"/>
                  <a:pt x="77" y="105"/>
                </a:cubicBezTo>
                <a:cubicBezTo>
                  <a:pt x="82" y="103"/>
                  <a:pt x="87" y="100"/>
                  <a:pt x="92" y="96"/>
                </a:cubicBezTo>
                <a:cubicBezTo>
                  <a:pt x="101" y="102"/>
                  <a:pt x="101" y="102"/>
                  <a:pt x="101" y="102"/>
                </a:cubicBezTo>
                <a:cubicBezTo>
                  <a:pt x="105" y="104"/>
                  <a:pt x="110" y="103"/>
                  <a:pt x="112" y="99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2" y="81"/>
                  <a:pt x="121" y="76"/>
                  <a:pt x="117" y="74"/>
                </a:cubicBezTo>
                <a:close/>
                <a:moveTo>
                  <a:pt x="111" y="85"/>
                </a:moveTo>
                <a:cubicBezTo>
                  <a:pt x="107" y="91"/>
                  <a:pt x="107" y="91"/>
                  <a:pt x="107" y="91"/>
                </a:cubicBezTo>
                <a:cubicBezTo>
                  <a:pt x="106" y="93"/>
                  <a:pt x="104" y="94"/>
                  <a:pt x="102" y="93"/>
                </a:cubicBezTo>
                <a:cubicBezTo>
                  <a:pt x="91" y="87"/>
                  <a:pt x="91" y="87"/>
                  <a:pt x="91" y="87"/>
                </a:cubicBezTo>
                <a:cubicBezTo>
                  <a:pt x="85" y="93"/>
                  <a:pt x="78" y="97"/>
                  <a:pt x="69" y="99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10"/>
                  <a:pt x="67" y="112"/>
                  <a:pt x="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5" y="112"/>
                  <a:pt x="53" y="110"/>
                  <a:pt x="53" y="108"/>
                </a:cubicBezTo>
                <a:cubicBezTo>
                  <a:pt x="53" y="99"/>
                  <a:pt x="53" y="99"/>
                  <a:pt x="53" y="99"/>
                </a:cubicBezTo>
                <a:cubicBezTo>
                  <a:pt x="44" y="97"/>
                  <a:pt x="37" y="93"/>
                  <a:pt x="31" y="87"/>
                </a:cubicBezTo>
                <a:cubicBezTo>
                  <a:pt x="20" y="93"/>
                  <a:pt x="20" y="93"/>
                  <a:pt x="20" y="93"/>
                </a:cubicBezTo>
                <a:cubicBezTo>
                  <a:pt x="18" y="94"/>
                  <a:pt x="16" y="93"/>
                  <a:pt x="15" y="91"/>
                </a:cubicBezTo>
                <a:cubicBezTo>
                  <a:pt x="11" y="85"/>
                  <a:pt x="11" y="85"/>
                  <a:pt x="11" y="85"/>
                </a:cubicBezTo>
                <a:cubicBezTo>
                  <a:pt x="10" y="83"/>
                  <a:pt x="10" y="80"/>
                  <a:pt x="12" y="79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69"/>
                  <a:pt x="21" y="64"/>
                  <a:pt x="21" y="60"/>
                </a:cubicBezTo>
                <a:cubicBezTo>
                  <a:pt x="21" y="56"/>
                  <a:pt x="22" y="51"/>
                  <a:pt x="23" y="47"/>
                </a:cubicBezTo>
                <a:cubicBezTo>
                  <a:pt x="12" y="41"/>
                  <a:pt x="12" y="41"/>
                  <a:pt x="12" y="41"/>
                </a:cubicBezTo>
                <a:cubicBezTo>
                  <a:pt x="10" y="40"/>
                  <a:pt x="10" y="37"/>
                  <a:pt x="11" y="35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7"/>
                  <a:pt x="18" y="26"/>
                  <a:pt x="20" y="27"/>
                </a:cubicBezTo>
                <a:cubicBezTo>
                  <a:pt x="31" y="33"/>
                  <a:pt x="31" y="33"/>
                  <a:pt x="31" y="33"/>
                </a:cubicBezTo>
                <a:cubicBezTo>
                  <a:pt x="37" y="27"/>
                  <a:pt x="44" y="23"/>
                  <a:pt x="53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0"/>
                  <a:pt x="55" y="8"/>
                  <a:pt x="57" y="8"/>
                </a:cubicBezTo>
                <a:cubicBezTo>
                  <a:pt x="65" y="8"/>
                  <a:pt x="65" y="8"/>
                  <a:pt x="65" y="8"/>
                </a:cubicBezTo>
                <a:cubicBezTo>
                  <a:pt x="67" y="8"/>
                  <a:pt x="69" y="10"/>
                  <a:pt x="69" y="12"/>
                </a:cubicBezTo>
                <a:cubicBezTo>
                  <a:pt x="69" y="21"/>
                  <a:pt x="69" y="21"/>
                  <a:pt x="69" y="21"/>
                </a:cubicBezTo>
                <a:cubicBezTo>
                  <a:pt x="78" y="23"/>
                  <a:pt x="85" y="27"/>
                  <a:pt x="91" y="33"/>
                </a:cubicBezTo>
                <a:cubicBezTo>
                  <a:pt x="102" y="27"/>
                  <a:pt x="102" y="27"/>
                  <a:pt x="102" y="27"/>
                </a:cubicBezTo>
                <a:cubicBezTo>
                  <a:pt x="104" y="26"/>
                  <a:pt x="106" y="27"/>
                  <a:pt x="107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2" y="37"/>
                  <a:pt x="112" y="40"/>
                  <a:pt x="110" y="41"/>
                </a:cubicBezTo>
                <a:cubicBezTo>
                  <a:pt x="99" y="47"/>
                  <a:pt x="99" y="47"/>
                  <a:pt x="99" y="47"/>
                </a:cubicBezTo>
                <a:cubicBezTo>
                  <a:pt x="100" y="51"/>
                  <a:pt x="101" y="56"/>
                  <a:pt x="101" y="60"/>
                </a:cubicBezTo>
                <a:cubicBezTo>
                  <a:pt x="101" y="64"/>
                  <a:pt x="100" y="69"/>
                  <a:pt x="99" y="73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2" y="80"/>
                  <a:pt x="112" y="83"/>
                  <a:pt x="111" y="8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138235" y="4225395"/>
            <a:ext cx="2050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Add your</a:t>
            </a:r>
          </a:p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text here please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49597" y="4770128"/>
            <a:ext cx="4215088" cy="623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 Add your text here please</a:t>
            </a:r>
            <a:r>
              <a:rPr lang="zh-CN" altLang="en-US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</a:rPr>
              <a:t>Add your text here please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4963" y="235773"/>
            <a:ext cx="2330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Nexa Bold" panose="02000000000000000000" pitchFamily="50" charset="0"/>
              </a:rPr>
              <a:t>Contents </a:t>
            </a:r>
            <a:endParaRPr lang="zh-CN" altLang="en-US" sz="2400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1635" y="319509"/>
            <a:ext cx="1316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Home 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04370" y="319509"/>
            <a:ext cx="12241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</a:rPr>
              <a:t>Transition</a:t>
            </a:r>
            <a:endParaRPr lang="zh-CN" altLang="en-US" sz="900" dirty="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924767" y="319509"/>
            <a:ext cx="1223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Main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45014" y="319509"/>
            <a:ext cx="13320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Chart page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273296" y="319509"/>
            <a:ext cx="873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85000"/>
                  </a:schemeClr>
                </a:solidFill>
              </a:rPr>
              <a:t>The end</a:t>
            </a:r>
            <a:endParaRPr lang="zh-CN" altLang="en-US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596811" y="390475"/>
            <a:ext cx="144000" cy="88900"/>
            <a:chOff x="5794374" y="3203575"/>
            <a:chExt cx="216000" cy="8890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794374" y="32035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5794374" y="324802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5794374" y="3292475"/>
              <a:ext cx="21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文本框 40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Company slogan here</a:t>
              </a:r>
              <a:endPara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7" name="直接连接符 36"/>
          <p:cNvCxnSpPr/>
          <p:nvPr/>
        </p:nvCxnSpPr>
        <p:spPr>
          <a:xfrm>
            <a:off x="5128965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678036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840272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0010580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1299117" y="338089"/>
            <a:ext cx="0" cy="180000"/>
          </a:xfrm>
          <a:prstGeom prst="line">
            <a:avLst/>
          </a:prstGeom>
          <a:ln>
            <a:solidFill>
              <a:srgbClr val="78C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4963" y="235773"/>
            <a:ext cx="11522075" cy="672277"/>
            <a:chOff x="334963" y="235773"/>
            <a:chExt cx="11522075" cy="672277"/>
          </a:xfrm>
        </p:grpSpPr>
        <p:sp>
          <p:nvSpPr>
            <p:cNvPr id="4" name="文本框 3"/>
            <p:cNvSpPr txBox="1"/>
            <p:nvPr/>
          </p:nvSpPr>
          <p:spPr>
            <a:xfrm>
              <a:off x="334963" y="235773"/>
              <a:ext cx="2330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>
                      <a:lumMod val="85000"/>
                    </a:schemeClr>
                  </a:solidFill>
                  <a:latin typeface="Nexa Bold" panose="02000000000000000000" pitchFamily="50" charset="0"/>
                </a:rPr>
                <a:t>Contents </a:t>
              </a:r>
              <a:endParaRPr lang="zh-CN" altLang="en-US" sz="2400" dirty="0">
                <a:solidFill>
                  <a:schemeClr val="bg1">
                    <a:lumMod val="8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34963" y="908050"/>
              <a:ext cx="115220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3591635" y="319509"/>
              <a:ext cx="13164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Home  page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304370" y="319509"/>
              <a:ext cx="122411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Transition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24767" y="319509"/>
              <a:ext cx="122396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/>
                <a:t>Main page</a:t>
              </a:r>
              <a:endParaRPr lang="zh-CN" altLang="en-US" sz="900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8545014" y="319509"/>
              <a:ext cx="133200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900">
                  <a:solidFill>
                    <a:schemeClr val="bg1">
                      <a:lumMod val="85000"/>
                    </a:schemeClr>
                  </a:solidFill>
                </a:defRPr>
              </a:lvl1pPr>
            </a:lstStyle>
            <a:p>
              <a:r>
                <a:rPr lang="en-US" altLang="zh-CN" dirty="0"/>
                <a:t>Chart page</a:t>
              </a:r>
              <a:endParaRPr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0273296" y="319509"/>
              <a:ext cx="8738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chemeClr val="bg1">
                      <a:lumMod val="85000"/>
                    </a:schemeClr>
                  </a:solidFill>
                </a:rPr>
                <a:t>The end</a:t>
              </a:r>
              <a:endParaRPr lang="zh-CN" altLang="en-US" sz="9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1596811" y="390475"/>
              <a:ext cx="144000" cy="88900"/>
              <a:chOff x="5794374" y="3203575"/>
              <a:chExt cx="216000" cy="8890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5794374" y="32035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5794374" y="324802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5794374" y="3292475"/>
                <a:ext cx="216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253716" y="6306132"/>
            <a:ext cx="11706560" cy="482645"/>
            <a:chOff x="253716" y="6306132"/>
            <a:chExt cx="11706560" cy="482645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976284" y="6444632"/>
              <a:ext cx="988075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253716" y="6306132"/>
              <a:ext cx="19762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Nexa Bold" panose="02000000000000000000" pitchFamily="50" charset="0"/>
                </a:rPr>
                <a:t>Company name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912654" y="6534861"/>
              <a:ext cx="204762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900">
                  <a:solidFill>
                    <a:schemeClr val="bg1">
                      <a:lumMod val="5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1050" dirty="0"/>
                <a:t>Company slogan here</a:t>
              </a:r>
              <a:endParaRPr lang="zh-CN" altLang="en-US" sz="1050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838994" y="1373143"/>
            <a:ext cx="3379787" cy="19002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4406107" y="1373143"/>
            <a:ext cx="3379787" cy="1900238"/>
          </a:xfrm>
          <a:prstGeom prst="rect">
            <a:avLst/>
          </a:prstGeom>
          <a:noFill/>
          <a:ln>
            <a:solidFill>
              <a:srgbClr val="77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973220" y="1373143"/>
            <a:ext cx="3379787" cy="1900238"/>
          </a:xfrm>
          <a:prstGeom prst="rect">
            <a:avLst/>
          </a:prstGeom>
          <a:noFill/>
          <a:ln>
            <a:solidFill>
              <a:srgbClr val="774F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38994" y="3776474"/>
            <a:ext cx="3379787" cy="1900238"/>
          </a:xfrm>
          <a:prstGeom prst="rect">
            <a:avLst/>
          </a:prstGeom>
          <a:noFill/>
          <a:ln>
            <a:solidFill>
              <a:srgbClr val="55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406107" y="3776474"/>
            <a:ext cx="3379787" cy="1900238"/>
          </a:xfrm>
          <a:prstGeom prst="rect">
            <a:avLst/>
          </a:prstGeom>
          <a:noFill/>
          <a:ln>
            <a:solidFill>
              <a:srgbClr val="55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7973220" y="3776474"/>
            <a:ext cx="3379787" cy="1900238"/>
          </a:xfrm>
          <a:prstGeom prst="rect">
            <a:avLst/>
          </a:prstGeom>
          <a:noFill/>
          <a:ln>
            <a:solidFill>
              <a:srgbClr val="55B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5"/>
          <p:cNvSpPr>
            <a:spLocks noEditPoints="1"/>
          </p:cNvSpPr>
          <p:nvPr/>
        </p:nvSpPr>
        <p:spPr bwMode="auto">
          <a:xfrm>
            <a:off x="4508237" y="1672291"/>
            <a:ext cx="342652" cy="340834"/>
          </a:xfrm>
          <a:custGeom>
            <a:avLst/>
            <a:gdLst>
              <a:gd name="T0" fmla="*/ 112 w 128"/>
              <a:gd name="T1" fmla="*/ 0 h 128"/>
              <a:gd name="T2" fmla="*/ 16 w 128"/>
              <a:gd name="T3" fmla="*/ 0 h 128"/>
              <a:gd name="T4" fmla="*/ 0 w 128"/>
              <a:gd name="T5" fmla="*/ 16 h 128"/>
              <a:gd name="T6" fmla="*/ 0 w 128"/>
              <a:gd name="T7" fmla="*/ 112 h 128"/>
              <a:gd name="T8" fmla="*/ 16 w 128"/>
              <a:gd name="T9" fmla="*/ 128 h 128"/>
              <a:gd name="T10" fmla="*/ 112 w 128"/>
              <a:gd name="T11" fmla="*/ 128 h 128"/>
              <a:gd name="T12" fmla="*/ 128 w 128"/>
              <a:gd name="T13" fmla="*/ 112 h 128"/>
              <a:gd name="T14" fmla="*/ 128 w 128"/>
              <a:gd name="T15" fmla="*/ 16 h 128"/>
              <a:gd name="T16" fmla="*/ 112 w 128"/>
              <a:gd name="T17" fmla="*/ 0 h 128"/>
              <a:gd name="T18" fmla="*/ 16 w 128"/>
              <a:gd name="T19" fmla="*/ 120 h 128"/>
              <a:gd name="T20" fmla="*/ 8 w 128"/>
              <a:gd name="T21" fmla="*/ 112 h 128"/>
              <a:gd name="T22" fmla="*/ 8 w 128"/>
              <a:gd name="T23" fmla="*/ 108 h 128"/>
              <a:gd name="T24" fmla="*/ 40 w 128"/>
              <a:gd name="T25" fmla="*/ 80 h 128"/>
              <a:gd name="T26" fmla="*/ 80 w 128"/>
              <a:gd name="T27" fmla="*/ 120 h 128"/>
              <a:gd name="T28" fmla="*/ 16 w 128"/>
              <a:gd name="T29" fmla="*/ 120 h 128"/>
              <a:gd name="T30" fmla="*/ 120 w 128"/>
              <a:gd name="T31" fmla="*/ 112 h 128"/>
              <a:gd name="T32" fmla="*/ 112 w 128"/>
              <a:gd name="T33" fmla="*/ 120 h 128"/>
              <a:gd name="T34" fmla="*/ 91 w 128"/>
              <a:gd name="T35" fmla="*/ 120 h 128"/>
              <a:gd name="T36" fmla="*/ 62 w 128"/>
              <a:gd name="T37" fmla="*/ 90 h 128"/>
              <a:gd name="T38" fmla="*/ 96 w 128"/>
              <a:gd name="T39" fmla="*/ 56 h 128"/>
              <a:gd name="T40" fmla="*/ 120 w 128"/>
              <a:gd name="T41" fmla="*/ 80 h 128"/>
              <a:gd name="T42" fmla="*/ 120 w 128"/>
              <a:gd name="T43" fmla="*/ 112 h 128"/>
              <a:gd name="T44" fmla="*/ 120 w 128"/>
              <a:gd name="T45" fmla="*/ 69 h 128"/>
              <a:gd name="T46" fmla="*/ 96 w 128"/>
              <a:gd name="T47" fmla="*/ 44 h 128"/>
              <a:gd name="T48" fmla="*/ 56 w 128"/>
              <a:gd name="T49" fmla="*/ 84 h 128"/>
              <a:gd name="T50" fmla="*/ 40 w 128"/>
              <a:gd name="T51" fmla="*/ 68 h 128"/>
              <a:gd name="T52" fmla="*/ 8 w 128"/>
              <a:gd name="T53" fmla="*/ 97 h 128"/>
              <a:gd name="T54" fmla="*/ 8 w 128"/>
              <a:gd name="T55" fmla="*/ 16 h 128"/>
              <a:gd name="T56" fmla="*/ 16 w 128"/>
              <a:gd name="T57" fmla="*/ 8 h 128"/>
              <a:gd name="T58" fmla="*/ 112 w 128"/>
              <a:gd name="T59" fmla="*/ 8 h 128"/>
              <a:gd name="T60" fmla="*/ 120 w 128"/>
              <a:gd name="T61" fmla="*/ 16 h 128"/>
              <a:gd name="T62" fmla="*/ 120 w 128"/>
              <a:gd name="T63" fmla="*/ 69 h 128"/>
              <a:gd name="T64" fmla="*/ 32 w 128"/>
              <a:gd name="T65" fmla="*/ 16 h 128"/>
              <a:gd name="T66" fmla="*/ 16 w 128"/>
              <a:gd name="T67" fmla="*/ 32 h 128"/>
              <a:gd name="T68" fmla="*/ 32 w 128"/>
              <a:gd name="T69" fmla="*/ 48 h 128"/>
              <a:gd name="T70" fmla="*/ 48 w 128"/>
              <a:gd name="T71" fmla="*/ 32 h 128"/>
              <a:gd name="T72" fmla="*/ 32 w 128"/>
              <a:gd name="T73" fmla="*/ 16 h 128"/>
              <a:gd name="T74" fmla="*/ 32 w 128"/>
              <a:gd name="T75" fmla="*/ 40 h 128"/>
              <a:gd name="T76" fmla="*/ 24 w 128"/>
              <a:gd name="T77" fmla="*/ 32 h 128"/>
              <a:gd name="T78" fmla="*/ 32 w 128"/>
              <a:gd name="T79" fmla="*/ 24 h 128"/>
              <a:gd name="T80" fmla="*/ 40 w 128"/>
              <a:gd name="T81" fmla="*/ 32 h 128"/>
              <a:gd name="T82" fmla="*/ 32 w 128"/>
              <a:gd name="T83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16" y="120"/>
                </a:moveTo>
                <a:cubicBezTo>
                  <a:pt x="12" y="120"/>
                  <a:pt x="8" y="116"/>
                  <a:pt x="8" y="112"/>
                </a:cubicBezTo>
                <a:cubicBezTo>
                  <a:pt x="8" y="108"/>
                  <a:pt x="8" y="108"/>
                  <a:pt x="8" y="108"/>
                </a:cubicBezTo>
                <a:cubicBezTo>
                  <a:pt x="40" y="80"/>
                  <a:pt x="40" y="80"/>
                  <a:pt x="40" y="80"/>
                </a:cubicBezTo>
                <a:cubicBezTo>
                  <a:pt x="80" y="120"/>
                  <a:pt x="80" y="120"/>
                  <a:pt x="80" y="120"/>
                </a:cubicBezTo>
                <a:lnTo>
                  <a:pt x="16" y="120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62" y="90"/>
                  <a:pt x="62" y="90"/>
                  <a:pt x="62" y="90"/>
                </a:cubicBezTo>
                <a:cubicBezTo>
                  <a:pt x="96" y="56"/>
                  <a:pt x="96" y="56"/>
                  <a:pt x="96" y="56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112"/>
                </a:lnTo>
                <a:close/>
                <a:moveTo>
                  <a:pt x="120" y="69"/>
                </a:moveTo>
                <a:cubicBezTo>
                  <a:pt x="96" y="44"/>
                  <a:pt x="96" y="44"/>
                  <a:pt x="96" y="44"/>
                </a:cubicBezTo>
                <a:cubicBezTo>
                  <a:pt x="56" y="84"/>
                  <a:pt x="56" y="84"/>
                  <a:pt x="56" y="84"/>
                </a:cubicBezTo>
                <a:cubicBezTo>
                  <a:pt x="40" y="68"/>
                  <a:pt x="40" y="68"/>
                  <a:pt x="40" y="68"/>
                </a:cubicBezTo>
                <a:cubicBezTo>
                  <a:pt x="8" y="97"/>
                  <a:pt x="8" y="97"/>
                  <a:pt x="8" y="9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69"/>
                </a:lnTo>
                <a:close/>
                <a:moveTo>
                  <a:pt x="32" y="16"/>
                </a:moveTo>
                <a:cubicBezTo>
                  <a:pt x="23" y="16"/>
                  <a:pt x="16" y="23"/>
                  <a:pt x="16" y="32"/>
                </a:cubicBezTo>
                <a:cubicBezTo>
                  <a:pt x="16" y="41"/>
                  <a:pt x="23" y="48"/>
                  <a:pt x="32" y="48"/>
                </a:cubicBezTo>
                <a:cubicBezTo>
                  <a:pt x="41" y="48"/>
                  <a:pt x="48" y="41"/>
                  <a:pt x="48" y="32"/>
                </a:cubicBezTo>
                <a:cubicBezTo>
                  <a:pt x="48" y="23"/>
                  <a:pt x="41" y="16"/>
                  <a:pt x="32" y="16"/>
                </a:cubicBezTo>
                <a:close/>
                <a:moveTo>
                  <a:pt x="32" y="40"/>
                </a:moveTo>
                <a:cubicBezTo>
                  <a:pt x="28" y="40"/>
                  <a:pt x="24" y="36"/>
                  <a:pt x="24" y="32"/>
                </a:cubicBezTo>
                <a:cubicBezTo>
                  <a:pt x="24" y="28"/>
                  <a:pt x="28" y="24"/>
                  <a:pt x="32" y="24"/>
                </a:cubicBezTo>
                <a:cubicBezTo>
                  <a:pt x="36" y="24"/>
                  <a:pt x="40" y="28"/>
                  <a:pt x="40" y="32"/>
                </a:cubicBezTo>
                <a:cubicBezTo>
                  <a:pt x="40" y="36"/>
                  <a:pt x="36" y="40"/>
                  <a:pt x="32" y="40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43"/>
          <p:cNvSpPr>
            <a:spLocks noEditPoints="1"/>
          </p:cNvSpPr>
          <p:nvPr/>
        </p:nvSpPr>
        <p:spPr bwMode="auto">
          <a:xfrm>
            <a:off x="8073385" y="1616363"/>
            <a:ext cx="346030" cy="392476"/>
          </a:xfrm>
          <a:custGeom>
            <a:avLst/>
            <a:gdLst>
              <a:gd name="T0" fmla="*/ 84 w 112"/>
              <a:gd name="T1" fmla="*/ 76 h 128"/>
              <a:gd name="T2" fmla="*/ 28 w 112"/>
              <a:gd name="T3" fmla="*/ 76 h 128"/>
              <a:gd name="T4" fmla="*/ 24 w 112"/>
              <a:gd name="T5" fmla="*/ 80 h 128"/>
              <a:gd name="T6" fmla="*/ 28 w 112"/>
              <a:gd name="T7" fmla="*/ 84 h 128"/>
              <a:gd name="T8" fmla="*/ 84 w 112"/>
              <a:gd name="T9" fmla="*/ 84 h 128"/>
              <a:gd name="T10" fmla="*/ 88 w 112"/>
              <a:gd name="T11" fmla="*/ 80 h 128"/>
              <a:gd name="T12" fmla="*/ 84 w 112"/>
              <a:gd name="T13" fmla="*/ 76 h 128"/>
              <a:gd name="T14" fmla="*/ 84 w 112"/>
              <a:gd name="T15" fmla="*/ 96 h 128"/>
              <a:gd name="T16" fmla="*/ 28 w 112"/>
              <a:gd name="T17" fmla="*/ 96 h 128"/>
              <a:gd name="T18" fmla="*/ 24 w 112"/>
              <a:gd name="T19" fmla="*/ 100 h 128"/>
              <a:gd name="T20" fmla="*/ 28 w 112"/>
              <a:gd name="T21" fmla="*/ 104 h 128"/>
              <a:gd name="T22" fmla="*/ 84 w 112"/>
              <a:gd name="T23" fmla="*/ 104 h 128"/>
              <a:gd name="T24" fmla="*/ 88 w 112"/>
              <a:gd name="T25" fmla="*/ 100 h 128"/>
              <a:gd name="T26" fmla="*/ 84 w 112"/>
              <a:gd name="T27" fmla="*/ 96 h 128"/>
              <a:gd name="T28" fmla="*/ 96 w 112"/>
              <a:gd name="T29" fmla="*/ 16 h 128"/>
              <a:gd name="T30" fmla="*/ 84 w 112"/>
              <a:gd name="T31" fmla="*/ 16 h 128"/>
              <a:gd name="T32" fmla="*/ 84 w 112"/>
              <a:gd name="T33" fmla="*/ 8 h 128"/>
              <a:gd name="T34" fmla="*/ 73 w 112"/>
              <a:gd name="T35" fmla="*/ 8 h 128"/>
              <a:gd name="T36" fmla="*/ 56 w 112"/>
              <a:gd name="T37" fmla="*/ 0 h 128"/>
              <a:gd name="T38" fmla="*/ 39 w 112"/>
              <a:gd name="T39" fmla="*/ 8 h 128"/>
              <a:gd name="T40" fmla="*/ 28 w 112"/>
              <a:gd name="T41" fmla="*/ 8 h 128"/>
              <a:gd name="T42" fmla="*/ 28 w 112"/>
              <a:gd name="T43" fmla="*/ 16 h 128"/>
              <a:gd name="T44" fmla="*/ 16 w 112"/>
              <a:gd name="T45" fmla="*/ 16 h 128"/>
              <a:gd name="T46" fmla="*/ 0 w 112"/>
              <a:gd name="T47" fmla="*/ 32 h 128"/>
              <a:gd name="T48" fmla="*/ 0 w 112"/>
              <a:gd name="T49" fmla="*/ 112 h 128"/>
              <a:gd name="T50" fmla="*/ 16 w 112"/>
              <a:gd name="T51" fmla="*/ 128 h 128"/>
              <a:gd name="T52" fmla="*/ 96 w 112"/>
              <a:gd name="T53" fmla="*/ 128 h 128"/>
              <a:gd name="T54" fmla="*/ 112 w 112"/>
              <a:gd name="T55" fmla="*/ 112 h 128"/>
              <a:gd name="T56" fmla="*/ 112 w 112"/>
              <a:gd name="T57" fmla="*/ 32 h 128"/>
              <a:gd name="T58" fmla="*/ 96 w 112"/>
              <a:gd name="T59" fmla="*/ 16 h 128"/>
              <a:gd name="T60" fmla="*/ 36 w 112"/>
              <a:gd name="T61" fmla="*/ 16 h 128"/>
              <a:gd name="T62" fmla="*/ 45 w 112"/>
              <a:gd name="T63" fmla="*/ 16 h 128"/>
              <a:gd name="T64" fmla="*/ 56 w 112"/>
              <a:gd name="T65" fmla="*/ 8 h 128"/>
              <a:gd name="T66" fmla="*/ 67 w 112"/>
              <a:gd name="T67" fmla="*/ 16 h 128"/>
              <a:gd name="T68" fmla="*/ 76 w 112"/>
              <a:gd name="T69" fmla="*/ 16 h 128"/>
              <a:gd name="T70" fmla="*/ 76 w 112"/>
              <a:gd name="T71" fmla="*/ 32 h 128"/>
              <a:gd name="T72" fmla="*/ 36 w 112"/>
              <a:gd name="T73" fmla="*/ 32 h 128"/>
              <a:gd name="T74" fmla="*/ 36 w 112"/>
              <a:gd name="T75" fmla="*/ 16 h 128"/>
              <a:gd name="T76" fmla="*/ 104 w 112"/>
              <a:gd name="T77" fmla="*/ 112 h 128"/>
              <a:gd name="T78" fmla="*/ 96 w 112"/>
              <a:gd name="T79" fmla="*/ 120 h 128"/>
              <a:gd name="T80" fmla="*/ 16 w 112"/>
              <a:gd name="T81" fmla="*/ 120 h 128"/>
              <a:gd name="T82" fmla="*/ 8 w 112"/>
              <a:gd name="T83" fmla="*/ 112 h 128"/>
              <a:gd name="T84" fmla="*/ 8 w 112"/>
              <a:gd name="T85" fmla="*/ 32 h 128"/>
              <a:gd name="T86" fmla="*/ 16 w 112"/>
              <a:gd name="T87" fmla="*/ 24 h 128"/>
              <a:gd name="T88" fmla="*/ 28 w 112"/>
              <a:gd name="T89" fmla="*/ 24 h 128"/>
              <a:gd name="T90" fmla="*/ 28 w 112"/>
              <a:gd name="T91" fmla="*/ 40 h 128"/>
              <a:gd name="T92" fmla="*/ 84 w 112"/>
              <a:gd name="T93" fmla="*/ 40 h 128"/>
              <a:gd name="T94" fmla="*/ 84 w 112"/>
              <a:gd name="T95" fmla="*/ 24 h 128"/>
              <a:gd name="T96" fmla="*/ 96 w 112"/>
              <a:gd name="T97" fmla="*/ 24 h 128"/>
              <a:gd name="T98" fmla="*/ 104 w 112"/>
              <a:gd name="T99" fmla="*/ 32 h 128"/>
              <a:gd name="T100" fmla="*/ 104 w 112"/>
              <a:gd name="T101" fmla="*/ 112 h 128"/>
              <a:gd name="T102" fmla="*/ 84 w 112"/>
              <a:gd name="T103" fmla="*/ 56 h 128"/>
              <a:gd name="T104" fmla="*/ 28 w 112"/>
              <a:gd name="T105" fmla="*/ 56 h 128"/>
              <a:gd name="T106" fmla="*/ 24 w 112"/>
              <a:gd name="T107" fmla="*/ 60 h 128"/>
              <a:gd name="T108" fmla="*/ 28 w 112"/>
              <a:gd name="T109" fmla="*/ 64 h 128"/>
              <a:gd name="T110" fmla="*/ 84 w 112"/>
              <a:gd name="T111" fmla="*/ 64 h 128"/>
              <a:gd name="T112" fmla="*/ 88 w 112"/>
              <a:gd name="T113" fmla="*/ 60 h 128"/>
              <a:gd name="T114" fmla="*/ 84 w 112"/>
              <a:gd name="T115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12" h="128">
                <a:moveTo>
                  <a:pt x="84" y="76"/>
                </a:moveTo>
                <a:cubicBezTo>
                  <a:pt x="28" y="76"/>
                  <a:pt x="28" y="76"/>
                  <a:pt x="28" y="76"/>
                </a:cubicBezTo>
                <a:cubicBezTo>
                  <a:pt x="26" y="76"/>
                  <a:pt x="24" y="78"/>
                  <a:pt x="24" y="80"/>
                </a:cubicBezTo>
                <a:cubicBezTo>
                  <a:pt x="24" y="82"/>
                  <a:pt x="26" y="84"/>
                  <a:pt x="28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84"/>
                  <a:pt x="88" y="82"/>
                  <a:pt x="88" y="80"/>
                </a:cubicBezTo>
                <a:cubicBezTo>
                  <a:pt x="88" y="78"/>
                  <a:pt x="86" y="76"/>
                  <a:pt x="84" y="76"/>
                </a:cubicBezTo>
                <a:close/>
                <a:moveTo>
                  <a:pt x="84" y="96"/>
                </a:moveTo>
                <a:cubicBezTo>
                  <a:pt x="28" y="96"/>
                  <a:pt x="28" y="96"/>
                  <a:pt x="28" y="96"/>
                </a:cubicBezTo>
                <a:cubicBezTo>
                  <a:pt x="26" y="96"/>
                  <a:pt x="24" y="98"/>
                  <a:pt x="24" y="100"/>
                </a:cubicBezTo>
                <a:cubicBezTo>
                  <a:pt x="24" y="102"/>
                  <a:pt x="26" y="104"/>
                  <a:pt x="28" y="104"/>
                </a:cubicBezTo>
                <a:cubicBezTo>
                  <a:pt x="84" y="104"/>
                  <a:pt x="84" y="104"/>
                  <a:pt x="84" y="104"/>
                </a:cubicBezTo>
                <a:cubicBezTo>
                  <a:pt x="86" y="104"/>
                  <a:pt x="88" y="102"/>
                  <a:pt x="88" y="100"/>
                </a:cubicBezTo>
                <a:cubicBezTo>
                  <a:pt x="88" y="98"/>
                  <a:pt x="86" y="96"/>
                  <a:pt x="84" y="96"/>
                </a:cubicBezTo>
                <a:close/>
                <a:moveTo>
                  <a:pt x="9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0" y="3"/>
                  <a:pt x="63" y="0"/>
                  <a:pt x="56" y="0"/>
                </a:cubicBezTo>
                <a:cubicBezTo>
                  <a:pt x="49" y="0"/>
                  <a:pt x="42" y="3"/>
                  <a:pt x="39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16"/>
                  <a:pt x="28" y="16"/>
                  <a:pt x="28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105" y="128"/>
                  <a:pt x="112" y="121"/>
                  <a:pt x="112" y="11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23"/>
                  <a:pt x="105" y="16"/>
                  <a:pt x="96" y="16"/>
                </a:cubicBezTo>
                <a:close/>
                <a:moveTo>
                  <a:pt x="36" y="16"/>
                </a:moveTo>
                <a:cubicBezTo>
                  <a:pt x="45" y="16"/>
                  <a:pt x="45" y="16"/>
                  <a:pt x="45" y="16"/>
                </a:cubicBezTo>
                <a:cubicBezTo>
                  <a:pt x="45" y="12"/>
                  <a:pt x="50" y="8"/>
                  <a:pt x="56" y="8"/>
                </a:cubicBezTo>
                <a:cubicBezTo>
                  <a:pt x="62" y="8"/>
                  <a:pt x="67" y="12"/>
                  <a:pt x="67" y="16"/>
                </a:cubicBezTo>
                <a:cubicBezTo>
                  <a:pt x="76" y="16"/>
                  <a:pt x="76" y="16"/>
                  <a:pt x="76" y="16"/>
                </a:cubicBezTo>
                <a:cubicBezTo>
                  <a:pt x="76" y="32"/>
                  <a:pt x="76" y="32"/>
                  <a:pt x="76" y="32"/>
                </a:cubicBezTo>
                <a:cubicBezTo>
                  <a:pt x="36" y="32"/>
                  <a:pt x="36" y="32"/>
                  <a:pt x="36" y="32"/>
                </a:cubicBezTo>
                <a:lnTo>
                  <a:pt x="36" y="16"/>
                </a:lnTo>
                <a:close/>
                <a:moveTo>
                  <a:pt x="104" y="112"/>
                </a:moveTo>
                <a:cubicBezTo>
                  <a:pt x="104" y="116"/>
                  <a:pt x="100" y="120"/>
                  <a:pt x="96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8" y="40"/>
                  <a:pt x="28" y="40"/>
                  <a:pt x="28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4"/>
                  <a:pt x="84" y="24"/>
                  <a:pt x="84" y="24"/>
                </a:cubicBezTo>
                <a:cubicBezTo>
                  <a:pt x="96" y="24"/>
                  <a:pt x="96" y="24"/>
                  <a:pt x="96" y="24"/>
                </a:cubicBezTo>
                <a:cubicBezTo>
                  <a:pt x="100" y="24"/>
                  <a:pt x="104" y="28"/>
                  <a:pt x="104" y="32"/>
                </a:cubicBezTo>
                <a:lnTo>
                  <a:pt x="104" y="112"/>
                </a:lnTo>
                <a:close/>
                <a:moveTo>
                  <a:pt x="84" y="56"/>
                </a:move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86" y="64"/>
                  <a:pt x="88" y="62"/>
                  <a:pt x="88" y="60"/>
                </a:cubicBezTo>
                <a:cubicBezTo>
                  <a:pt x="88" y="58"/>
                  <a:pt x="86" y="56"/>
                  <a:pt x="84" y="56"/>
                </a:cubicBezTo>
                <a:close/>
              </a:path>
            </a:pathLst>
          </a:custGeom>
          <a:solidFill>
            <a:srgbClr val="774F7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47"/>
          <p:cNvSpPr>
            <a:spLocks noEditPoints="1"/>
          </p:cNvSpPr>
          <p:nvPr/>
        </p:nvSpPr>
        <p:spPr bwMode="auto">
          <a:xfrm>
            <a:off x="4528210" y="4099210"/>
            <a:ext cx="366846" cy="365658"/>
          </a:xfrm>
          <a:custGeom>
            <a:avLst/>
            <a:gdLst>
              <a:gd name="T0" fmla="*/ 120 w 128"/>
              <a:gd name="T1" fmla="*/ 48 h 128"/>
              <a:gd name="T2" fmla="*/ 120 w 128"/>
              <a:gd name="T3" fmla="*/ 112 h 128"/>
              <a:gd name="T4" fmla="*/ 111 w 128"/>
              <a:gd name="T5" fmla="*/ 120 h 128"/>
              <a:gd name="T6" fmla="*/ 16 w 128"/>
              <a:gd name="T7" fmla="*/ 120 h 128"/>
              <a:gd name="T8" fmla="*/ 8 w 128"/>
              <a:gd name="T9" fmla="*/ 112 h 128"/>
              <a:gd name="T10" fmla="*/ 8 w 128"/>
              <a:gd name="T11" fmla="*/ 17 h 128"/>
              <a:gd name="T12" fmla="*/ 16 w 128"/>
              <a:gd name="T13" fmla="*/ 8 h 128"/>
              <a:gd name="T14" fmla="*/ 80 w 128"/>
              <a:gd name="T15" fmla="*/ 8 h 128"/>
              <a:gd name="T16" fmla="*/ 80 w 128"/>
              <a:gd name="T17" fmla="*/ 0 h 128"/>
              <a:gd name="T18" fmla="*/ 16 w 128"/>
              <a:gd name="T19" fmla="*/ 0 h 128"/>
              <a:gd name="T20" fmla="*/ 0 w 128"/>
              <a:gd name="T21" fmla="*/ 17 h 128"/>
              <a:gd name="T22" fmla="*/ 0 w 128"/>
              <a:gd name="T23" fmla="*/ 112 h 128"/>
              <a:gd name="T24" fmla="*/ 16 w 128"/>
              <a:gd name="T25" fmla="*/ 128 h 128"/>
              <a:gd name="T26" fmla="*/ 111 w 128"/>
              <a:gd name="T27" fmla="*/ 128 h 128"/>
              <a:gd name="T28" fmla="*/ 128 w 128"/>
              <a:gd name="T29" fmla="*/ 112 h 128"/>
              <a:gd name="T30" fmla="*/ 128 w 128"/>
              <a:gd name="T31" fmla="*/ 48 h 128"/>
              <a:gd name="T32" fmla="*/ 120 w 128"/>
              <a:gd name="T33" fmla="*/ 48 h 128"/>
              <a:gd name="T34" fmla="*/ 32 w 128"/>
              <a:gd name="T35" fmla="*/ 72 h 128"/>
              <a:gd name="T36" fmla="*/ 15 w 128"/>
              <a:gd name="T37" fmla="*/ 107 h 128"/>
              <a:gd name="T38" fmla="*/ 21 w 128"/>
              <a:gd name="T39" fmla="*/ 113 h 128"/>
              <a:gd name="T40" fmla="*/ 56 w 128"/>
              <a:gd name="T41" fmla="*/ 95 h 128"/>
              <a:gd name="T42" fmla="*/ 60 w 128"/>
              <a:gd name="T43" fmla="*/ 93 h 128"/>
              <a:gd name="T44" fmla="*/ 122 w 128"/>
              <a:gd name="T45" fmla="*/ 32 h 128"/>
              <a:gd name="T46" fmla="*/ 122 w 128"/>
              <a:gd name="T47" fmla="*/ 20 h 128"/>
              <a:gd name="T48" fmla="*/ 108 w 128"/>
              <a:gd name="T49" fmla="*/ 6 h 128"/>
              <a:gd name="T50" fmla="*/ 96 w 128"/>
              <a:gd name="T51" fmla="*/ 6 h 128"/>
              <a:gd name="T52" fmla="*/ 34 w 128"/>
              <a:gd name="T53" fmla="*/ 68 h 128"/>
              <a:gd name="T54" fmla="*/ 32 w 128"/>
              <a:gd name="T55" fmla="*/ 72 h 128"/>
              <a:gd name="T56" fmla="*/ 99 w 128"/>
              <a:gd name="T57" fmla="*/ 15 h 128"/>
              <a:gd name="T58" fmla="*/ 105 w 128"/>
              <a:gd name="T59" fmla="*/ 15 h 128"/>
              <a:gd name="T60" fmla="*/ 113 w 128"/>
              <a:gd name="T61" fmla="*/ 23 h 128"/>
              <a:gd name="T62" fmla="*/ 113 w 128"/>
              <a:gd name="T63" fmla="*/ 29 h 128"/>
              <a:gd name="T64" fmla="*/ 105 w 128"/>
              <a:gd name="T65" fmla="*/ 37 h 128"/>
              <a:gd name="T66" fmla="*/ 91 w 128"/>
              <a:gd name="T67" fmla="*/ 23 h 128"/>
              <a:gd name="T68" fmla="*/ 99 w 128"/>
              <a:gd name="T69" fmla="*/ 15 h 128"/>
              <a:gd name="T70" fmla="*/ 85 w 128"/>
              <a:gd name="T71" fmla="*/ 29 h 128"/>
              <a:gd name="T72" fmla="*/ 99 w 128"/>
              <a:gd name="T73" fmla="*/ 43 h 128"/>
              <a:gd name="T74" fmla="*/ 54 w 128"/>
              <a:gd name="T75" fmla="*/ 88 h 128"/>
              <a:gd name="T76" fmla="*/ 40 w 128"/>
              <a:gd name="T77" fmla="*/ 74 h 128"/>
              <a:gd name="T78" fmla="*/ 85 w 128"/>
              <a:gd name="T79" fmla="*/ 29 h 128"/>
              <a:gd name="T80" fmla="*/ 47 w 128"/>
              <a:gd name="T81" fmla="*/ 92 h 128"/>
              <a:gd name="T82" fmla="*/ 26 w 128"/>
              <a:gd name="T83" fmla="*/ 105 h 128"/>
              <a:gd name="T84" fmla="*/ 23 w 128"/>
              <a:gd name="T85" fmla="*/ 102 h 128"/>
              <a:gd name="T86" fmla="*/ 36 w 128"/>
              <a:gd name="T87" fmla="*/ 81 h 128"/>
              <a:gd name="T88" fmla="*/ 47 w 128"/>
              <a:gd name="T89" fmla="*/ 9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28">
                <a:moveTo>
                  <a:pt x="120" y="48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116"/>
                  <a:pt x="116" y="120"/>
                  <a:pt x="111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12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0"/>
                  <a:pt x="80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8"/>
                  <a:pt x="0" y="1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1" y="128"/>
                  <a:pt x="111" y="128"/>
                  <a:pt x="111" y="128"/>
                </a:cubicBezTo>
                <a:cubicBezTo>
                  <a:pt x="120" y="128"/>
                  <a:pt x="128" y="121"/>
                  <a:pt x="128" y="112"/>
                </a:cubicBezTo>
                <a:cubicBezTo>
                  <a:pt x="128" y="48"/>
                  <a:pt x="128" y="48"/>
                  <a:pt x="128" y="48"/>
                </a:cubicBezTo>
                <a:lnTo>
                  <a:pt x="120" y="48"/>
                </a:lnTo>
                <a:close/>
                <a:moveTo>
                  <a:pt x="32" y="72"/>
                </a:moveTo>
                <a:cubicBezTo>
                  <a:pt x="15" y="107"/>
                  <a:pt x="15" y="107"/>
                  <a:pt x="15" y="107"/>
                </a:cubicBezTo>
                <a:cubicBezTo>
                  <a:pt x="14" y="111"/>
                  <a:pt x="17" y="115"/>
                  <a:pt x="21" y="113"/>
                </a:cubicBezTo>
                <a:cubicBezTo>
                  <a:pt x="56" y="95"/>
                  <a:pt x="56" y="95"/>
                  <a:pt x="56" y="95"/>
                </a:cubicBezTo>
                <a:cubicBezTo>
                  <a:pt x="57" y="95"/>
                  <a:pt x="59" y="95"/>
                  <a:pt x="60" y="93"/>
                </a:cubicBezTo>
                <a:cubicBezTo>
                  <a:pt x="122" y="32"/>
                  <a:pt x="122" y="32"/>
                  <a:pt x="122" y="32"/>
                </a:cubicBezTo>
                <a:cubicBezTo>
                  <a:pt x="125" y="28"/>
                  <a:pt x="125" y="23"/>
                  <a:pt x="122" y="20"/>
                </a:cubicBezTo>
                <a:cubicBezTo>
                  <a:pt x="108" y="6"/>
                  <a:pt x="108" y="6"/>
                  <a:pt x="108" y="6"/>
                </a:cubicBezTo>
                <a:cubicBezTo>
                  <a:pt x="104" y="3"/>
                  <a:pt x="99" y="3"/>
                  <a:pt x="96" y="6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9"/>
                  <a:pt x="33" y="71"/>
                  <a:pt x="32" y="72"/>
                </a:cubicBezTo>
                <a:close/>
                <a:moveTo>
                  <a:pt x="99" y="15"/>
                </a:moveTo>
                <a:cubicBezTo>
                  <a:pt x="101" y="13"/>
                  <a:pt x="103" y="13"/>
                  <a:pt x="105" y="15"/>
                </a:cubicBezTo>
                <a:cubicBezTo>
                  <a:pt x="113" y="23"/>
                  <a:pt x="113" y="23"/>
                  <a:pt x="113" y="23"/>
                </a:cubicBezTo>
                <a:cubicBezTo>
                  <a:pt x="115" y="25"/>
                  <a:pt x="115" y="27"/>
                  <a:pt x="113" y="29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91" y="23"/>
                  <a:pt x="91" y="23"/>
                  <a:pt x="91" y="23"/>
                </a:cubicBezTo>
                <a:lnTo>
                  <a:pt x="99" y="15"/>
                </a:lnTo>
                <a:close/>
                <a:moveTo>
                  <a:pt x="85" y="29"/>
                </a:moveTo>
                <a:cubicBezTo>
                  <a:pt x="99" y="43"/>
                  <a:pt x="99" y="43"/>
                  <a:pt x="99" y="43"/>
                </a:cubicBezTo>
                <a:cubicBezTo>
                  <a:pt x="54" y="88"/>
                  <a:pt x="54" y="88"/>
                  <a:pt x="54" y="88"/>
                </a:cubicBezTo>
                <a:cubicBezTo>
                  <a:pt x="49" y="83"/>
                  <a:pt x="42" y="75"/>
                  <a:pt x="40" y="74"/>
                </a:cubicBezTo>
                <a:lnTo>
                  <a:pt x="85" y="29"/>
                </a:lnTo>
                <a:close/>
                <a:moveTo>
                  <a:pt x="47" y="92"/>
                </a:moveTo>
                <a:cubicBezTo>
                  <a:pt x="26" y="105"/>
                  <a:pt x="26" y="105"/>
                  <a:pt x="26" y="105"/>
                </a:cubicBezTo>
                <a:cubicBezTo>
                  <a:pt x="24" y="106"/>
                  <a:pt x="22" y="104"/>
                  <a:pt x="23" y="102"/>
                </a:cubicBezTo>
                <a:cubicBezTo>
                  <a:pt x="36" y="81"/>
                  <a:pt x="36" y="81"/>
                  <a:pt x="36" y="81"/>
                </a:cubicBezTo>
                <a:lnTo>
                  <a:pt x="47" y="92"/>
                </a:ln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008081" y="1660566"/>
            <a:ext cx="285218" cy="364284"/>
            <a:chOff x="5389563" y="2438400"/>
            <a:chExt cx="1385887" cy="1770063"/>
          </a:xfrm>
          <a:solidFill>
            <a:srgbClr val="774F71"/>
          </a:solidFill>
        </p:grpSpPr>
        <p:sp>
          <p:nvSpPr>
            <p:cNvPr id="29" name="Freeform 29"/>
            <p:cNvSpPr>
              <a:spLocks noEditPoints="1"/>
            </p:cNvSpPr>
            <p:nvPr/>
          </p:nvSpPr>
          <p:spPr bwMode="auto">
            <a:xfrm>
              <a:off x="5389563" y="2438400"/>
              <a:ext cx="1385887" cy="1770063"/>
            </a:xfrm>
            <a:custGeom>
              <a:avLst/>
              <a:gdLst>
                <a:gd name="T0" fmla="*/ 142 w 4336"/>
                <a:gd name="T1" fmla="*/ 61 h 5559"/>
                <a:gd name="T2" fmla="*/ 336 w 4336"/>
                <a:gd name="T3" fmla="*/ 1 h 5559"/>
                <a:gd name="T4" fmla="*/ 2912 w 4336"/>
                <a:gd name="T5" fmla="*/ 1 h 5559"/>
                <a:gd name="T6" fmla="*/ 3161 w 4336"/>
                <a:gd name="T7" fmla="*/ 106 h 5559"/>
                <a:gd name="T8" fmla="*/ 4221 w 4336"/>
                <a:gd name="T9" fmla="*/ 1186 h 5559"/>
                <a:gd name="T10" fmla="*/ 4330 w 4336"/>
                <a:gd name="T11" fmla="*/ 1443 h 5559"/>
                <a:gd name="T12" fmla="*/ 4333 w 4336"/>
                <a:gd name="T13" fmla="*/ 4091 h 5559"/>
                <a:gd name="T14" fmla="*/ 4336 w 4336"/>
                <a:gd name="T15" fmla="*/ 4180 h 5559"/>
                <a:gd name="T16" fmla="*/ 4336 w 4336"/>
                <a:gd name="T17" fmla="*/ 5238 h 5559"/>
                <a:gd name="T18" fmla="*/ 4318 w 4336"/>
                <a:gd name="T19" fmla="*/ 5329 h 5559"/>
                <a:gd name="T20" fmla="*/ 4187 w 4336"/>
                <a:gd name="T21" fmla="*/ 5502 h 5559"/>
                <a:gd name="T22" fmla="*/ 4004 w 4336"/>
                <a:gd name="T23" fmla="*/ 5556 h 5559"/>
                <a:gd name="T24" fmla="*/ 400 w 4336"/>
                <a:gd name="T25" fmla="*/ 5556 h 5559"/>
                <a:gd name="T26" fmla="*/ 284 w 4336"/>
                <a:gd name="T27" fmla="*/ 5552 h 5559"/>
                <a:gd name="T28" fmla="*/ 110 w 4336"/>
                <a:gd name="T29" fmla="*/ 5461 h 5559"/>
                <a:gd name="T30" fmla="*/ 11 w 4336"/>
                <a:gd name="T31" fmla="*/ 5272 h 5559"/>
                <a:gd name="T32" fmla="*/ 6 w 4336"/>
                <a:gd name="T33" fmla="*/ 5151 h 5559"/>
                <a:gd name="T34" fmla="*/ 3 w 4336"/>
                <a:gd name="T35" fmla="*/ 1923 h 5559"/>
                <a:gd name="T36" fmla="*/ 0 w 4336"/>
                <a:gd name="T37" fmla="*/ 1874 h 5559"/>
                <a:gd name="T38" fmla="*/ 0 w 4336"/>
                <a:gd name="T39" fmla="*/ 316 h 5559"/>
                <a:gd name="T40" fmla="*/ 13 w 4336"/>
                <a:gd name="T41" fmla="*/ 244 h 5559"/>
                <a:gd name="T42" fmla="*/ 142 w 4336"/>
                <a:gd name="T43" fmla="*/ 61 h 5559"/>
                <a:gd name="T44" fmla="*/ 276 w 4336"/>
                <a:gd name="T45" fmla="*/ 239 h 5559"/>
                <a:gd name="T46" fmla="*/ 218 w 4336"/>
                <a:gd name="T47" fmla="*/ 343 h 5559"/>
                <a:gd name="T48" fmla="*/ 223 w 4336"/>
                <a:gd name="T49" fmla="*/ 5203 h 5559"/>
                <a:gd name="T50" fmla="*/ 235 w 4336"/>
                <a:gd name="T51" fmla="*/ 5268 h 5559"/>
                <a:gd name="T52" fmla="*/ 340 w 4336"/>
                <a:gd name="T53" fmla="*/ 5334 h 5559"/>
                <a:gd name="T54" fmla="*/ 4004 w 4336"/>
                <a:gd name="T55" fmla="*/ 5334 h 5559"/>
                <a:gd name="T56" fmla="*/ 4118 w 4336"/>
                <a:gd name="T57" fmla="*/ 5215 h 5559"/>
                <a:gd name="T58" fmla="*/ 4113 w 4336"/>
                <a:gd name="T59" fmla="*/ 1481 h 5559"/>
                <a:gd name="T60" fmla="*/ 2890 w 4336"/>
                <a:gd name="T61" fmla="*/ 1481 h 5559"/>
                <a:gd name="T62" fmla="*/ 2890 w 4336"/>
                <a:gd name="T63" fmla="*/ 223 h 5559"/>
                <a:gd name="T64" fmla="*/ 340 w 4336"/>
                <a:gd name="T65" fmla="*/ 223 h 5559"/>
                <a:gd name="T66" fmla="*/ 276 w 4336"/>
                <a:gd name="T67" fmla="*/ 239 h 5559"/>
                <a:gd name="T68" fmla="*/ 3113 w 4336"/>
                <a:gd name="T69" fmla="*/ 373 h 5559"/>
                <a:gd name="T70" fmla="*/ 3112 w 4336"/>
                <a:gd name="T71" fmla="*/ 1259 h 5559"/>
                <a:gd name="T72" fmla="*/ 3981 w 4336"/>
                <a:gd name="T73" fmla="*/ 1259 h 5559"/>
                <a:gd name="T74" fmla="*/ 3113 w 4336"/>
                <a:gd name="T75" fmla="*/ 373 h 5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36" h="5559">
                  <a:moveTo>
                    <a:pt x="142" y="61"/>
                  </a:moveTo>
                  <a:cubicBezTo>
                    <a:pt x="198" y="21"/>
                    <a:pt x="267" y="1"/>
                    <a:pt x="336" y="1"/>
                  </a:cubicBezTo>
                  <a:cubicBezTo>
                    <a:pt x="1195" y="1"/>
                    <a:pt x="2053" y="1"/>
                    <a:pt x="2912" y="1"/>
                  </a:cubicBezTo>
                  <a:cubicBezTo>
                    <a:pt x="3004" y="0"/>
                    <a:pt x="3099" y="37"/>
                    <a:pt x="3161" y="106"/>
                  </a:cubicBezTo>
                  <a:cubicBezTo>
                    <a:pt x="3514" y="466"/>
                    <a:pt x="3867" y="826"/>
                    <a:pt x="4221" y="1186"/>
                  </a:cubicBezTo>
                  <a:cubicBezTo>
                    <a:pt x="4294" y="1249"/>
                    <a:pt x="4329" y="1348"/>
                    <a:pt x="4330" y="1443"/>
                  </a:cubicBezTo>
                  <a:cubicBezTo>
                    <a:pt x="4331" y="2326"/>
                    <a:pt x="4332" y="3208"/>
                    <a:pt x="4333" y="4091"/>
                  </a:cubicBezTo>
                  <a:cubicBezTo>
                    <a:pt x="4334" y="4121"/>
                    <a:pt x="4331" y="4150"/>
                    <a:pt x="4336" y="4180"/>
                  </a:cubicBezTo>
                  <a:cubicBezTo>
                    <a:pt x="4336" y="5238"/>
                    <a:pt x="4336" y="5238"/>
                    <a:pt x="4336" y="5238"/>
                  </a:cubicBezTo>
                  <a:cubicBezTo>
                    <a:pt x="4332" y="5268"/>
                    <a:pt x="4329" y="5299"/>
                    <a:pt x="4318" y="5329"/>
                  </a:cubicBezTo>
                  <a:cubicBezTo>
                    <a:pt x="4296" y="5399"/>
                    <a:pt x="4249" y="5461"/>
                    <a:pt x="4187" y="5502"/>
                  </a:cubicBezTo>
                  <a:cubicBezTo>
                    <a:pt x="4133" y="5537"/>
                    <a:pt x="4068" y="5556"/>
                    <a:pt x="4004" y="5556"/>
                  </a:cubicBezTo>
                  <a:cubicBezTo>
                    <a:pt x="2803" y="5556"/>
                    <a:pt x="1601" y="5556"/>
                    <a:pt x="400" y="5556"/>
                  </a:cubicBezTo>
                  <a:cubicBezTo>
                    <a:pt x="361" y="5556"/>
                    <a:pt x="322" y="5559"/>
                    <a:pt x="284" y="5552"/>
                  </a:cubicBezTo>
                  <a:cubicBezTo>
                    <a:pt x="218" y="5541"/>
                    <a:pt x="157" y="5508"/>
                    <a:pt x="110" y="5461"/>
                  </a:cubicBezTo>
                  <a:cubicBezTo>
                    <a:pt x="58" y="5411"/>
                    <a:pt x="23" y="5343"/>
                    <a:pt x="11" y="5272"/>
                  </a:cubicBezTo>
                  <a:cubicBezTo>
                    <a:pt x="4" y="5232"/>
                    <a:pt x="6" y="5191"/>
                    <a:pt x="6" y="5151"/>
                  </a:cubicBezTo>
                  <a:cubicBezTo>
                    <a:pt x="5" y="4075"/>
                    <a:pt x="4" y="2999"/>
                    <a:pt x="3" y="1923"/>
                  </a:cubicBezTo>
                  <a:cubicBezTo>
                    <a:pt x="3" y="1907"/>
                    <a:pt x="4" y="1890"/>
                    <a:pt x="0" y="1874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4" y="292"/>
                    <a:pt x="6" y="268"/>
                    <a:pt x="13" y="244"/>
                  </a:cubicBezTo>
                  <a:cubicBezTo>
                    <a:pt x="33" y="170"/>
                    <a:pt x="79" y="104"/>
                    <a:pt x="142" y="61"/>
                  </a:cubicBezTo>
                  <a:close/>
                  <a:moveTo>
                    <a:pt x="276" y="239"/>
                  </a:moveTo>
                  <a:cubicBezTo>
                    <a:pt x="240" y="260"/>
                    <a:pt x="217" y="301"/>
                    <a:pt x="218" y="343"/>
                  </a:cubicBezTo>
                  <a:cubicBezTo>
                    <a:pt x="220" y="1963"/>
                    <a:pt x="221" y="3583"/>
                    <a:pt x="223" y="5203"/>
                  </a:cubicBezTo>
                  <a:cubicBezTo>
                    <a:pt x="222" y="5225"/>
                    <a:pt x="224" y="5248"/>
                    <a:pt x="235" y="5268"/>
                  </a:cubicBezTo>
                  <a:cubicBezTo>
                    <a:pt x="253" y="5308"/>
                    <a:pt x="296" y="5335"/>
                    <a:pt x="340" y="5334"/>
                  </a:cubicBezTo>
                  <a:cubicBezTo>
                    <a:pt x="1561" y="5334"/>
                    <a:pt x="2783" y="5334"/>
                    <a:pt x="4004" y="5334"/>
                  </a:cubicBezTo>
                  <a:cubicBezTo>
                    <a:pt x="4066" y="5334"/>
                    <a:pt x="4121" y="5277"/>
                    <a:pt x="4118" y="5215"/>
                  </a:cubicBezTo>
                  <a:cubicBezTo>
                    <a:pt x="4116" y="3970"/>
                    <a:pt x="4115" y="2726"/>
                    <a:pt x="4113" y="1481"/>
                  </a:cubicBezTo>
                  <a:cubicBezTo>
                    <a:pt x="3705" y="1481"/>
                    <a:pt x="3298" y="1481"/>
                    <a:pt x="2890" y="1481"/>
                  </a:cubicBezTo>
                  <a:cubicBezTo>
                    <a:pt x="2890" y="1062"/>
                    <a:pt x="2890" y="643"/>
                    <a:pt x="2890" y="223"/>
                  </a:cubicBezTo>
                  <a:cubicBezTo>
                    <a:pt x="2040" y="223"/>
                    <a:pt x="1190" y="223"/>
                    <a:pt x="340" y="223"/>
                  </a:cubicBezTo>
                  <a:cubicBezTo>
                    <a:pt x="318" y="223"/>
                    <a:pt x="295" y="228"/>
                    <a:pt x="276" y="239"/>
                  </a:cubicBezTo>
                  <a:close/>
                  <a:moveTo>
                    <a:pt x="3113" y="373"/>
                  </a:moveTo>
                  <a:cubicBezTo>
                    <a:pt x="3112" y="669"/>
                    <a:pt x="3113" y="964"/>
                    <a:pt x="3112" y="1259"/>
                  </a:cubicBezTo>
                  <a:cubicBezTo>
                    <a:pt x="3402" y="1259"/>
                    <a:pt x="3692" y="1259"/>
                    <a:pt x="3981" y="1259"/>
                  </a:cubicBezTo>
                  <a:cubicBezTo>
                    <a:pt x="3692" y="964"/>
                    <a:pt x="3402" y="668"/>
                    <a:pt x="3113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5816600" y="3157538"/>
              <a:ext cx="496887" cy="71438"/>
            </a:xfrm>
            <a:custGeom>
              <a:avLst/>
              <a:gdLst>
                <a:gd name="T0" fmla="*/ 0 w 1556"/>
                <a:gd name="T1" fmla="*/ 0 h 222"/>
                <a:gd name="T2" fmla="*/ 1556 w 1556"/>
                <a:gd name="T3" fmla="*/ 0 h 222"/>
                <a:gd name="T4" fmla="*/ 1556 w 1556"/>
                <a:gd name="T5" fmla="*/ 222 h 222"/>
                <a:gd name="T6" fmla="*/ 0 w 1556"/>
                <a:gd name="T7" fmla="*/ 222 h 222"/>
                <a:gd name="T8" fmla="*/ 0 w 1556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6" h="222">
                  <a:moveTo>
                    <a:pt x="0" y="0"/>
                  </a:moveTo>
                  <a:cubicBezTo>
                    <a:pt x="519" y="0"/>
                    <a:pt x="1038" y="0"/>
                    <a:pt x="1556" y="0"/>
                  </a:cubicBezTo>
                  <a:cubicBezTo>
                    <a:pt x="1556" y="74"/>
                    <a:pt x="1556" y="148"/>
                    <a:pt x="1556" y="222"/>
                  </a:cubicBezTo>
                  <a:cubicBezTo>
                    <a:pt x="1038" y="222"/>
                    <a:pt x="519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5816600" y="3405188"/>
              <a:ext cx="355600" cy="71438"/>
            </a:xfrm>
            <a:custGeom>
              <a:avLst/>
              <a:gdLst>
                <a:gd name="T0" fmla="*/ 0 w 1112"/>
                <a:gd name="T1" fmla="*/ 0 h 222"/>
                <a:gd name="T2" fmla="*/ 1112 w 1112"/>
                <a:gd name="T3" fmla="*/ 0 h 222"/>
                <a:gd name="T4" fmla="*/ 1112 w 1112"/>
                <a:gd name="T5" fmla="*/ 222 h 222"/>
                <a:gd name="T6" fmla="*/ 0 w 1112"/>
                <a:gd name="T7" fmla="*/ 222 h 222"/>
                <a:gd name="T8" fmla="*/ 0 w 1112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2" h="222">
                  <a:moveTo>
                    <a:pt x="0" y="0"/>
                  </a:moveTo>
                  <a:cubicBezTo>
                    <a:pt x="371" y="0"/>
                    <a:pt x="741" y="0"/>
                    <a:pt x="1112" y="0"/>
                  </a:cubicBezTo>
                  <a:cubicBezTo>
                    <a:pt x="1112" y="74"/>
                    <a:pt x="1112" y="148"/>
                    <a:pt x="1112" y="222"/>
                  </a:cubicBezTo>
                  <a:cubicBezTo>
                    <a:pt x="741" y="222"/>
                    <a:pt x="371" y="222"/>
                    <a:pt x="0" y="222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5816600" y="3652838"/>
              <a:ext cx="496887" cy="71438"/>
            </a:xfrm>
            <a:custGeom>
              <a:avLst/>
              <a:gdLst>
                <a:gd name="T0" fmla="*/ 0 w 1557"/>
                <a:gd name="T1" fmla="*/ 0 h 223"/>
                <a:gd name="T2" fmla="*/ 1556 w 1557"/>
                <a:gd name="T3" fmla="*/ 0 h 223"/>
                <a:gd name="T4" fmla="*/ 1556 w 1557"/>
                <a:gd name="T5" fmla="*/ 223 h 223"/>
                <a:gd name="T6" fmla="*/ 0 w 1557"/>
                <a:gd name="T7" fmla="*/ 223 h 223"/>
                <a:gd name="T8" fmla="*/ 0 w 1557"/>
                <a:gd name="T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7" h="223">
                  <a:moveTo>
                    <a:pt x="0" y="0"/>
                  </a:moveTo>
                  <a:cubicBezTo>
                    <a:pt x="519" y="0"/>
                    <a:pt x="1037" y="0"/>
                    <a:pt x="1556" y="0"/>
                  </a:cubicBezTo>
                  <a:cubicBezTo>
                    <a:pt x="1557" y="74"/>
                    <a:pt x="1556" y="148"/>
                    <a:pt x="1556" y="223"/>
                  </a:cubicBezTo>
                  <a:cubicBezTo>
                    <a:pt x="1038" y="223"/>
                    <a:pt x="519" y="223"/>
                    <a:pt x="0" y="223"/>
                  </a:cubicBezTo>
                  <a:cubicBezTo>
                    <a:pt x="0" y="148"/>
                    <a:pt x="0" y="7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33" name="Freeform 117"/>
          <p:cNvSpPr>
            <a:spLocks noEditPoints="1"/>
          </p:cNvSpPr>
          <p:nvPr/>
        </p:nvSpPr>
        <p:spPr bwMode="auto">
          <a:xfrm>
            <a:off x="8073385" y="4124070"/>
            <a:ext cx="323992" cy="315938"/>
          </a:xfrm>
          <a:custGeom>
            <a:avLst/>
            <a:gdLst>
              <a:gd name="T0" fmla="*/ 2147483646 w 2887"/>
              <a:gd name="T1" fmla="*/ 54230203 h 2832"/>
              <a:gd name="T2" fmla="*/ 2147483646 w 2887"/>
              <a:gd name="T3" fmla="*/ 23219099 h 2832"/>
              <a:gd name="T4" fmla="*/ 2147483646 w 2887"/>
              <a:gd name="T5" fmla="*/ 15505453 h 2832"/>
              <a:gd name="T6" fmla="*/ 2147483646 w 2887"/>
              <a:gd name="T7" fmla="*/ 1169531339 h 2832"/>
              <a:gd name="T8" fmla="*/ 2147483646 w 2887"/>
              <a:gd name="T9" fmla="*/ 2147483646 h 2832"/>
              <a:gd name="T10" fmla="*/ 2147483646 w 2887"/>
              <a:gd name="T11" fmla="*/ 2147483646 h 2832"/>
              <a:gd name="T12" fmla="*/ 2147483646 w 2887"/>
              <a:gd name="T13" fmla="*/ 2147483646 h 2832"/>
              <a:gd name="T14" fmla="*/ 2147483646 w 2887"/>
              <a:gd name="T15" fmla="*/ 2147483646 h 2832"/>
              <a:gd name="T16" fmla="*/ 2147483646 w 2887"/>
              <a:gd name="T17" fmla="*/ 2147483646 h 2832"/>
              <a:gd name="T18" fmla="*/ 2147483646 w 2887"/>
              <a:gd name="T19" fmla="*/ 2147483646 h 2832"/>
              <a:gd name="T20" fmla="*/ 2147483646 w 2887"/>
              <a:gd name="T21" fmla="*/ 2147483646 h 2832"/>
              <a:gd name="T22" fmla="*/ 2147483646 w 2887"/>
              <a:gd name="T23" fmla="*/ 2147483646 h 2832"/>
              <a:gd name="T24" fmla="*/ 2147483646 w 2887"/>
              <a:gd name="T25" fmla="*/ 2147483646 h 2832"/>
              <a:gd name="T26" fmla="*/ 2147483646 w 2887"/>
              <a:gd name="T27" fmla="*/ 2147483646 h 2832"/>
              <a:gd name="T28" fmla="*/ 2147483646 w 2887"/>
              <a:gd name="T29" fmla="*/ 2147483646 h 2832"/>
              <a:gd name="T30" fmla="*/ 2147483646 w 2887"/>
              <a:gd name="T31" fmla="*/ 2147483646 h 2832"/>
              <a:gd name="T32" fmla="*/ 2147483646 w 2887"/>
              <a:gd name="T33" fmla="*/ 2147483646 h 2832"/>
              <a:gd name="T34" fmla="*/ 2110457809 w 2887"/>
              <a:gd name="T35" fmla="*/ 2147483646 h 2832"/>
              <a:gd name="T36" fmla="*/ 149617741 w 2887"/>
              <a:gd name="T37" fmla="*/ 2147483646 h 2832"/>
              <a:gd name="T38" fmla="*/ 15730409 w 2887"/>
              <a:gd name="T39" fmla="*/ 2147483646 h 2832"/>
              <a:gd name="T40" fmla="*/ 15730409 w 2887"/>
              <a:gd name="T41" fmla="*/ 2147483646 h 2832"/>
              <a:gd name="T42" fmla="*/ 976477529 w 2887"/>
              <a:gd name="T43" fmla="*/ 2147483646 h 2832"/>
              <a:gd name="T44" fmla="*/ 2147483646 w 2887"/>
              <a:gd name="T45" fmla="*/ 1394165600 h 2832"/>
              <a:gd name="T46" fmla="*/ 2147483646 w 2887"/>
              <a:gd name="T47" fmla="*/ 54230203 h 2832"/>
              <a:gd name="T48" fmla="*/ 2147483646 w 2887"/>
              <a:gd name="T49" fmla="*/ 867486956 h 2832"/>
              <a:gd name="T50" fmla="*/ 2147483646 w 2887"/>
              <a:gd name="T51" fmla="*/ 1448356623 h 2832"/>
              <a:gd name="T52" fmla="*/ 2147483646 w 2887"/>
              <a:gd name="T53" fmla="*/ 2147483646 h 2832"/>
              <a:gd name="T54" fmla="*/ 1165480910 w 2887"/>
              <a:gd name="T55" fmla="*/ 2147483646 h 2832"/>
              <a:gd name="T56" fmla="*/ 1480446802 w 2887"/>
              <a:gd name="T57" fmla="*/ 2147483646 h 2832"/>
              <a:gd name="T58" fmla="*/ 2147483646 w 2887"/>
              <a:gd name="T59" fmla="*/ 2147483646 h 2832"/>
              <a:gd name="T60" fmla="*/ 2147483646 w 2887"/>
              <a:gd name="T61" fmla="*/ 2147483646 h 2832"/>
              <a:gd name="T62" fmla="*/ 2147483646 w 2887"/>
              <a:gd name="T63" fmla="*/ 2147483646 h 2832"/>
              <a:gd name="T64" fmla="*/ 2147483646 w 2887"/>
              <a:gd name="T65" fmla="*/ 2147483646 h 2832"/>
              <a:gd name="T66" fmla="*/ 2147483646 w 2887"/>
              <a:gd name="T67" fmla="*/ 2147483646 h 2832"/>
              <a:gd name="T68" fmla="*/ 2147483646 w 2887"/>
              <a:gd name="T69" fmla="*/ 2147483646 h 2832"/>
              <a:gd name="T70" fmla="*/ 2147483646 w 2887"/>
              <a:gd name="T71" fmla="*/ 2147483646 h 2832"/>
              <a:gd name="T72" fmla="*/ 2147483646 w 2887"/>
              <a:gd name="T73" fmla="*/ 2147483646 h 2832"/>
              <a:gd name="T74" fmla="*/ 2147483646 w 2887"/>
              <a:gd name="T75" fmla="*/ 867486956 h 283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887" h="2832">
                <a:moveTo>
                  <a:pt x="1155" y="7"/>
                </a:moveTo>
                <a:cubicBezTo>
                  <a:pt x="1186" y="4"/>
                  <a:pt x="1216" y="0"/>
                  <a:pt x="1247" y="3"/>
                </a:cubicBezTo>
                <a:cubicBezTo>
                  <a:pt x="1283" y="4"/>
                  <a:pt x="1319" y="2"/>
                  <a:pt x="1355" y="2"/>
                </a:cubicBezTo>
                <a:cubicBezTo>
                  <a:pt x="1541" y="12"/>
                  <a:pt x="1726" y="62"/>
                  <a:pt x="1891" y="151"/>
                </a:cubicBezTo>
                <a:cubicBezTo>
                  <a:pt x="2168" y="297"/>
                  <a:pt x="2388" y="549"/>
                  <a:pt x="2495" y="843"/>
                </a:cubicBezTo>
                <a:cubicBezTo>
                  <a:pt x="2556" y="1009"/>
                  <a:pt x="2582" y="1187"/>
                  <a:pt x="2571" y="1363"/>
                </a:cubicBezTo>
                <a:cubicBezTo>
                  <a:pt x="2561" y="1538"/>
                  <a:pt x="2513" y="1710"/>
                  <a:pt x="2433" y="1865"/>
                </a:cubicBezTo>
                <a:cubicBezTo>
                  <a:pt x="2376" y="1979"/>
                  <a:pt x="2300" y="2083"/>
                  <a:pt x="2212" y="2175"/>
                </a:cubicBezTo>
                <a:cubicBezTo>
                  <a:pt x="2429" y="2360"/>
                  <a:pt x="2648" y="2544"/>
                  <a:pt x="2866" y="2728"/>
                </a:cubicBezTo>
                <a:cubicBezTo>
                  <a:pt x="2873" y="2734"/>
                  <a:pt x="2882" y="2739"/>
                  <a:pt x="2887" y="2747"/>
                </a:cubicBezTo>
                <a:cubicBezTo>
                  <a:pt x="2887" y="2752"/>
                  <a:pt x="2882" y="2755"/>
                  <a:pt x="2880" y="2759"/>
                </a:cubicBezTo>
                <a:cubicBezTo>
                  <a:pt x="2859" y="2783"/>
                  <a:pt x="2838" y="2808"/>
                  <a:pt x="2818" y="2832"/>
                </a:cubicBezTo>
                <a:cubicBezTo>
                  <a:pt x="2811" y="2828"/>
                  <a:pt x="2805" y="2823"/>
                  <a:pt x="2800" y="2818"/>
                </a:cubicBezTo>
                <a:cubicBezTo>
                  <a:pt x="2577" y="2630"/>
                  <a:pt x="2353" y="2441"/>
                  <a:pt x="2130" y="2253"/>
                </a:cubicBezTo>
                <a:cubicBezTo>
                  <a:pt x="2097" y="2280"/>
                  <a:pt x="2064" y="2307"/>
                  <a:pt x="2028" y="2332"/>
                </a:cubicBezTo>
                <a:cubicBezTo>
                  <a:pt x="1898" y="2424"/>
                  <a:pt x="1750" y="2492"/>
                  <a:pt x="1594" y="2530"/>
                </a:cubicBezTo>
                <a:cubicBezTo>
                  <a:pt x="1406" y="2576"/>
                  <a:pt x="1208" y="2579"/>
                  <a:pt x="1019" y="2539"/>
                </a:cubicBezTo>
                <a:cubicBezTo>
                  <a:pt x="723" y="2477"/>
                  <a:pt x="452" y="2306"/>
                  <a:pt x="268" y="2066"/>
                </a:cubicBezTo>
                <a:cubicBezTo>
                  <a:pt x="140" y="1901"/>
                  <a:pt x="53" y="1705"/>
                  <a:pt x="19" y="1499"/>
                </a:cubicBezTo>
                <a:cubicBezTo>
                  <a:pt x="8" y="1434"/>
                  <a:pt x="0" y="1369"/>
                  <a:pt x="2" y="1303"/>
                </a:cubicBezTo>
                <a:cubicBezTo>
                  <a:pt x="2" y="1279"/>
                  <a:pt x="3" y="1255"/>
                  <a:pt x="2" y="1231"/>
                </a:cubicBezTo>
                <a:cubicBezTo>
                  <a:pt x="9" y="1060"/>
                  <a:pt x="50" y="891"/>
                  <a:pt x="124" y="736"/>
                </a:cubicBezTo>
                <a:cubicBezTo>
                  <a:pt x="233" y="506"/>
                  <a:pt x="412" y="309"/>
                  <a:pt x="632" y="180"/>
                </a:cubicBezTo>
                <a:cubicBezTo>
                  <a:pt x="791" y="85"/>
                  <a:pt x="971" y="26"/>
                  <a:pt x="1155" y="7"/>
                </a:cubicBezTo>
                <a:close/>
                <a:moveTo>
                  <a:pt x="1248" y="112"/>
                </a:moveTo>
                <a:cubicBezTo>
                  <a:pt x="1120" y="116"/>
                  <a:pt x="992" y="142"/>
                  <a:pt x="872" y="187"/>
                </a:cubicBezTo>
                <a:cubicBezTo>
                  <a:pt x="689" y="256"/>
                  <a:pt x="524" y="372"/>
                  <a:pt x="396" y="521"/>
                </a:cubicBezTo>
                <a:cubicBezTo>
                  <a:pt x="278" y="658"/>
                  <a:pt x="191" y="823"/>
                  <a:pt x="148" y="999"/>
                </a:cubicBezTo>
                <a:cubicBezTo>
                  <a:pt x="89" y="1229"/>
                  <a:pt x="104" y="1476"/>
                  <a:pt x="188" y="1698"/>
                </a:cubicBezTo>
                <a:cubicBezTo>
                  <a:pt x="254" y="1872"/>
                  <a:pt x="363" y="2029"/>
                  <a:pt x="501" y="2153"/>
                </a:cubicBezTo>
                <a:cubicBezTo>
                  <a:pt x="614" y="2255"/>
                  <a:pt x="747" y="2335"/>
                  <a:pt x="891" y="2387"/>
                </a:cubicBezTo>
                <a:cubicBezTo>
                  <a:pt x="1053" y="2445"/>
                  <a:pt x="1228" y="2467"/>
                  <a:pt x="1399" y="2450"/>
                </a:cubicBezTo>
                <a:cubicBezTo>
                  <a:pt x="1568" y="2434"/>
                  <a:pt x="1733" y="2381"/>
                  <a:pt x="1879" y="2295"/>
                </a:cubicBezTo>
                <a:cubicBezTo>
                  <a:pt x="2130" y="2150"/>
                  <a:pt x="2323" y="1908"/>
                  <a:pt x="2409" y="1631"/>
                </a:cubicBezTo>
                <a:cubicBezTo>
                  <a:pt x="2467" y="1447"/>
                  <a:pt x="2477" y="1248"/>
                  <a:pt x="2440" y="1059"/>
                </a:cubicBezTo>
                <a:cubicBezTo>
                  <a:pt x="2411" y="909"/>
                  <a:pt x="2352" y="766"/>
                  <a:pt x="2268" y="639"/>
                </a:cubicBezTo>
                <a:cubicBezTo>
                  <a:pt x="2187" y="518"/>
                  <a:pt x="2085" y="412"/>
                  <a:pt x="1966" y="328"/>
                </a:cubicBezTo>
                <a:cubicBezTo>
                  <a:pt x="1759" y="180"/>
                  <a:pt x="1502" y="103"/>
                  <a:pt x="1248" y="112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964158" y="4065360"/>
            <a:ext cx="336798" cy="334600"/>
          </a:xfrm>
          <a:custGeom>
            <a:avLst/>
            <a:gdLst>
              <a:gd name="T0" fmla="*/ 112 w 128"/>
              <a:gd name="T1" fmla="*/ 0 h 128"/>
              <a:gd name="T2" fmla="*/ 16 w 128"/>
              <a:gd name="T3" fmla="*/ 0 h 128"/>
              <a:gd name="T4" fmla="*/ 0 w 128"/>
              <a:gd name="T5" fmla="*/ 16 h 128"/>
              <a:gd name="T6" fmla="*/ 0 w 128"/>
              <a:gd name="T7" fmla="*/ 112 h 128"/>
              <a:gd name="T8" fmla="*/ 16 w 128"/>
              <a:gd name="T9" fmla="*/ 128 h 128"/>
              <a:gd name="T10" fmla="*/ 112 w 128"/>
              <a:gd name="T11" fmla="*/ 128 h 128"/>
              <a:gd name="T12" fmla="*/ 128 w 128"/>
              <a:gd name="T13" fmla="*/ 112 h 128"/>
              <a:gd name="T14" fmla="*/ 128 w 128"/>
              <a:gd name="T15" fmla="*/ 16 h 128"/>
              <a:gd name="T16" fmla="*/ 112 w 128"/>
              <a:gd name="T17" fmla="*/ 0 h 128"/>
              <a:gd name="T18" fmla="*/ 32 w 128"/>
              <a:gd name="T19" fmla="*/ 8 h 128"/>
              <a:gd name="T20" fmla="*/ 96 w 128"/>
              <a:gd name="T21" fmla="*/ 8 h 128"/>
              <a:gd name="T22" fmla="*/ 96 w 128"/>
              <a:gd name="T23" fmla="*/ 44 h 128"/>
              <a:gd name="T24" fmla="*/ 92 w 128"/>
              <a:gd name="T25" fmla="*/ 48 h 128"/>
              <a:gd name="T26" fmla="*/ 36 w 128"/>
              <a:gd name="T27" fmla="*/ 48 h 128"/>
              <a:gd name="T28" fmla="*/ 32 w 128"/>
              <a:gd name="T29" fmla="*/ 44 h 128"/>
              <a:gd name="T30" fmla="*/ 32 w 128"/>
              <a:gd name="T31" fmla="*/ 8 h 128"/>
              <a:gd name="T32" fmla="*/ 120 w 128"/>
              <a:gd name="T33" fmla="*/ 112 h 128"/>
              <a:gd name="T34" fmla="*/ 112 w 128"/>
              <a:gd name="T35" fmla="*/ 120 h 128"/>
              <a:gd name="T36" fmla="*/ 16 w 128"/>
              <a:gd name="T37" fmla="*/ 120 h 128"/>
              <a:gd name="T38" fmla="*/ 8 w 128"/>
              <a:gd name="T39" fmla="*/ 112 h 128"/>
              <a:gd name="T40" fmla="*/ 8 w 128"/>
              <a:gd name="T41" fmla="*/ 16 h 128"/>
              <a:gd name="T42" fmla="*/ 16 w 128"/>
              <a:gd name="T43" fmla="*/ 8 h 128"/>
              <a:gd name="T44" fmla="*/ 24 w 128"/>
              <a:gd name="T45" fmla="*/ 8 h 128"/>
              <a:gd name="T46" fmla="*/ 24 w 128"/>
              <a:gd name="T47" fmla="*/ 48 h 128"/>
              <a:gd name="T48" fmla="*/ 32 w 128"/>
              <a:gd name="T49" fmla="*/ 56 h 128"/>
              <a:gd name="T50" fmla="*/ 96 w 128"/>
              <a:gd name="T51" fmla="*/ 56 h 128"/>
              <a:gd name="T52" fmla="*/ 104 w 128"/>
              <a:gd name="T53" fmla="*/ 48 h 128"/>
              <a:gd name="T54" fmla="*/ 104 w 128"/>
              <a:gd name="T55" fmla="*/ 8 h 128"/>
              <a:gd name="T56" fmla="*/ 112 w 128"/>
              <a:gd name="T57" fmla="*/ 8 h 128"/>
              <a:gd name="T58" fmla="*/ 120 w 128"/>
              <a:gd name="T59" fmla="*/ 16 h 128"/>
              <a:gd name="T60" fmla="*/ 120 w 128"/>
              <a:gd name="T61" fmla="*/ 112 h 128"/>
              <a:gd name="T62" fmla="*/ 76 w 128"/>
              <a:gd name="T63" fmla="*/ 40 h 128"/>
              <a:gd name="T64" fmla="*/ 80 w 128"/>
              <a:gd name="T65" fmla="*/ 36 h 128"/>
              <a:gd name="T66" fmla="*/ 80 w 128"/>
              <a:gd name="T67" fmla="*/ 20 h 128"/>
              <a:gd name="T68" fmla="*/ 76 w 128"/>
              <a:gd name="T69" fmla="*/ 16 h 128"/>
              <a:gd name="T70" fmla="*/ 72 w 128"/>
              <a:gd name="T71" fmla="*/ 20 h 128"/>
              <a:gd name="T72" fmla="*/ 72 w 128"/>
              <a:gd name="T73" fmla="*/ 36 h 128"/>
              <a:gd name="T74" fmla="*/ 76 w 128"/>
              <a:gd name="T75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128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21" y="128"/>
                  <a:pt x="128" y="121"/>
                  <a:pt x="128" y="112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32" y="8"/>
                </a:moveTo>
                <a:cubicBezTo>
                  <a:pt x="34" y="8"/>
                  <a:pt x="94" y="8"/>
                  <a:pt x="96" y="8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6"/>
                  <a:pt x="94" y="48"/>
                  <a:pt x="92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34" y="48"/>
                  <a:pt x="32" y="46"/>
                  <a:pt x="32" y="44"/>
                </a:cubicBezTo>
                <a:lnTo>
                  <a:pt x="32" y="8"/>
                </a:lnTo>
                <a:close/>
                <a:moveTo>
                  <a:pt x="120" y="112"/>
                </a:moveTo>
                <a:cubicBezTo>
                  <a:pt x="120" y="116"/>
                  <a:pt x="116" y="120"/>
                  <a:pt x="112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52"/>
                  <a:pt x="28" y="56"/>
                  <a:pt x="32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100" y="56"/>
                  <a:pt x="104" y="52"/>
                  <a:pt x="104" y="48"/>
                </a:cubicBezTo>
                <a:cubicBezTo>
                  <a:pt x="104" y="8"/>
                  <a:pt x="104" y="8"/>
                  <a:pt x="10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12"/>
                </a:lnTo>
                <a:close/>
                <a:moveTo>
                  <a:pt x="76" y="40"/>
                </a:moveTo>
                <a:cubicBezTo>
                  <a:pt x="78" y="40"/>
                  <a:pt x="80" y="38"/>
                  <a:pt x="80" y="36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18"/>
                  <a:pt x="78" y="16"/>
                  <a:pt x="76" y="16"/>
                </a:cubicBezTo>
                <a:cubicBezTo>
                  <a:pt x="74" y="16"/>
                  <a:pt x="72" y="18"/>
                  <a:pt x="72" y="20"/>
                </a:cubicBezTo>
                <a:cubicBezTo>
                  <a:pt x="72" y="36"/>
                  <a:pt x="72" y="36"/>
                  <a:pt x="72" y="36"/>
                </a:cubicBezTo>
                <a:cubicBezTo>
                  <a:pt x="72" y="38"/>
                  <a:pt x="74" y="40"/>
                  <a:pt x="76" y="40"/>
                </a:cubicBezTo>
                <a:close/>
              </a:path>
            </a:pathLst>
          </a:custGeom>
          <a:solidFill>
            <a:srgbClr val="55B2A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858390" y="2256827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74F71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42652" y="2618628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978076" y="2256827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74F71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14057" y="2620720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981158" y="2617696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23333" y="2256827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774F71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774F71"/>
              </a:solidFill>
              <a:latin typeface="+mj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978936" y="4654460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5B2A0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976938" y="5015329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26757" y="4662802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5B2A0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24759" y="5023671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61878" y="4658444"/>
            <a:ext cx="235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5B2A0"/>
                </a:solidFill>
                <a:latin typeface="+mj-lt"/>
              </a:rPr>
              <a:t>Key words </a:t>
            </a:r>
            <a:endParaRPr lang="zh-CN" altLang="en-US" dirty="0">
              <a:solidFill>
                <a:srgbClr val="55B2A0"/>
              </a:solidFill>
              <a:latin typeface="+mj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59880" y="5019313"/>
            <a:ext cx="330762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Add your text here please Add your text here please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" grpId="0" animBg="1"/>
      <p:bldP spid="34" grpId="0" animBg="1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1">
      <a:majorFont>
        <a:latin typeface="Nexa Bold"/>
        <a:ea typeface="微软雅黑"/>
        <a:cs typeface=""/>
      </a:majorFont>
      <a:minorFont>
        <a:latin typeface="华文细黑"/>
        <a:ea typeface="汉仪中等线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1607</Words>
  <Application>Microsoft Office PowerPoint</Application>
  <PresentationFormat>宽屏</PresentationFormat>
  <Paragraphs>365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Nexa Bold</vt:lpstr>
      <vt:lpstr>等线</vt:lpstr>
      <vt:lpstr>华文细黑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116</cp:revision>
  <dcterms:created xsi:type="dcterms:W3CDTF">2016-09-16T06:27:00Z</dcterms:created>
  <dcterms:modified xsi:type="dcterms:W3CDTF">2021-01-05T05:06:09Z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