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291" r:id="rId2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AB31"/>
    <a:srgbClr val="5AA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8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5DBFF-6F34-4FED-A358-134E49AE11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D45FE-2C52-4922-957F-080DCF2845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875E-318E-4399-BCDE-5F0616D3D16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727918" y="1503824"/>
            <a:ext cx="7156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携手共建绿色城市</a:t>
            </a:r>
          </a:p>
        </p:txBody>
      </p:sp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755576" y="2180352"/>
            <a:ext cx="46391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环境保护 </a:t>
            </a:r>
            <a:r>
              <a:rPr lang="en-US" altLang="zh-CN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/ </a:t>
            </a:r>
            <a:r>
              <a:rPr lang="zh-CN" altLang="en-US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能源 </a:t>
            </a:r>
            <a:r>
              <a:rPr lang="en-US" altLang="zh-CN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/ </a:t>
            </a:r>
            <a:r>
              <a:rPr lang="zh-CN" altLang="en-US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绿色城市 </a:t>
            </a:r>
            <a:r>
              <a:rPr lang="en-US" altLang="zh-CN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/ </a:t>
            </a:r>
            <a:r>
              <a:rPr lang="zh-CN" altLang="en-US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生态环境 </a:t>
            </a:r>
            <a:r>
              <a:rPr lang="en-US" altLang="zh-CN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/ </a:t>
            </a:r>
            <a:r>
              <a:rPr lang="zh-CN" altLang="en-US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林业局</a:t>
            </a:r>
            <a:r>
              <a:rPr lang="en-US" altLang="zh-CN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 </a:t>
            </a:r>
            <a:endParaRPr lang="zh-CN" altLang="en-US" sz="1400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auto">
          <a:xfrm>
            <a:off x="251520" y="3147814"/>
            <a:ext cx="4639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汇报人：某某某</a:t>
            </a:r>
          </a:p>
        </p:txBody>
      </p:sp>
      <p:sp>
        <p:nvSpPr>
          <p:cNvPr id="12" name="文本框 18"/>
          <p:cNvSpPr txBox="1">
            <a:spLocks noChangeArrowheads="1"/>
          </p:cNvSpPr>
          <p:nvPr/>
        </p:nvSpPr>
        <p:spPr bwMode="auto">
          <a:xfrm>
            <a:off x="303783" y="248330"/>
            <a:ext cx="1387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组合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20"/>
          <p:cNvSpPr txBox="1">
            <a:spLocks noChangeArrowheads="1"/>
          </p:cNvSpPr>
          <p:nvPr/>
        </p:nvSpPr>
        <p:spPr bwMode="auto">
          <a:xfrm>
            <a:off x="806053" y="250032"/>
            <a:ext cx="199429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4580" name="Freeform 5"/>
          <p:cNvSpPr/>
          <p:nvPr/>
        </p:nvSpPr>
        <p:spPr bwMode="auto">
          <a:xfrm>
            <a:off x="1728788" y="3670697"/>
            <a:ext cx="762000" cy="700088"/>
          </a:xfrm>
          <a:custGeom>
            <a:avLst/>
            <a:gdLst>
              <a:gd name="T0" fmla="*/ 1894047706 w 545"/>
              <a:gd name="T1" fmla="*/ 357556066 h 501"/>
              <a:gd name="T2" fmla="*/ 1894047706 w 545"/>
              <a:gd name="T3" fmla="*/ 0 h 501"/>
              <a:gd name="T4" fmla="*/ 1821065350 w 545"/>
              <a:gd name="T5" fmla="*/ 0 h 501"/>
              <a:gd name="T6" fmla="*/ 72982356 w 545"/>
              <a:gd name="T7" fmla="*/ 0 h 501"/>
              <a:gd name="T8" fmla="*/ 0 w 545"/>
              <a:gd name="T9" fmla="*/ 0 h 501"/>
              <a:gd name="T10" fmla="*/ 0 w 545"/>
              <a:gd name="T11" fmla="*/ 357556066 h 501"/>
              <a:gd name="T12" fmla="*/ 72982356 w 545"/>
              <a:gd name="T13" fmla="*/ 451284880 h 501"/>
              <a:gd name="T14" fmla="*/ 72982356 w 545"/>
              <a:gd name="T15" fmla="*/ 531127460 h 501"/>
              <a:gd name="T16" fmla="*/ 0 w 545"/>
              <a:gd name="T17" fmla="*/ 607497085 h 501"/>
              <a:gd name="T18" fmla="*/ 72982356 w 545"/>
              <a:gd name="T19" fmla="*/ 683868573 h 501"/>
              <a:gd name="T20" fmla="*/ 72982356 w 545"/>
              <a:gd name="T21" fmla="*/ 798425805 h 501"/>
              <a:gd name="T22" fmla="*/ 0 w 545"/>
              <a:gd name="T23" fmla="*/ 874797293 h 501"/>
              <a:gd name="T24" fmla="*/ 72982356 w 545"/>
              <a:gd name="T25" fmla="*/ 951168781 h 501"/>
              <a:gd name="T26" fmla="*/ 72982356 w 545"/>
              <a:gd name="T27" fmla="*/ 1069195243 h 501"/>
              <a:gd name="T28" fmla="*/ 0 w 545"/>
              <a:gd name="T29" fmla="*/ 1142095638 h 501"/>
              <a:gd name="T30" fmla="*/ 72982356 w 545"/>
              <a:gd name="T31" fmla="*/ 1218467126 h 501"/>
              <a:gd name="T32" fmla="*/ 72982356 w 545"/>
              <a:gd name="T33" fmla="*/ 1312195940 h 501"/>
              <a:gd name="T34" fmla="*/ 663785424 w 545"/>
              <a:gd name="T35" fmla="*/ 1641979540 h 501"/>
              <a:gd name="T36" fmla="*/ 708964800 w 545"/>
              <a:gd name="T37" fmla="*/ 1641979540 h 501"/>
              <a:gd name="T38" fmla="*/ 945286400 w 545"/>
              <a:gd name="T39" fmla="*/ 1739179446 h 501"/>
              <a:gd name="T40" fmla="*/ 1185082906 w 545"/>
              <a:gd name="T41" fmla="*/ 1641979540 h 501"/>
              <a:gd name="T42" fmla="*/ 1230262283 w 545"/>
              <a:gd name="T43" fmla="*/ 1641979540 h 501"/>
              <a:gd name="T44" fmla="*/ 1821065350 w 545"/>
              <a:gd name="T45" fmla="*/ 1312195940 h 501"/>
              <a:gd name="T46" fmla="*/ 1821065350 w 545"/>
              <a:gd name="T47" fmla="*/ 1312195940 h 501"/>
              <a:gd name="T48" fmla="*/ 1821065350 w 545"/>
              <a:gd name="T49" fmla="*/ 1218467126 h 501"/>
              <a:gd name="T50" fmla="*/ 1894047706 w 545"/>
              <a:gd name="T51" fmla="*/ 1142095638 h 501"/>
              <a:gd name="T52" fmla="*/ 1821065350 w 545"/>
              <a:gd name="T53" fmla="*/ 1069195243 h 501"/>
              <a:gd name="T54" fmla="*/ 1821065350 w 545"/>
              <a:gd name="T55" fmla="*/ 951168781 h 501"/>
              <a:gd name="T56" fmla="*/ 1894047706 w 545"/>
              <a:gd name="T57" fmla="*/ 874797293 h 501"/>
              <a:gd name="T58" fmla="*/ 1821065350 w 545"/>
              <a:gd name="T59" fmla="*/ 798425805 h 501"/>
              <a:gd name="T60" fmla="*/ 1821065350 w 545"/>
              <a:gd name="T61" fmla="*/ 683868573 h 501"/>
              <a:gd name="T62" fmla="*/ 1894047706 w 545"/>
              <a:gd name="T63" fmla="*/ 607497085 h 501"/>
              <a:gd name="T64" fmla="*/ 1821065350 w 545"/>
              <a:gd name="T65" fmla="*/ 531127460 h 501"/>
              <a:gd name="T66" fmla="*/ 1821065350 w 545"/>
              <a:gd name="T67" fmla="*/ 451284880 h 501"/>
              <a:gd name="T68" fmla="*/ 1894047706 w 545"/>
              <a:gd name="T69" fmla="*/ 357556066 h 5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45" h="501">
                <a:moveTo>
                  <a:pt x="545" y="103"/>
                </a:moveTo>
                <a:cubicBezTo>
                  <a:pt x="545" y="0"/>
                  <a:pt x="545" y="0"/>
                  <a:pt x="545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9" y="154"/>
                  <a:pt x="0" y="163"/>
                  <a:pt x="0" y="175"/>
                </a:cubicBezTo>
                <a:cubicBezTo>
                  <a:pt x="0" y="187"/>
                  <a:pt x="9" y="196"/>
                  <a:pt x="21" y="197"/>
                </a:cubicBezTo>
                <a:cubicBezTo>
                  <a:pt x="21" y="230"/>
                  <a:pt x="21" y="230"/>
                  <a:pt x="21" y="230"/>
                </a:cubicBezTo>
                <a:cubicBezTo>
                  <a:pt x="9" y="231"/>
                  <a:pt x="0" y="240"/>
                  <a:pt x="0" y="252"/>
                </a:cubicBezTo>
                <a:cubicBezTo>
                  <a:pt x="0" y="264"/>
                  <a:pt x="9" y="274"/>
                  <a:pt x="21" y="274"/>
                </a:cubicBezTo>
                <a:cubicBezTo>
                  <a:pt x="21" y="308"/>
                  <a:pt x="21" y="308"/>
                  <a:pt x="21" y="308"/>
                </a:cubicBezTo>
                <a:cubicBezTo>
                  <a:pt x="9" y="308"/>
                  <a:pt x="0" y="317"/>
                  <a:pt x="0" y="329"/>
                </a:cubicBezTo>
                <a:cubicBezTo>
                  <a:pt x="0" y="341"/>
                  <a:pt x="9" y="351"/>
                  <a:pt x="21" y="351"/>
                </a:cubicBezTo>
                <a:cubicBezTo>
                  <a:pt x="21" y="378"/>
                  <a:pt x="21" y="378"/>
                  <a:pt x="21" y="37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4" y="473"/>
                  <a:pt x="204" y="473"/>
                  <a:pt x="204" y="473"/>
                </a:cubicBezTo>
                <a:cubicBezTo>
                  <a:pt x="214" y="489"/>
                  <a:pt x="241" y="501"/>
                  <a:pt x="272" y="501"/>
                </a:cubicBezTo>
                <a:cubicBezTo>
                  <a:pt x="304" y="501"/>
                  <a:pt x="331" y="489"/>
                  <a:pt x="341" y="473"/>
                </a:cubicBezTo>
                <a:cubicBezTo>
                  <a:pt x="354" y="473"/>
                  <a:pt x="354" y="473"/>
                  <a:pt x="354" y="473"/>
                </a:cubicBezTo>
                <a:cubicBezTo>
                  <a:pt x="524" y="378"/>
                  <a:pt x="524" y="378"/>
                  <a:pt x="524" y="378"/>
                </a:cubicBezTo>
                <a:cubicBezTo>
                  <a:pt x="524" y="378"/>
                  <a:pt x="524" y="378"/>
                  <a:pt x="524" y="378"/>
                </a:cubicBezTo>
                <a:cubicBezTo>
                  <a:pt x="524" y="351"/>
                  <a:pt x="524" y="351"/>
                  <a:pt x="524" y="351"/>
                </a:cubicBezTo>
                <a:cubicBezTo>
                  <a:pt x="536" y="351"/>
                  <a:pt x="545" y="341"/>
                  <a:pt x="545" y="329"/>
                </a:cubicBezTo>
                <a:cubicBezTo>
                  <a:pt x="545" y="317"/>
                  <a:pt x="536" y="308"/>
                  <a:pt x="524" y="308"/>
                </a:cubicBezTo>
                <a:cubicBezTo>
                  <a:pt x="524" y="274"/>
                  <a:pt x="524" y="274"/>
                  <a:pt x="524" y="274"/>
                </a:cubicBezTo>
                <a:cubicBezTo>
                  <a:pt x="536" y="274"/>
                  <a:pt x="545" y="264"/>
                  <a:pt x="545" y="252"/>
                </a:cubicBezTo>
                <a:cubicBezTo>
                  <a:pt x="545" y="240"/>
                  <a:pt x="536" y="231"/>
                  <a:pt x="524" y="230"/>
                </a:cubicBezTo>
                <a:cubicBezTo>
                  <a:pt x="524" y="197"/>
                  <a:pt x="524" y="197"/>
                  <a:pt x="524" y="197"/>
                </a:cubicBezTo>
                <a:cubicBezTo>
                  <a:pt x="536" y="196"/>
                  <a:pt x="545" y="187"/>
                  <a:pt x="545" y="175"/>
                </a:cubicBezTo>
                <a:cubicBezTo>
                  <a:pt x="545" y="163"/>
                  <a:pt x="536" y="153"/>
                  <a:pt x="524" y="153"/>
                </a:cubicBezTo>
                <a:cubicBezTo>
                  <a:pt x="524" y="130"/>
                  <a:pt x="524" y="130"/>
                  <a:pt x="524" y="130"/>
                </a:cubicBezTo>
                <a:lnTo>
                  <a:pt x="545" y="103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581" name="Freeform 6"/>
          <p:cNvSpPr/>
          <p:nvPr/>
        </p:nvSpPr>
        <p:spPr bwMode="auto">
          <a:xfrm>
            <a:off x="1545432" y="3075385"/>
            <a:ext cx="541735" cy="540544"/>
          </a:xfrm>
          <a:custGeom>
            <a:avLst/>
            <a:gdLst>
              <a:gd name="T0" fmla="*/ 0 w 387"/>
              <a:gd name="T1" fmla="*/ 0 h 386"/>
              <a:gd name="T2" fmla="*/ 167212660 w 387"/>
              <a:gd name="T3" fmla="*/ 522943870 h 386"/>
              <a:gd name="T4" fmla="*/ 546925325 w 387"/>
              <a:gd name="T5" fmla="*/ 1345711206 h 386"/>
              <a:gd name="T6" fmla="*/ 1348155220 w 387"/>
              <a:gd name="T7" fmla="*/ 1345711206 h 386"/>
              <a:gd name="T8" fmla="*/ 1348155220 w 387"/>
              <a:gd name="T9" fmla="*/ 0 h 386"/>
              <a:gd name="T10" fmla="*/ 0 w 387"/>
              <a:gd name="T11" fmla="*/ 0 h 3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7" h="386">
                <a:moveTo>
                  <a:pt x="0" y="0"/>
                </a:moveTo>
                <a:cubicBezTo>
                  <a:pt x="29" y="56"/>
                  <a:pt x="48" y="106"/>
                  <a:pt x="48" y="150"/>
                </a:cubicBezTo>
                <a:cubicBezTo>
                  <a:pt x="48" y="328"/>
                  <a:pt x="110" y="386"/>
                  <a:pt x="157" y="386"/>
                </a:cubicBezTo>
                <a:cubicBezTo>
                  <a:pt x="204" y="386"/>
                  <a:pt x="387" y="386"/>
                  <a:pt x="387" y="386"/>
                </a:cubicBezTo>
                <a:cubicBezTo>
                  <a:pt x="387" y="0"/>
                  <a:pt x="387" y="0"/>
                  <a:pt x="38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582" name="Freeform 7"/>
          <p:cNvSpPr/>
          <p:nvPr/>
        </p:nvSpPr>
        <p:spPr bwMode="auto">
          <a:xfrm>
            <a:off x="1227535" y="2486025"/>
            <a:ext cx="859631" cy="539354"/>
          </a:xfrm>
          <a:custGeom>
            <a:avLst/>
            <a:gdLst>
              <a:gd name="T0" fmla="*/ 0 w 614"/>
              <a:gd name="T1" fmla="*/ 0 h 386"/>
              <a:gd name="T2" fmla="*/ 721332356 w 614"/>
              <a:gd name="T3" fmla="*/ 1339791355 h 386"/>
              <a:gd name="T4" fmla="*/ 2139604447 w 614"/>
              <a:gd name="T5" fmla="*/ 1339791355 h 386"/>
              <a:gd name="T6" fmla="*/ 2139604447 w 614"/>
              <a:gd name="T7" fmla="*/ 0 h 386"/>
              <a:gd name="T8" fmla="*/ 0 w 614"/>
              <a:gd name="T9" fmla="*/ 0 h 3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4" h="386">
                <a:moveTo>
                  <a:pt x="0" y="0"/>
                </a:moveTo>
                <a:cubicBezTo>
                  <a:pt x="52" y="143"/>
                  <a:pt x="144" y="274"/>
                  <a:pt x="207" y="386"/>
                </a:cubicBezTo>
                <a:cubicBezTo>
                  <a:pt x="614" y="386"/>
                  <a:pt x="614" y="386"/>
                  <a:pt x="614" y="386"/>
                </a:cubicBezTo>
                <a:cubicBezTo>
                  <a:pt x="614" y="0"/>
                  <a:pt x="614" y="0"/>
                  <a:pt x="61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DDA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583" name="Freeform 8"/>
          <p:cNvSpPr/>
          <p:nvPr/>
        </p:nvSpPr>
        <p:spPr bwMode="auto">
          <a:xfrm>
            <a:off x="1169194" y="1304925"/>
            <a:ext cx="917972" cy="1131094"/>
          </a:xfrm>
          <a:custGeom>
            <a:avLst/>
            <a:gdLst>
              <a:gd name="T0" fmla="*/ 2147483647 w 655"/>
              <a:gd name="T1" fmla="*/ 2147483647 h 808"/>
              <a:gd name="T2" fmla="*/ 2147483647 w 655"/>
              <a:gd name="T3" fmla="*/ 0 h 808"/>
              <a:gd name="T4" fmla="*/ 0 w 655"/>
              <a:gd name="T5" fmla="*/ 2147483647 h 808"/>
              <a:gd name="T6" fmla="*/ 101263785 w 655"/>
              <a:gd name="T7" fmla="*/ 2147483647 h 808"/>
              <a:gd name="T8" fmla="*/ 2147483647 w 655"/>
              <a:gd name="T9" fmla="*/ 2147483647 h 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5" h="808">
                <a:moveTo>
                  <a:pt x="655" y="808"/>
                </a:moveTo>
                <a:cubicBezTo>
                  <a:pt x="655" y="0"/>
                  <a:pt x="655" y="0"/>
                  <a:pt x="655" y="0"/>
                </a:cubicBezTo>
                <a:cubicBezTo>
                  <a:pt x="202" y="0"/>
                  <a:pt x="0" y="369"/>
                  <a:pt x="0" y="638"/>
                </a:cubicBezTo>
                <a:cubicBezTo>
                  <a:pt x="0" y="696"/>
                  <a:pt x="11" y="753"/>
                  <a:pt x="29" y="808"/>
                </a:cubicBezTo>
                <a:lnTo>
                  <a:pt x="655" y="808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584" name="Freeform 9"/>
          <p:cNvSpPr/>
          <p:nvPr/>
        </p:nvSpPr>
        <p:spPr bwMode="auto">
          <a:xfrm>
            <a:off x="2133601" y="1307306"/>
            <a:ext cx="792956" cy="538163"/>
          </a:xfrm>
          <a:custGeom>
            <a:avLst/>
            <a:gdLst>
              <a:gd name="T0" fmla="*/ 0 w 566"/>
              <a:gd name="T1" fmla="*/ 1337345461 h 385"/>
              <a:gd name="T2" fmla="*/ 1974965416 w 566"/>
              <a:gd name="T3" fmla="*/ 1337345461 h 385"/>
              <a:gd name="T4" fmla="*/ 0 w 566"/>
              <a:gd name="T5" fmla="*/ 0 h 385"/>
              <a:gd name="T6" fmla="*/ 0 w 566"/>
              <a:gd name="T7" fmla="*/ 1337345461 h 3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6" h="385">
                <a:moveTo>
                  <a:pt x="0" y="385"/>
                </a:moveTo>
                <a:cubicBezTo>
                  <a:pt x="566" y="385"/>
                  <a:pt x="566" y="385"/>
                  <a:pt x="566" y="385"/>
                </a:cubicBezTo>
                <a:cubicBezTo>
                  <a:pt x="483" y="190"/>
                  <a:pt x="299" y="13"/>
                  <a:pt x="0" y="0"/>
                </a:cubicBezTo>
                <a:lnTo>
                  <a:pt x="0" y="385"/>
                </a:lnTo>
                <a:close/>
              </a:path>
            </a:pathLst>
          </a:custGeom>
          <a:solidFill>
            <a:srgbClr val="015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585" name="Freeform 10"/>
          <p:cNvSpPr/>
          <p:nvPr/>
        </p:nvSpPr>
        <p:spPr bwMode="auto">
          <a:xfrm>
            <a:off x="2133601" y="1896666"/>
            <a:ext cx="869156" cy="539353"/>
          </a:xfrm>
          <a:custGeom>
            <a:avLst/>
            <a:gdLst>
              <a:gd name="T0" fmla="*/ 2026365834 w 620"/>
              <a:gd name="T1" fmla="*/ 0 h 386"/>
              <a:gd name="T2" fmla="*/ 0 w 620"/>
              <a:gd name="T3" fmla="*/ 0 h 386"/>
              <a:gd name="T4" fmla="*/ 0 w 620"/>
              <a:gd name="T5" fmla="*/ 1339787629 h 386"/>
              <a:gd name="T6" fmla="*/ 2068290941 w 620"/>
              <a:gd name="T7" fmla="*/ 1339787629 h 386"/>
              <a:gd name="T8" fmla="*/ 2147483647 w 620"/>
              <a:gd name="T9" fmla="*/ 749726405 h 386"/>
              <a:gd name="T10" fmla="*/ 2026365834 w 620"/>
              <a:gd name="T11" fmla="*/ 0 h 3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0" h="386">
                <a:moveTo>
                  <a:pt x="58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6"/>
                  <a:pt x="0" y="386"/>
                  <a:pt x="0" y="386"/>
                </a:cubicBezTo>
                <a:cubicBezTo>
                  <a:pt x="592" y="386"/>
                  <a:pt x="592" y="386"/>
                  <a:pt x="592" y="386"/>
                </a:cubicBezTo>
                <a:cubicBezTo>
                  <a:pt x="609" y="331"/>
                  <a:pt x="620" y="274"/>
                  <a:pt x="620" y="216"/>
                </a:cubicBezTo>
                <a:cubicBezTo>
                  <a:pt x="620" y="148"/>
                  <a:pt x="607" y="73"/>
                  <a:pt x="580" y="0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586" name="Freeform 11"/>
          <p:cNvSpPr/>
          <p:nvPr/>
        </p:nvSpPr>
        <p:spPr bwMode="auto">
          <a:xfrm>
            <a:off x="2133601" y="2486025"/>
            <a:ext cx="812006" cy="1129904"/>
          </a:xfrm>
          <a:custGeom>
            <a:avLst/>
            <a:gdLst>
              <a:gd name="T0" fmla="*/ 0 w 580"/>
              <a:gd name="T1" fmla="*/ 0 h 808"/>
              <a:gd name="T2" fmla="*/ 0 w 580"/>
              <a:gd name="T3" fmla="*/ 2147483647 h 808"/>
              <a:gd name="T4" fmla="*/ 679477497 w 580"/>
              <a:gd name="T5" fmla="*/ 2147483647 h 808"/>
              <a:gd name="T6" fmla="*/ 1059287353 w 580"/>
              <a:gd name="T7" fmla="*/ 1988536934 h 808"/>
              <a:gd name="T8" fmla="*/ 2021008889 w 580"/>
              <a:gd name="T9" fmla="*/ 0 h 808"/>
              <a:gd name="T10" fmla="*/ 0 w 580"/>
              <a:gd name="T11" fmla="*/ 0 h 8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0" h="808">
                <a:moveTo>
                  <a:pt x="0" y="0"/>
                </a:moveTo>
                <a:cubicBezTo>
                  <a:pt x="0" y="808"/>
                  <a:pt x="0" y="808"/>
                  <a:pt x="0" y="808"/>
                </a:cubicBezTo>
                <a:cubicBezTo>
                  <a:pt x="56" y="808"/>
                  <a:pt x="161" y="808"/>
                  <a:pt x="195" y="808"/>
                </a:cubicBezTo>
                <a:cubicBezTo>
                  <a:pt x="242" y="808"/>
                  <a:pt x="304" y="750"/>
                  <a:pt x="304" y="572"/>
                </a:cubicBezTo>
                <a:cubicBezTo>
                  <a:pt x="304" y="434"/>
                  <a:pt x="495" y="232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587" name="Oval 64"/>
          <p:cNvSpPr>
            <a:spLocks noChangeArrowheads="1"/>
          </p:cNvSpPr>
          <p:nvPr/>
        </p:nvSpPr>
        <p:spPr bwMode="auto">
          <a:xfrm>
            <a:off x="3600450" y="1695450"/>
            <a:ext cx="525066" cy="525066"/>
          </a:xfrm>
          <a:prstGeom prst="ellipse">
            <a:avLst/>
          </a:prstGeom>
          <a:solidFill>
            <a:schemeClr val="bg1"/>
          </a:solidFill>
          <a:ln w="38100">
            <a:solidFill>
              <a:srgbClr val="5ABC15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 sz="2100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100" b="1">
              <a:solidFill>
                <a:srgbClr val="5ABC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8" name="Oval 67"/>
          <p:cNvSpPr>
            <a:spLocks noChangeArrowheads="1"/>
          </p:cNvSpPr>
          <p:nvPr/>
        </p:nvSpPr>
        <p:spPr bwMode="auto">
          <a:xfrm>
            <a:off x="3600450" y="2534842"/>
            <a:ext cx="525066" cy="5250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19A9A9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 sz="2100" b="1">
                <a:solidFill>
                  <a:srgbClr val="19A9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4589" name="Oval 70"/>
          <p:cNvSpPr>
            <a:spLocks noChangeArrowheads="1"/>
          </p:cNvSpPr>
          <p:nvPr/>
        </p:nvSpPr>
        <p:spPr bwMode="auto">
          <a:xfrm>
            <a:off x="3600450" y="3390900"/>
            <a:ext cx="525066" cy="525066"/>
          </a:xfrm>
          <a:prstGeom prst="ellipse">
            <a:avLst/>
          </a:prstGeom>
          <a:solidFill>
            <a:schemeClr val="bg1"/>
          </a:solidFill>
          <a:ln w="38100">
            <a:solidFill>
              <a:srgbClr val="7F7F7F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 sz="21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24590" name="Oval 103"/>
          <p:cNvSpPr>
            <a:spLocks noChangeArrowheads="1"/>
          </p:cNvSpPr>
          <p:nvPr/>
        </p:nvSpPr>
        <p:spPr bwMode="auto">
          <a:xfrm>
            <a:off x="5962650" y="2532460"/>
            <a:ext cx="525066" cy="5250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15498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 sz="2100" b="1">
                <a:solidFill>
                  <a:srgbClr val="0154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24591" name="Oval 106"/>
          <p:cNvSpPr>
            <a:spLocks noChangeArrowheads="1"/>
          </p:cNvSpPr>
          <p:nvPr/>
        </p:nvSpPr>
        <p:spPr bwMode="auto">
          <a:xfrm>
            <a:off x="5962650" y="1739504"/>
            <a:ext cx="525066" cy="5250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8DDA0B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 sz="2100" b="1">
                <a:solidFill>
                  <a:srgbClr val="8DDA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100" b="1">
              <a:solidFill>
                <a:srgbClr val="8DDA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2" name="Oval 109"/>
          <p:cNvSpPr>
            <a:spLocks noChangeArrowheads="1"/>
          </p:cNvSpPr>
          <p:nvPr/>
        </p:nvSpPr>
        <p:spPr bwMode="auto">
          <a:xfrm>
            <a:off x="5962650" y="3390900"/>
            <a:ext cx="525066" cy="525066"/>
          </a:xfrm>
          <a:prstGeom prst="ellipse">
            <a:avLst/>
          </a:prstGeom>
          <a:solidFill>
            <a:schemeClr val="bg1"/>
          </a:solidFill>
          <a:ln w="38100">
            <a:solidFill>
              <a:srgbClr val="B8CBD3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 sz="2100" b="1">
                <a:solidFill>
                  <a:srgbClr val="B8CBD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24593" name="TextBox 15"/>
          <p:cNvSpPr txBox="1">
            <a:spLocks noChangeArrowheads="1"/>
          </p:cNvSpPr>
          <p:nvPr/>
        </p:nvSpPr>
        <p:spPr bwMode="auto">
          <a:xfrm>
            <a:off x="1394315" y="1800225"/>
            <a:ext cx="61298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</a:p>
        </p:txBody>
      </p:sp>
      <p:sp>
        <p:nvSpPr>
          <p:cNvPr id="24594" name="TextBox 119"/>
          <p:cNvSpPr txBox="1">
            <a:spLocks noChangeArrowheads="1"/>
          </p:cNvSpPr>
          <p:nvPr/>
        </p:nvSpPr>
        <p:spPr bwMode="auto">
          <a:xfrm>
            <a:off x="2233705" y="2025254"/>
            <a:ext cx="61298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13%</a:t>
            </a:r>
          </a:p>
        </p:txBody>
      </p:sp>
      <p:sp>
        <p:nvSpPr>
          <p:cNvPr id="24595" name="TextBox 120"/>
          <p:cNvSpPr txBox="1">
            <a:spLocks noChangeArrowheads="1"/>
          </p:cNvSpPr>
          <p:nvPr/>
        </p:nvSpPr>
        <p:spPr bwMode="auto">
          <a:xfrm>
            <a:off x="1618802" y="3207544"/>
            <a:ext cx="47833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9%</a:t>
            </a:r>
          </a:p>
        </p:txBody>
      </p:sp>
      <p:sp>
        <p:nvSpPr>
          <p:cNvPr id="24596" name="TextBox 16"/>
          <p:cNvSpPr txBox="1">
            <a:spLocks noChangeArrowheads="1"/>
          </p:cNvSpPr>
          <p:nvPr/>
        </p:nvSpPr>
        <p:spPr bwMode="auto">
          <a:xfrm>
            <a:off x="4125516" y="1644254"/>
            <a:ext cx="154305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单击此处编辑您要的内容，建议您在展示时采用微软雅黑字体。</a:t>
            </a:r>
            <a:endParaRPr lang="en-US" altLang="zh-CN" sz="11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4597" name="TextBox 16"/>
          <p:cNvSpPr txBox="1">
            <a:spLocks noChangeArrowheads="1"/>
          </p:cNvSpPr>
          <p:nvPr/>
        </p:nvSpPr>
        <p:spPr bwMode="auto">
          <a:xfrm>
            <a:off x="4125516" y="2518173"/>
            <a:ext cx="154305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单击此处编辑您要的内容，建议您在展示时采用微软雅黑字体。</a:t>
            </a:r>
            <a:endParaRPr lang="en-US" altLang="zh-CN" sz="11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4598" name="TextBox 16"/>
          <p:cNvSpPr txBox="1">
            <a:spLocks noChangeArrowheads="1"/>
          </p:cNvSpPr>
          <p:nvPr/>
        </p:nvSpPr>
        <p:spPr bwMode="auto">
          <a:xfrm>
            <a:off x="4125516" y="3390900"/>
            <a:ext cx="154305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单击此处编辑您要的内容，建议您在展示时采用微软雅黑字体。</a:t>
            </a:r>
            <a:endParaRPr lang="en-US" altLang="zh-CN" sz="11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4599" name="TextBox 16"/>
          <p:cNvSpPr txBox="1">
            <a:spLocks noChangeArrowheads="1"/>
          </p:cNvSpPr>
          <p:nvPr/>
        </p:nvSpPr>
        <p:spPr bwMode="auto">
          <a:xfrm>
            <a:off x="6531769" y="1644254"/>
            <a:ext cx="154305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单击此处编辑您要的内容，建议您在展示时采用微软雅黑字体。</a:t>
            </a:r>
            <a:endParaRPr lang="en-US" altLang="zh-CN" sz="11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4600" name="TextBox 16"/>
          <p:cNvSpPr txBox="1">
            <a:spLocks noChangeArrowheads="1"/>
          </p:cNvSpPr>
          <p:nvPr/>
        </p:nvSpPr>
        <p:spPr bwMode="auto">
          <a:xfrm>
            <a:off x="6531769" y="2518173"/>
            <a:ext cx="154305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单击此处编辑您要的内容，建议您在展示时采用微软雅黑字体。</a:t>
            </a:r>
            <a:endParaRPr lang="en-US" altLang="zh-CN" sz="11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4601" name="TextBox 16"/>
          <p:cNvSpPr txBox="1">
            <a:spLocks noChangeArrowheads="1"/>
          </p:cNvSpPr>
          <p:nvPr/>
        </p:nvSpPr>
        <p:spPr bwMode="auto">
          <a:xfrm>
            <a:off x="6531769" y="3390900"/>
            <a:ext cx="154305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单击此处编辑您要的内容，建议您在展示时采用微软雅黑字体。</a:t>
            </a:r>
            <a:endParaRPr lang="en-US" altLang="zh-CN" sz="11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0"/>
          <a:stretch>
            <a:fillRect/>
          </a:stretch>
        </p:blipFill>
        <p:spPr bwMode="auto">
          <a:xfrm>
            <a:off x="-21432" y="0"/>
            <a:ext cx="9186863" cy="351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Group 3"/>
          <p:cNvGrpSpPr/>
          <p:nvPr/>
        </p:nvGrpSpPr>
        <p:grpSpPr bwMode="auto">
          <a:xfrm>
            <a:off x="389335" y="3788569"/>
            <a:ext cx="2474119" cy="769441"/>
            <a:chOff x="0" y="0"/>
            <a:chExt cx="3297991" cy="1026583"/>
          </a:xfrm>
        </p:grpSpPr>
        <p:sp>
          <p:nvSpPr>
            <p:cNvPr id="25612" name="Oval 4"/>
            <p:cNvSpPr>
              <a:spLocks noChangeArrowheads="1"/>
            </p:cNvSpPr>
            <p:nvPr/>
          </p:nvSpPr>
          <p:spPr bwMode="auto">
            <a:xfrm>
              <a:off x="0" y="18045"/>
              <a:ext cx="639271" cy="639271"/>
            </a:xfrm>
            <a:prstGeom prst="ellipse">
              <a:avLst/>
            </a:prstGeom>
            <a:solidFill>
              <a:srgbClr val="015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altLang="zh-CN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13" name="TextBox 6"/>
            <p:cNvSpPr txBox="1">
              <a:spLocks noChangeArrowheads="1"/>
            </p:cNvSpPr>
            <p:nvPr/>
          </p:nvSpPr>
          <p:spPr bwMode="auto">
            <a:xfrm>
              <a:off x="778408" y="0"/>
              <a:ext cx="2519583" cy="1026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因为专业、愈逐极致，我们力求为客户提供兼顾商业价值体现与视觉艺术并重的作品。</a:t>
              </a:r>
              <a:endParaRPr lang="en-US" altLang="zh-CN" sz="11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604" name="Group 7"/>
          <p:cNvGrpSpPr/>
          <p:nvPr/>
        </p:nvGrpSpPr>
        <p:grpSpPr bwMode="auto">
          <a:xfrm>
            <a:off x="3169444" y="3801667"/>
            <a:ext cx="2458641" cy="769441"/>
            <a:chOff x="0" y="0"/>
            <a:chExt cx="3278770" cy="1026585"/>
          </a:xfrm>
        </p:grpSpPr>
        <p:sp>
          <p:nvSpPr>
            <p:cNvPr id="25610" name="Oval 8"/>
            <p:cNvSpPr>
              <a:spLocks noChangeArrowheads="1"/>
            </p:cNvSpPr>
            <p:nvPr/>
          </p:nvSpPr>
          <p:spPr bwMode="auto">
            <a:xfrm>
              <a:off x="0" y="0"/>
              <a:ext cx="639271" cy="639271"/>
            </a:xfrm>
            <a:prstGeom prst="ellipse">
              <a:avLst/>
            </a:prstGeom>
            <a:solidFill>
              <a:srgbClr val="015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altLang="zh-CN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11" name="TextBox 10"/>
            <p:cNvSpPr txBox="1">
              <a:spLocks noChangeArrowheads="1"/>
            </p:cNvSpPr>
            <p:nvPr/>
          </p:nvSpPr>
          <p:spPr bwMode="auto">
            <a:xfrm>
              <a:off x="778408" y="0"/>
              <a:ext cx="2500362" cy="1026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因为专业、愈逐极致，我们力求为客户提供兼顾商业价值体现与视觉艺术并重的作品。</a:t>
              </a:r>
              <a:endParaRPr lang="en-US" altLang="zh-CN" sz="11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605" name="任意多边形 22"/>
          <p:cNvSpPr/>
          <p:nvPr/>
        </p:nvSpPr>
        <p:spPr bwMode="auto">
          <a:xfrm>
            <a:off x="5628085" y="1534716"/>
            <a:ext cx="3515915" cy="1687115"/>
          </a:xfrm>
          <a:custGeom>
            <a:avLst/>
            <a:gdLst>
              <a:gd name="T0" fmla="*/ 562415 w 4687812"/>
              <a:gd name="T1" fmla="*/ 0 h 2249584"/>
              <a:gd name="T2" fmla="*/ 4687962 w 4687812"/>
              <a:gd name="T3" fmla="*/ 0 h 2249584"/>
              <a:gd name="T4" fmla="*/ 4687962 w 4687812"/>
              <a:gd name="T5" fmla="*/ 2249390 h 2249584"/>
              <a:gd name="T6" fmla="*/ 562415 w 4687812"/>
              <a:gd name="T7" fmla="*/ 2249390 h 2249584"/>
              <a:gd name="T8" fmla="*/ 0 w 4687812"/>
              <a:gd name="T9" fmla="*/ 1124696 h 2249584"/>
              <a:gd name="T10" fmla="*/ 562415 w 4687812"/>
              <a:gd name="T11" fmla="*/ 0 h 22495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87812" h="2249584">
                <a:moveTo>
                  <a:pt x="562397" y="0"/>
                </a:moveTo>
                <a:lnTo>
                  <a:pt x="4687812" y="0"/>
                </a:lnTo>
                <a:lnTo>
                  <a:pt x="4687812" y="2249584"/>
                </a:lnTo>
                <a:lnTo>
                  <a:pt x="562397" y="2249584"/>
                </a:lnTo>
                <a:lnTo>
                  <a:pt x="0" y="1124792"/>
                </a:lnTo>
                <a:lnTo>
                  <a:pt x="562397" y="0"/>
                </a:lnTo>
                <a:close/>
              </a:path>
            </a:pathLst>
          </a:custGeom>
          <a:solidFill>
            <a:srgbClr val="015498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5606" name="TextBox 12"/>
          <p:cNvSpPr txBox="1">
            <a:spLocks noChangeArrowheads="1"/>
          </p:cNvSpPr>
          <p:nvPr/>
        </p:nvSpPr>
        <p:spPr bwMode="auto">
          <a:xfrm>
            <a:off x="6047185" y="2135982"/>
            <a:ext cx="3096815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607" name="TextBox 13"/>
          <p:cNvSpPr txBox="1">
            <a:spLocks noChangeArrowheads="1"/>
          </p:cNvSpPr>
          <p:nvPr/>
        </p:nvSpPr>
        <p:spPr bwMode="auto">
          <a:xfrm>
            <a:off x="5868144" y="3788569"/>
            <a:ext cx="2956594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pic>
        <p:nvPicPr>
          <p:cNvPr id="25608" name="组合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91" y="3936206"/>
            <a:ext cx="260747" cy="21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Freeform 273"/>
          <p:cNvSpPr/>
          <p:nvPr/>
        </p:nvSpPr>
        <p:spPr bwMode="auto">
          <a:xfrm>
            <a:off x="497681" y="3907631"/>
            <a:ext cx="261938" cy="261938"/>
          </a:xfrm>
          <a:custGeom>
            <a:avLst/>
            <a:gdLst>
              <a:gd name="T0" fmla="*/ 655141158 w 128"/>
              <a:gd name="T1" fmla="*/ 573250219 h 128"/>
              <a:gd name="T2" fmla="*/ 952934082 w 128"/>
              <a:gd name="T3" fmla="*/ 379683863 h 128"/>
              <a:gd name="T4" fmla="*/ 588139729 w 128"/>
              <a:gd name="T5" fmla="*/ 379683863 h 128"/>
              <a:gd name="T6" fmla="*/ 476467041 w 128"/>
              <a:gd name="T7" fmla="*/ 0 h 128"/>
              <a:gd name="T8" fmla="*/ 372240473 w 128"/>
              <a:gd name="T9" fmla="*/ 379683863 h 128"/>
              <a:gd name="T10" fmla="*/ 0 w 128"/>
              <a:gd name="T11" fmla="*/ 379683863 h 128"/>
              <a:gd name="T12" fmla="*/ 305236314 w 128"/>
              <a:gd name="T13" fmla="*/ 573250219 h 128"/>
              <a:gd name="T14" fmla="*/ 193563627 w 128"/>
              <a:gd name="T15" fmla="*/ 952934082 h 128"/>
              <a:gd name="T16" fmla="*/ 476467041 w 128"/>
              <a:gd name="T17" fmla="*/ 699809688 h 128"/>
              <a:gd name="T18" fmla="*/ 781703355 w 128"/>
              <a:gd name="T19" fmla="*/ 952934082 h 128"/>
              <a:gd name="T20" fmla="*/ 655141158 w 128"/>
              <a:gd name="T21" fmla="*/ 573250219 h 1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" h="128">
                <a:moveTo>
                  <a:pt x="88" y="77"/>
                </a:moveTo>
                <a:lnTo>
                  <a:pt x="128" y="51"/>
                </a:lnTo>
                <a:lnTo>
                  <a:pt x="79" y="51"/>
                </a:lnTo>
                <a:lnTo>
                  <a:pt x="64" y="0"/>
                </a:lnTo>
                <a:lnTo>
                  <a:pt x="50" y="51"/>
                </a:lnTo>
                <a:lnTo>
                  <a:pt x="0" y="51"/>
                </a:lnTo>
                <a:lnTo>
                  <a:pt x="41" y="77"/>
                </a:lnTo>
                <a:lnTo>
                  <a:pt x="26" y="128"/>
                </a:lnTo>
                <a:lnTo>
                  <a:pt x="64" y="94"/>
                </a:lnTo>
                <a:lnTo>
                  <a:pt x="105" y="128"/>
                </a:lnTo>
                <a:lnTo>
                  <a:pt x="88" y="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占位符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6" y="1403748"/>
            <a:ext cx="1413272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占位符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0" y="1403748"/>
            <a:ext cx="1271588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Oval 21"/>
          <p:cNvSpPr>
            <a:spLocks noChangeArrowheads="1"/>
          </p:cNvSpPr>
          <p:nvPr/>
        </p:nvSpPr>
        <p:spPr bwMode="auto">
          <a:xfrm>
            <a:off x="2940844" y="1404938"/>
            <a:ext cx="1410891" cy="1412081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id-ID" altLang="en-US" sz="4100">
              <a:solidFill>
                <a:srgbClr val="FFFFFF"/>
              </a:solidFill>
            </a:endParaRPr>
          </a:p>
        </p:txBody>
      </p:sp>
      <p:sp>
        <p:nvSpPr>
          <p:cNvPr id="26629" name="Oval 25"/>
          <p:cNvSpPr>
            <a:spLocks noChangeArrowheads="1"/>
          </p:cNvSpPr>
          <p:nvPr/>
        </p:nvSpPr>
        <p:spPr bwMode="auto">
          <a:xfrm>
            <a:off x="6642498" y="1404938"/>
            <a:ext cx="1412081" cy="1412081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36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6630" name="Oval 22"/>
          <p:cNvSpPr>
            <a:spLocks noChangeArrowheads="1"/>
          </p:cNvSpPr>
          <p:nvPr/>
        </p:nvSpPr>
        <p:spPr bwMode="auto">
          <a:xfrm>
            <a:off x="2189560" y="1495425"/>
            <a:ext cx="354806" cy="353616"/>
          </a:xfrm>
          <a:prstGeom prst="ellipse">
            <a:avLst/>
          </a:prstGeom>
          <a:solidFill>
            <a:srgbClr val="0BB24B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6631" name="Oval 26"/>
          <p:cNvSpPr>
            <a:spLocks noChangeArrowheads="1"/>
          </p:cNvSpPr>
          <p:nvPr/>
        </p:nvSpPr>
        <p:spPr bwMode="auto">
          <a:xfrm>
            <a:off x="5892404" y="1495425"/>
            <a:ext cx="353615" cy="353616"/>
          </a:xfrm>
          <a:prstGeom prst="ellipse">
            <a:avLst/>
          </a:prstGeom>
          <a:solidFill>
            <a:srgbClr val="0BB24B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6632" name="AutoShape 38"/>
          <p:cNvSpPr/>
          <p:nvPr/>
        </p:nvSpPr>
        <p:spPr bwMode="auto">
          <a:xfrm>
            <a:off x="3425428" y="1849041"/>
            <a:ext cx="441722" cy="441722"/>
          </a:xfrm>
          <a:custGeom>
            <a:avLst/>
            <a:gdLst>
              <a:gd name="T0" fmla="*/ 13423453 w 21600"/>
              <a:gd name="T1" fmla="*/ 5562692 h 21600"/>
              <a:gd name="T2" fmla="*/ 4370889 w 21600"/>
              <a:gd name="T3" fmla="*/ 14626408 h 21600"/>
              <a:gd name="T4" fmla="*/ 0 w 21600"/>
              <a:gd name="T5" fmla="*/ 16059085 h 21600"/>
              <a:gd name="T6" fmla="*/ 1434177 w 21600"/>
              <a:gd name="T7" fmla="*/ 11688932 h 21600"/>
              <a:gd name="T8" fmla="*/ 10495657 w 21600"/>
              <a:gd name="T9" fmla="*/ 2634133 h 21600"/>
              <a:gd name="T10" fmla="*/ 13423453 w 21600"/>
              <a:gd name="T11" fmla="*/ 5562692 h 21600"/>
              <a:gd name="T12" fmla="*/ 10768516 w 21600"/>
              <a:gd name="T13" fmla="*/ 4819945 h 21600"/>
              <a:gd name="T14" fmla="*/ 10768516 w 21600"/>
              <a:gd name="T15" fmla="*/ 4370153 h 21600"/>
              <a:gd name="T16" fmla="*/ 10535058 w 21600"/>
              <a:gd name="T17" fmla="*/ 4265312 h 21600"/>
              <a:gd name="T18" fmla="*/ 10320932 w 21600"/>
              <a:gd name="T19" fmla="*/ 4370153 h 21600"/>
              <a:gd name="T20" fmla="*/ 3106993 w 21600"/>
              <a:gd name="T21" fmla="*/ 11564760 h 21600"/>
              <a:gd name="T22" fmla="*/ 2999916 w 21600"/>
              <a:gd name="T23" fmla="*/ 11798218 h 21600"/>
              <a:gd name="T24" fmla="*/ 3106993 w 21600"/>
              <a:gd name="T25" fmla="*/ 12033912 h 21600"/>
              <a:gd name="T26" fmla="*/ 3335979 w 21600"/>
              <a:gd name="T27" fmla="*/ 12117184 h 21600"/>
              <a:gd name="T28" fmla="*/ 3556785 w 21600"/>
              <a:gd name="T29" fmla="*/ 12033912 h 21600"/>
              <a:gd name="T30" fmla="*/ 10768516 w 21600"/>
              <a:gd name="T31" fmla="*/ 4819945 h 21600"/>
              <a:gd name="T32" fmla="*/ 15692538 w 21600"/>
              <a:gd name="T33" fmla="*/ 1537518 h 21600"/>
              <a:gd name="T34" fmla="*/ 16059085 w 21600"/>
              <a:gd name="T35" fmla="*/ 2420007 h 21600"/>
              <a:gd name="T36" fmla="*/ 15692538 w 21600"/>
              <a:gd name="T37" fmla="*/ 3293606 h 21600"/>
              <a:gd name="T38" fmla="*/ 14450210 w 21600"/>
              <a:gd name="T39" fmla="*/ 4535934 h 21600"/>
              <a:gd name="T40" fmla="*/ 11521651 w 21600"/>
              <a:gd name="T41" fmla="*/ 1609639 h 21600"/>
              <a:gd name="T42" fmla="*/ 12766242 w 21600"/>
              <a:gd name="T43" fmla="*/ 365047 h 21600"/>
              <a:gd name="T44" fmla="*/ 13642050 w 21600"/>
              <a:gd name="T45" fmla="*/ 0 h 21600"/>
              <a:gd name="T46" fmla="*/ 14520095 w 21600"/>
              <a:gd name="T47" fmla="*/ 365047 h 21600"/>
              <a:gd name="T48" fmla="*/ 15115601 w 21600"/>
              <a:gd name="T49" fmla="*/ 941249 h 21600"/>
              <a:gd name="T50" fmla="*/ 15692538 w 21600"/>
              <a:gd name="T51" fmla="*/ 1537518 h 21600"/>
              <a:gd name="T52" fmla="*/ 15692538 w 21600"/>
              <a:gd name="T53" fmla="*/ 1537518 h 216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3"/>
                </a:lnTo>
                <a:lnTo>
                  <a:pt x="0" y="21600"/>
                </a:lnTo>
                <a:lnTo>
                  <a:pt x="1929" y="15722"/>
                </a:lnTo>
                <a:lnTo>
                  <a:pt x="14117" y="3543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3"/>
                  <a:pt x="14484" y="5878"/>
                </a:cubicBezTo>
                <a:cubicBezTo>
                  <a:pt x="14393" y="5784"/>
                  <a:pt x="14287" y="5737"/>
                  <a:pt x="14170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5"/>
                </a:lnTo>
                <a:cubicBezTo>
                  <a:pt x="4085" y="15649"/>
                  <a:pt x="4035" y="15751"/>
                  <a:pt x="4035" y="15869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8"/>
                  <a:pt x="4487" y="16298"/>
                </a:cubicBezTo>
                <a:cubicBezTo>
                  <a:pt x="4599" y="16298"/>
                  <a:pt x="4696" y="16262"/>
                  <a:pt x="4784" y="16186"/>
                </a:cubicBezTo>
                <a:lnTo>
                  <a:pt x="14484" y="6483"/>
                </a:lnTo>
                <a:close/>
                <a:moveTo>
                  <a:pt x="21107" y="2068"/>
                </a:moveTo>
                <a:cubicBezTo>
                  <a:pt x="21436" y="2394"/>
                  <a:pt x="21600" y="2791"/>
                  <a:pt x="21600" y="3255"/>
                </a:cubicBezTo>
                <a:cubicBezTo>
                  <a:pt x="21600" y="3722"/>
                  <a:pt x="21436" y="4110"/>
                  <a:pt x="21107" y="4430"/>
                </a:cubicBezTo>
                <a:lnTo>
                  <a:pt x="19436" y="6101"/>
                </a:lnTo>
                <a:lnTo>
                  <a:pt x="15497" y="2165"/>
                </a:lnTo>
                <a:lnTo>
                  <a:pt x="17171" y="491"/>
                </a:lnTo>
                <a:cubicBezTo>
                  <a:pt x="17494" y="165"/>
                  <a:pt x="17891" y="0"/>
                  <a:pt x="18349" y="0"/>
                </a:cubicBezTo>
                <a:cubicBezTo>
                  <a:pt x="18807" y="0"/>
                  <a:pt x="19204" y="165"/>
                  <a:pt x="19530" y="491"/>
                </a:cubicBezTo>
                <a:lnTo>
                  <a:pt x="20331" y="1266"/>
                </a:lnTo>
                <a:lnTo>
                  <a:pt x="21107" y="2068"/>
                </a:lnTo>
                <a:close/>
                <a:moveTo>
                  <a:pt x="21107" y="206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6633" name="AutoShape 39"/>
          <p:cNvSpPr/>
          <p:nvPr/>
        </p:nvSpPr>
        <p:spPr bwMode="auto">
          <a:xfrm>
            <a:off x="7128273" y="1878807"/>
            <a:ext cx="440531" cy="440531"/>
          </a:xfrm>
          <a:custGeom>
            <a:avLst/>
            <a:gdLst>
              <a:gd name="T0" fmla="*/ 14983991 w 21600"/>
              <a:gd name="T1" fmla="*/ 0 h 21600"/>
              <a:gd name="T2" fmla="*/ 15682777 w 21600"/>
              <a:gd name="T3" fmla="*/ 354220 h 21600"/>
              <a:gd name="T4" fmla="*/ 15972657 w 21600"/>
              <a:gd name="T5" fmla="*/ 1194982 h 21600"/>
              <a:gd name="T6" fmla="*/ 15972657 w 21600"/>
              <a:gd name="T7" fmla="*/ 14777675 h 21600"/>
              <a:gd name="T8" fmla="*/ 15682777 w 21600"/>
              <a:gd name="T9" fmla="*/ 15620667 h 21600"/>
              <a:gd name="T10" fmla="*/ 14983991 w 21600"/>
              <a:gd name="T11" fmla="*/ 15972657 h 21600"/>
              <a:gd name="T12" fmla="*/ 995329 w 21600"/>
              <a:gd name="T13" fmla="*/ 15972657 h 21600"/>
              <a:gd name="T14" fmla="*/ 293579 w 21600"/>
              <a:gd name="T15" fmla="*/ 15620667 h 21600"/>
              <a:gd name="T16" fmla="*/ 0 w 21600"/>
              <a:gd name="T17" fmla="*/ 14777675 h 21600"/>
              <a:gd name="T18" fmla="*/ 0 w 21600"/>
              <a:gd name="T19" fmla="*/ 1194982 h 21600"/>
              <a:gd name="T20" fmla="*/ 293579 w 21600"/>
              <a:gd name="T21" fmla="*/ 354220 h 21600"/>
              <a:gd name="T22" fmla="*/ 995329 w 21600"/>
              <a:gd name="T23" fmla="*/ 0 h 21600"/>
              <a:gd name="T24" fmla="*/ 14983991 w 21600"/>
              <a:gd name="T25" fmla="*/ 0 h 21600"/>
              <a:gd name="T26" fmla="*/ 14645298 w 21600"/>
              <a:gd name="T27" fmla="*/ 1605410 h 21600"/>
              <a:gd name="T28" fmla="*/ 1332525 w 21600"/>
              <a:gd name="T29" fmla="*/ 1605410 h 21600"/>
              <a:gd name="T30" fmla="*/ 1332525 w 21600"/>
              <a:gd name="T31" fmla="*/ 14376139 h 21600"/>
              <a:gd name="T32" fmla="*/ 14645298 w 21600"/>
              <a:gd name="T33" fmla="*/ 14376139 h 21600"/>
              <a:gd name="T34" fmla="*/ 14645298 w 21600"/>
              <a:gd name="T35" fmla="*/ 1605410 h 21600"/>
              <a:gd name="T36" fmla="*/ 4011662 w 21600"/>
              <a:gd name="T37" fmla="*/ 6406059 h 21600"/>
              <a:gd name="T38" fmla="*/ 3050325 w 21600"/>
              <a:gd name="T39" fmla="*/ 5940945 h 21600"/>
              <a:gd name="T40" fmla="*/ 2661380 w 21600"/>
              <a:gd name="T41" fmla="*/ 4816203 h 21600"/>
              <a:gd name="T42" fmla="*/ 3050325 w 21600"/>
              <a:gd name="T43" fmla="*/ 3662609 h 21600"/>
              <a:gd name="T44" fmla="*/ 4011662 w 21600"/>
              <a:gd name="T45" fmla="*/ 3195266 h 21600"/>
              <a:gd name="T46" fmla="*/ 4949314 w 21600"/>
              <a:gd name="T47" fmla="*/ 3662609 h 21600"/>
              <a:gd name="T48" fmla="*/ 5339021 w 21600"/>
              <a:gd name="T49" fmla="*/ 4816203 h 21600"/>
              <a:gd name="T50" fmla="*/ 4949314 w 21600"/>
              <a:gd name="T51" fmla="*/ 5940945 h 21600"/>
              <a:gd name="T52" fmla="*/ 4011662 w 21600"/>
              <a:gd name="T53" fmla="*/ 6406059 h 21600"/>
              <a:gd name="T54" fmla="*/ 13311277 w 21600"/>
              <a:gd name="T55" fmla="*/ 12784054 h 21600"/>
              <a:gd name="T56" fmla="*/ 2661380 w 21600"/>
              <a:gd name="T57" fmla="*/ 12784054 h 21600"/>
              <a:gd name="T58" fmla="*/ 2661380 w 21600"/>
              <a:gd name="T59" fmla="*/ 11691101 h 21600"/>
              <a:gd name="T60" fmla="*/ 5061704 w 21600"/>
              <a:gd name="T61" fmla="*/ 7946395 h 21600"/>
              <a:gd name="T62" fmla="*/ 6689277 w 21600"/>
              <a:gd name="T63" fmla="*/ 9571031 h 21600"/>
              <a:gd name="T64" fmla="*/ 9755891 w 21600"/>
              <a:gd name="T65" fmla="*/ 3984279 h 21600"/>
              <a:gd name="T66" fmla="*/ 13309809 w 21600"/>
              <a:gd name="T67" fmla="*/ 8393779 h 21600"/>
              <a:gd name="T68" fmla="*/ 13309809 w 21600"/>
              <a:gd name="T69" fmla="*/ 12784054 h 21600"/>
              <a:gd name="T70" fmla="*/ 13311277 w 21600"/>
              <a:gd name="T71" fmla="*/ 12784054 h 21600"/>
              <a:gd name="T72" fmla="*/ 13311277 w 21600"/>
              <a:gd name="T73" fmla="*/ 12784054 h 216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6" y="159"/>
                  <a:pt x="21208" y="479"/>
                </a:cubicBezTo>
                <a:cubicBezTo>
                  <a:pt x="21470" y="799"/>
                  <a:pt x="21600" y="1178"/>
                  <a:pt x="21600" y="1616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4"/>
                </a:cubicBezTo>
                <a:cubicBezTo>
                  <a:pt x="20949" y="21441"/>
                  <a:pt x="20633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41"/>
                  <a:pt x="397" y="21124"/>
                </a:cubicBezTo>
                <a:cubicBezTo>
                  <a:pt x="132" y="20804"/>
                  <a:pt x="0" y="20422"/>
                  <a:pt x="0" y="19984"/>
                </a:cubicBezTo>
                <a:lnTo>
                  <a:pt x="0" y="1616"/>
                </a:lnTo>
                <a:cubicBezTo>
                  <a:pt x="0" y="1178"/>
                  <a:pt x="132" y="799"/>
                  <a:pt x="397" y="479"/>
                </a:cubicBezTo>
                <a:cubicBezTo>
                  <a:pt x="661" y="159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1"/>
                </a:moveTo>
                <a:lnTo>
                  <a:pt x="1802" y="2171"/>
                </a:lnTo>
                <a:lnTo>
                  <a:pt x="1802" y="19441"/>
                </a:lnTo>
                <a:lnTo>
                  <a:pt x="19805" y="19441"/>
                </a:lnTo>
                <a:lnTo>
                  <a:pt x="19805" y="2171"/>
                </a:lnTo>
                <a:close/>
                <a:moveTo>
                  <a:pt x="5425" y="8663"/>
                </a:moveTo>
                <a:cubicBezTo>
                  <a:pt x="4911" y="8663"/>
                  <a:pt x="4475" y="8454"/>
                  <a:pt x="4125" y="8034"/>
                </a:cubicBezTo>
                <a:cubicBezTo>
                  <a:pt x="3770" y="7611"/>
                  <a:pt x="3599" y="7103"/>
                  <a:pt x="3599" y="6513"/>
                </a:cubicBezTo>
                <a:cubicBezTo>
                  <a:pt x="3599" y="5896"/>
                  <a:pt x="3770" y="5373"/>
                  <a:pt x="4125" y="4953"/>
                </a:cubicBezTo>
                <a:cubicBezTo>
                  <a:pt x="4478" y="4527"/>
                  <a:pt x="4911" y="4321"/>
                  <a:pt x="5425" y="4321"/>
                </a:cubicBezTo>
                <a:cubicBezTo>
                  <a:pt x="5915" y="4321"/>
                  <a:pt x="6341" y="4530"/>
                  <a:pt x="6693" y="4953"/>
                </a:cubicBezTo>
                <a:cubicBezTo>
                  <a:pt x="7046" y="5373"/>
                  <a:pt x="7220" y="5896"/>
                  <a:pt x="7220" y="6513"/>
                </a:cubicBezTo>
                <a:cubicBezTo>
                  <a:pt x="7220" y="7103"/>
                  <a:pt x="7046" y="7611"/>
                  <a:pt x="6693" y="8034"/>
                </a:cubicBezTo>
                <a:cubicBezTo>
                  <a:pt x="6341" y="8454"/>
                  <a:pt x="5915" y="8663"/>
                  <a:pt x="5425" y="8663"/>
                </a:cubicBezTo>
                <a:moveTo>
                  <a:pt x="18001" y="17288"/>
                </a:moveTo>
                <a:lnTo>
                  <a:pt x="3599" y="17288"/>
                </a:lnTo>
                <a:lnTo>
                  <a:pt x="3599" y="15810"/>
                </a:lnTo>
                <a:lnTo>
                  <a:pt x="6845" y="10746"/>
                </a:lnTo>
                <a:lnTo>
                  <a:pt x="9046" y="12943"/>
                </a:lnTo>
                <a:lnTo>
                  <a:pt x="13193" y="5388"/>
                </a:lnTo>
                <a:lnTo>
                  <a:pt x="17999" y="11351"/>
                </a:lnTo>
                <a:lnTo>
                  <a:pt x="17999" y="17288"/>
                </a:lnTo>
                <a:lnTo>
                  <a:pt x="18001" y="17288"/>
                </a:lnTo>
                <a:close/>
                <a:moveTo>
                  <a:pt x="18001" y="1728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26634" name="组合 43"/>
          <p:cNvGrpSpPr/>
          <p:nvPr/>
        </p:nvGrpSpPr>
        <p:grpSpPr bwMode="auto">
          <a:xfrm>
            <a:off x="1001316" y="3093244"/>
            <a:ext cx="1543050" cy="867787"/>
            <a:chOff x="0" y="0"/>
            <a:chExt cx="1836486" cy="1156642"/>
          </a:xfrm>
        </p:grpSpPr>
        <p:sp>
          <p:nvSpPr>
            <p:cNvPr id="26646" name="TextBox 15"/>
            <p:cNvSpPr txBox="1">
              <a:spLocks noChangeArrowheads="1"/>
            </p:cNvSpPr>
            <p:nvPr/>
          </p:nvSpPr>
          <p:spPr bwMode="auto">
            <a:xfrm>
              <a:off x="12699" y="0"/>
              <a:ext cx="1703231" cy="49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添加标题</a:t>
              </a:r>
            </a:p>
          </p:txBody>
        </p:sp>
        <p:sp>
          <p:nvSpPr>
            <p:cNvPr id="26647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1836486" cy="79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单击此处编辑您要的内容，建议您在展示时采用微软雅黑字体。</a:t>
              </a:r>
              <a:endPara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26635" name="组合 46"/>
          <p:cNvGrpSpPr/>
          <p:nvPr/>
        </p:nvGrpSpPr>
        <p:grpSpPr bwMode="auto">
          <a:xfrm>
            <a:off x="2863453" y="3093244"/>
            <a:ext cx="1543050" cy="867787"/>
            <a:chOff x="0" y="0"/>
            <a:chExt cx="1836486" cy="1156642"/>
          </a:xfrm>
        </p:grpSpPr>
        <p:sp>
          <p:nvSpPr>
            <p:cNvPr id="26644" name="TextBox 15"/>
            <p:cNvSpPr txBox="1">
              <a:spLocks noChangeArrowheads="1"/>
            </p:cNvSpPr>
            <p:nvPr/>
          </p:nvSpPr>
          <p:spPr bwMode="auto">
            <a:xfrm>
              <a:off x="12700" y="0"/>
              <a:ext cx="1703231" cy="49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添加标题</a:t>
              </a:r>
            </a:p>
          </p:txBody>
        </p:sp>
        <p:sp>
          <p:nvSpPr>
            <p:cNvPr id="26645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1836486" cy="79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单击此处编辑您要的内容，建议您在展示时采用微软雅黑字体。</a:t>
              </a:r>
              <a:endPara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26636" name="组合 49"/>
          <p:cNvGrpSpPr/>
          <p:nvPr/>
        </p:nvGrpSpPr>
        <p:grpSpPr bwMode="auto">
          <a:xfrm>
            <a:off x="4725591" y="3093244"/>
            <a:ext cx="1543050" cy="867787"/>
            <a:chOff x="0" y="0"/>
            <a:chExt cx="1836486" cy="1156642"/>
          </a:xfrm>
        </p:grpSpPr>
        <p:sp>
          <p:nvSpPr>
            <p:cNvPr id="26642" name="TextBox 15"/>
            <p:cNvSpPr txBox="1">
              <a:spLocks noChangeArrowheads="1"/>
            </p:cNvSpPr>
            <p:nvPr/>
          </p:nvSpPr>
          <p:spPr bwMode="auto">
            <a:xfrm>
              <a:off x="12699" y="0"/>
              <a:ext cx="1703231" cy="49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添加标题</a:t>
              </a:r>
            </a:p>
          </p:txBody>
        </p:sp>
        <p:sp>
          <p:nvSpPr>
            <p:cNvPr id="26643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1836486" cy="79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单击此处编辑您要的内容，建议您在展示时采用微软雅黑字体。</a:t>
              </a:r>
              <a:endPara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26637" name="组合 52"/>
          <p:cNvGrpSpPr/>
          <p:nvPr/>
        </p:nvGrpSpPr>
        <p:grpSpPr bwMode="auto">
          <a:xfrm>
            <a:off x="6587729" y="3093244"/>
            <a:ext cx="1543050" cy="867787"/>
            <a:chOff x="0" y="0"/>
            <a:chExt cx="1836486" cy="1156642"/>
          </a:xfrm>
        </p:grpSpPr>
        <p:sp>
          <p:nvSpPr>
            <p:cNvPr id="26640" name="TextBox 15"/>
            <p:cNvSpPr txBox="1">
              <a:spLocks noChangeArrowheads="1"/>
            </p:cNvSpPr>
            <p:nvPr/>
          </p:nvSpPr>
          <p:spPr bwMode="auto">
            <a:xfrm>
              <a:off x="12700" y="0"/>
              <a:ext cx="1703231" cy="49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添加标题</a:t>
              </a:r>
            </a:p>
          </p:txBody>
        </p:sp>
        <p:sp>
          <p:nvSpPr>
            <p:cNvPr id="26641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1836486" cy="79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单击此处编辑您要的内容，建议您在展示时采用微软雅黑字体。</a:t>
              </a:r>
              <a:endPara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pic>
        <p:nvPicPr>
          <p:cNvPr id="26638" name="组合 6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文本框 68"/>
          <p:cNvSpPr txBox="1">
            <a:spLocks noChangeArrowheads="1"/>
          </p:cNvSpPr>
          <p:nvPr/>
        </p:nvSpPr>
        <p:spPr bwMode="auto">
          <a:xfrm>
            <a:off x="806053" y="250032"/>
            <a:ext cx="199429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103"/>
          <p:cNvSpPr>
            <a:spLocks noChangeArrowheads="1"/>
          </p:cNvSpPr>
          <p:nvPr/>
        </p:nvSpPr>
        <p:spPr bwMode="auto">
          <a:xfrm>
            <a:off x="2326481" y="1554956"/>
            <a:ext cx="439341" cy="439341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 sz="12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51" name="Oval 106"/>
          <p:cNvSpPr>
            <a:spLocks noChangeArrowheads="1"/>
          </p:cNvSpPr>
          <p:nvPr/>
        </p:nvSpPr>
        <p:spPr bwMode="auto">
          <a:xfrm>
            <a:off x="2326481" y="2556273"/>
            <a:ext cx="439341" cy="439340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 sz="12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52" name="Oval 109"/>
          <p:cNvSpPr>
            <a:spLocks noChangeArrowheads="1"/>
          </p:cNvSpPr>
          <p:nvPr/>
        </p:nvSpPr>
        <p:spPr bwMode="auto">
          <a:xfrm>
            <a:off x="2326481" y="3558779"/>
            <a:ext cx="439341" cy="439340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 sz="1200">
              <a:solidFill>
                <a:srgbClr val="FFFFFF"/>
              </a:solidFill>
              <a:latin typeface="FontAwesome"/>
            </a:endParaRPr>
          </a:p>
        </p:txBody>
      </p:sp>
      <p:pic>
        <p:nvPicPr>
          <p:cNvPr id="27653" name="图片占位符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29" y="1468041"/>
            <a:ext cx="2597944" cy="259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Oval 87"/>
          <p:cNvSpPr>
            <a:spLocks noChangeArrowheads="1"/>
          </p:cNvSpPr>
          <p:nvPr/>
        </p:nvSpPr>
        <p:spPr bwMode="auto">
          <a:xfrm>
            <a:off x="4277916" y="1206104"/>
            <a:ext cx="588169" cy="589359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55" name="Oval 88"/>
          <p:cNvSpPr>
            <a:spLocks noChangeArrowheads="1"/>
          </p:cNvSpPr>
          <p:nvPr/>
        </p:nvSpPr>
        <p:spPr bwMode="auto">
          <a:xfrm>
            <a:off x="4277916" y="3734991"/>
            <a:ext cx="588169" cy="589359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56" name="Oval 98"/>
          <p:cNvSpPr>
            <a:spLocks noChangeArrowheads="1"/>
          </p:cNvSpPr>
          <p:nvPr/>
        </p:nvSpPr>
        <p:spPr bwMode="auto">
          <a:xfrm>
            <a:off x="5373291" y="3103960"/>
            <a:ext cx="589359" cy="588169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57" name="Oval 99"/>
          <p:cNvSpPr>
            <a:spLocks noChangeArrowheads="1"/>
          </p:cNvSpPr>
          <p:nvPr/>
        </p:nvSpPr>
        <p:spPr bwMode="auto">
          <a:xfrm>
            <a:off x="5373291" y="1838325"/>
            <a:ext cx="589359" cy="588169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58" name="Oval 100"/>
          <p:cNvSpPr>
            <a:spLocks noChangeArrowheads="1"/>
          </p:cNvSpPr>
          <p:nvPr/>
        </p:nvSpPr>
        <p:spPr bwMode="auto">
          <a:xfrm>
            <a:off x="3181350" y="3103960"/>
            <a:ext cx="589360" cy="588169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59" name="Oval 101"/>
          <p:cNvSpPr>
            <a:spLocks noChangeArrowheads="1"/>
          </p:cNvSpPr>
          <p:nvPr/>
        </p:nvSpPr>
        <p:spPr bwMode="auto">
          <a:xfrm>
            <a:off x="3181350" y="1838325"/>
            <a:ext cx="589360" cy="588169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660" name="Oval 103"/>
          <p:cNvSpPr>
            <a:spLocks noChangeArrowheads="1"/>
          </p:cNvSpPr>
          <p:nvPr/>
        </p:nvSpPr>
        <p:spPr bwMode="auto">
          <a:xfrm>
            <a:off x="6393656" y="1554956"/>
            <a:ext cx="439341" cy="439341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 sz="12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61" name="Oval 106"/>
          <p:cNvSpPr>
            <a:spLocks noChangeArrowheads="1"/>
          </p:cNvSpPr>
          <p:nvPr/>
        </p:nvSpPr>
        <p:spPr bwMode="auto">
          <a:xfrm>
            <a:off x="6393656" y="2556273"/>
            <a:ext cx="439341" cy="439340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 sz="12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62" name="Oval 109"/>
          <p:cNvSpPr>
            <a:spLocks noChangeArrowheads="1"/>
          </p:cNvSpPr>
          <p:nvPr/>
        </p:nvSpPr>
        <p:spPr bwMode="auto">
          <a:xfrm>
            <a:off x="6393656" y="3558779"/>
            <a:ext cx="439341" cy="439340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 sz="12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63" name="AutoShape 37"/>
          <p:cNvSpPr/>
          <p:nvPr/>
        </p:nvSpPr>
        <p:spPr bwMode="auto">
          <a:xfrm>
            <a:off x="4424362" y="1348978"/>
            <a:ext cx="290513" cy="290513"/>
          </a:xfrm>
          <a:custGeom>
            <a:avLst/>
            <a:gdLst>
              <a:gd name="T0" fmla="*/ 3475408 w 21600"/>
              <a:gd name="T1" fmla="*/ 0 h 21600"/>
              <a:gd name="T2" fmla="*/ 4827349 w 21600"/>
              <a:gd name="T3" fmla="*/ 272382 h 21600"/>
              <a:gd name="T4" fmla="*/ 5933287 w 21600"/>
              <a:gd name="T5" fmla="*/ 1015252 h 21600"/>
              <a:gd name="T6" fmla="*/ 6676479 w 21600"/>
              <a:gd name="T7" fmla="*/ 2119271 h 21600"/>
              <a:gd name="T8" fmla="*/ 6946297 w 21600"/>
              <a:gd name="T9" fmla="*/ 3473149 h 21600"/>
              <a:gd name="T10" fmla="*/ 6676479 w 21600"/>
              <a:gd name="T11" fmla="*/ 4827027 h 21600"/>
              <a:gd name="T12" fmla="*/ 5933287 w 21600"/>
              <a:gd name="T13" fmla="*/ 5931046 h 21600"/>
              <a:gd name="T14" fmla="*/ 4827349 w 21600"/>
              <a:gd name="T15" fmla="*/ 6673915 h 21600"/>
              <a:gd name="T16" fmla="*/ 3475408 w 21600"/>
              <a:gd name="T17" fmla="*/ 6946297 h 21600"/>
              <a:gd name="T18" fmla="*/ 2120544 w 21600"/>
              <a:gd name="T19" fmla="*/ 6673915 h 21600"/>
              <a:gd name="T20" fmla="*/ 1015897 w 21600"/>
              <a:gd name="T21" fmla="*/ 5931046 h 21600"/>
              <a:gd name="T22" fmla="*/ 272705 w 21600"/>
              <a:gd name="T23" fmla="*/ 4827027 h 21600"/>
              <a:gd name="T24" fmla="*/ 0 w 21600"/>
              <a:gd name="T25" fmla="*/ 3473149 h 21600"/>
              <a:gd name="T26" fmla="*/ 272705 w 21600"/>
              <a:gd name="T27" fmla="*/ 2119271 h 21600"/>
              <a:gd name="T28" fmla="*/ 1015897 w 21600"/>
              <a:gd name="T29" fmla="*/ 1015252 h 21600"/>
              <a:gd name="T30" fmla="*/ 2120544 w 21600"/>
              <a:gd name="T31" fmla="*/ 272382 h 21600"/>
              <a:gd name="T32" fmla="*/ 3475408 w 21600"/>
              <a:gd name="T33" fmla="*/ 0 h 21600"/>
              <a:gd name="T34" fmla="*/ 5841328 w 21600"/>
              <a:gd name="T35" fmla="*/ 2833824 h 21600"/>
              <a:gd name="T36" fmla="*/ 5904039 w 21600"/>
              <a:gd name="T37" fmla="*/ 2686864 h 21600"/>
              <a:gd name="T38" fmla="*/ 5841328 w 21600"/>
              <a:gd name="T39" fmla="*/ 2538936 h 21600"/>
              <a:gd name="T40" fmla="*/ 5388845 w 21600"/>
              <a:gd name="T41" fmla="*/ 2073919 h 21600"/>
              <a:gd name="T42" fmla="*/ 5234479 w 21600"/>
              <a:gd name="T43" fmla="*/ 2013144 h 21600"/>
              <a:gd name="T44" fmla="*/ 5084632 w 21600"/>
              <a:gd name="T45" fmla="*/ 2073919 h 21600"/>
              <a:gd name="T46" fmla="*/ 3118436 w 21600"/>
              <a:gd name="T47" fmla="*/ 4042356 h 21600"/>
              <a:gd name="T48" fmla="*/ 2973073 w 21600"/>
              <a:gd name="T49" fmla="*/ 4103453 h 21600"/>
              <a:gd name="T50" fmla="*/ 2822903 w 21600"/>
              <a:gd name="T51" fmla="*/ 4042356 h 21600"/>
              <a:gd name="T52" fmla="*/ 1860715 w 21600"/>
              <a:gd name="T53" fmla="*/ 3081782 h 21600"/>
              <a:gd name="T54" fmla="*/ 1715351 w 21600"/>
              <a:gd name="T55" fmla="*/ 3020989 h 21600"/>
              <a:gd name="T56" fmla="*/ 1556483 w 21600"/>
              <a:gd name="T57" fmla="*/ 3081782 h 21600"/>
              <a:gd name="T58" fmla="*/ 1104019 w 21600"/>
              <a:gd name="T59" fmla="*/ 3542298 h 21600"/>
              <a:gd name="T60" fmla="*/ 1043872 w 21600"/>
              <a:gd name="T61" fmla="*/ 3690226 h 21600"/>
              <a:gd name="T62" fmla="*/ 1104019 w 21600"/>
              <a:gd name="T63" fmla="*/ 3838154 h 21600"/>
              <a:gd name="T64" fmla="*/ 2491342 w 21600"/>
              <a:gd name="T65" fmla="*/ 5225477 h 21600"/>
              <a:gd name="T66" fmla="*/ 2656629 w 21600"/>
              <a:gd name="T67" fmla="*/ 5331927 h 21600"/>
              <a:gd name="T68" fmla="*/ 2848619 w 21600"/>
              <a:gd name="T69" fmla="*/ 5377279 h 21600"/>
              <a:gd name="T70" fmla="*/ 3093026 w 21600"/>
              <a:gd name="T71" fmla="*/ 5377279 h 21600"/>
              <a:gd name="T72" fmla="*/ 3281805 w 21600"/>
              <a:gd name="T73" fmla="*/ 5333541 h 21600"/>
              <a:gd name="T74" fmla="*/ 3449997 w 21600"/>
              <a:gd name="T75" fmla="*/ 5225477 h 21600"/>
              <a:gd name="T76" fmla="*/ 5841328 w 21600"/>
              <a:gd name="T77" fmla="*/ 2833824 h 21600"/>
              <a:gd name="T78" fmla="*/ 5841328 w 21600"/>
              <a:gd name="T79" fmla="*/ 2833824 h 21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2" y="0"/>
                  <a:pt x="13706" y="282"/>
                  <a:pt x="15011" y="847"/>
                </a:cubicBezTo>
                <a:cubicBezTo>
                  <a:pt x="16319" y="1409"/>
                  <a:pt x="17464" y="2177"/>
                  <a:pt x="18450" y="3157"/>
                </a:cubicBezTo>
                <a:cubicBezTo>
                  <a:pt x="19433" y="4134"/>
                  <a:pt x="20201" y="5277"/>
                  <a:pt x="20761" y="6590"/>
                </a:cubicBezTo>
                <a:cubicBezTo>
                  <a:pt x="21317" y="7900"/>
                  <a:pt x="21600" y="9306"/>
                  <a:pt x="21600" y="10800"/>
                </a:cubicBezTo>
                <a:cubicBezTo>
                  <a:pt x="21600" y="12294"/>
                  <a:pt x="21317" y="13700"/>
                  <a:pt x="20761" y="15010"/>
                </a:cubicBezTo>
                <a:cubicBezTo>
                  <a:pt x="20201" y="16320"/>
                  <a:pt x="19430" y="17466"/>
                  <a:pt x="18450" y="18443"/>
                </a:cubicBezTo>
                <a:cubicBezTo>
                  <a:pt x="17464" y="19423"/>
                  <a:pt x="16319" y="20191"/>
                  <a:pt x="15011" y="20753"/>
                </a:cubicBezTo>
                <a:cubicBezTo>
                  <a:pt x="13706" y="21318"/>
                  <a:pt x="12302" y="21600"/>
                  <a:pt x="10807" y="21600"/>
                </a:cubicBezTo>
                <a:cubicBezTo>
                  <a:pt x="9310" y="21600"/>
                  <a:pt x="7905" y="21318"/>
                  <a:pt x="6594" y="20753"/>
                </a:cubicBezTo>
                <a:cubicBezTo>
                  <a:pt x="5281" y="20191"/>
                  <a:pt x="4136" y="19423"/>
                  <a:pt x="3159" y="18443"/>
                </a:cubicBezTo>
                <a:cubicBezTo>
                  <a:pt x="2178" y="17466"/>
                  <a:pt x="1410" y="16320"/>
                  <a:pt x="848" y="15010"/>
                </a:cubicBezTo>
                <a:cubicBezTo>
                  <a:pt x="283" y="13700"/>
                  <a:pt x="0" y="12294"/>
                  <a:pt x="0" y="10800"/>
                </a:cubicBezTo>
                <a:cubicBezTo>
                  <a:pt x="0" y="9306"/>
                  <a:pt x="283" y="7900"/>
                  <a:pt x="848" y="6590"/>
                </a:cubicBezTo>
                <a:cubicBezTo>
                  <a:pt x="1410" y="5277"/>
                  <a:pt x="2181" y="4134"/>
                  <a:pt x="3159" y="3157"/>
                </a:cubicBezTo>
                <a:cubicBezTo>
                  <a:pt x="4136" y="2177"/>
                  <a:pt x="5281" y="1409"/>
                  <a:pt x="6594" y="847"/>
                </a:cubicBezTo>
                <a:cubicBezTo>
                  <a:pt x="7903" y="282"/>
                  <a:pt x="9307" y="0"/>
                  <a:pt x="10807" y="0"/>
                </a:cubicBezTo>
                <a:moveTo>
                  <a:pt x="18164" y="8812"/>
                </a:moveTo>
                <a:cubicBezTo>
                  <a:pt x="18289" y="8688"/>
                  <a:pt x="18354" y="8533"/>
                  <a:pt x="18359" y="8355"/>
                </a:cubicBezTo>
                <a:cubicBezTo>
                  <a:pt x="18362" y="8171"/>
                  <a:pt x="18300" y="8022"/>
                  <a:pt x="18164" y="7895"/>
                </a:cubicBezTo>
                <a:lnTo>
                  <a:pt x="16757" y="6449"/>
                </a:lnTo>
                <a:cubicBezTo>
                  <a:pt x="16613" y="6322"/>
                  <a:pt x="16455" y="6260"/>
                  <a:pt x="16277" y="6260"/>
                </a:cubicBezTo>
                <a:cubicBezTo>
                  <a:pt x="16099" y="6260"/>
                  <a:pt x="15946" y="6322"/>
                  <a:pt x="15811" y="6449"/>
                </a:cubicBezTo>
                <a:lnTo>
                  <a:pt x="9697" y="12570"/>
                </a:lnTo>
                <a:cubicBezTo>
                  <a:pt x="9570" y="12697"/>
                  <a:pt x="9417" y="12760"/>
                  <a:pt x="9245" y="12760"/>
                </a:cubicBezTo>
                <a:cubicBezTo>
                  <a:pt x="9069" y="12760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9"/>
                  <a:pt x="5507" y="9394"/>
                  <a:pt x="5334" y="9394"/>
                </a:cubicBezTo>
                <a:cubicBezTo>
                  <a:pt x="5156" y="9394"/>
                  <a:pt x="4995" y="9459"/>
                  <a:pt x="4840" y="9583"/>
                </a:cubicBezTo>
                <a:lnTo>
                  <a:pt x="3433" y="11015"/>
                </a:lnTo>
                <a:cubicBezTo>
                  <a:pt x="3306" y="11142"/>
                  <a:pt x="3246" y="11297"/>
                  <a:pt x="3246" y="11475"/>
                </a:cubicBezTo>
                <a:cubicBezTo>
                  <a:pt x="3246" y="11656"/>
                  <a:pt x="3306" y="11811"/>
                  <a:pt x="3433" y="11935"/>
                </a:cubicBezTo>
                <a:lnTo>
                  <a:pt x="7747" y="16249"/>
                </a:lnTo>
                <a:cubicBezTo>
                  <a:pt x="7874" y="16374"/>
                  <a:pt x="8044" y="16484"/>
                  <a:pt x="8261" y="16580"/>
                </a:cubicBezTo>
                <a:cubicBezTo>
                  <a:pt x="8479" y="16673"/>
                  <a:pt x="8677" y="16721"/>
                  <a:pt x="8858" y="16721"/>
                </a:cubicBezTo>
                <a:lnTo>
                  <a:pt x="9618" y="16721"/>
                </a:lnTo>
                <a:cubicBezTo>
                  <a:pt x="9796" y="16721"/>
                  <a:pt x="9993" y="16676"/>
                  <a:pt x="10205" y="16585"/>
                </a:cubicBezTo>
                <a:cubicBezTo>
                  <a:pt x="10417" y="16495"/>
                  <a:pt x="10592" y="16382"/>
                  <a:pt x="10728" y="16249"/>
                </a:cubicBezTo>
                <a:lnTo>
                  <a:pt x="18164" y="8812"/>
                </a:lnTo>
                <a:close/>
                <a:moveTo>
                  <a:pt x="18164" y="8812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7664" name="AutoShape 38"/>
          <p:cNvSpPr/>
          <p:nvPr/>
        </p:nvSpPr>
        <p:spPr bwMode="auto">
          <a:xfrm>
            <a:off x="5529262" y="1987153"/>
            <a:ext cx="290513" cy="290513"/>
          </a:xfrm>
          <a:custGeom>
            <a:avLst/>
            <a:gdLst>
              <a:gd name="T0" fmla="*/ 5806269 w 21600"/>
              <a:gd name="T1" fmla="*/ 2406125 h 21600"/>
              <a:gd name="T2" fmla="*/ 1890609 w 21600"/>
              <a:gd name="T3" fmla="*/ 6326591 h 21600"/>
              <a:gd name="T4" fmla="*/ 0 w 21600"/>
              <a:gd name="T5" fmla="*/ 6946297 h 21600"/>
              <a:gd name="T6" fmla="*/ 620352 w 21600"/>
              <a:gd name="T7" fmla="*/ 5056011 h 21600"/>
              <a:gd name="T8" fmla="*/ 4539850 w 21600"/>
              <a:gd name="T9" fmla="*/ 1139383 h 21600"/>
              <a:gd name="T10" fmla="*/ 5806269 w 21600"/>
              <a:gd name="T11" fmla="*/ 2406125 h 21600"/>
              <a:gd name="T12" fmla="*/ 4657884 w 21600"/>
              <a:gd name="T13" fmla="*/ 2084858 h 21600"/>
              <a:gd name="T14" fmla="*/ 4657884 w 21600"/>
              <a:gd name="T15" fmla="*/ 1890286 h 21600"/>
              <a:gd name="T16" fmla="*/ 4556904 w 21600"/>
              <a:gd name="T17" fmla="*/ 1844952 h 21600"/>
              <a:gd name="T18" fmla="*/ 4464280 w 21600"/>
              <a:gd name="T19" fmla="*/ 1890286 h 21600"/>
              <a:gd name="T20" fmla="*/ 1343907 w 21600"/>
              <a:gd name="T21" fmla="*/ 5002302 h 21600"/>
              <a:gd name="T22" fmla="*/ 1297605 w 21600"/>
              <a:gd name="T23" fmla="*/ 5103282 h 21600"/>
              <a:gd name="T24" fmla="*/ 1343907 w 21600"/>
              <a:gd name="T25" fmla="*/ 5205213 h 21600"/>
              <a:gd name="T26" fmla="*/ 1442968 w 21600"/>
              <a:gd name="T27" fmla="*/ 5241240 h 21600"/>
              <a:gd name="T28" fmla="*/ 1538479 w 21600"/>
              <a:gd name="T29" fmla="*/ 5205213 h 21600"/>
              <a:gd name="T30" fmla="*/ 4657884 w 21600"/>
              <a:gd name="T31" fmla="*/ 2084858 h 21600"/>
              <a:gd name="T32" fmla="*/ 6787753 w 21600"/>
              <a:gd name="T33" fmla="*/ 665040 h 21600"/>
              <a:gd name="T34" fmla="*/ 6946297 w 21600"/>
              <a:gd name="T35" fmla="*/ 1046760 h 21600"/>
              <a:gd name="T36" fmla="*/ 6787753 w 21600"/>
              <a:gd name="T37" fmla="*/ 1424641 h 21600"/>
              <a:gd name="T38" fmla="*/ 6250376 w 21600"/>
              <a:gd name="T39" fmla="*/ 1961999 h 21600"/>
              <a:gd name="T40" fmla="*/ 4983652 w 21600"/>
              <a:gd name="T41" fmla="*/ 696244 h 21600"/>
              <a:gd name="T42" fmla="*/ 5521979 w 21600"/>
              <a:gd name="T43" fmla="*/ 157899 h 21600"/>
              <a:gd name="T44" fmla="*/ 5900811 w 21600"/>
              <a:gd name="T45" fmla="*/ 0 h 21600"/>
              <a:gd name="T46" fmla="*/ 6280611 w 21600"/>
              <a:gd name="T47" fmla="*/ 157899 h 21600"/>
              <a:gd name="T48" fmla="*/ 6538199 w 21600"/>
              <a:gd name="T49" fmla="*/ 407130 h 21600"/>
              <a:gd name="T50" fmla="*/ 6787753 w 21600"/>
              <a:gd name="T51" fmla="*/ 665040 h 21600"/>
              <a:gd name="T52" fmla="*/ 6787753 w 21600"/>
              <a:gd name="T53" fmla="*/ 665040 h 216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3"/>
                </a:lnTo>
                <a:lnTo>
                  <a:pt x="0" y="21600"/>
                </a:lnTo>
                <a:lnTo>
                  <a:pt x="1929" y="15722"/>
                </a:lnTo>
                <a:lnTo>
                  <a:pt x="14117" y="3543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3"/>
                  <a:pt x="14484" y="5878"/>
                </a:cubicBezTo>
                <a:cubicBezTo>
                  <a:pt x="14393" y="5784"/>
                  <a:pt x="14287" y="5737"/>
                  <a:pt x="14170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5"/>
                </a:lnTo>
                <a:cubicBezTo>
                  <a:pt x="4085" y="15649"/>
                  <a:pt x="4035" y="15751"/>
                  <a:pt x="4035" y="15869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8"/>
                  <a:pt x="4487" y="16298"/>
                </a:cubicBezTo>
                <a:cubicBezTo>
                  <a:pt x="4599" y="16298"/>
                  <a:pt x="4696" y="16262"/>
                  <a:pt x="4784" y="16186"/>
                </a:cubicBezTo>
                <a:lnTo>
                  <a:pt x="14484" y="6483"/>
                </a:lnTo>
                <a:close/>
                <a:moveTo>
                  <a:pt x="21107" y="2068"/>
                </a:moveTo>
                <a:cubicBezTo>
                  <a:pt x="21436" y="2394"/>
                  <a:pt x="21600" y="2791"/>
                  <a:pt x="21600" y="3255"/>
                </a:cubicBezTo>
                <a:cubicBezTo>
                  <a:pt x="21600" y="3722"/>
                  <a:pt x="21436" y="4110"/>
                  <a:pt x="21107" y="4430"/>
                </a:cubicBezTo>
                <a:lnTo>
                  <a:pt x="19436" y="6101"/>
                </a:lnTo>
                <a:lnTo>
                  <a:pt x="15497" y="2165"/>
                </a:lnTo>
                <a:lnTo>
                  <a:pt x="17171" y="491"/>
                </a:lnTo>
                <a:cubicBezTo>
                  <a:pt x="17494" y="165"/>
                  <a:pt x="17891" y="0"/>
                  <a:pt x="18349" y="0"/>
                </a:cubicBezTo>
                <a:cubicBezTo>
                  <a:pt x="18807" y="0"/>
                  <a:pt x="19204" y="165"/>
                  <a:pt x="19530" y="491"/>
                </a:cubicBezTo>
                <a:lnTo>
                  <a:pt x="20331" y="1266"/>
                </a:lnTo>
                <a:lnTo>
                  <a:pt x="21107" y="2068"/>
                </a:lnTo>
                <a:close/>
                <a:moveTo>
                  <a:pt x="21107" y="206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7665" name="AutoShape 39"/>
          <p:cNvSpPr/>
          <p:nvPr/>
        </p:nvSpPr>
        <p:spPr bwMode="auto">
          <a:xfrm>
            <a:off x="5529262" y="3255169"/>
            <a:ext cx="290513" cy="290513"/>
          </a:xfrm>
          <a:custGeom>
            <a:avLst/>
            <a:gdLst>
              <a:gd name="T0" fmla="*/ 6516339 w 21600"/>
              <a:gd name="T1" fmla="*/ 0 h 21600"/>
              <a:gd name="T2" fmla="*/ 6820229 w 21600"/>
              <a:gd name="T3" fmla="*/ 154043 h 21600"/>
              <a:gd name="T4" fmla="*/ 6946297 w 21600"/>
              <a:gd name="T5" fmla="*/ 519695 h 21600"/>
              <a:gd name="T6" fmla="*/ 6946297 w 21600"/>
              <a:gd name="T7" fmla="*/ 6426603 h 21600"/>
              <a:gd name="T8" fmla="*/ 6820229 w 21600"/>
              <a:gd name="T9" fmla="*/ 6793222 h 21600"/>
              <a:gd name="T10" fmla="*/ 6516339 w 21600"/>
              <a:gd name="T11" fmla="*/ 6946297 h 21600"/>
              <a:gd name="T12" fmla="*/ 432864 w 21600"/>
              <a:gd name="T13" fmla="*/ 6946297 h 21600"/>
              <a:gd name="T14" fmla="*/ 127664 w 21600"/>
              <a:gd name="T15" fmla="*/ 6793222 h 21600"/>
              <a:gd name="T16" fmla="*/ 0 w 21600"/>
              <a:gd name="T17" fmla="*/ 6426603 h 21600"/>
              <a:gd name="T18" fmla="*/ 0 w 21600"/>
              <a:gd name="T19" fmla="*/ 519695 h 21600"/>
              <a:gd name="T20" fmla="*/ 127664 w 21600"/>
              <a:gd name="T21" fmla="*/ 154043 h 21600"/>
              <a:gd name="T22" fmla="*/ 432864 w 21600"/>
              <a:gd name="T23" fmla="*/ 0 h 21600"/>
              <a:gd name="T24" fmla="*/ 6516339 w 21600"/>
              <a:gd name="T25" fmla="*/ 0 h 21600"/>
              <a:gd name="T26" fmla="*/ 6369038 w 21600"/>
              <a:gd name="T27" fmla="*/ 698163 h 21600"/>
              <a:gd name="T28" fmla="*/ 579501 w 21600"/>
              <a:gd name="T29" fmla="*/ 698163 h 21600"/>
              <a:gd name="T30" fmla="*/ 579501 w 21600"/>
              <a:gd name="T31" fmla="*/ 6251990 h 21600"/>
              <a:gd name="T32" fmla="*/ 6369038 w 21600"/>
              <a:gd name="T33" fmla="*/ 6251990 h 21600"/>
              <a:gd name="T34" fmla="*/ 6369038 w 21600"/>
              <a:gd name="T35" fmla="*/ 698163 h 21600"/>
              <a:gd name="T36" fmla="*/ 1744617 w 21600"/>
              <a:gd name="T37" fmla="*/ 2785907 h 21600"/>
              <a:gd name="T38" fmla="*/ 1326548 w 21600"/>
              <a:gd name="T39" fmla="*/ 2583642 h 21600"/>
              <a:gd name="T40" fmla="*/ 1157387 w 21600"/>
              <a:gd name="T41" fmla="*/ 2094505 h 21600"/>
              <a:gd name="T42" fmla="*/ 1326548 w 21600"/>
              <a:gd name="T43" fmla="*/ 1592833 h 21600"/>
              <a:gd name="T44" fmla="*/ 1744617 w 21600"/>
              <a:gd name="T45" fmla="*/ 1389582 h 21600"/>
              <a:gd name="T46" fmla="*/ 2152393 w 21600"/>
              <a:gd name="T47" fmla="*/ 1592833 h 21600"/>
              <a:gd name="T48" fmla="*/ 2321858 w 21600"/>
              <a:gd name="T49" fmla="*/ 2094505 h 21600"/>
              <a:gd name="T50" fmla="*/ 2152393 w 21600"/>
              <a:gd name="T51" fmla="*/ 2583642 h 21600"/>
              <a:gd name="T52" fmla="*/ 1744617 w 21600"/>
              <a:gd name="T53" fmla="*/ 2785907 h 21600"/>
              <a:gd name="T54" fmla="*/ 5788910 w 21600"/>
              <a:gd name="T55" fmla="*/ 5559602 h 21600"/>
              <a:gd name="T56" fmla="*/ 1157387 w 21600"/>
              <a:gd name="T57" fmla="*/ 5559602 h 21600"/>
              <a:gd name="T58" fmla="*/ 1157387 w 21600"/>
              <a:gd name="T59" fmla="*/ 5084309 h 21600"/>
              <a:gd name="T60" fmla="*/ 2201260 w 21600"/>
              <a:gd name="T61" fmla="*/ 3455790 h 21600"/>
              <a:gd name="T62" fmla="*/ 2909088 w 21600"/>
              <a:gd name="T63" fmla="*/ 4162309 h 21600"/>
              <a:gd name="T64" fmla="*/ 4242702 w 21600"/>
              <a:gd name="T65" fmla="*/ 1732710 h 21600"/>
              <a:gd name="T66" fmla="*/ 5788264 w 21600"/>
              <a:gd name="T67" fmla="*/ 3650343 h 21600"/>
              <a:gd name="T68" fmla="*/ 5788264 w 21600"/>
              <a:gd name="T69" fmla="*/ 5559602 h 21600"/>
              <a:gd name="T70" fmla="*/ 5788910 w 21600"/>
              <a:gd name="T71" fmla="*/ 5559602 h 21600"/>
              <a:gd name="T72" fmla="*/ 5788910 w 21600"/>
              <a:gd name="T73" fmla="*/ 5559602 h 216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6" y="159"/>
                  <a:pt x="21208" y="479"/>
                </a:cubicBezTo>
                <a:cubicBezTo>
                  <a:pt x="21470" y="799"/>
                  <a:pt x="21600" y="1178"/>
                  <a:pt x="21600" y="1616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4"/>
                </a:cubicBezTo>
                <a:cubicBezTo>
                  <a:pt x="20949" y="21441"/>
                  <a:pt x="20633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41"/>
                  <a:pt x="397" y="21124"/>
                </a:cubicBezTo>
                <a:cubicBezTo>
                  <a:pt x="132" y="20804"/>
                  <a:pt x="0" y="20422"/>
                  <a:pt x="0" y="19984"/>
                </a:cubicBezTo>
                <a:lnTo>
                  <a:pt x="0" y="1616"/>
                </a:lnTo>
                <a:cubicBezTo>
                  <a:pt x="0" y="1178"/>
                  <a:pt x="132" y="799"/>
                  <a:pt x="397" y="479"/>
                </a:cubicBezTo>
                <a:cubicBezTo>
                  <a:pt x="661" y="159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1"/>
                </a:moveTo>
                <a:lnTo>
                  <a:pt x="1802" y="2171"/>
                </a:lnTo>
                <a:lnTo>
                  <a:pt x="1802" y="19441"/>
                </a:lnTo>
                <a:lnTo>
                  <a:pt x="19805" y="19441"/>
                </a:lnTo>
                <a:lnTo>
                  <a:pt x="19805" y="2171"/>
                </a:lnTo>
                <a:close/>
                <a:moveTo>
                  <a:pt x="5425" y="8663"/>
                </a:moveTo>
                <a:cubicBezTo>
                  <a:pt x="4911" y="8663"/>
                  <a:pt x="4475" y="8454"/>
                  <a:pt x="4125" y="8034"/>
                </a:cubicBezTo>
                <a:cubicBezTo>
                  <a:pt x="3770" y="7611"/>
                  <a:pt x="3599" y="7103"/>
                  <a:pt x="3599" y="6513"/>
                </a:cubicBezTo>
                <a:cubicBezTo>
                  <a:pt x="3599" y="5896"/>
                  <a:pt x="3770" y="5373"/>
                  <a:pt x="4125" y="4953"/>
                </a:cubicBezTo>
                <a:cubicBezTo>
                  <a:pt x="4478" y="4527"/>
                  <a:pt x="4911" y="4321"/>
                  <a:pt x="5425" y="4321"/>
                </a:cubicBezTo>
                <a:cubicBezTo>
                  <a:pt x="5915" y="4321"/>
                  <a:pt x="6341" y="4530"/>
                  <a:pt x="6693" y="4953"/>
                </a:cubicBezTo>
                <a:cubicBezTo>
                  <a:pt x="7046" y="5373"/>
                  <a:pt x="7220" y="5896"/>
                  <a:pt x="7220" y="6513"/>
                </a:cubicBezTo>
                <a:cubicBezTo>
                  <a:pt x="7220" y="7103"/>
                  <a:pt x="7046" y="7611"/>
                  <a:pt x="6693" y="8034"/>
                </a:cubicBezTo>
                <a:cubicBezTo>
                  <a:pt x="6341" y="8454"/>
                  <a:pt x="5915" y="8663"/>
                  <a:pt x="5425" y="8663"/>
                </a:cubicBezTo>
                <a:moveTo>
                  <a:pt x="18001" y="17288"/>
                </a:moveTo>
                <a:lnTo>
                  <a:pt x="3599" y="17288"/>
                </a:lnTo>
                <a:lnTo>
                  <a:pt x="3599" y="15810"/>
                </a:lnTo>
                <a:lnTo>
                  <a:pt x="6845" y="10746"/>
                </a:lnTo>
                <a:lnTo>
                  <a:pt x="9046" y="12943"/>
                </a:lnTo>
                <a:lnTo>
                  <a:pt x="13193" y="5388"/>
                </a:lnTo>
                <a:lnTo>
                  <a:pt x="17999" y="11351"/>
                </a:lnTo>
                <a:lnTo>
                  <a:pt x="17999" y="17288"/>
                </a:lnTo>
                <a:lnTo>
                  <a:pt x="18001" y="17288"/>
                </a:lnTo>
                <a:close/>
                <a:moveTo>
                  <a:pt x="18001" y="1728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7666" name="AutoShape 40"/>
          <p:cNvSpPr/>
          <p:nvPr/>
        </p:nvSpPr>
        <p:spPr bwMode="auto">
          <a:xfrm>
            <a:off x="4418410" y="3902869"/>
            <a:ext cx="290513" cy="290513"/>
          </a:xfrm>
          <a:custGeom>
            <a:avLst/>
            <a:gdLst>
              <a:gd name="T0" fmla="*/ 6920886 w 21600"/>
              <a:gd name="T1" fmla="*/ 6215336 h 21600"/>
              <a:gd name="T2" fmla="*/ 6946297 w 21600"/>
              <a:gd name="T3" fmla="*/ 6327882 h 21600"/>
              <a:gd name="T4" fmla="*/ 6841785 w 21600"/>
              <a:gd name="T5" fmla="*/ 6580646 h 21600"/>
              <a:gd name="T6" fmla="*/ 6589648 w 21600"/>
              <a:gd name="T7" fmla="*/ 6828927 h 21600"/>
              <a:gd name="T8" fmla="*/ 6342031 w 21600"/>
              <a:gd name="T9" fmla="*/ 6937941 h 21600"/>
              <a:gd name="T10" fmla="*/ 6323704 w 21600"/>
              <a:gd name="T11" fmla="*/ 6937941 h 21600"/>
              <a:gd name="T12" fmla="*/ 6067085 w 21600"/>
              <a:gd name="T13" fmla="*/ 6802547 h 21600"/>
              <a:gd name="T14" fmla="*/ 4084157 w 21600"/>
              <a:gd name="T15" fmla="*/ 4252350 h 21600"/>
              <a:gd name="T16" fmla="*/ 3416230 w 21600"/>
              <a:gd name="T17" fmla="*/ 4800665 h 21600"/>
              <a:gd name="T18" fmla="*/ 2826436 w 21600"/>
              <a:gd name="T19" fmla="*/ 5206181 h 21600"/>
              <a:gd name="T20" fmla="*/ 2978542 w 21600"/>
              <a:gd name="T21" fmla="*/ 6427894 h 21600"/>
              <a:gd name="T22" fmla="*/ 2978542 w 21600"/>
              <a:gd name="T23" fmla="*/ 6471632 h 21600"/>
              <a:gd name="T24" fmla="*/ 2883032 w 21600"/>
              <a:gd name="T25" fmla="*/ 6711861 h 21600"/>
              <a:gd name="T26" fmla="*/ 2748284 w 21600"/>
              <a:gd name="T27" fmla="*/ 6846286 h 21600"/>
              <a:gd name="T28" fmla="*/ 2496166 w 21600"/>
              <a:gd name="T29" fmla="*/ 6946297 h 21600"/>
              <a:gd name="T30" fmla="*/ 2478161 w 21600"/>
              <a:gd name="T31" fmla="*/ 6946297 h 21600"/>
              <a:gd name="T32" fmla="*/ 2221524 w 21600"/>
              <a:gd name="T33" fmla="*/ 6810904 h 21600"/>
              <a:gd name="T34" fmla="*/ 1328808 w 21600"/>
              <a:gd name="T35" fmla="*/ 5628106 h 21600"/>
              <a:gd name="T36" fmla="*/ 134748 w 21600"/>
              <a:gd name="T37" fmla="*/ 4726047 h 21600"/>
              <a:gd name="T38" fmla="*/ 0 w 21600"/>
              <a:gd name="T39" fmla="*/ 4465249 h 21600"/>
              <a:gd name="T40" fmla="*/ 0 w 21600"/>
              <a:gd name="T41" fmla="*/ 4448840 h 21600"/>
              <a:gd name="T42" fmla="*/ 100012 w 21600"/>
              <a:gd name="T43" fmla="*/ 4199609 h 21600"/>
              <a:gd name="T44" fmla="*/ 230258 w 21600"/>
              <a:gd name="T45" fmla="*/ 4074205 h 21600"/>
              <a:gd name="T46" fmla="*/ 474988 w 21600"/>
              <a:gd name="T47" fmla="*/ 3968724 h 21600"/>
              <a:gd name="T48" fmla="*/ 518726 w 21600"/>
              <a:gd name="T49" fmla="*/ 3977726 h 21600"/>
              <a:gd name="T50" fmla="*/ 1739148 w 21600"/>
              <a:gd name="T51" fmla="*/ 4116975 h 21600"/>
              <a:gd name="T52" fmla="*/ 2145955 w 21600"/>
              <a:gd name="T53" fmla="*/ 3532327 h 21600"/>
              <a:gd name="T54" fmla="*/ 2693625 w 21600"/>
              <a:gd name="T55" fmla="*/ 2872093 h 21600"/>
              <a:gd name="T56" fmla="*/ 153721 w 21600"/>
              <a:gd name="T57" fmla="*/ 883732 h 21600"/>
              <a:gd name="T58" fmla="*/ 18973 w 21600"/>
              <a:gd name="T59" fmla="*/ 627417 h 21600"/>
              <a:gd name="T60" fmla="*/ 18973 w 21600"/>
              <a:gd name="T61" fmla="*/ 609090 h 21600"/>
              <a:gd name="T62" fmla="*/ 119307 w 21600"/>
              <a:gd name="T63" fmla="*/ 357277 h 21600"/>
              <a:gd name="T64" fmla="*/ 366602 w 21600"/>
              <a:gd name="T65" fmla="*/ 108046 h 21600"/>
              <a:gd name="T66" fmla="*/ 614237 w 21600"/>
              <a:gd name="T67" fmla="*/ 8034 h 21600"/>
              <a:gd name="T68" fmla="*/ 671478 w 21600"/>
              <a:gd name="T69" fmla="*/ 8034 h 21600"/>
              <a:gd name="T70" fmla="*/ 730011 w 21600"/>
              <a:gd name="T71" fmla="*/ 25411 h 21600"/>
              <a:gd name="T72" fmla="*/ 4227907 w 21600"/>
              <a:gd name="T73" fmla="*/ 1301137 h 21600"/>
              <a:gd name="T74" fmla="*/ 4885882 w 21600"/>
              <a:gd name="T75" fmla="*/ 652828 h 21600"/>
              <a:gd name="T76" fmla="*/ 5587595 w 21600"/>
              <a:gd name="T77" fmla="*/ 173662 h 21600"/>
              <a:gd name="T78" fmla="*/ 6314702 w 21600"/>
              <a:gd name="T79" fmla="*/ 0 h 21600"/>
              <a:gd name="T80" fmla="*/ 6789690 w 21600"/>
              <a:gd name="T81" fmla="*/ 160786 h 21600"/>
              <a:gd name="T82" fmla="*/ 6911561 w 21600"/>
              <a:gd name="T83" fmla="*/ 361778 h 21600"/>
              <a:gd name="T84" fmla="*/ 6946297 w 21600"/>
              <a:gd name="T85" fmla="*/ 634501 h 21600"/>
              <a:gd name="T86" fmla="*/ 6777782 w 21600"/>
              <a:gd name="T87" fmla="*/ 1361930 h 21600"/>
              <a:gd name="T88" fmla="*/ 6297325 w 21600"/>
              <a:gd name="T89" fmla="*/ 2058478 h 21600"/>
              <a:gd name="T90" fmla="*/ 5643223 w 21600"/>
              <a:gd name="T91" fmla="*/ 2719340 h 21600"/>
              <a:gd name="T92" fmla="*/ 6920886 w 21600"/>
              <a:gd name="T93" fmla="*/ 6215336 h 21600"/>
              <a:gd name="T94" fmla="*/ 6920886 w 21600"/>
              <a:gd name="T95" fmla="*/ 6215336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21521" y="19327"/>
                </a:moveTo>
                <a:cubicBezTo>
                  <a:pt x="21574" y="19434"/>
                  <a:pt x="21600" y="19553"/>
                  <a:pt x="21600" y="19677"/>
                </a:cubicBezTo>
                <a:cubicBezTo>
                  <a:pt x="21600" y="19974"/>
                  <a:pt x="21492" y="20237"/>
                  <a:pt x="21275" y="20463"/>
                </a:cubicBezTo>
                <a:lnTo>
                  <a:pt x="20491" y="21235"/>
                </a:lnTo>
                <a:cubicBezTo>
                  <a:pt x="20281" y="21461"/>
                  <a:pt x="20027" y="21574"/>
                  <a:pt x="19721" y="21574"/>
                </a:cubicBezTo>
                <a:lnTo>
                  <a:pt x="19664" y="21574"/>
                </a:lnTo>
                <a:cubicBezTo>
                  <a:pt x="19350" y="21538"/>
                  <a:pt x="19081" y="21396"/>
                  <a:pt x="18866" y="21153"/>
                </a:cubicBezTo>
                <a:lnTo>
                  <a:pt x="12700" y="13223"/>
                </a:lnTo>
                <a:cubicBezTo>
                  <a:pt x="11959" y="13870"/>
                  <a:pt x="11265" y="14439"/>
                  <a:pt x="10623" y="14928"/>
                </a:cubicBezTo>
                <a:cubicBezTo>
                  <a:pt x="9975" y="15414"/>
                  <a:pt x="9367" y="15835"/>
                  <a:pt x="8789" y="16189"/>
                </a:cubicBezTo>
                <a:lnTo>
                  <a:pt x="9262" y="19988"/>
                </a:lnTo>
                <a:lnTo>
                  <a:pt x="9262" y="20124"/>
                </a:lnTo>
                <a:cubicBezTo>
                  <a:pt x="9262" y="20424"/>
                  <a:pt x="9163" y="20673"/>
                  <a:pt x="8965" y="20871"/>
                </a:cubicBezTo>
                <a:lnTo>
                  <a:pt x="8546" y="21289"/>
                </a:lnTo>
                <a:cubicBezTo>
                  <a:pt x="8339" y="21498"/>
                  <a:pt x="8076" y="21600"/>
                  <a:pt x="7762" y="21600"/>
                </a:cubicBezTo>
                <a:lnTo>
                  <a:pt x="7706" y="21600"/>
                </a:lnTo>
                <a:cubicBezTo>
                  <a:pt x="7355" y="21563"/>
                  <a:pt x="7089" y="21425"/>
                  <a:pt x="6908" y="21179"/>
                </a:cubicBezTo>
                <a:lnTo>
                  <a:pt x="4132" y="17501"/>
                </a:lnTo>
                <a:lnTo>
                  <a:pt x="419" y="14696"/>
                </a:lnTo>
                <a:cubicBezTo>
                  <a:pt x="156" y="14473"/>
                  <a:pt x="17" y="14201"/>
                  <a:pt x="0" y="13885"/>
                </a:cubicBezTo>
                <a:lnTo>
                  <a:pt x="0" y="13834"/>
                </a:lnTo>
                <a:cubicBezTo>
                  <a:pt x="0" y="13551"/>
                  <a:pt x="105" y="13294"/>
                  <a:pt x="311" y="13059"/>
                </a:cubicBezTo>
                <a:lnTo>
                  <a:pt x="716" y="12669"/>
                </a:lnTo>
                <a:cubicBezTo>
                  <a:pt x="897" y="12440"/>
                  <a:pt x="1152" y="12332"/>
                  <a:pt x="1477" y="12341"/>
                </a:cubicBezTo>
                <a:cubicBezTo>
                  <a:pt x="1551" y="12341"/>
                  <a:pt x="1596" y="12352"/>
                  <a:pt x="1613" y="12369"/>
                </a:cubicBezTo>
                <a:lnTo>
                  <a:pt x="5408" y="12802"/>
                </a:lnTo>
                <a:cubicBezTo>
                  <a:pt x="5761" y="12234"/>
                  <a:pt x="6180" y="11626"/>
                  <a:pt x="6673" y="10984"/>
                </a:cubicBezTo>
                <a:cubicBezTo>
                  <a:pt x="7168" y="10336"/>
                  <a:pt x="7734" y="9655"/>
                  <a:pt x="8376" y="8931"/>
                </a:cubicBezTo>
                <a:lnTo>
                  <a:pt x="478" y="2748"/>
                </a:lnTo>
                <a:cubicBezTo>
                  <a:pt x="195" y="2522"/>
                  <a:pt x="59" y="2256"/>
                  <a:pt x="59" y="1951"/>
                </a:cubicBezTo>
                <a:lnTo>
                  <a:pt x="59" y="1894"/>
                </a:lnTo>
                <a:cubicBezTo>
                  <a:pt x="59" y="1614"/>
                  <a:pt x="161" y="1354"/>
                  <a:pt x="371" y="1111"/>
                </a:cubicBezTo>
                <a:lnTo>
                  <a:pt x="1140" y="336"/>
                </a:lnTo>
                <a:cubicBezTo>
                  <a:pt x="1384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4" y="25"/>
                  <a:pt x="2216" y="45"/>
                  <a:pt x="2270" y="79"/>
                </a:cubicBezTo>
                <a:lnTo>
                  <a:pt x="13147" y="4046"/>
                </a:lnTo>
                <a:lnTo>
                  <a:pt x="15193" y="2030"/>
                </a:lnTo>
                <a:cubicBezTo>
                  <a:pt x="15827" y="1397"/>
                  <a:pt x="16552" y="902"/>
                  <a:pt x="17375" y="540"/>
                </a:cubicBezTo>
                <a:cubicBezTo>
                  <a:pt x="18196" y="181"/>
                  <a:pt x="18951" y="0"/>
                  <a:pt x="19636" y="0"/>
                </a:cubicBezTo>
                <a:cubicBezTo>
                  <a:pt x="20284" y="0"/>
                  <a:pt x="20779" y="167"/>
                  <a:pt x="21113" y="500"/>
                </a:cubicBezTo>
                <a:cubicBezTo>
                  <a:pt x="21292" y="662"/>
                  <a:pt x="21419" y="871"/>
                  <a:pt x="21492" y="1125"/>
                </a:cubicBezTo>
                <a:cubicBezTo>
                  <a:pt x="21563" y="1374"/>
                  <a:pt x="21600" y="1660"/>
                  <a:pt x="21600" y="1973"/>
                </a:cubicBezTo>
                <a:cubicBezTo>
                  <a:pt x="21600" y="2660"/>
                  <a:pt x="21425" y="3415"/>
                  <a:pt x="21076" y="4235"/>
                </a:cubicBezTo>
                <a:cubicBezTo>
                  <a:pt x="20728" y="5055"/>
                  <a:pt x="20230" y="5779"/>
                  <a:pt x="19582" y="6401"/>
                </a:cubicBezTo>
                <a:lnTo>
                  <a:pt x="17548" y="8456"/>
                </a:lnTo>
                <a:lnTo>
                  <a:pt x="21521" y="19327"/>
                </a:lnTo>
                <a:close/>
                <a:moveTo>
                  <a:pt x="21521" y="19327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7667" name="AutoShape 41"/>
          <p:cNvSpPr/>
          <p:nvPr/>
        </p:nvSpPr>
        <p:spPr bwMode="auto">
          <a:xfrm>
            <a:off x="3331369" y="3255169"/>
            <a:ext cx="290513" cy="290513"/>
          </a:xfrm>
          <a:custGeom>
            <a:avLst/>
            <a:gdLst>
              <a:gd name="T0" fmla="*/ 6521163 w 21600"/>
              <a:gd name="T1" fmla="*/ 2723214 h 21600"/>
              <a:gd name="T2" fmla="*/ 6821520 w 21600"/>
              <a:gd name="T3" fmla="*/ 2847023 h 21600"/>
              <a:gd name="T4" fmla="*/ 6946297 w 21600"/>
              <a:gd name="T5" fmla="*/ 3147380 h 21600"/>
              <a:gd name="T6" fmla="*/ 6946297 w 21600"/>
              <a:gd name="T7" fmla="*/ 3798917 h 21600"/>
              <a:gd name="T8" fmla="*/ 6821520 w 21600"/>
              <a:gd name="T9" fmla="*/ 4099275 h 21600"/>
              <a:gd name="T10" fmla="*/ 6521163 w 21600"/>
              <a:gd name="T11" fmla="*/ 4224052 h 21600"/>
              <a:gd name="T12" fmla="*/ 4223729 w 21600"/>
              <a:gd name="T13" fmla="*/ 4224052 h 21600"/>
              <a:gd name="T14" fmla="*/ 4223729 w 21600"/>
              <a:gd name="T15" fmla="*/ 6512788 h 21600"/>
              <a:gd name="T16" fmla="*/ 4098952 w 21600"/>
              <a:gd name="T17" fmla="*/ 6821520 h 21600"/>
              <a:gd name="T18" fmla="*/ 3798594 w 21600"/>
              <a:gd name="T19" fmla="*/ 6946297 h 21600"/>
              <a:gd name="T20" fmla="*/ 3147703 w 21600"/>
              <a:gd name="T21" fmla="*/ 6946297 h 21600"/>
              <a:gd name="T22" fmla="*/ 2847345 w 21600"/>
              <a:gd name="T23" fmla="*/ 6821520 h 21600"/>
              <a:gd name="T24" fmla="*/ 2722568 w 21600"/>
              <a:gd name="T25" fmla="*/ 6521163 h 21600"/>
              <a:gd name="T26" fmla="*/ 2722568 w 21600"/>
              <a:gd name="T27" fmla="*/ 4224052 h 21600"/>
              <a:gd name="T28" fmla="*/ 434460 w 21600"/>
              <a:gd name="T29" fmla="*/ 4224052 h 21600"/>
              <a:gd name="T30" fmla="*/ 124777 w 21600"/>
              <a:gd name="T31" fmla="*/ 4104099 h 21600"/>
              <a:gd name="T32" fmla="*/ 0 w 21600"/>
              <a:gd name="T33" fmla="*/ 3798917 h 21600"/>
              <a:gd name="T34" fmla="*/ 0 w 21600"/>
              <a:gd name="T35" fmla="*/ 3147380 h 21600"/>
              <a:gd name="T36" fmla="*/ 124777 w 21600"/>
              <a:gd name="T37" fmla="*/ 2847023 h 21600"/>
              <a:gd name="T38" fmla="*/ 425135 w 21600"/>
              <a:gd name="T39" fmla="*/ 2723214 h 21600"/>
              <a:gd name="T40" fmla="*/ 2722568 w 21600"/>
              <a:gd name="T41" fmla="*/ 2723214 h 21600"/>
              <a:gd name="T42" fmla="*/ 2722568 w 21600"/>
              <a:gd name="T43" fmla="*/ 434460 h 21600"/>
              <a:gd name="T44" fmla="*/ 2842521 w 21600"/>
              <a:gd name="T45" fmla="*/ 124777 h 21600"/>
              <a:gd name="T46" fmla="*/ 3147703 w 21600"/>
              <a:gd name="T47" fmla="*/ 0 h 21600"/>
              <a:gd name="T48" fmla="*/ 3798594 w 21600"/>
              <a:gd name="T49" fmla="*/ 0 h 21600"/>
              <a:gd name="T50" fmla="*/ 4098952 w 21600"/>
              <a:gd name="T51" fmla="*/ 124777 h 21600"/>
              <a:gd name="T52" fmla="*/ 4223729 w 21600"/>
              <a:gd name="T53" fmla="*/ 425135 h 21600"/>
              <a:gd name="T54" fmla="*/ 4223729 w 21600"/>
              <a:gd name="T55" fmla="*/ 2723214 h 21600"/>
              <a:gd name="T56" fmla="*/ 6521163 w 21600"/>
              <a:gd name="T57" fmla="*/ 2723214 h 21600"/>
              <a:gd name="T58" fmla="*/ 6521163 w 21600"/>
              <a:gd name="T59" fmla="*/ 2723214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>
                <a:moveTo>
                  <a:pt x="20278" y="8468"/>
                </a:moveTo>
                <a:cubicBezTo>
                  <a:pt x="20642" y="8468"/>
                  <a:pt x="20954" y="8597"/>
                  <a:pt x="21212" y="8853"/>
                </a:cubicBezTo>
                <a:cubicBezTo>
                  <a:pt x="21471" y="9111"/>
                  <a:pt x="21600" y="9423"/>
                  <a:pt x="21600" y="9787"/>
                </a:cubicBezTo>
                <a:lnTo>
                  <a:pt x="21600" y="11813"/>
                </a:lnTo>
                <a:cubicBezTo>
                  <a:pt x="21600" y="12181"/>
                  <a:pt x="21471" y="12489"/>
                  <a:pt x="21212" y="12747"/>
                </a:cubicBezTo>
                <a:cubicBezTo>
                  <a:pt x="20954" y="13006"/>
                  <a:pt x="20642" y="13135"/>
                  <a:pt x="20278" y="13135"/>
                </a:cubicBezTo>
                <a:lnTo>
                  <a:pt x="13134" y="13135"/>
                </a:lnTo>
                <a:lnTo>
                  <a:pt x="13134" y="20252"/>
                </a:lnTo>
                <a:cubicBezTo>
                  <a:pt x="13134" y="20637"/>
                  <a:pt x="13005" y="20957"/>
                  <a:pt x="12746" y="21212"/>
                </a:cubicBezTo>
                <a:cubicBezTo>
                  <a:pt x="12488" y="21471"/>
                  <a:pt x="12176" y="21600"/>
                  <a:pt x="11812" y="21600"/>
                </a:cubicBezTo>
                <a:lnTo>
                  <a:pt x="9788" y="21600"/>
                </a:lnTo>
                <a:cubicBezTo>
                  <a:pt x="9424" y="21600"/>
                  <a:pt x="9112" y="21471"/>
                  <a:pt x="8854" y="21212"/>
                </a:cubicBezTo>
                <a:cubicBezTo>
                  <a:pt x="8592" y="20957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2"/>
                  <a:pt x="388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7"/>
                </a:lnTo>
                <a:cubicBezTo>
                  <a:pt x="0" y="9422"/>
                  <a:pt x="129" y="9114"/>
                  <a:pt x="388" y="8853"/>
                </a:cubicBezTo>
                <a:cubicBezTo>
                  <a:pt x="646" y="8597"/>
                  <a:pt x="955" y="8468"/>
                  <a:pt x="1322" y="8468"/>
                </a:cubicBezTo>
                <a:lnTo>
                  <a:pt x="8466" y="8468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8"/>
                </a:cubicBezTo>
                <a:cubicBezTo>
                  <a:pt x="9089" y="132"/>
                  <a:pt x="9403" y="0"/>
                  <a:pt x="9788" y="0"/>
                </a:cubicBezTo>
                <a:lnTo>
                  <a:pt x="11812" y="0"/>
                </a:lnTo>
                <a:cubicBezTo>
                  <a:pt x="12176" y="0"/>
                  <a:pt x="12488" y="132"/>
                  <a:pt x="12746" y="388"/>
                </a:cubicBezTo>
                <a:cubicBezTo>
                  <a:pt x="13005" y="646"/>
                  <a:pt x="13134" y="957"/>
                  <a:pt x="13134" y="1322"/>
                </a:cubicBezTo>
                <a:lnTo>
                  <a:pt x="13134" y="8468"/>
                </a:lnTo>
                <a:lnTo>
                  <a:pt x="20278" y="8468"/>
                </a:lnTo>
                <a:close/>
                <a:moveTo>
                  <a:pt x="20278" y="846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7668" name="AutoShape 42"/>
          <p:cNvSpPr/>
          <p:nvPr/>
        </p:nvSpPr>
        <p:spPr bwMode="auto">
          <a:xfrm>
            <a:off x="3330178" y="1987153"/>
            <a:ext cx="290513" cy="290513"/>
          </a:xfrm>
          <a:custGeom>
            <a:avLst/>
            <a:gdLst>
              <a:gd name="T0" fmla="*/ 3475408 w 21600"/>
              <a:gd name="T1" fmla="*/ 0 h 21600"/>
              <a:gd name="T2" fmla="*/ 4827349 w 21600"/>
              <a:gd name="T3" fmla="*/ 272382 h 21600"/>
              <a:gd name="T4" fmla="*/ 5933287 w 21600"/>
              <a:gd name="T5" fmla="*/ 1015252 h 21600"/>
              <a:gd name="T6" fmla="*/ 6676479 w 21600"/>
              <a:gd name="T7" fmla="*/ 2119271 h 21600"/>
              <a:gd name="T8" fmla="*/ 6946297 w 21600"/>
              <a:gd name="T9" fmla="*/ 3473149 h 21600"/>
              <a:gd name="T10" fmla="*/ 6676479 w 21600"/>
              <a:gd name="T11" fmla="*/ 4827027 h 21600"/>
              <a:gd name="T12" fmla="*/ 5933287 w 21600"/>
              <a:gd name="T13" fmla="*/ 5931046 h 21600"/>
              <a:gd name="T14" fmla="*/ 4827349 w 21600"/>
              <a:gd name="T15" fmla="*/ 6674883 h 21600"/>
              <a:gd name="T16" fmla="*/ 3475408 w 21600"/>
              <a:gd name="T17" fmla="*/ 6946297 h 21600"/>
              <a:gd name="T18" fmla="*/ 2120544 w 21600"/>
              <a:gd name="T19" fmla="*/ 6674883 h 21600"/>
              <a:gd name="T20" fmla="*/ 1015897 w 21600"/>
              <a:gd name="T21" fmla="*/ 5931046 h 21600"/>
              <a:gd name="T22" fmla="*/ 272705 w 21600"/>
              <a:gd name="T23" fmla="*/ 4827027 h 21600"/>
              <a:gd name="T24" fmla="*/ 0 w 21600"/>
              <a:gd name="T25" fmla="*/ 3473149 h 21600"/>
              <a:gd name="T26" fmla="*/ 272705 w 21600"/>
              <a:gd name="T27" fmla="*/ 2119271 h 21600"/>
              <a:gd name="T28" fmla="*/ 1015897 w 21600"/>
              <a:gd name="T29" fmla="*/ 1015252 h 21600"/>
              <a:gd name="T30" fmla="*/ 2120544 w 21600"/>
              <a:gd name="T31" fmla="*/ 272382 h 21600"/>
              <a:gd name="T32" fmla="*/ 3475408 w 21600"/>
              <a:gd name="T33" fmla="*/ 0 h 21600"/>
              <a:gd name="T34" fmla="*/ 5480823 w 21600"/>
              <a:gd name="T35" fmla="*/ 3135473 h 21600"/>
              <a:gd name="T36" fmla="*/ 5434521 w 21600"/>
              <a:gd name="T37" fmla="*/ 3033542 h 21600"/>
              <a:gd name="T38" fmla="*/ 5337073 w 21600"/>
              <a:gd name="T39" fmla="*/ 2992046 h 21600"/>
              <a:gd name="T40" fmla="*/ 3971611 w 21600"/>
              <a:gd name="T41" fmla="*/ 2992046 h 21600"/>
              <a:gd name="T42" fmla="*/ 3971611 w 21600"/>
              <a:gd name="T43" fmla="*/ 1488303 h 21600"/>
              <a:gd name="T44" fmla="*/ 3832362 w 21600"/>
              <a:gd name="T45" fmla="*/ 1348426 h 21600"/>
              <a:gd name="T46" fmla="*/ 3119405 w 21600"/>
              <a:gd name="T47" fmla="*/ 1348426 h 21600"/>
              <a:gd name="T48" fmla="*/ 2975655 w 21600"/>
              <a:gd name="T49" fmla="*/ 1488303 h 21600"/>
              <a:gd name="T50" fmla="*/ 2975655 w 21600"/>
              <a:gd name="T51" fmla="*/ 2992046 h 21600"/>
              <a:gd name="T52" fmla="*/ 1614694 w 21600"/>
              <a:gd name="T53" fmla="*/ 2992046 h 21600"/>
              <a:gd name="T54" fmla="*/ 1470944 w 21600"/>
              <a:gd name="T55" fmla="*/ 3135473 h 21600"/>
              <a:gd name="T56" fmla="*/ 1470944 w 21600"/>
              <a:gd name="T57" fmla="*/ 3821746 h 21600"/>
              <a:gd name="T58" fmla="*/ 1614694 w 21600"/>
              <a:gd name="T59" fmla="*/ 3965173 h 21600"/>
              <a:gd name="T60" fmla="*/ 2975655 w 21600"/>
              <a:gd name="T61" fmla="*/ 3965173 h 21600"/>
              <a:gd name="T62" fmla="*/ 2975655 w 21600"/>
              <a:gd name="T63" fmla="*/ 5460882 h 21600"/>
              <a:gd name="T64" fmla="*/ 3119405 w 21600"/>
              <a:gd name="T65" fmla="*/ 5599808 h 21600"/>
              <a:gd name="T66" fmla="*/ 3832362 w 21600"/>
              <a:gd name="T67" fmla="*/ 5599808 h 21600"/>
              <a:gd name="T68" fmla="*/ 3971611 w 21600"/>
              <a:gd name="T69" fmla="*/ 5460882 h 21600"/>
              <a:gd name="T70" fmla="*/ 3971611 w 21600"/>
              <a:gd name="T71" fmla="*/ 3965173 h 21600"/>
              <a:gd name="T72" fmla="*/ 5337073 w 21600"/>
              <a:gd name="T73" fmla="*/ 3965173 h 21600"/>
              <a:gd name="T74" fmla="*/ 5434521 w 21600"/>
              <a:gd name="T75" fmla="*/ 3923694 h 21600"/>
              <a:gd name="T76" fmla="*/ 5480823 w 21600"/>
              <a:gd name="T77" fmla="*/ 3821746 h 21600"/>
              <a:gd name="T78" fmla="*/ 5480823 w 21600"/>
              <a:gd name="T79" fmla="*/ 3135473 h 21600"/>
              <a:gd name="T80" fmla="*/ 5480823 w 21600"/>
              <a:gd name="T81" fmla="*/ 3135473 h 216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2" y="0"/>
                  <a:pt x="13706" y="280"/>
                  <a:pt x="15011" y="847"/>
                </a:cubicBezTo>
                <a:cubicBezTo>
                  <a:pt x="16319" y="1409"/>
                  <a:pt x="17464" y="2177"/>
                  <a:pt x="18450" y="3157"/>
                </a:cubicBezTo>
                <a:cubicBezTo>
                  <a:pt x="19433" y="4136"/>
                  <a:pt x="20201" y="5280"/>
                  <a:pt x="20761" y="6590"/>
                </a:cubicBezTo>
                <a:cubicBezTo>
                  <a:pt x="21317" y="7903"/>
                  <a:pt x="21600" y="9306"/>
                  <a:pt x="21600" y="10800"/>
                </a:cubicBezTo>
                <a:cubicBezTo>
                  <a:pt x="21600" y="12296"/>
                  <a:pt x="21317" y="13700"/>
                  <a:pt x="20761" y="15010"/>
                </a:cubicBezTo>
                <a:cubicBezTo>
                  <a:pt x="20201" y="16323"/>
                  <a:pt x="19430" y="17466"/>
                  <a:pt x="18450" y="18443"/>
                </a:cubicBezTo>
                <a:cubicBezTo>
                  <a:pt x="17464" y="19423"/>
                  <a:pt x="16319" y="20191"/>
                  <a:pt x="15011" y="20756"/>
                </a:cubicBezTo>
                <a:cubicBezTo>
                  <a:pt x="13706" y="21320"/>
                  <a:pt x="12302" y="21600"/>
                  <a:pt x="10807" y="21600"/>
                </a:cubicBezTo>
                <a:cubicBezTo>
                  <a:pt x="9310" y="21600"/>
                  <a:pt x="7905" y="21320"/>
                  <a:pt x="6594" y="20756"/>
                </a:cubicBezTo>
                <a:cubicBezTo>
                  <a:pt x="5281" y="20191"/>
                  <a:pt x="4136" y="19423"/>
                  <a:pt x="3159" y="18443"/>
                </a:cubicBezTo>
                <a:cubicBezTo>
                  <a:pt x="2178" y="17466"/>
                  <a:pt x="1410" y="16323"/>
                  <a:pt x="848" y="15010"/>
                </a:cubicBezTo>
                <a:cubicBezTo>
                  <a:pt x="283" y="13700"/>
                  <a:pt x="0" y="12296"/>
                  <a:pt x="0" y="10800"/>
                </a:cubicBezTo>
                <a:cubicBezTo>
                  <a:pt x="0" y="9306"/>
                  <a:pt x="283" y="7903"/>
                  <a:pt x="848" y="6590"/>
                </a:cubicBezTo>
                <a:cubicBezTo>
                  <a:pt x="1410" y="5280"/>
                  <a:pt x="2181" y="4136"/>
                  <a:pt x="3159" y="3157"/>
                </a:cubicBezTo>
                <a:cubicBezTo>
                  <a:pt x="4136" y="2177"/>
                  <a:pt x="5281" y="1409"/>
                  <a:pt x="6594" y="847"/>
                </a:cubicBezTo>
                <a:cubicBezTo>
                  <a:pt x="7903" y="282"/>
                  <a:pt x="9307" y="0"/>
                  <a:pt x="10807" y="0"/>
                </a:cubicBezTo>
                <a:moveTo>
                  <a:pt x="17043" y="9750"/>
                </a:moveTo>
                <a:cubicBezTo>
                  <a:pt x="17043" y="9623"/>
                  <a:pt x="16995" y="9518"/>
                  <a:pt x="16899" y="9433"/>
                </a:cubicBezTo>
                <a:cubicBezTo>
                  <a:pt x="16805" y="9346"/>
                  <a:pt x="16704" y="9304"/>
                  <a:pt x="16596" y="9304"/>
                </a:cubicBezTo>
                <a:lnTo>
                  <a:pt x="12350" y="9304"/>
                </a:lnTo>
                <a:lnTo>
                  <a:pt x="12350" y="4628"/>
                </a:lnTo>
                <a:cubicBezTo>
                  <a:pt x="12350" y="4329"/>
                  <a:pt x="12203" y="4184"/>
                  <a:pt x="11917" y="4193"/>
                </a:cubicBezTo>
                <a:lnTo>
                  <a:pt x="9700" y="4193"/>
                </a:lnTo>
                <a:cubicBezTo>
                  <a:pt x="9403" y="4193"/>
                  <a:pt x="9253" y="4337"/>
                  <a:pt x="9253" y="4628"/>
                </a:cubicBezTo>
                <a:lnTo>
                  <a:pt x="9253" y="9304"/>
                </a:lnTo>
                <a:lnTo>
                  <a:pt x="5021" y="9304"/>
                </a:lnTo>
                <a:cubicBezTo>
                  <a:pt x="4724" y="9304"/>
                  <a:pt x="4574" y="9453"/>
                  <a:pt x="4574" y="9750"/>
                </a:cubicBezTo>
                <a:lnTo>
                  <a:pt x="4574" y="11884"/>
                </a:lnTo>
                <a:cubicBezTo>
                  <a:pt x="4574" y="12181"/>
                  <a:pt x="4724" y="12330"/>
                  <a:pt x="5021" y="12330"/>
                </a:cubicBezTo>
                <a:lnTo>
                  <a:pt x="9253" y="12330"/>
                </a:lnTo>
                <a:lnTo>
                  <a:pt x="9253" y="16981"/>
                </a:lnTo>
                <a:cubicBezTo>
                  <a:pt x="9253" y="17277"/>
                  <a:pt x="9403" y="17424"/>
                  <a:pt x="9700" y="17413"/>
                </a:cubicBezTo>
                <a:lnTo>
                  <a:pt x="11917" y="17413"/>
                </a:lnTo>
                <a:cubicBezTo>
                  <a:pt x="12214" y="17413"/>
                  <a:pt x="12358" y="17269"/>
                  <a:pt x="12350" y="16981"/>
                </a:cubicBezTo>
                <a:lnTo>
                  <a:pt x="12350" y="12330"/>
                </a:lnTo>
                <a:lnTo>
                  <a:pt x="16596" y="12330"/>
                </a:lnTo>
                <a:cubicBezTo>
                  <a:pt x="16704" y="12330"/>
                  <a:pt x="16805" y="12288"/>
                  <a:pt x="16899" y="12201"/>
                </a:cubicBezTo>
                <a:cubicBezTo>
                  <a:pt x="16995" y="12119"/>
                  <a:pt x="17043" y="12011"/>
                  <a:pt x="17043" y="11884"/>
                </a:cubicBezTo>
                <a:lnTo>
                  <a:pt x="17043" y="9750"/>
                </a:lnTo>
                <a:close/>
                <a:moveTo>
                  <a:pt x="17043" y="975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27669" name="Group 38"/>
          <p:cNvGrpSpPr/>
          <p:nvPr/>
        </p:nvGrpSpPr>
        <p:grpSpPr bwMode="auto">
          <a:xfrm>
            <a:off x="276225" y="2401492"/>
            <a:ext cx="1985963" cy="867758"/>
            <a:chOff x="0" y="0"/>
            <a:chExt cx="2438937" cy="1156729"/>
          </a:xfrm>
        </p:grpSpPr>
        <p:sp>
          <p:nvSpPr>
            <p:cNvPr id="27693" name="TextBox 15"/>
            <p:cNvSpPr txBox="1">
              <a:spLocks noChangeArrowheads="1"/>
            </p:cNvSpPr>
            <p:nvPr/>
          </p:nvSpPr>
          <p:spPr bwMode="auto">
            <a:xfrm>
              <a:off x="678327" y="0"/>
              <a:ext cx="1703233" cy="49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添加标题</a:t>
              </a:r>
            </a:p>
          </p:txBody>
        </p:sp>
        <p:sp>
          <p:nvSpPr>
            <p:cNvPr id="27694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2438937" cy="800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1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单击此处编辑您要的内容，建议您在展示时采用微软雅黑字体。</a:t>
              </a:r>
              <a:endPara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27670" name="Group 38"/>
          <p:cNvGrpSpPr/>
          <p:nvPr/>
        </p:nvGrpSpPr>
        <p:grpSpPr bwMode="auto">
          <a:xfrm>
            <a:off x="276225" y="1444229"/>
            <a:ext cx="1985963" cy="867539"/>
            <a:chOff x="0" y="0"/>
            <a:chExt cx="2438937" cy="1157383"/>
          </a:xfrm>
        </p:grpSpPr>
        <p:sp>
          <p:nvSpPr>
            <p:cNvPr id="27691" name="TextBox 15"/>
            <p:cNvSpPr txBox="1">
              <a:spLocks noChangeArrowheads="1"/>
            </p:cNvSpPr>
            <p:nvPr/>
          </p:nvSpPr>
          <p:spPr bwMode="auto">
            <a:xfrm>
              <a:off x="678327" y="0"/>
              <a:ext cx="1703233" cy="49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添加标题</a:t>
              </a:r>
            </a:p>
          </p:txBody>
        </p:sp>
        <p:sp>
          <p:nvSpPr>
            <p:cNvPr id="27692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2438937" cy="800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1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单击此处编辑您要的内容，建议您在展示时采用微软雅黑字体。</a:t>
              </a:r>
              <a:endPara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27671" name="组合 40"/>
          <p:cNvGrpSpPr/>
          <p:nvPr/>
        </p:nvGrpSpPr>
        <p:grpSpPr bwMode="auto">
          <a:xfrm>
            <a:off x="6929437" y="1403748"/>
            <a:ext cx="2005013" cy="867539"/>
            <a:chOff x="0" y="0"/>
            <a:chExt cx="2444641" cy="1157383"/>
          </a:xfrm>
        </p:grpSpPr>
        <p:sp>
          <p:nvSpPr>
            <p:cNvPr id="27689" name="TextBox 15"/>
            <p:cNvSpPr txBox="1">
              <a:spLocks noChangeArrowheads="1"/>
            </p:cNvSpPr>
            <p:nvPr/>
          </p:nvSpPr>
          <p:spPr bwMode="auto">
            <a:xfrm>
              <a:off x="0" y="0"/>
              <a:ext cx="1703232" cy="49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添加标题</a:t>
              </a:r>
            </a:p>
          </p:txBody>
        </p:sp>
        <p:sp>
          <p:nvSpPr>
            <p:cNvPr id="27690" name="TextBox 16"/>
            <p:cNvSpPr txBox="1">
              <a:spLocks noChangeArrowheads="1"/>
            </p:cNvSpPr>
            <p:nvPr/>
          </p:nvSpPr>
          <p:spPr bwMode="auto">
            <a:xfrm>
              <a:off x="5704" y="356705"/>
              <a:ext cx="2438937" cy="800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单击此处编辑您要的内容，建议您在展示时采用微软雅黑字体。</a:t>
              </a:r>
              <a:endPara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27672" name="组合 43"/>
          <p:cNvGrpSpPr/>
          <p:nvPr/>
        </p:nvGrpSpPr>
        <p:grpSpPr bwMode="auto">
          <a:xfrm>
            <a:off x="6929437" y="2382441"/>
            <a:ext cx="2005013" cy="867758"/>
            <a:chOff x="0" y="0"/>
            <a:chExt cx="2444641" cy="1156729"/>
          </a:xfrm>
        </p:grpSpPr>
        <p:sp>
          <p:nvSpPr>
            <p:cNvPr id="27687" name="TextBox 15"/>
            <p:cNvSpPr txBox="1">
              <a:spLocks noChangeArrowheads="1"/>
            </p:cNvSpPr>
            <p:nvPr/>
          </p:nvSpPr>
          <p:spPr bwMode="auto">
            <a:xfrm>
              <a:off x="0" y="0"/>
              <a:ext cx="1703232" cy="49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添加标题</a:t>
              </a:r>
            </a:p>
          </p:txBody>
        </p:sp>
        <p:sp>
          <p:nvSpPr>
            <p:cNvPr id="27688" name="TextBox 16"/>
            <p:cNvSpPr txBox="1">
              <a:spLocks noChangeArrowheads="1"/>
            </p:cNvSpPr>
            <p:nvPr/>
          </p:nvSpPr>
          <p:spPr bwMode="auto">
            <a:xfrm>
              <a:off x="5704" y="356705"/>
              <a:ext cx="2438937" cy="800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单击此处编辑您要的内容，建议您在展示时采用微软雅黑字体。</a:t>
              </a:r>
              <a:endPara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27673" name="Group 38"/>
          <p:cNvGrpSpPr/>
          <p:nvPr/>
        </p:nvGrpSpPr>
        <p:grpSpPr bwMode="auto">
          <a:xfrm>
            <a:off x="295275" y="3445669"/>
            <a:ext cx="1985963" cy="867758"/>
            <a:chOff x="0" y="0"/>
            <a:chExt cx="2438937" cy="1156729"/>
          </a:xfrm>
        </p:grpSpPr>
        <p:sp>
          <p:nvSpPr>
            <p:cNvPr id="27685" name="TextBox 15"/>
            <p:cNvSpPr txBox="1">
              <a:spLocks noChangeArrowheads="1"/>
            </p:cNvSpPr>
            <p:nvPr/>
          </p:nvSpPr>
          <p:spPr bwMode="auto">
            <a:xfrm>
              <a:off x="678327" y="0"/>
              <a:ext cx="1703233" cy="49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添加标题</a:t>
              </a:r>
            </a:p>
          </p:txBody>
        </p:sp>
        <p:sp>
          <p:nvSpPr>
            <p:cNvPr id="27686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2438937" cy="800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1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单击此处编辑您要的内容，建议您在展示时采用微软雅黑字体。</a:t>
              </a:r>
              <a:endPara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27674" name="组合 49"/>
          <p:cNvGrpSpPr/>
          <p:nvPr/>
        </p:nvGrpSpPr>
        <p:grpSpPr bwMode="auto">
          <a:xfrm>
            <a:off x="6948487" y="3451623"/>
            <a:ext cx="2006204" cy="867758"/>
            <a:chOff x="0" y="0"/>
            <a:chExt cx="2444641" cy="1156729"/>
          </a:xfrm>
        </p:grpSpPr>
        <p:sp>
          <p:nvSpPr>
            <p:cNvPr id="27683" name="TextBox 15"/>
            <p:cNvSpPr txBox="1">
              <a:spLocks noChangeArrowheads="1"/>
            </p:cNvSpPr>
            <p:nvPr/>
          </p:nvSpPr>
          <p:spPr bwMode="auto">
            <a:xfrm>
              <a:off x="0" y="0"/>
              <a:ext cx="1703232" cy="49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添加标题</a:t>
              </a:r>
            </a:p>
          </p:txBody>
        </p:sp>
        <p:sp>
          <p:nvSpPr>
            <p:cNvPr id="27684" name="TextBox 16"/>
            <p:cNvSpPr txBox="1">
              <a:spLocks noChangeArrowheads="1"/>
            </p:cNvSpPr>
            <p:nvPr/>
          </p:nvSpPr>
          <p:spPr bwMode="auto">
            <a:xfrm>
              <a:off x="5704" y="356705"/>
              <a:ext cx="2438937" cy="800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单击此处编辑您要的内容，建议您在展示时采用微软雅黑字体。</a:t>
              </a:r>
              <a:endPara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sp>
        <p:nvSpPr>
          <p:cNvPr id="27675" name="TextBox 15"/>
          <p:cNvSpPr txBox="1">
            <a:spLocks noChangeArrowheads="1"/>
          </p:cNvSpPr>
          <p:nvPr/>
        </p:nvSpPr>
        <p:spPr bwMode="auto">
          <a:xfrm>
            <a:off x="2370535" y="1639491"/>
            <a:ext cx="4976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01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7676" name="TextBox 15"/>
          <p:cNvSpPr txBox="1">
            <a:spLocks noChangeArrowheads="1"/>
          </p:cNvSpPr>
          <p:nvPr/>
        </p:nvSpPr>
        <p:spPr bwMode="auto">
          <a:xfrm>
            <a:off x="2370535" y="2644379"/>
            <a:ext cx="4976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03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7677" name="TextBox 15"/>
          <p:cNvSpPr txBox="1">
            <a:spLocks noChangeArrowheads="1"/>
          </p:cNvSpPr>
          <p:nvPr/>
        </p:nvSpPr>
        <p:spPr bwMode="auto">
          <a:xfrm>
            <a:off x="2370535" y="3649266"/>
            <a:ext cx="4976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05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7678" name="TextBox 15"/>
          <p:cNvSpPr txBox="1">
            <a:spLocks noChangeArrowheads="1"/>
          </p:cNvSpPr>
          <p:nvPr/>
        </p:nvSpPr>
        <p:spPr bwMode="auto">
          <a:xfrm>
            <a:off x="6448426" y="1645444"/>
            <a:ext cx="4976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02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7679" name="TextBox 15"/>
          <p:cNvSpPr txBox="1">
            <a:spLocks noChangeArrowheads="1"/>
          </p:cNvSpPr>
          <p:nvPr/>
        </p:nvSpPr>
        <p:spPr bwMode="auto">
          <a:xfrm>
            <a:off x="6448426" y="2650331"/>
            <a:ext cx="4976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04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7680" name="TextBox 15"/>
          <p:cNvSpPr txBox="1">
            <a:spLocks noChangeArrowheads="1"/>
          </p:cNvSpPr>
          <p:nvPr/>
        </p:nvSpPr>
        <p:spPr bwMode="auto">
          <a:xfrm>
            <a:off x="6448426" y="3655219"/>
            <a:ext cx="4976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06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pic>
        <p:nvPicPr>
          <p:cNvPr id="27681" name="组合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2" name="文本框 66"/>
          <p:cNvSpPr txBox="1">
            <a:spLocks noChangeArrowheads="1"/>
          </p:cNvSpPr>
          <p:nvPr/>
        </p:nvSpPr>
        <p:spPr bwMode="auto">
          <a:xfrm>
            <a:off x="806053" y="250032"/>
            <a:ext cx="199429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30573" r="-119" b="5428"/>
          <a:stretch>
            <a:fillRect/>
          </a:stretch>
        </p:blipFill>
        <p:spPr bwMode="auto">
          <a:xfrm>
            <a:off x="-3572" y="-10716"/>
            <a:ext cx="9144001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Freeform 4"/>
          <p:cNvSpPr>
            <a:spLocks noEditPoints="1"/>
          </p:cNvSpPr>
          <p:nvPr/>
        </p:nvSpPr>
        <p:spPr bwMode="auto">
          <a:xfrm>
            <a:off x="688181" y="4267200"/>
            <a:ext cx="447675" cy="361950"/>
          </a:xfrm>
          <a:custGeom>
            <a:avLst/>
            <a:gdLst>
              <a:gd name="T0" fmla="*/ 182257700 w 470"/>
              <a:gd name="T1" fmla="*/ 90800108 h 379"/>
              <a:gd name="T2" fmla="*/ 182257700 w 470"/>
              <a:gd name="T3" fmla="*/ 0 h 379"/>
              <a:gd name="T4" fmla="*/ 758063000 w 470"/>
              <a:gd name="T5" fmla="*/ 0 h 379"/>
              <a:gd name="T6" fmla="*/ 758063000 w 470"/>
              <a:gd name="T7" fmla="*/ 429676989 h 379"/>
              <a:gd name="T8" fmla="*/ 667740600 w 470"/>
              <a:gd name="T9" fmla="*/ 429676989 h 379"/>
              <a:gd name="T10" fmla="*/ 667740600 w 470"/>
              <a:gd name="T11" fmla="*/ 522098072 h 379"/>
              <a:gd name="T12" fmla="*/ 575805300 w 470"/>
              <a:gd name="T13" fmla="*/ 522098072 h 379"/>
              <a:gd name="T14" fmla="*/ 575805300 w 470"/>
              <a:gd name="T15" fmla="*/ 614519156 h 379"/>
              <a:gd name="T16" fmla="*/ 0 w 470"/>
              <a:gd name="T17" fmla="*/ 614519156 h 379"/>
              <a:gd name="T18" fmla="*/ 0 w 470"/>
              <a:gd name="T19" fmla="*/ 183221191 h 379"/>
              <a:gd name="T20" fmla="*/ 90322400 w 470"/>
              <a:gd name="T21" fmla="*/ 183221191 h 379"/>
              <a:gd name="T22" fmla="*/ 90322400 w 470"/>
              <a:gd name="T23" fmla="*/ 90800108 h 379"/>
              <a:gd name="T24" fmla="*/ 182257700 w 470"/>
              <a:gd name="T25" fmla="*/ 90800108 h 379"/>
              <a:gd name="T26" fmla="*/ 729030800 w 470"/>
              <a:gd name="T27" fmla="*/ 30807452 h 379"/>
              <a:gd name="T28" fmla="*/ 211289900 w 470"/>
              <a:gd name="T29" fmla="*/ 30807452 h 379"/>
              <a:gd name="T30" fmla="*/ 211289900 w 470"/>
              <a:gd name="T31" fmla="*/ 90800108 h 379"/>
              <a:gd name="T32" fmla="*/ 667740600 w 470"/>
              <a:gd name="T33" fmla="*/ 90800108 h 379"/>
              <a:gd name="T34" fmla="*/ 667740600 w 470"/>
              <a:gd name="T35" fmla="*/ 398869537 h 379"/>
              <a:gd name="T36" fmla="*/ 729030800 w 470"/>
              <a:gd name="T37" fmla="*/ 398869537 h 379"/>
              <a:gd name="T38" fmla="*/ 729030800 w 470"/>
              <a:gd name="T39" fmla="*/ 30807452 h 379"/>
              <a:gd name="T40" fmla="*/ 637095500 w 470"/>
              <a:gd name="T41" fmla="*/ 121606287 h 379"/>
              <a:gd name="T42" fmla="*/ 120967500 w 470"/>
              <a:gd name="T43" fmla="*/ 121606287 h 379"/>
              <a:gd name="T44" fmla="*/ 120967500 w 470"/>
              <a:gd name="T45" fmla="*/ 183221191 h 379"/>
              <a:gd name="T46" fmla="*/ 575805300 w 470"/>
              <a:gd name="T47" fmla="*/ 183221191 h 379"/>
              <a:gd name="T48" fmla="*/ 575805300 w 470"/>
              <a:gd name="T49" fmla="*/ 491290620 h 379"/>
              <a:gd name="T50" fmla="*/ 637095500 w 470"/>
              <a:gd name="T51" fmla="*/ 491290620 h 379"/>
              <a:gd name="T52" fmla="*/ 637095500 w 470"/>
              <a:gd name="T53" fmla="*/ 121606287 h 379"/>
              <a:gd name="T54" fmla="*/ 29032200 w 470"/>
              <a:gd name="T55" fmla="*/ 214027370 h 379"/>
              <a:gd name="T56" fmla="*/ 29032200 w 470"/>
              <a:gd name="T57" fmla="*/ 583711703 h 379"/>
              <a:gd name="T58" fmla="*/ 546773100 w 470"/>
              <a:gd name="T59" fmla="*/ 583711703 h 379"/>
              <a:gd name="T60" fmla="*/ 546773100 w 470"/>
              <a:gd name="T61" fmla="*/ 214027370 h 379"/>
              <a:gd name="T62" fmla="*/ 29032200 w 470"/>
              <a:gd name="T63" fmla="*/ 214027370 h 37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70" h="379">
                <a:moveTo>
                  <a:pt x="113" y="56"/>
                </a:moveTo>
                <a:lnTo>
                  <a:pt x="113" y="0"/>
                </a:lnTo>
                <a:lnTo>
                  <a:pt x="470" y="0"/>
                </a:lnTo>
                <a:lnTo>
                  <a:pt x="470" y="265"/>
                </a:lnTo>
                <a:lnTo>
                  <a:pt x="414" y="265"/>
                </a:lnTo>
                <a:lnTo>
                  <a:pt x="414" y="322"/>
                </a:lnTo>
                <a:lnTo>
                  <a:pt x="357" y="322"/>
                </a:lnTo>
                <a:lnTo>
                  <a:pt x="357" y="379"/>
                </a:lnTo>
                <a:lnTo>
                  <a:pt x="0" y="379"/>
                </a:lnTo>
                <a:lnTo>
                  <a:pt x="0" y="113"/>
                </a:lnTo>
                <a:lnTo>
                  <a:pt x="56" y="113"/>
                </a:lnTo>
                <a:lnTo>
                  <a:pt x="56" y="56"/>
                </a:lnTo>
                <a:lnTo>
                  <a:pt x="113" y="56"/>
                </a:lnTo>
                <a:close/>
                <a:moveTo>
                  <a:pt x="452" y="19"/>
                </a:moveTo>
                <a:lnTo>
                  <a:pt x="131" y="19"/>
                </a:lnTo>
                <a:lnTo>
                  <a:pt x="131" y="56"/>
                </a:lnTo>
                <a:lnTo>
                  <a:pt x="414" y="56"/>
                </a:lnTo>
                <a:lnTo>
                  <a:pt x="414" y="246"/>
                </a:lnTo>
                <a:lnTo>
                  <a:pt x="452" y="246"/>
                </a:lnTo>
                <a:lnTo>
                  <a:pt x="452" y="19"/>
                </a:lnTo>
                <a:close/>
                <a:moveTo>
                  <a:pt x="395" y="75"/>
                </a:moveTo>
                <a:lnTo>
                  <a:pt x="75" y="75"/>
                </a:lnTo>
                <a:lnTo>
                  <a:pt x="75" y="113"/>
                </a:lnTo>
                <a:lnTo>
                  <a:pt x="357" y="113"/>
                </a:lnTo>
                <a:lnTo>
                  <a:pt x="357" y="303"/>
                </a:lnTo>
                <a:lnTo>
                  <a:pt x="395" y="303"/>
                </a:lnTo>
                <a:lnTo>
                  <a:pt x="395" y="75"/>
                </a:lnTo>
                <a:close/>
                <a:moveTo>
                  <a:pt x="18" y="132"/>
                </a:moveTo>
                <a:lnTo>
                  <a:pt x="18" y="360"/>
                </a:lnTo>
                <a:lnTo>
                  <a:pt x="339" y="360"/>
                </a:lnTo>
                <a:lnTo>
                  <a:pt x="339" y="132"/>
                </a:lnTo>
                <a:lnTo>
                  <a:pt x="18" y="13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8676" name="文本框 16"/>
          <p:cNvSpPr txBox="1">
            <a:spLocks noChangeArrowheads="1"/>
          </p:cNvSpPr>
          <p:nvPr/>
        </p:nvSpPr>
        <p:spPr bwMode="auto">
          <a:xfrm>
            <a:off x="1535907" y="4104085"/>
            <a:ext cx="6974681" cy="54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添加标题，添加标题。单击此处编辑您要的内容，建议您在展示时采用微软雅黑字体。因为专业、愈逐极致，我们力求为客户提供兼顾商业价值体现与视觉艺术并重的作品。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677" name="组合 17"/>
          <p:cNvGrpSpPr/>
          <p:nvPr/>
        </p:nvGrpSpPr>
        <p:grpSpPr bwMode="auto">
          <a:xfrm>
            <a:off x="6016229" y="691753"/>
            <a:ext cx="2593181" cy="2432447"/>
            <a:chOff x="0" y="0"/>
            <a:chExt cx="4544568" cy="4262601"/>
          </a:xfrm>
        </p:grpSpPr>
        <p:sp>
          <p:nvSpPr>
            <p:cNvPr id="28684" name="等腰三角形 18"/>
            <p:cNvSpPr>
              <a:spLocks noChangeArrowheads="1"/>
            </p:cNvSpPr>
            <p:nvPr/>
          </p:nvSpPr>
          <p:spPr bwMode="auto">
            <a:xfrm flipV="1">
              <a:off x="121157" y="553763"/>
              <a:ext cx="4302252" cy="3708838"/>
            </a:xfrm>
            <a:prstGeom prst="triangle">
              <a:avLst>
                <a:gd name="adj" fmla="val 50000"/>
              </a:avLst>
            </a:prstGeom>
            <a:solidFill>
              <a:srgbClr val="5AB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685" name="等腰三角形 19"/>
            <p:cNvSpPr>
              <a:spLocks noChangeArrowheads="1"/>
            </p:cNvSpPr>
            <p:nvPr/>
          </p:nvSpPr>
          <p:spPr bwMode="auto">
            <a:xfrm flipV="1">
              <a:off x="0" y="71102"/>
              <a:ext cx="4544568" cy="3917731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7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686" name="矩形 20"/>
            <p:cNvSpPr>
              <a:spLocks noChangeArrowheads="1"/>
            </p:cNvSpPr>
            <p:nvPr/>
          </p:nvSpPr>
          <p:spPr bwMode="auto">
            <a:xfrm>
              <a:off x="1485900" y="0"/>
              <a:ext cx="1572767" cy="151466"/>
            </a:xfrm>
            <a:prstGeom prst="rect">
              <a:avLst/>
            </a:prstGeom>
            <a:solidFill>
              <a:srgbClr val="5AB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8678" name="矩形 21"/>
          <p:cNvSpPr>
            <a:spLocks noChangeArrowheads="1"/>
          </p:cNvSpPr>
          <p:nvPr/>
        </p:nvSpPr>
        <p:spPr bwMode="auto">
          <a:xfrm>
            <a:off x="6563896" y="1419622"/>
            <a:ext cx="149784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 eaLnBrk="1" hangingPunct="1"/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更多关于添加标题</a:t>
            </a: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请访问：</a:t>
            </a: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www.ji1234.com</a:t>
            </a:r>
          </a:p>
        </p:txBody>
      </p:sp>
      <p:sp>
        <p:nvSpPr>
          <p:cNvPr id="28679" name="矩形 22"/>
          <p:cNvSpPr>
            <a:spLocks noChangeArrowheads="1"/>
          </p:cNvSpPr>
          <p:nvPr/>
        </p:nvSpPr>
        <p:spPr bwMode="auto">
          <a:xfrm>
            <a:off x="6549629" y="1109663"/>
            <a:ext cx="1526381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rgbClr val="19A9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19A9A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680" name="直接连接符 23"/>
          <p:cNvCxnSpPr>
            <a:cxnSpLocks noChangeShapeType="1"/>
          </p:cNvCxnSpPr>
          <p:nvPr/>
        </p:nvCxnSpPr>
        <p:spPr bwMode="auto">
          <a:xfrm flipH="1">
            <a:off x="8239125" y="1109663"/>
            <a:ext cx="1239441" cy="215146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直接连接符 24"/>
          <p:cNvCxnSpPr>
            <a:cxnSpLocks noChangeShapeType="1"/>
          </p:cNvCxnSpPr>
          <p:nvPr/>
        </p:nvCxnSpPr>
        <p:spPr bwMode="auto">
          <a:xfrm flipH="1">
            <a:off x="7186613" y="13098"/>
            <a:ext cx="236935" cy="41195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2" name="直接连接符 25"/>
          <p:cNvCxnSpPr>
            <a:cxnSpLocks noChangeShapeType="1"/>
          </p:cNvCxnSpPr>
          <p:nvPr/>
        </p:nvCxnSpPr>
        <p:spPr bwMode="auto">
          <a:xfrm flipH="1">
            <a:off x="6597254" y="2295525"/>
            <a:ext cx="236934" cy="41076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3" name="直接连接符 26"/>
          <p:cNvCxnSpPr>
            <a:cxnSpLocks noChangeShapeType="1"/>
          </p:cNvCxnSpPr>
          <p:nvPr/>
        </p:nvCxnSpPr>
        <p:spPr bwMode="auto">
          <a:xfrm flipH="1">
            <a:off x="7109223" y="2382"/>
            <a:ext cx="421481" cy="73104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123@|5FFC:0|FBC:0|LFC:16777215|LBC:16777215"/>
          <p:cNvSpPr/>
          <p:nvPr/>
        </p:nvSpPr>
        <p:spPr bwMode="auto">
          <a:xfrm>
            <a:off x="4173141" y="4148138"/>
            <a:ext cx="760809" cy="98822"/>
          </a:xfrm>
          <a:custGeom>
            <a:avLst/>
            <a:gdLst>
              <a:gd name="T0" fmla="*/ 2147483647 w 163"/>
              <a:gd name="T1" fmla="*/ 433054786 h 21"/>
              <a:gd name="T2" fmla="*/ 2147483647 w 163"/>
              <a:gd name="T3" fmla="*/ 826737532 h 21"/>
              <a:gd name="T4" fmla="*/ 387306236 w 163"/>
              <a:gd name="T5" fmla="*/ 826737532 h 21"/>
              <a:gd name="T6" fmla="*/ 0 w 163"/>
              <a:gd name="T7" fmla="*/ 433054786 h 21"/>
              <a:gd name="T8" fmla="*/ 387306236 w 163"/>
              <a:gd name="T9" fmla="*/ 0 h 21"/>
              <a:gd name="T10" fmla="*/ 2147483647 w 163"/>
              <a:gd name="T11" fmla="*/ 0 h 21"/>
              <a:gd name="T12" fmla="*/ 2147483647 w 163"/>
              <a:gd name="T13" fmla="*/ 433054786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40" tIns="45720" rIns="91440" bIns="45720"/>
          <a:lstStyle/>
          <a:p>
            <a:endParaRPr lang="zh-CN" altLang="en-US"/>
          </a:p>
        </p:txBody>
      </p:sp>
      <p:sp>
        <p:nvSpPr>
          <p:cNvPr id="29699" name="Freeform 124@|5FFC:0|FBC:0|LFC:16777215|LBC:16777215"/>
          <p:cNvSpPr/>
          <p:nvPr/>
        </p:nvSpPr>
        <p:spPr bwMode="auto">
          <a:xfrm>
            <a:off x="4173141" y="4012407"/>
            <a:ext cx="760809" cy="98822"/>
          </a:xfrm>
          <a:custGeom>
            <a:avLst/>
            <a:gdLst>
              <a:gd name="T0" fmla="*/ 2147483647 w 163"/>
              <a:gd name="T1" fmla="*/ 433054786 h 21"/>
              <a:gd name="T2" fmla="*/ 2147483647 w 163"/>
              <a:gd name="T3" fmla="*/ 826737532 h 21"/>
              <a:gd name="T4" fmla="*/ 387306236 w 163"/>
              <a:gd name="T5" fmla="*/ 826737532 h 21"/>
              <a:gd name="T6" fmla="*/ 0 w 163"/>
              <a:gd name="T7" fmla="*/ 433054786 h 21"/>
              <a:gd name="T8" fmla="*/ 387306236 w 163"/>
              <a:gd name="T9" fmla="*/ 0 h 21"/>
              <a:gd name="T10" fmla="*/ 2147483647 w 163"/>
              <a:gd name="T11" fmla="*/ 0 h 21"/>
              <a:gd name="T12" fmla="*/ 2147483647 w 163"/>
              <a:gd name="T13" fmla="*/ 433054786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40" tIns="45720" rIns="91440" bIns="45720"/>
          <a:lstStyle/>
          <a:p>
            <a:endParaRPr lang="zh-CN" altLang="en-US"/>
          </a:p>
        </p:txBody>
      </p:sp>
      <p:sp>
        <p:nvSpPr>
          <p:cNvPr id="29700" name="Freeform 125@|5FFC:0|FBC:0|LFC:16777215|LBC:16777215"/>
          <p:cNvSpPr/>
          <p:nvPr/>
        </p:nvSpPr>
        <p:spPr bwMode="auto">
          <a:xfrm>
            <a:off x="4238626" y="4287441"/>
            <a:ext cx="602456" cy="151209"/>
          </a:xfrm>
          <a:custGeom>
            <a:avLst/>
            <a:gdLst>
              <a:gd name="T0" fmla="*/ 0 w 129"/>
              <a:gd name="T1" fmla="*/ 0 h 32"/>
              <a:gd name="T2" fmla="*/ 2147483647 w 129"/>
              <a:gd name="T3" fmla="*/ 0 h 32"/>
              <a:gd name="T4" fmla="*/ 2147483647 w 129"/>
              <a:gd name="T5" fmla="*/ 1190840179 h 32"/>
              <a:gd name="T6" fmla="*/ 0 w 129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32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0" y="32"/>
                  <a:pt x="63" y="30"/>
                </a:cubicBezTo>
                <a:cubicBezTo>
                  <a:pt x="17" y="29"/>
                  <a:pt x="0" y="0"/>
                  <a:pt x="0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40" tIns="45720" rIns="91440" bIns="45720"/>
          <a:lstStyle/>
          <a:p>
            <a:endParaRPr lang="zh-CN" altLang="en-US"/>
          </a:p>
        </p:txBody>
      </p:sp>
      <p:sp>
        <p:nvSpPr>
          <p:cNvPr id="29701" name="Freeform 237@|5FFC:0|FBC:0|LFC:16777215|LBC:16777215"/>
          <p:cNvSpPr>
            <a:spLocks noEditPoints="1"/>
          </p:cNvSpPr>
          <p:nvPr/>
        </p:nvSpPr>
        <p:spPr bwMode="auto">
          <a:xfrm>
            <a:off x="3759994" y="2080022"/>
            <a:ext cx="1587104" cy="1871663"/>
          </a:xfrm>
          <a:custGeom>
            <a:avLst/>
            <a:gdLst>
              <a:gd name="T0" fmla="*/ 2147483647 w 341"/>
              <a:gd name="T1" fmla="*/ 0 h 401"/>
              <a:gd name="T2" fmla="*/ 2147483647 w 341"/>
              <a:gd name="T3" fmla="*/ 0 h 401"/>
              <a:gd name="T4" fmla="*/ 231062411 w 341"/>
              <a:gd name="T5" fmla="*/ 2147483647 h 401"/>
              <a:gd name="T6" fmla="*/ 2147483647 w 341"/>
              <a:gd name="T7" fmla="*/ 2147483647 h 401"/>
              <a:gd name="T8" fmla="*/ 2147483647 w 341"/>
              <a:gd name="T9" fmla="*/ 2147483647 h 401"/>
              <a:gd name="T10" fmla="*/ 2147483647 w 341"/>
              <a:gd name="T11" fmla="*/ 2147483647 h 401"/>
              <a:gd name="T12" fmla="*/ 2147483647 w 341"/>
              <a:gd name="T13" fmla="*/ 2147483647 h 401"/>
              <a:gd name="T14" fmla="*/ 2147483647 w 341"/>
              <a:gd name="T15" fmla="*/ 2147483647 h 401"/>
              <a:gd name="T16" fmla="*/ 2147483647 w 341"/>
              <a:gd name="T17" fmla="*/ 2147483647 h 401"/>
              <a:gd name="T18" fmla="*/ 2147483647 w 341"/>
              <a:gd name="T19" fmla="*/ 2147483647 h 401"/>
              <a:gd name="T20" fmla="*/ 2147483647 w 341"/>
              <a:gd name="T21" fmla="*/ 2147483647 h 401"/>
              <a:gd name="T22" fmla="*/ 2147483647 w 341"/>
              <a:gd name="T23" fmla="*/ 2147483647 h 401"/>
              <a:gd name="T24" fmla="*/ 2147483647 w 341"/>
              <a:gd name="T25" fmla="*/ 0 h 401"/>
              <a:gd name="T26" fmla="*/ 2147483647 w 341"/>
              <a:gd name="T27" fmla="*/ 2147483647 h 401"/>
              <a:gd name="T28" fmla="*/ 2147483647 w 341"/>
              <a:gd name="T29" fmla="*/ 2147483647 h 401"/>
              <a:gd name="T30" fmla="*/ 2147483647 w 341"/>
              <a:gd name="T31" fmla="*/ 2147483647 h 401"/>
              <a:gd name="T32" fmla="*/ 2147483647 w 341"/>
              <a:gd name="T33" fmla="*/ 2147483647 h 401"/>
              <a:gd name="T34" fmla="*/ 2147483647 w 341"/>
              <a:gd name="T35" fmla="*/ 2147483647 h 401"/>
              <a:gd name="T36" fmla="*/ 2147483647 w 341"/>
              <a:gd name="T37" fmla="*/ 2147483647 h 401"/>
              <a:gd name="T38" fmla="*/ 2147483647 w 341"/>
              <a:gd name="T39" fmla="*/ 2147483647 h 401"/>
              <a:gd name="T40" fmla="*/ 2147483647 w 341"/>
              <a:gd name="T41" fmla="*/ 2147483647 h 401"/>
              <a:gd name="T42" fmla="*/ 2147483647 w 341"/>
              <a:gd name="T43" fmla="*/ 2147483647 h 401"/>
              <a:gd name="T44" fmla="*/ 1809993027 w 341"/>
              <a:gd name="T45" fmla="*/ 2147483647 h 401"/>
              <a:gd name="T46" fmla="*/ 2147483647 w 341"/>
              <a:gd name="T47" fmla="*/ 1665378221 h 401"/>
              <a:gd name="T48" fmla="*/ 2147483647 w 341"/>
              <a:gd name="T49" fmla="*/ 1665378221 h 401"/>
              <a:gd name="T50" fmla="*/ 2147483647 w 341"/>
              <a:gd name="T51" fmla="*/ 2147483647 h 40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41" h="401">
                <a:moveTo>
                  <a:pt x="175" y="0"/>
                </a:moveTo>
                <a:cubicBezTo>
                  <a:pt x="167" y="0"/>
                  <a:pt x="167" y="0"/>
                  <a:pt x="167" y="0"/>
                </a:cubicBezTo>
                <a:cubicBezTo>
                  <a:pt x="61" y="7"/>
                  <a:pt x="0" y="83"/>
                  <a:pt x="6" y="165"/>
                </a:cubicBezTo>
                <a:cubicBezTo>
                  <a:pt x="12" y="254"/>
                  <a:pt x="61" y="264"/>
                  <a:pt x="67" y="318"/>
                </a:cubicBezTo>
                <a:cubicBezTo>
                  <a:pt x="73" y="372"/>
                  <a:pt x="90" y="396"/>
                  <a:pt x="90" y="396"/>
                </a:cubicBezTo>
                <a:cubicBezTo>
                  <a:pt x="90" y="396"/>
                  <a:pt x="90" y="396"/>
                  <a:pt x="90" y="396"/>
                </a:cubicBezTo>
                <a:cubicBezTo>
                  <a:pt x="92" y="399"/>
                  <a:pt x="96" y="401"/>
                  <a:pt x="99" y="401"/>
                </a:cubicBezTo>
                <a:cubicBezTo>
                  <a:pt x="242" y="401"/>
                  <a:pt x="242" y="401"/>
                  <a:pt x="242" y="401"/>
                </a:cubicBezTo>
                <a:cubicBezTo>
                  <a:pt x="245" y="401"/>
                  <a:pt x="249" y="399"/>
                  <a:pt x="251" y="396"/>
                </a:cubicBezTo>
                <a:cubicBezTo>
                  <a:pt x="251" y="396"/>
                  <a:pt x="251" y="396"/>
                  <a:pt x="251" y="396"/>
                </a:cubicBezTo>
                <a:cubicBezTo>
                  <a:pt x="251" y="396"/>
                  <a:pt x="268" y="372"/>
                  <a:pt x="274" y="318"/>
                </a:cubicBezTo>
                <a:cubicBezTo>
                  <a:pt x="280" y="264"/>
                  <a:pt x="330" y="254"/>
                  <a:pt x="336" y="165"/>
                </a:cubicBezTo>
                <a:cubicBezTo>
                  <a:pt x="341" y="83"/>
                  <a:pt x="280" y="7"/>
                  <a:pt x="175" y="0"/>
                </a:cubicBezTo>
                <a:close/>
                <a:moveTo>
                  <a:pt x="295" y="166"/>
                </a:moveTo>
                <a:cubicBezTo>
                  <a:pt x="290" y="234"/>
                  <a:pt x="253" y="241"/>
                  <a:pt x="249" y="282"/>
                </a:cubicBezTo>
                <a:cubicBezTo>
                  <a:pt x="244" y="322"/>
                  <a:pt x="231" y="352"/>
                  <a:pt x="231" y="352"/>
                </a:cubicBezTo>
                <a:cubicBezTo>
                  <a:pt x="231" y="352"/>
                  <a:pt x="231" y="352"/>
                  <a:pt x="231" y="352"/>
                </a:cubicBezTo>
                <a:cubicBezTo>
                  <a:pt x="229" y="354"/>
                  <a:pt x="227" y="356"/>
                  <a:pt x="224" y="356"/>
                </a:cubicBezTo>
                <a:cubicBezTo>
                  <a:pt x="117" y="356"/>
                  <a:pt x="117" y="356"/>
                  <a:pt x="117" y="356"/>
                </a:cubicBezTo>
                <a:cubicBezTo>
                  <a:pt x="114" y="356"/>
                  <a:pt x="112" y="354"/>
                  <a:pt x="110" y="352"/>
                </a:cubicBezTo>
                <a:cubicBezTo>
                  <a:pt x="110" y="352"/>
                  <a:pt x="110" y="352"/>
                  <a:pt x="110" y="352"/>
                </a:cubicBezTo>
                <a:cubicBezTo>
                  <a:pt x="110" y="352"/>
                  <a:pt x="98" y="322"/>
                  <a:pt x="93" y="282"/>
                </a:cubicBezTo>
                <a:cubicBezTo>
                  <a:pt x="89" y="241"/>
                  <a:pt x="51" y="234"/>
                  <a:pt x="47" y="166"/>
                </a:cubicBezTo>
                <a:cubicBezTo>
                  <a:pt x="43" y="105"/>
                  <a:pt x="89" y="48"/>
                  <a:pt x="168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253" y="48"/>
                  <a:pt x="299" y="105"/>
                  <a:pt x="295" y="16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40" tIns="45720" rIns="91440" bIns="45720"/>
          <a:lstStyle/>
          <a:p>
            <a:endParaRPr lang="zh-CN" altLang="en-US"/>
          </a:p>
        </p:txBody>
      </p:sp>
      <p:sp>
        <p:nvSpPr>
          <p:cNvPr id="29702" name="Oval 287"/>
          <p:cNvSpPr>
            <a:spLocks noChangeArrowheads="1"/>
          </p:cNvSpPr>
          <p:nvPr/>
        </p:nvSpPr>
        <p:spPr bwMode="auto">
          <a:xfrm>
            <a:off x="3123010" y="2252663"/>
            <a:ext cx="492919" cy="478631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defTabSz="1031240" eaLnBrk="1" hangingPunct="1"/>
            <a:r>
              <a:rPr lang="en-US" altLang="zh-CN" sz="2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9703" name="Oval 291"/>
          <p:cNvSpPr>
            <a:spLocks noChangeArrowheads="1"/>
          </p:cNvSpPr>
          <p:nvPr/>
        </p:nvSpPr>
        <p:spPr bwMode="auto">
          <a:xfrm>
            <a:off x="3081338" y="2943226"/>
            <a:ext cx="492919" cy="479822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defTabSz="1031240" eaLnBrk="1" hangingPunct="1"/>
            <a:r>
              <a:rPr lang="en-US" altLang="zh-CN" sz="2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9704" name="Oval 295"/>
          <p:cNvSpPr>
            <a:spLocks noChangeArrowheads="1"/>
          </p:cNvSpPr>
          <p:nvPr/>
        </p:nvSpPr>
        <p:spPr bwMode="auto">
          <a:xfrm>
            <a:off x="3369469" y="3577829"/>
            <a:ext cx="492919" cy="478631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defTabSz="1031240" eaLnBrk="1" hangingPunct="1"/>
            <a:r>
              <a:rPr lang="en-US" altLang="zh-CN" sz="2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9705" name="Oval 299"/>
          <p:cNvSpPr>
            <a:spLocks noChangeArrowheads="1"/>
          </p:cNvSpPr>
          <p:nvPr/>
        </p:nvSpPr>
        <p:spPr bwMode="auto">
          <a:xfrm>
            <a:off x="5056585" y="1684735"/>
            <a:ext cx="492919" cy="479822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defTabSz="1031240" eaLnBrk="1" hangingPunct="1"/>
            <a:r>
              <a:rPr lang="en-US" altLang="zh-CN" sz="2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9706" name="Oval 303"/>
          <p:cNvSpPr>
            <a:spLocks noChangeArrowheads="1"/>
          </p:cNvSpPr>
          <p:nvPr/>
        </p:nvSpPr>
        <p:spPr bwMode="auto">
          <a:xfrm>
            <a:off x="5549504" y="2252663"/>
            <a:ext cx="492919" cy="478631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defTabSz="1031240" eaLnBrk="1" hangingPunct="1"/>
            <a:r>
              <a:rPr lang="en-US" altLang="zh-CN" sz="2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9707" name="Oval 307"/>
          <p:cNvSpPr>
            <a:spLocks noChangeArrowheads="1"/>
          </p:cNvSpPr>
          <p:nvPr/>
        </p:nvSpPr>
        <p:spPr bwMode="auto">
          <a:xfrm>
            <a:off x="5557838" y="2943226"/>
            <a:ext cx="494110" cy="479822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defTabSz="1031240" eaLnBrk="1" hangingPunct="1"/>
            <a:r>
              <a:rPr lang="en-US" altLang="zh-CN" sz="2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29708" name="Oval 308"/>
          <p:cNvSpPr>
            <a:spLocks noChangeArrowheads="1"/>
          </p:cNvSpPr>
          <p:nvPr/>
        </p:nvSpPr>
        <p:spPr bwMode="auto">
          <a:xfrm>
            <a:off x="3562350" y="1687117"/>
            <a:ext cx="492919" cy="478631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91440" anchor="ctr"/>
          <a:lstStyle/>
          <a:p>
            <a:pPr algn="ctr" defTabSz="1031240" eaLnBrk="1" hangingPunct="1"/>
            <a:r>
              <a:rPr lang="en-US" altLang="zh-CN" sz="2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9709" name="Oval 309"/>
          <p:cNvSpPr>
            <a:spLocks noChangeArrowheads="1"/>
          </p:cNvSpPr>
          <p:nvPr/>
        </p:nvSpPr>
        <p:spPr bwMode="auto">
          <a:xfrm>
            <a:off x="4307682" y="1485901"/>
            <a:ext cx="492919" cy="478631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defTabSz="1031240" eaLnBrk="1" hangingPunct="1"/>
            <a:r>
              <a:rPr lang="en-US" altLang="zh-CN" sz="2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9710" name="Oval 44"/>
          <p:cNvSpPr>
            <a:spLocks noChangeArrowheads="1"/>
          </p:cNvSpPr>
          <p:nvPr/>
        </p:nvSpPr>
        <p:spPr bwMode="auto">
          <a:xfrm>
            <a:off x="5244704" y="3577829"/>
            <a:ext cx="494109" cy="478631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defTabSz="1031240" eaLnBrk="1" hangingPunct="1"/>
            <a:r>
              <a:rPr lang="en-US" altLang="zh-CN" sz="2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9711" name="TextBox 13"/>
          <p:cNvSpPr txBox="1">
            <a:spLocks noChangeArrowheads="1"/>
          </p:cNvSpPr>
          <p:nvPr/>
        </p:nvSpPr>
        <p:spPr bwMode="auto">
          <a:xfrm>
            <a:off x="5930504" y="1614488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2" name="TextBox 13"/>
          <p:cNvSpPr txBox="1">
            <a:spLocks noChangeArrowheads="1"/>
          </p:cNvSpPr>
          <p:nvPr/>
        </p:nvSpPr>
        <p:spPr bwMode="auto">
          <a:xfrm>
            <a:off x="5932885" y="1828800"/>
            <a:ext cx="1751409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3" name="TextBox 13"/>
          <p:cNvSpPr txBox="1">
            <a:spLocks noChangeArrowheads="1"/>
          </p:cNvSpPr>
          <p:nvPr/>
        </p:nvSpPr>
        <p:spPr bwMode="auto">
          <a:xfrm>
            <a:off x="6343650" y="2237185"/>
            <a:ext cx="146566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4" name="TextBox 13"/>
          <p:cNvSpPr txBox="1">
            <a:spLocks noChangeArrowheads="1"/>
          </p:cNvSpPr>
          <p:nvPr/>
        </p:nvSpPr>
        <p:spPr bwMode="auto">
          <a:xfrm>
            <a:off x="6347223" y="2451497"/>
            <a:ext cx="1750219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5" name="TextBox 13"/>
          <p:cNvSpPr txBox="1">
            <a:spLocks noChangeArrowheads="1"/>
          </p:cNvSpPr>
          <p:nvPr/>
        </p:nvSpPr>
        <p:spPr bwMode="auto">
          <a:xfrm>
            <a:off x="6343650" y="2980135"/>
            <a:ext cx="146566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6" name="TextBox 13"/>
          <p:cNvSpPr txBox="1">
            <a:spLocks noChangeArrowheads="1"/>
          </p:cNvSpPr>
          <p:nvPr/>
        </p:nvSpPr>
        <p:spPr bwMode="auto">
          <a:xfrm>
            <a:off x="6347223" y="3194448"/>
            <a:ext cx="1750219" cy="1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5930504" y="3664744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8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5932885" y="3879056"/>
            <a:ext cx="1751409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9" name="TextBox 13"/>
          <p:cNvSpPr txBox="1">
            <a:spLocks noChangeArrowheads="1"/>
          </p:cNvSpPr>
          <p:nvPr/>
        </p:nvSpPr>
        <p:spPr bwMode="auto">
          <a:xfrm>
            <a:off x="2034779" y="1614488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20" name="TextBox 13"/>
          <p:cNvSpPr txBox="1">
            <a:spLocks noChangeArrowheads="1"/>
          </p:cNvSpPr>
          <p:nvPr/>
        </p:nvSpPr>
        <p:spPr bwMode="auto">
          <a:xfrm>
            <a:off x="2037160" y="1828800"/>
            <a:ext cx="1750219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21" name="TextBox 13"/>
          <p:cNvSpPr txBox="1">
            <a:spLocks noChangeArrowheads="1"/>
          </p:cNvSpPr>
          <p:nvPr/>
        </p:nvSpPr>
        <p:spPr bwMode="auto">
          <a:xfrm>
            <a:off x="1729979" y="2237185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22" name="TextBox 13"/>
          <p:cNvSpPr txBox="1">
            <a:spLocks noChangeArrowheads="1"/>
          </p:cNvSpPr>
          <p:nvPr/>
        </p:nvSpPr>
        <p:spPr bwMode="auto">
          <a:xfrm>
            <a:off x="1729979" y="2980135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2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212182" y="3652838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2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215754" y="3867150"/>
            <a:ext cx="1750219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25" name="TextBox 13"/>
          <p:cNvSpPr txBox="1">
            <a:spLocks noChangeArrowheads="1"/>
          </p:cNvSpPr>
          <p:nvPr/>
        </p:nvSpPr>
        <p:spPr bwMode="auto">
          <a:xfrm>
            <a:off x="1737122" y="2441972"/>
            <a:ext cx="1750219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26" name="TextBox 13"/>
          <p:cNvSpPr txBox="1">
            <a:spLocks noChangeArrowheads="1"/>
          </p:cNvSpPr>
          <p:nvPr/>
        </p:nvSpPr>
        <p:spPr bwMode="auto">
          <a:xfrm>
            <a:off x="1737122" y="3186112"/>
            <a:ext cx="1750219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27" name="TextBox 13"/>
          <p:cNvSpPr txBox="1">
            <a:spLocks noChangeArrowheads="1"/>
          </p:cNvSpPr>
          <p:nvPr/>
        </p:nvSpPr>
        <p:spPr bwMode="auto">
          <a:xfrm>
            <a:off x="4023123" y="2784873"/>
            <a:ext cx="1029890" cy="2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5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5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28" name="TextBox 13"/>
          <p:cNvSpPr txBox="1">
            <a:spLocks noChangeArrowheads="1"/>
          </p:cNvSpPr>
          <p:nvPr/>
        </p:nvSpPr>
        <p:spPr bwMode="auto">
          <a:xfrm>
            <a:off x="4817269" y="1137047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29" name="TextBox 13"/>
          <p:cNvSpPr txBox="1">
            <a:spLocks noChangeArrowheads="1"/>
          </p:cNvSpPr>
          <p:nvPr/>
        </p:nvSpPr>
        <p:spPr bwMode="auto">
          <a:xfrm>
            <a:off x="4819650" y="1351360"/>
            <a:ext cx="1751410" cy="1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30" name="TextBox 13"/>
          <p:cNvSpPr txBox="1">
            <a:spLocks noChangeArrowheads="1"/>
          </p:cNvSpPr>
          <p:nvPr/>
        </p:nvSpPr>
        <p:spPr bwMode="auto">
          <a:xfrm>
            <a:off x="3063479" y="1147763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31" name="TextBox 13"/>
          <p:cNvSpPr txBox="1">
            <a:spLocks noChangeArrowheads="1"/>
          </p:cNvSpPr>
          <p:nvPr/>
        </p:nvSpPr>
        <p:spPr bwMode="auto">
          <a:xfrm>
            <a:off x="3067050" y="1362075"/>
            <a:ext cx="1750219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9732" name="组合 4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3" name="文本框 54"/>
          <p:cNvSpPr txBox="1">
            <a:spLocks noChangeArrowheads="1"/>
          </p:cNvSpPr>
          <p:nvPr/>
        </p:nvSpPr>
        <p:spPr bwMode="auto">
          <a:xfrm>
            <a:off x="806053" y="250032"/>
            <a:ext cx="199429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2"/>
          <a:stretch>
            <a:fillRect/>
          </a:stretch>
        </p:blipFill>
        <p:spPr bwMode="auto">
          <a:xfrm>
            <a:off x="709613" y="1195388"/>
            <a:ext cx="1850231" cy="31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Down Arrow Callout 26"/>
          <p:cNvSpPr>
            <a:spLocks noChangeArrowheads="1"/>
          </p:cNvSpPr>
          <p:nvPr/>
        </p:nvSpPr>
        <p:spPr bwMode="auto">
          <a:xfrm>
            <a:off x="4687491" y="1196579"/>
            <a:ext cx="1854994" cy="3226594"/>
          </a:xfrm>
          <a:prstGeom prst="downArrowCallout">
            <a:avLst>
              <a:gd name="adj1" fmla="val 25000"/>
              <a:gd name="adj2" fmla="val 6699"/>
              <a:gd name="adj3" fmla="val 4373"/>
              <a:gd name="adj4" fmla="val 97491"/>
            </a:avLst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0724" name="Down Arrow Callout 33"/>
          <p:cNvSpPr>
            <a:spLocks noChangeArrowheads="1"/>
          </p:cNvSpPr>
          <p:nvPr/>
        </p:nvSpPr>
        <p:spPr bwMode="auto">
          <a:xfrm>
            <a:off x="2697956" y="1196579"/>
            <a:ext cx="1853804" cy="3226594"/>
          </a:xfrm>
          <a:prstGeom prst="downArrowCallout">
            <a:avLst>
              <a:gd name="adj1" fmla="val 25000"/>
              <a:gd name="adj2" fmla="val 6699"/>
              <a:gd name="adj3" fmla="val 4367"/>
              <a:gd name="adj4" fmla="val 97491"/>
            </a:avLst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0725" name="Flowchart: Off-page Connector 40"/>
          <p:cNvSpPr>
            <a:spLocks noChangeArrowheads="1"/>
          </p:cNvSpPr>
          <p:nvPr/>
        </p:nvSpPr>
        <p:spPr bwMode="auto">
          <a:xfrm>
            <a:off x="3232547" y="1478757"/>
            <a:ext cx="784622" cy="764381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defTabSz="1031240" eaLnBrk="1" hangingPunct="1"/>
            <a:r>
              <a:rPr lang="en-US" altLang="zh-CN" sz="2700" b="1">
                <a:solidFill>
                  <a:srgbClr val="0BB2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0726" name="Flowchart: Off-page Connector 42"/>
          <p:cNvSpPr>
            <a:spLocks noChangeArrowheads="1"/>
          </p:cNvSpPr>
          <p:nvPr/>
        </p:nvSpPr>
        <p:spPr bwMode="auto">
          <a:xfrm>
            <a:off x="5206604" y="1478757"/>
            <a:ext cx="783431" cy="764381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defTabSz="1031240" eaLnBrk="1" hangingPunct="1"/>
            <a:r>
              <a:rPr lang="en-US" altLang="zh-CN" sz="2700" b="1">
                <a:solidFill>
                  <a:srgbClr val="0D85C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000" b="1">
              <a:solidFill>
                <a:srgbClr val="0D85C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7" name="Down Arrow Callout 15"/>
          <p:cNvSpPr>
            <a:spLocks noChangeArrowheads="1"/>
          </p:cNvSpPr>
          <p:nvPr/>
        </p:nvSpPr>
        <p:spPr bwMode="auto">
          <a:xfrm>
            <a:off x="6678216" y="1196579"/>
            <a:ext cx="1853803" cy="3226594"/>
          </a:xfrm>
          <a:prstGeom prst="downArrowCallout">
            <a:avLst>
              <a:gd name="adj1" fmla="val 25000"/>
              <a:gd name="adj2" fmla="val 6699"/>
              <a:gd name="adj3" fmla="val 4367"/>
              <a:gd name="adj4" fmla="val 97491"/>
            </a:avLst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0728" name="Flowchart: Off-page Connector 17"/>
          <p:cNvSpPr>
            <a:spLocks noChangeArrowheads="1"/>
          </p:cNvSpPr>
          <p:nvPr/>
        </p:nvSpPr>
        <p:spPr bwMode="auto">
          <a:xfrm>
            <a:off x="7197329" y="1489473"/>
            <a:ext cx="783431" cy="763190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defTabSz="1031240" eaLnBrk="1" hangingPunct="1"/>
            <a:r>
              <a:rPr lang="en-US" altLang="zh-CN" sz="27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0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9" name="矩形 19"/>
          <p:cNvSpPr>
            <a:spLocks noChangeArrowheads="1"/>
          </p:cNvSpPr>
          <p:nvPr/>
        </p:nvSpPr>
        <p:spPr bwMode="auto">
          <a:xfrm>
            <a:off x="3017044" y="2601517"/>
            <a:ext cx="1214438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186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0" name="矩形 20"/>
          <p:cNvSpPr>
            <a:spLocks noChangeArrowheads="1"/>
          </p:cNvSpPr>
          <p:nvPr/>
        </p:nvSpPr>
        <p:spPr bwMode="auto">
          <a:xfrm>
            <a:off x="4991100" y="2601517"/>
            <a:ext cx="1214438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186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1" name="矩形 21"/>
          <p:cNvSpPr>
            <a:spLocks noChangeArrowheads="1"/>
          </p:cNvSpPr>
          <p:nvPr/>
        </p:nvSpPr>
        <p:spPr bwMode="auto">
          <a:xfrm>
            <a:off x="6998494" y="2601517"/>
            <a:ext cx="121324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186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732" name="组合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文本框 33"/>
          <p:cNvSpPr txBox="1">
            <a:spLocks noChangeArrowheads="1"/>
          </p:cNvSpPr>
          <p:nvPr/>
        </p:nvSpPr>
        <p:spPr bwMode="auto">
          <a:xfrm>
            <a:off x="806053" y="250032"/>
            <a:ext cx="199429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5"/>
          <p:cNvSpPr>
            <a:spLocks noChangeArrowheads="1"/>
          </p:cNvSpPr>
          <p:nvPr/>
        </p:nvSpPr>
        <p:spPr bwMode="auto">
          <a:xfrm>
            <a:off x="0" y="0"/>
            <a:ext cx="9144000" cy="3352800"/>
          </a:xfrm>
          <a:prstGeom prst="rect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1747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57" y="1401366"/>
            <a:ext cx="4208860" cy="257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48" name="直接连接符 20"/>
          <p:cNvCxnSpPr>
            <a:cxnSpLocks noChangeShapeType="1"/>
          </p:cNvCxnSpPr>
          <p:nvPr/>
        </p:nvCxnSpPr>
        <p:spPr bwMode="auto">
          <a:xfrm>
            <a:off x="1187054" y="1246585"/>
            <a:ext cx="0" cy="187880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9" name="文本框 21"/>
          <p:cNvSpPr txBox="1">
            <a:spLocks noChangeArrowheads="1"/>
          </p:cNvSpPr>
          <p:nvPr/>
        </p:nvSpPr>
        <p:spPr bwMode="auto">
          <a:xfrm>
            <a:off x="1370410" y="1401366"/>
            <a:ext cx="2197894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1750" name="矩形 22"/>
          <p:cNvSpPr>
            <a:spLocks noChangeArrowheads="1"/>
          </p:cNvSpPr>
          <p:nvPr/>
        </p:nvSpPr>
        <p:spPr bwMode="auto">
          <a:xfrm>
            <a:off x="1002507" y="3951685"/>
            <a:ext cx="10618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defTabSz="342900" eaLnBrk="1" hangingPunct="1"/>
            <a:r>
              <a:rPr lang="zh-CN" altLang="en-US" b="1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1" name="矩形 23"/>
          <p:cNvSpPr>
            <a:spLocks noChangeArrowheads="1"/>
          </p:cNvSpPr>
          <p:nvPr/>
        </p:nvSpPr>
        <p:spPr bwMode="auto">
          <a:xfrm>
            <a:off x="1092994" y="4227910"/>
            <a:ext cx="7147322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186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1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1752" name="图片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3"/>
          <a:stretch>
            <a:fillRect/>
          </a:stretch>
        </p:blipFill>
        <p:spPr bwMode="auto">
          <a:xfrm>
            <a:off x="4701779" y="1701404"/>
            <a:ext cx="2945606" cy="1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79"/>
          <p:cNvSpPr/>
          <p:nvPr/>
        </p:nvSpPr>
        <p:spPr bwMode="auto">
          <a:xfrm>
            <a:off x="5145882" y="2269332"/>
            <a:ext cx="421481" cy="613172"/>
          </a:xfrm>
          <a:custGeom>
            <a:avLst/>
            <a:gdLst>
              <a:gd name="T0" fmla="*/ 663478783 w 476"/>
              <a:gd name="T1" fmla="*/ 0 h 692"/>
              <a:gd name="T2" fmla="*/ 0 w 476"/>
              <a:gd name="T3" fmla="*/ 780264642 h 692"/>
              <a:gd name="T4" fmla="*/ 108720911 w 476"/>
              <a:gd name="T5" fmla="*/ 965909334 h 692"/>
              <a:gd name="T6" fmla="*/ 663478783 w 476"/>
              <a:gd name="T7" fmla="*/ 0 h 6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71" name="Freeform 81"/>
          <p:cNvSpPr/>
          <p:nvPr/>
        </p:nvSpPr>
        <p:spPr bwMode="auto">
          <a:xfrm>
            <a:off x="4929188" y="3257550"/>
            <a:ext cx="67866" cy="120254"/>
          </a:xfrm>
          <a:custGeom>
            <a:avLst/>
            <a:gdLst>
              <a:gd name="T0" fmla="*/ 107737870 w 76"/>
              <a:gd name="T1" fmla="*/ 0 h 135"/>
              <a:gd name="T2" fmla="*/ 0 w 76"/>
              <a:gd name="T3" fmla="*/ 190431661 h 135"/>
              <a:gd name="T4" fmla="*/ 107737870 w 76"/>
              <a:gd name="T5" fmla="*/ 0 h 1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72" name="Freeform 82"/>
          <p:cNvSpPr/>
          <p:nvPr/>
        </p:nvSpPr>
        <p:spPr bwMode="auto">
          <a:xfrm>
            <a:off x="4929188" y="3257550"/>
            <a:ext cx="67866" cy="120254"/>
          </a:xfrm>
          <a:custGeom>
            <a:avLst/>
            <a:gdLst>
              <a:gd name="T0" fmla="*/ 107737870 w 76"/>
              <a:gd name="T1" fmla="*/ 0 h 135"/>
              <a:gd name="T2" fmla="*/ 0 w 76"/>
              <a:gd name="T3" fmla="*/ 190431661 h 135"/>
              <a:gd name="T4" fmla="*/ 107737870 w 76"/>
              <a:gd name="T5" fmla="*/ 0 h 1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73" name="Freeform 84"/>
          <p:cNvSpPr/>
          <p:nvPr/>
        </p:nvSpPr>
        <p:spPr bwMode="auto">
          <a:xfrm>
            <a:off x="4929188" y="3257550"/>
            <a:ext cx="707231" cy="120254"/>
          </a:xfrm>
          <a:custGeom>
            <a:avLst/>
            <a:gdLst>
              <a:gd name="T0" fmla="*/ 106122501 w 798"/>
              <a:gd name="T1" fmla="*/ 0 h 135"/>
              <a:gd name="T2" fmla="*/ 0 w 798"/>
              <a:gd name="T3" fmla="*/ 190431661 h 135"/>
              <a:gd name="T4" fmla="*/ 1114288033 w 798"/>
              <a:gd name="T5" fmla="*/ 190431661 h 135"/>
              <a:gd name="T6" fmla="*/ 106122501 w 798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74" name="Freeform 86"/>
          <p:cNvSpPr/>
          <p:nvPr/>
        </p:nvSpPr>
        <p:spPr bwMode="auto">
          <a:xfrm>
            <a:off x="4358878" y="3377804"/>
            <a:ext cx="136922" cy="0"/>
          </a:xfrm>
          <a:custGeom>
            <a:avLst/>
            <a:gdLst>
              <a:gd name="T0" fmla="*/ 216421324 w 154"/>
              <a:gd name="T1" fmla="*/ 0 w 154"/>
              <a:gd name="T2" fmla="*/ 216421324 w 154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75" name="Freeform 87"/>
          <p:cNvSpPr/>
          <p:nvPr/>
        </p:nvSpPr>
        <p:spPr bwMode="auto">
          <a:xfrm>
            <a:off x="4358878" y="3377804"/>
            <a:ext cx="136922" cy="0"/>
          </a:xfrm>
          <a:custGeom>
            <a:avLst/>
            <a:gdLst>
              <a:gd name="T0" fmla="*/ 216421324 w 154"/>
              <a:gd name="T1" fmla="*/ 0 w 154"/>
              <a:gd name="T2" fmla="*/ 216421324 w 154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76" name="Freeform 89"/>
          <p:cNvSpPr/>
          <p:nvPr/>
        </p:nvSpPr>
        <p:spPr bwMode="auto">
          <a:xfrm>
            <a:off x="4358879" y="3377804"/>
            <a:ext cx="352425" cy="611981"/>
          </a:xfrm>
          <a:custGeom>
            <a:avLst/>
            <a:gdLst>
              <a:gd name="T0" fmla="*/ 0 w 398"/>
              <a:gd name="T1" fmla="*/ 0 h 691"/>
              <a:gd name="T2" fmla="*/ 6969396 w 398"/>
              <a:gd name="T3" fmla="*/ 9760998 h 691"/>
              <a:gd name="T4" fmla="*/ 554788970 w 398"/>
              <a:gd name="T5" fmla="*/ 963553112 h 691"/>
              <a:gd name="T6" fmla="*/ 214667558 w 398"/>
              <a:gd name="T7" fmla="*/ 0 h 691"/>
              <a:gd name="T8" fmla="*/ 0 w 398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77" name="Freeform 91"/>
          <p:cNvSpPr/>
          <p:nvPr/>
        </p:nvSpPr>
        <p:spPr bwMode="auto">
          <a:xfrm>
            <a:off x="3719513" y="2882504"/>
            <a:ext cx="421481" cy="611981"/>
          </a:xfrm>
          <a:custGeom>
            <a:avLst/>
            <a:gdLst>
              <a:gd name="T0" fmla="*/ 557545315 w 476"/>
              <a:gd name="T1" fmla="*/ 0 h 691"/>
              <a:gd name="T2" fmla="*/ 0 w 476"/>
              <a:gd name="T3" fmla="*/ 963553112 h 691"/>
              <a:gd name="T4" fmla="*/ 557545315 w 476"/>
              <a:gd name="T5" fmla="*/ 0 h 691"/>
              <a:gd name="T6" fmla="*/ 663478783 w 476"/>
              <a:gd name="T7" fmla="*/ 184065539 h 691"/>
              <a:gd name="T8" fmla="*/ 557545315 w 476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78" name="Freeform 92"/>
          <p:cNvSpPr/>
          <p:nvPr/>
        </p:nvSpPr>
        <p:spPr bwMode="auto">
          <a:xfrm>
            <a:off x="3719513" y="2882504"/>
            <a:ext cx="421481" cy="611981"/>
          </a:xfrm>
          <a:custGeom>
            <a:avLst/>
            <a:gdLst>
              <a:gd name="T0" fmla="*/ 557545315 w 476"/>
              <a:gd name="T1" fmla="*/ 0 h 691"/>
              <a:gd name="T2" fmla="*/ 0 w 476"/>
              <a:gd name="T3" fmla="*/ 963553112 h 691"/>
              <a:gd name="T4" fmla="*/ 557545315 w 476"/>
              <a:gd name="T5" fmla="*/ 0 h 691"/>
              <a:gd name="T6" fmla="*/ 663478783 w 476"/>
              <a:gd name="T7" fmla="*/ 184065539 h 691"/>
              <a:gd name="T8" fmla="*/ 557545315 w 476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79" name="Freeform 94"/>
          <p:cNvSpPr/>
          <p:nvPr/>
        </p:nvSpPr>
        <p:spPr bwMode="auto">
          <a:xfrm>
            <a:off x="3719513" y="2882504"/>
            <a:ext cx="421481" cy="611981"/>
          </a:xfrm>
          <a:custGeom>
            <a:avLst/>
            <a:gdLst>
              <a:gd name="T0" fmla="*/ 557545315 w 476"/>
              <a:gd name="T1" fmla="*/ 0 h 691"/>
              <a:gd name="T2" fmla="*/ 0 w 476"/>
              <a:gd name="T3" fmla="*/ 963553112 h 691"/>
              <a:gd name="T4" fmla="*/ 663478783 w 476"/>
              <a:gd name="T5" fmla="*/ 184065539 h 691"/>
              <a:gd name="T6" fmla="*/ 557545315 w 476"/>
              <a:gd name="T7" fmla="*/ 0 h 6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80" name="Freeform 96"/>
          <p:cNvSpPr/>
          <p:nvPr/>
        </p:nvSpPr>
        <p:spPr bwMode="auto">
          <a:xfrm>
            <a:off x="4289823" y="2388394"/>
            <a:ext cx="69056" cy="117872"/>
          </a:xfrm>
          <a:custGeom>
            <a:avLst/>
            <a:gdLst>
              <a:gd name="T0" fmla="*/ 108689816 w 78"/>
              <a:gd name="T1" fmla="*/ 0 h 133"/>
              <a:gd name="T2" fmla="*/ 0 w 78"/>
              <a:gd name="T3" fmla="*/ 185715854 h 133"/>
              <a:gd name="T4" fmla="*/ 108689816 w 78"/>
              <a:gd name="T5" fmla="*/ 0 h 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81" name="Freeform 97"/>
          <p:cNvSpPr/>
          <p:nvPr/>
        </p:nvSpPr>
        <p:spPr bwMode="auto">
          <a:xfrm>
            <a:off x="4289823" y="2388394"/>
            <a:ext cx="69056" cy="117872"/>
          </a:xfrm>
          <a:custGeom>
            <a:avLst/>
            <a:gdLst>
              <a:gd name="T0" fmla="*/ 108689816 w 78"/>
              <a:gd name="T1" fmla="*/ 0 h 133"/>
              <a:gd name="T2" fmla="*/ 0 w 78"/>
              <a:gd name="T3" fmla="*/ 185715854 h 133"/>
              <a:gd name="T4" fmla="*/ 108689816 w 78"/>
              <a:gd name="T5" fmla="*/ 0 h 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82" name="Freeform 99"/>
          <p:cNvSpPr/>
          <p:nvPr/>
        </p:nvSpPr>
        <p:spPr bwMode="auto">
          <a:xfrm>
            <a:off x="3650457" y="2388394"/>
            <a:ext cx="708422" cy="117872"/>
          </a:xfrm>
          <a:custGeom>
            <a:avLst/>
            <a:gdLst>
              <a:gd name="T0" fmla="*/ 1115249076 w 800"/>
              <a:gd name="T1" fmla="*/ 0 h 133"/>
              <a:gd name="T2" fmla="*/ 0 w 800"/>
              <a:gd name="T3" fmla="*/ 0 h 133"/>
              <a:gd name="T4" fmla="*/ 1006512164 w 800"/>
              <a:gd name="T5" fmla="*/ 185715854 h 133"/>
              <a:gd name="T6" fmla="*/ 1115249076 w 800"/>
              <a:gd name="T7" fmla="*/ 0 h 1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83" name="Freeform 101"/>
          <p:cNvSpPr/>
          <p:nvPr/>
        </p:nvSpPr>
        <p:spPr bwMode="auto">
          <a:xfrm>
            <a:off x="4793457" y="2388394"/>
            <a:ext cx="135731" cy="0"/>
          </a:xfrm>
          <a:custGeom>
            <a:avLst/>
            <a:gdLst>
              <a:gd name="T0" fmla="*/ 0 w 154"/>
              <a:gd name="T1" fmla="*/ 0 w 154"/>
              <a:gd name="T2" fmla="*/ 212675004 w 154"/>
              <a:gd name="T3" fmla="*/ 0 w 15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84" name="Freeform 102"/>
          <p:cNvSpPr/>
          <p:nvPr/>
        </p:nvSpPr>
        <p:spPr bwMode="auto">
          <a:xfrm>
            <a:off x="4793457" y="2388394"/>
            <a:ext cx="135731" cy="0"/>
          </a:xfrm>
          <a:custGeom>
            <a:avLst/>
            <a:gdLst>
              <a:gd name="T0" fmla="*/ 0 w 154"/>
              <a:gd name="T1" fmla="*/ 0 w 154"/>
              <a:gd name="T2" fmla="*/ 212675004 w 154"/>
              <a:gd name="T3" fmla="*/ 0 w 15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85" name="Freeform 104"/>
          <p:cNvSpPr/>
          <p:nvPr/>
        </p:nvSpPr>
        <p:spPr bwMode="auto">
          <a:xfrm>
            <a:off x="4575573" y="1776413"/>
            <a:ext cx="353615" cy="611981"/>
          </a:xfrm>
          <a:custGeom>
            <a:avLst/>
            <a:gdLst>
              <a:gd name="T0" fmla="*/ 0 w 400"/>
              <a:gd name="T1" fmla="*/ 0 h 691"/>
              <a:gd name="T2" fmla="*/ 341786820 w 400"/>
              <a:gd name="T3" fmla="*/ 963553112 h 691"/>
              <a:gd name="T4" fmla="*/ 555749978 w 400"/>
              <a:gd name="T5" fmla="*/ 963553112 h 691"/>
              <a:gd name="T6" fmla="*/ 252866729 w 400"/>
              <a:gd name="T7" fmla="*/ 439246073 h 691"/>
              <a:gd name="T8" fmla="*/ 0 w 400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86" name="Freeform 100"/>
          <p:cNvSpPr/>
          <p:nvPr/>
        </p:nvSpPr>
        <p:spPr bwMode="auto">
          <a:xfrm>
            <a:off x="3381375" y="1622822"/>
            <a:ext cx="1547813" cy="927497"/>
          </a:xfrm>
          <a:custGeom>
            <a:avLst/>
            <a:gdLst>
              <a:gd name="T0" fmla="*/ 2147483647 w 738"/>
              <a:gd name="T1" fmla="*/ 571452557 h 442"/>
              <a:gd name="T2" fmla="*/ 2147483647 w 738"/>
              <a:gd name="T3" fmla="*/ 0 h 442"/>
              <a:gd name="T4" fmla="*/ 2147483647 w 738"/>
              <a:gd name="T5" fmla="*/ 0 h 442"/>
              <a:gd name="T6" fmla="*/ 1681279519 w 738"/>
              <a:gd name="T7" fmla="*/ 540141506 h 442"/>
              <a:gd name="T8" fmla="*/ 0 w 738"/>
              <a:gd name="T9" fmla="*/ 2147483647 h 442"/>
              <a:gd name="T10" fmla="*/ 1000946714 w 738"/>
              <a:gd name="T11" fmla="*/ 2147483647 h 442"/>
              <a:gd name="T12" fmla="*/ 2147483647 w 738"/>
              <a:gd name="T13" fmla="*/ 2147483647 h 442"/>
              <a:gd name="T14" fmla="*/ 2147483647 w 738"/>
              <a:gd name="T15" fmla="*/ 571452557 h 4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442">
                <a:moveTo>
                  <a:pt x="569" y="73"/>
                </a:moveTo>
                <a:cubicBezTo>
                  <a:pt x="542" y="29"/>
                  <a:pt x="493" y="0"/>
                  <a:pt x="438" y="0"/>
                </a:cubicBezTo>
                <a:cubicBezTo>
                  <a:pt x="335" y="0"/>
                  <a:pt x="335" y="0"/>
                  <a:pt x="335" y="0"/>
                </a:cubicBezTo>
                <a:cubicBezTo>
                  <a:pt x="291" y="0"/>
                  <a:pt x="237" y="31"/>
                  <a:pt x="215" y="69"/>
                </a:cubicBezTo>
                <a:cubicBezTo>
                  <a:pt x="0" y="442"/>
                  <a:pt x="0" y="442"/>
                  <a:pt x="0" y="442"/>
                </a:cubicBezTo>
                <a:cubicBezTo>
                  <a:pt x="28" y="394"/>
                  <a:pt x="77" y="367"/>
                  <a:pt x="128" y="365"/>
                </a:cubicBezTo>
                <a:cubicBezTo>
                  <a:pt x="738" y="365"/>
                  <a:pt x="738" y="365"/>
                  <a:pt x="738" y="365"/>
                </a:cubicBezTo>
                <a:cubicBezTo>
                  <a:pt x="569" y="73"/>
                  <a:pt x="569" y="73"/>
                  <a:pt x="569" y="73"/>
                </a:cubicBezTo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87" name="Freeform 103"/>
          <p:cNvSpPr/>
          <p:nvPr/>
        </p:nvSpPr>
        <p:spPr bwMode="auto">
          <a:xfrm>
            <a:off x="4575573" y="1776413"/>
            <a:ext cx="353615" cy="611981"/>
          </a:xfrm>
          <a:custGeom>
            <a:avLst/>
            <a:gdLst>
              <a:gd name="T0" fmla="*/ 0 w 400"/>
              <a:gd name="T1" fmla="*/ 0 h 691"/>
              <a:gd name="T2" fmla="*/ 341786820 w 400"/>
              <a:gd name="T3" fmla="*/ 963553112 h 691"/>
              <a:gd name="T4" fmla="*/ 555749978 w 400"/>
              <a:gd name="T5" fmla="*/ 963553112 h 691"/>
              <a:gd name="T6" fmla="*/ 252866729 w 400"/>
              <a:gd name="T7" fmla="*/ 439246073 h 691"/>
              <a:gd name="T8" fmla="*/ 0 w 400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88" name="TextBox 106"/>
          <p:cNvSpPr txBox="1">
            <a:spLocks noChangeArrowheads="1"/>
          </p:cNvSpPr>
          <p:nvPr/>
        </p:nvSpPr>
        <p:spPr bwMode="auto">
          <a:xfrm>
            <a:off x="4173141" y="1868091"/>
            <a:ext cx="170259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2789" name="Freeform 77"/>
          <p:cNvSpPr/>
          <p:nvPr/>
        </p:nvSpPr>
        <p:spPr bwMode="auto">
          <a:xfrm>
            <a:off x="4300537" y="1622823"/>
            <a:ext cx="1319213" cy="1259681"/>
          </a:xfrm>
          <a:custGeom>
            <a:avLst/>
            <a:gdLst>
              <a:gd name="T0" fmla="*/ 2147483647 w 629"/>
              <a:gd name="T1" fmla="*/ 2147483647 h 600"/>
              <a:gd name="T2" fmla="*/ 2147483647 w 629"/>
              <a:gd name="T3" fmla="*/ 1238093113 h 600"/>
              <a:gd name="T4" fmla="*/ 2147483647 w 629"/>
              <a:gd name="T5" fmla="*/ 540685985 h 600"/>
              <a:gd name="T6" fmla="*/ 2147483647 w 629"/>
              <a:gd name="T7" fmla="*/ 0 h 600"/>
              <a:gd name="T8" fmla="*/ 0 w 629"/>
              <a:gd name="T9" fmla="*/ 0 h 600"/>
              <a:gd name="T10" fmla="*/ 1024416395 w 629"/>
              <a:gd name="T11" fmla="*/ 572029654 h 600"/>
              <a:gd name="T12" fmla="*/ 2147483647 w 629"/>
              <a:gd name="T13" fmla="*/ 2147483647 h 600"/>
              <a:gd name="T14" fmla="*/ 2147483647 w 629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9" h="600">
                <a:moveTo>
                  <a:pt x="604" y="308"/>
                </a:moveTo>
                <a:cubicBezTo>
                  <a:pt x="628" y="262"/>
                  <a:pt x="629" y="206"/>
                  <a:pt x="602" y="158"/>
                </a:cubicBezTo>
                <a:cubicBezTo>
                  <a:pt x="550" y="69"/>
                  <a:pt x="550" y="69"/>
                  <a:pt x="550" y="69"/>
                </a:cubicBezTo>
                <a:cubicBezTo>
                  <a:pt x="528" y="31"/>
                  <a:pt x="474" y="0"/>
                  <a:pt x="430" y="0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104" y="29"/>
                  <a:pt x="131" y="73"/>
                </a:cubicBezTo>
                <a:cubicBezTo>
                  <a:pt x="436" y="600"/>
                  <a:pt x="436" y="600"/>
                  <a:pt x="436" y="600"/>
                </a:cubicBezTo>
                <a:cubicBezTo>
                  <a:pt x="604" y="308"/>
                  <a:pt x="604" y="308"/>
                  <a:pt x="604" y="308"/>
                </a:cubicBezTo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90" name="Freeform 78"/>
          <p:cNvSpPr/>
          <p:nvPr/>
        </p:nvSpPr>
        <p:spPr bwMode="auto">
          <a:xfrm>
            <a:off x="5145882" y="2269332"/>
            <a:ext cx="421481" cy="613172"/>
          </a:xfrm>
          <a:custGeom>
            <a:avLst/>
            <a:gdLst>
              <a:gd name="T0" fmla="*/ 663478783 w 476"/>
              <a:gd name="T1" fmla="*/ 0 h 692"/>
              <a:gd name="T2" fmla="*/ 0 w 476"/>
              <a:gd name="T3" fmla="*/ 780264642 h 692"/>
              <a:gd name="T4" fmla="*/ 108720911 w 476"/>
              <a:gd name="T5" fmla="*/ 965909334 h 692"/>
              <a:gd name="T6" fmla="*/ 663478783 w 476"/>
              <a:gd name="T7" fmla="*/ 0 h 6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91" name="TextBox 111"/>
          <p:cNvSpPr txBox="1">
            <a:spLocks noChangeArrowheads="1"/>
          </p:cNvSpPr>
          <p:nvPr/>
        </p:nvSpPr>
        <p:spPr bwMode="auto">
          <a:xfrm>
            <a:off x="5056585" y="1868091"/>
            <a:ext cx="170259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2792" name="Freeform 80"/>
          <p:cNvSpPr/>
          <p:nvPr/>
        </p:nvSpPr>
        <p:spPr bwMode="auto">
          <a:xfrm>
            <a:off x="4929188" y="1953816"/>
            <a:ext cx="1131094" cy="1423988"/>
          </a:xfrm>
          <a:custGeom>
            <a:avLst/>
            <a:gdLst>
              <a:gd name="T0" fmla="*/ 2147483647 w 539"/>
              <a:gd name="T1" fmla="*/ 2147483647 h 678"/>
              <a:gd name="T2" fmla="*/ 2147483647 w 539"/>
              <a:gd name="T3" fmla="*/ 2147483647 h 678"/>
              <a:gd name="T4" fmla="*/ 2147483647 w 539"/>
              <a:gd name="T5" fmla="*/ 2147483647 h 678"/>
              <a:gd name="T6" fmla="*/ 2147483647 w 539"/>
              <a:gd name="T7" fmla="*/ 2147483647 h 678"/>
              <a:gd name="T8" fmla="*/ 2147483647 w 539"/>
              <a:gd name="T9" fmla="*/ 0 h 678"/>
              <a:gd name="T10" fmla="*/ 2147483647 w 539"/>
              <a:gd name="T11" fmla="*/ 1176308888 h 678"/>
              <a:gd name="T12" fmla="*/ 0 w 539"/>
              <a:gd name="T13" fmla="*/ 2147483647 h 678"/>
              <a:gd name="T14" fmla="*/ 2147483647 w 539"/>
              <a:gd name="T15" fmla="*/ 2147483647 h 6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9" h="678">
                <a:moveTo>
                  <a:pt x="337" y="678"/>
                </a:moveTo>
                <a:cubicBezTo>
                  <a:pt x="389" y="676"/>
                  <a:pt x="438" y="648"/>
                  <a:pt x="466" y="600"/>
                </a:cubicBezTo>
                <a:cubicBezTo>
                  <a:pt x="517" y="511"/>
                  <a:pt x="517" y="511"/>
                  <a:pt x="517" y="511"/>
                </a:cubicBezTo>
                <a:cubicBezTo>
                  <a:pt x="539" y="473"/>
                  <a:pt x="539" y="411"/>
                  <a:pt x="517" y="373"/>
                </a:cubicBezTo>
                <a:cubicBezTo>
                  <a:pt x="302" y="0"/>
                  <a:pt x="302" y="0"/>
                  <a:pt x="302" y="0"/>
                </a:cubicBezTo>
                <a:cubicBezTo>
                  <a:pt x="329" y="48"/>
                  <a:pt x="328" y="104"/>
                  <a:pt x="304" y="150"/>
                </a:cubicBezTo>
                <a:cubicBezTo>
                  <a:pt x="0" y="678"/>
                  <a:pt x="0" y="678"/>
                  <a:pt x="0" y="678"/>
                </a:cubicBezTo>
                <a:cubicBezTo>
                  <a:pt x="337" y="678"/>
                  <a:pt x="337" y="678"/>
                  <a:pt x="337" y="678"/>
                </a:cubicBezTo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93" name="Freeform 83"/>
          <p:cNvSpPr/>
          <p:nvPr/>
        </p:nvSpPr>
        <p:spPr bwMode="auto">
          <a:xfrm>
            <a:off x="4929188" y="3257550"/>
            <a:ext cx="707231" cy="120254"/>
          </a:xfrm>
          <a:custGeom>
            <a:avLst/>
            <a:gdLst>
              <a:gd name="T0" fmla="*/ 106122501 w 798"/>
              <a:gd name="T1" fmla="*/ 0 h 135"/>
              <a:gd name="T2" fmla="*/ 0 w 798"/>
              <a:gd name="T3" fmla="*/ 190431661 h 135"/>
              <a:gd name="T4" fmla="*/ 1114288033 w 798"/>
              <a:gd name="T5" fmla="*/ 190431661 h 135"/>
              <a:gd name="T6" fmla="*/ 106122501 w 798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94" name="TextBox 112"/>
          <p:cNvSpPr txBox="1">
            <a:spLocks noChangeArrowheads="1"/>
          </p:cNvSpPr>
          <p:nvPr/>
        </p:nvSpPr>
        <p:spPr bwMode="auto">
          <a:xfrm>
            <a:off x="5541169" y="2746772"/>
            <a:ext cx="170260" cy="3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2795" name="Freeform 85"/>
          <p:cNvSpPr/>
          <p:nvPr/>
        </p:nvSpPr>
        <p:spPr bwMode="auto">
          <a:xfrm>
            <a:off x="4358878" y="3213497"/>
            <a:ext cx="1547813" cy="927497"/>
          </a:xfrm>
          <a:custGeom>
            <a:avLst/>
            <a:gdLst>
              <a:gd name="T0" fmla="*/ 1313744660 w 738"/>
              <a:gd name="T1" fmla="*/ 2147483647 h 442"/>
              <a:gd name="T2" fmla="*/ 2147483647 w 738"/>
              <a:gd name="T3" fmla="*/ 2147483647 h 442"/>
              <a:gd name="T4" fmla="*/ 2147483647 w 738"/>
              <a:gd name="T5" fmla="*/ 2147483647 h 442"/>
              <a:gd name="T6" fmla="*/ 2147483647 w 738"/>
              <a:gd name="T7" fmla="*/ 2147483647 h 442"/>
              <a:gd name="T8" fmla="*/ 2147483647 w 738"/>
              <a:gd name="T9" fmla="*/ 0 h 442"/>
              <a:gd name="T10" fmla="*/ 2147483647 w 738"/>
              <a:gd name="T11" fmla="*/ 610592070 h 442"/>
              <a:gd name="T12" fmla="*/ 0 w 738"/>
              <a:gd name="T13" fmla="*/ 610592070 h 442"/>
              <a:gd name="T14" fmla="*/ 1313744660 w 738"/>
              <a:gd name="T15" fmla="*/ 2147483647 h 4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442">
                <a:moveTo>
                  <a:pt x="168" y="370"/>
                </a:moveTo>
                <a:cubicBezTo>
                  <a:pt x="196" y="413"/>
                  <a:pt x="244" y="442"/>
                  <a:pt x="300" y="442"/>
                </a:cubicBezTo>
                <a:cubicBezTo>
                  <a:pt x="402" y="442"/>
                  <a:pt x="402" y="442"/>
                  <a:pt x="402" y="442"/>
                </a:cubicBezTo>
                <a:cubicBezTo>
                  <a:pt x="446" y="442"/>
                  <a:pt x="500" y="411"/>
                  <a:pt x="522" y="373"/>
                </a:cubicBezTo>
                <a:cubicBezTo>
                  <a:pt x="738" y="0"/>
                  <a:pt x="738" y="0"/>
                  <a:pt x="738" y="0"/>
                </a:cubicBezTo>
                <a:cubicBezTo>
                  <a:pt x="710" y="48"/>
                  <a:pt x="661" y="76"/>
                  <a:pt x="609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168" y="370"/>
                  <a:pt x="168" y="370"/>
                  <a:pt x="168" y="370"/>
                </a:cubicBezTo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96" name="Freeform 88"/>
          <p:cNvSpPr/>
          <p:nvPr/>
        </p:nvSpPr>
        <p:spPr bwMode="auto">
          <a:xfrm>
            <a:off x="4358879" y="3377804"/>
            <a:ext cx="352425" cy="611981"/>
          </a:xfrm>
          <a:custGeom>
            <a:avLst/>
            <a:gdLst>
              <a:gd name="T0" fmla="*/ 0 w 398"/>
              <a:gd name="T1" fmla="*/ 0 h 691"/>
              <a:gd name="T2" fmla="*/ 6969396 w 398"/>
              <a:gd name="T3" fmla="*/ 9760998 h 691"/>
              <a:gd name="T4" fmla="*/ 554788970 w 398"/>
              <a:gd name="T5" fmla="*/ 963553112 h 691"/>
              <a:gd name="T6" fmla="*/ 214667558 w 398"/>
              <a:gd name="T7" fmla="*/ 0 h 691"/>
              <a:gd name="T8" fmla="*/ 0 w 398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97" name="TextBox 113"/>
          <p:cNvSpPr txBox="1">
            <a:spLocks noChangeArrowheads="1"/>
          </p:cNvSpPr>
          <p:nvPr/>
        </p:nvSpPr>
        <p:spPr bwMode="auto">
          <a:xfrm>
            <a:off x="4966097" y="3614738"/>
            <a:ext cx="171450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2798" name="Freeform 90"/>
          <p:cNvSpPr/>
          <p:nvPr/>
        </p:nvSpPr>
        <p:spPr bwMode="auto">
          <a:xfrm>
            <a:off x="3667125" y="2882504"/>
            <a:ext cx="1321594" cy="1258490"/>
          </a:xfrm>
          <a:custGeom>
            <a:avLst/>
            <a:gdLst>
              <a:gd name="T0" fmla="*/ 195584687 w 630"/>
              <a:gd name="T1" fmla="*/ 2147483647 h 600"/>
              <a:gd name="T2" fmla="*/ 219054514 w 630"/>
              <a:gd name="T3" fmla="*/ 2147483647 h 600"/>
              <a:gd name="T4" fmla="*/ 618044366 w 630"/>
              <a:gd name="T5" fmla="*/ 2147483647 h 600"/>
              <a:gd name="T6" fmla="*/ 1556845829 w 630"/>
              <a:gd name="T7" fmla="*/ 2147483647 h 600"/>
              <a:gd name="T8" fmla="*/ 2147483647 w 630"/>
              <a:gd name="T9" fmla="*/ 2147483647 h 600"/>
              <a:gd name="T10" fmla="*/ 2147483647 w 630"/>
              <a:gd name="T11" fmla="*/ 2147483647 h 600"/>
              <a:gd name="T12" fmla="*/ 1517729451 w 630"/>
              <a:gd name="T13" fmla="*/ 0 h 600"/>
              <a:gd name="T14" fmla="*/ 195584687 w 630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30" h="600">
                <a:moveTo>
                  <a:pt x="25" y="292"/>
                </a:moveTo>
                <a:cubicBezTo>
                  <a:pt x="1" y="338"/>
                  <a:pt x="0" y="394"/>
                  <a:pt x="28" y="442"/>
                </a:cubicBezTo>
                <a:cubicBezTo>
                  <a:pt x="79" y="531"/>
                  <a:pt x="79" y="531"/>
                  <a:pt x="79" y="531"/>
                </a:cubicBezTo>
                <a:cubicBezTo>
                  <a:pt x="101" y="569"/>
                  <a:pt x="155" y="600"/>
                  <a:pt x="199" y="600"/>
                </a:cubicBezTo>
                <a:cubicBezTo>
                  <a:pt x="630" y="600"/>
                  <a:pt x="630" y="600"/>
                  <a:pt x="630" y="600"/>
                </a:cubicBezTo>
                <a:cubicBezTo>
                  <a:pt x="574" y="600"/>
                  <a:pt x="526" y="571"/>
                  <a:pt x="498" y="528"/>
                </a:cubicBezTo>
                <a:cubicBezTo>
                  <a:pt x="194" y="0"/>
                  <a:pt x="194" y="0"/>
                  <a:pt x="194" y="0"/>
                </a:cubicBezTo>
                <a:cubicBezTo>
                  <a:pt x="25" y="292"/>
                  <a:pt x="25" y="292"/>
                  <a:pt x="25" y="292"/>
                </a:cubicBezTo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99" name="Freeform 93"/>
          <p:cNvSpPr/>
          <p:nvPr/>
        </p:nvSpPr>
        <p:spPr bwMode="auto">
          <a:xfrm>
            <a:off x="3719513" y="2882504"/>
            <a:ext cx="421481" cy="611981"/>
          </a:xfrm>
          <a:custGeom>
            <a:avLst/>
            <a:gdLst>
              <a:gd name="T0" fmla="*/ 557545315 w 476"/>
              <a:gd name="T1" fmla="*/ 0 h 691"/>
              <a:gd name="T2" fmla="*/ 0 w 476"/>
              <a:gd name="T3" fmla="*/ 963553112 h 691"/>
              <a:gd name="T4" fmla="*/ 663478783 w 476"/>
              <a:gd name="T5" fmla="*/ 184065539 h 691"/>
              <a:gd name="T6" fmla="*/ 557545315 w 476"/>
              <a:gd name="T7" fmla="*/ 0 h 6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800" name="TextBox 114"/>
          <p:cNvSpPr txBox="1">
            <a:spLocks noChangeArrowheads="1"/>
          </p:cNvSpPr>
          <p:nvPr/>
        </p:nvSpPr>
        <p:spPr bwMode="auto">
          <a:xfrm>
            <a:off x="4019550" y="3614738"/>
            <a:ext cx="170260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2801" name="Freeform 95"/>
          <p:cNvSpPr/>
          <p:nvPr/>
        </p:nvSpPr>
        <p:spPr bwMode="auto">
          <a:xfrm>
            <a:off x="3227785" y="2388394"/>
            <a:ext cx="1131094" cy="1420416"/>
          </a:xfrm>
          <a:custGeom>
            <a:avLst/>
            <a:gdLst>
              <a:gd name="T0" fmla="*/ 1573595532 w 539"/>
              <a:gd name="T1" fmla="*/ 0 h 677"/>
              <a:gd name="T2" fmla="*/ 571503829 w 539"/>
              <a:gd name="T3" fmla="*/ 602589283 h 677"/>
              <a:gd name="T4" fmla="*/ 172234031 w 539"/>
              <a:gd name="T5" fmla="*/ 1299089674 h 677"/>
              <a:gd name="T6" fmla="*/ 172234031 w 539"/>
              <a:gd name="T7" fmla="*/ 2147483647 h 677"/>
              <a:gd name="T8" fmla="*/ 1855433037 w 539"/>
              <a:gd name="T9" fmla="*/ 2147483647 h 677"/>
              <a:gd name="T10" fmla="*/ 1831946578 w 539"/>
              <a:gd name="T11" fmla="*/ 2147483647 h 677"/>
              <a:gd name="T12" fmla="*/ 2147483647 w 539"/>
              <a:gd name="T13" fmla="*/ 0 h 677"/>
              <a:gd name="T14" fmla="*/ 1573595532 w 539"/>
              <a:gd name="T15" fmla="*/ 0 h 6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9" h="677">
                <a:moveTo>
                  <a:pt x="201" y="0"/>
                </a:moveTo>
                <a:cubicBezTo>
                  <a:pt x="150" y="2"/>
                  <a:pt x="101" y="29"/>
                  <a:pt x="73" y="77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0" y="204"/>
                  <a:pt x="0" y="266"/>
                  <a:pt x="22" y="304"/>
                </a:cubicBezTo>
                <a:cubicBezTo>
                  <a:pt x="237" y="677"/>
                  <a:pt x="237" y="677"/>
                  <a:pt x="237" y="677"/>
                </a:cubicBezTo>
                <a:cubicBezTo>
                  <a:pt x="209" y="629"/>
                  <a:pt x="210" y="573"/>
                  <a:pt x="234" y="527"/>
                </a:cubicBezTo>
                <a:cubicBezTo>
                  <a:pt x="539" y="0"/>
                  <a:pt x="539" y="0"/>
                  <a:pt x="539" y="0"/>
                </a:cubicBezTo>
                <a:cubicBezTo>
                  <a:pt x="201" y="0"/>
                  <a:pt x="201" y="0"/>
                  <a:pt x="201" y="0"/>
                </a:cubicBezTo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802" name="Freeform 98"/>
          <p:cNvSpPr/>
          <p:nvPr/>
        </p:nvSpPr>
        <p:spPr bwMode="auto">
          <a:xfrm>
            <a:off x="3650457" y="2388394"/>
            <a:ext cx="708422" cy="117872"/>
          </a:xfrm>
          <a:custGeom>
            <a:avLst/>
            <a:gdLst>
              <a:gd name="T0" fmla="*/ 1115249076 w 800"/>
              <a:gd name="T1" fmla="*/ 0 h 133"/>
              <a:gd name="T2" fmla="*/ 0 w 800"/>
              <a:gd name="T3" fmla="*/ 0 h 133"/>
              <a:gd name="T4" fmla="*/ 1006512164 w 800"/>
              <a:gd name="T5" fmla="*/ 185715854 h 133"/>
              <a:gd name="T6" fmla="*/ 1115249076 w 800"/>
              <a:gd name="T7" fmla="*/ 0 h 1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803" name="TextBox 115"/>
          <p:cNvSpPr txBox="1">
            <a:spLocks noChangeArrowheads="1"/>
          </p:cNvSpPr>
          <p:nvPr/>
        </p:nvSpPr>
        <p:spPr bwMode="auto">
          <a:xfrm>
            <a:off x="3593306" y="2746772"/>
            <a:ext cx="171450" cy="3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2804" name="TextBox 13"/>
          <p:cNvSpPr txBox="1">
            <a:spLocks noChangeArrowheads="1"/>
          </p:cNvSpPr>
          <p:nvPr/>
        </p:nvSpPr>
        <p:spPr bwMode="auto">
          <a:xfrm>
            <a:off x="2181225" y="1622822"/>
            <a:ext cx="97155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805" name="TextBox 13"/>
          <p:cNvSpPr txBox="1">
            <a:spLocks noChangeArrowheads="1"/>
          </p:cNvSpPr>
          <p:nvPr/>
        </p:nvSpPr>
        <p:spPr bwMode="auto">
          <a:xfrm>
            <a:off x="1402557" y="1864519"/>
            <a:ext cx="175021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806" name="TextBox 13"/>
          <p:cNvSpPr txBox="1">
            <a:spLocks noChangeArrowheads="1"/>
          </p:cNvSpPr>
          <p:nvPr/>
        </p:nvSpPr>
        <p:spPr bwMode="auto">
          <a:xfrm>
            <a:off x="5848350" y="1624013"/>
            <a:ext cx="97155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807" name="TextBox 13"/>
          <p:cNvSpPr txBox="1">
            <a:spLocks noChangeArrowheads="1"/>
          </p:cNvSpPr>
          <p:nvPr/>
        </p:nvSpPr>
        <p:spPr bwMode="auto">
          <a:xfrm>
            <a:off x="5851923" y="1864519"/>
            <a:ext cx="1750219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808" name="TextBox 13"/>
          <p:cNvSpPr txBox="1">
            <a:spLocks noChangeArrowheads="1"/>
          </p:cNvSpPr>
          <p:nvPr/>
        </p:nvSpPr>
        <p:spPr bwMode="auto">
          <a:xfrm>
            <a:off x="1899047" y="2607469"/>
            <a:ext cx="97155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809" name="TextBox 13"/>
          <p:cNvSpPr txBox="1">
            <a:spLocks noChangeArrowheads="1"/>
          </p:cNvSpPr>
          <p:nvPr/>
        </p:nvSpPr>
        <p:spPr bwMode="auto">
          <a:xfrm>
            <a:off x="1120379" y="2849166"/>
            <a:ext cx="175021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810" name="TextBox 13"/>
          <p:cNvSpPr txBox="1">
            <a:spLocks noChangeArrowheads="1"/>
          </p:cNvSpPr>
          <p:nvPr/>
        </p:nvSpPr>
        <p:spPr bwMode="auto">
          <a:xfrm>
            <a:off x="6323410" y="2607469"/>
            <a:ext cx="97035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811" name="TextBox 13"/>
          <p:cNvSpPr txBox="1">
            <a:spLocks noChangeArrowheads="1"/>
          </p:cNvSpPr>
          <p:nvPr/>
        </p:nvSpPr>
        <p:spPr bwMode="auto">
          <a:xfrm>
            <a:off x="6325791" y="2849166"/>
            <a:ext cx="175021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812" name="TextBox 13"/>
          <p:cNvSpPr txBox="1">
            <a:spLocks noChangeArrowheads="1"/>
          </p:cNvSpPr>
          <p:nvPr/>
        </p:nvSpPr>
        <p:spPr bwMode="auto">
          <a:xfrm>
            <a:off x="2608660" y="3738563"/>
            <a:ext cx="97155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813" name="TextBox 13"/>
          <p:cNvSpPr txBox="1">
            <a:spLocks noChangeArrowheads="1"/>
          </p:cNvSpPr>
          <p:nvPr/>
        </p:nvSpPr>
        <p:spPr bwMode="auto">
          <a:xfrm>
            <a:off x="1829991" y="3979069"/>
            <a:ext cx="1750219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814" name="TextBox 13"/>
          <p:cNvSpPr txBox="1">
            <a:spLocks noChangeArrowheads="1"/>
          </p:cNvSpPr>
          <p:nvPr/>
        </p:nvSpPr>
        <p:spPr bwMode="auto">
          <a:xfrm>
            <a:off x="5722144" y="3738563"/>
            <a:ext cx="97155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815" name="TextBox 13"/>
          <p:cNvSpPr txBox="1">
            <a:spLocks noChangeArrowheads="1"/>
          </p:cNvSpPr>
          <p:nvPr/>
        </p:nvSpPr>
        <p:spPr bwMode="auto">
          <a:xfrm>
            <a:off x="5725716" y="3979069"/>
            <a:ext cx="1750219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2816" name="组合 6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17" name="文本框 69"/>
          <p:cNvSpPr txBox="1">
            <a:spLocks noChangeArrowheads="1"/>
          </p:cNvSpPr>
          <p:nvPr/>
        </p:nvSpPr>
        <p:spPr bwMode="auto">
          <a:xfrm>
            <a:off x="806053" y="250032"/>
            <a:ext cx="199429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 b="20619"/>
          <a:stretch>
            <a:fillRect/>
          </a:stretch>
        </p:blipFill>
        <p:spPr bwMode="auto">
          <a:xfrm>
            <a:off x="0" y="800100"/>
            <a:ext cx="9144000" cy="237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7"/>
          <p:cNvSpPr>
            <a:spLocks noChangeArrowheads="1"/>
          </p:cNvSpPr>
          <p:nvPr/>
        </p:nvSpPr>
        <p:spPr bwMode="auto">
          <a:xfrm>
            <a:off x="885825" y="797719"/>
            <a:ext cx="2587229" cy="2381250"/>
          </a:xfrm>
          <a:prstGeom prst="rect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3796" name="矩形 5"/>
          <p:cNvSpPr>
            <a:spLocks noChangeArrowheads="1"/>
          </p:cNvSpPr>
          <p:nvPr/>
        </p:nvSpPr>
        <p:spPr bwMode="auto">
          <a:xfrm>
            <a:off x="1329929" y="1620442"/>
            <a:ext cx="1815703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186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797" name="TextBox 13"/>
          <p:cNvSpPr txBox="1">
            <a:spLocks noChangeArrowheads="1"/>
          </p:cNvSpPr>
          <p:nvPr/>
        </p:nvSpPr>
        <p:spPr bwMode="auto">
          <a:xfrm>
            <a:off x="1718073" y="1302544"/>
            <a:ext cx="11215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798" name="圆角矩形 7"/>
          <p:cNvSpPr>
            <a:spLocks noChangeArrowheads="1"/>
          </p:cNvSpPr>
          <p:nvPr/>
        </p:nvSpPr>
        <p:spPr bwMode="auto">
          <a:xfrm>
            <a:off x="928687" y="3512344"/>
            <a:ext cx="1853804" cy="346472"/>
          </a:xfrm>
          <a:prstGeom prst="roundRect">
            <a:avLst>
              <a:gd name="adj" fmla="val 16667"/>
            </a:avLst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9" name="文本框 8"/>
          <p:cNvSpPr txBox="1">
            <a:spLocks noChangeArrowheads="1"/>
          </p:cNvSpPr>
          <p:nvPr/>
        </p:nvSpPr>
        <p:spPr bwMode="auto">
          <a:xfrm>
            <a:off x="806053" y="3546873"/>
            <a:ext cx="209907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0" name="矩形 9"/>
          <p:cNvSpPr>
            <a:spLocks noChangeArrowheads="1"/>
          </p:cNvSpPr>
          <p:nvPr/>
        </p:nvSpPr>
        <p:spPr bwMode="auto">
          <a:xfrm>
            <a:off x="928688" y="4026694"/>
            <a:ext cx="7293769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186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9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1" name="矩形 10"/>
          <p:cNvSpPr>
            <a:spLocks noChangeArrowheads="1"/>
          </p:cNvSpPr>
          <p:nvPr/>
        </p:nvSpPr>
        <p:spPr bwMode="auto">
          <a:xfrm>
            <a:off x="937022" y="4232672"/>
            <a:ext cx="7293769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186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9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2" name="矩形 11"/>
          <p:cNvSpPr>
            <a:spLocks noChangeArrowheads="1"/>
          </p:cNvSpPr>
          <p:nvPr/>
        </p:nvSpPr>
        <p:spPr bwMode="auto">
          <a:xfrm>
            <a:off x="937022" y="4438650"/>
            <a:ext cx="7293769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186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9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3" name="文本框 15"/>
          <p:cNvSpPr txBox="1">
            <a:spLocks noChangeArrowheads="1"/>
          </p:cNvSpPr>
          <p:nvPr/>
        </p:nvSpPr>
        <p:spPr bwMode="auto">
          <a:xfrm>
            <a:off x="411957" y="266701"/>
            <a:ext cx="946547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图片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528"/>
            <a:ext cx="5417344" cy="507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6" name="组合 40"/>
          <p:cNvGrpSpPr/>
          <p:nvPr/>
        </p:nvGrpSpPr>
        <p:grpSpPr bwMode="auto">
          <a:xfrm>
            <a:off x="4691063" y="2715766"/>
            <a:ext cx="3608785" cy="404863"/>
            <a:chOff x="0" y="-49184"/>
            <a:chExt cx="4812482" cy="538784"/>
          </a:xfrm>
        </p:grpSpPr>
        <p:grpSp>
          <p:nvGrpSpPr>
            <p:cNvPr id="16414" name="组合 42"/>
            <p:cNvGrpSpPr/>
            <p:nvPr/>
          </p:nvGrpSpPr>
          <p:grpSpPr bwMode="auto">
            <a:xfrm>
              <a:off x="1513849" y="-49184"/>
              <a:ext cx="3298633" cy="430062"/>
              <a:chOff x="0" y="-49184"/>
              <a:chExt cx="4772620" cy="430062"/>
            </a:xfrm>
          </p:grpSpPr>
          <p:sp>
            <p:nvSpPr>
              <p:cNvPr id="16418" name="矩形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72620" cy="368625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endParaRPr lang="zh-CN" altLang="en-US" sz="12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19" name="Rectangle 6"/>
              <p:cNvSpPr>
                <a:spLocks noChangeArrowheads="1"/>
              </p:cNvSpPr>
              <p:nvPr/>
            </p:nvSpPr>
            <p:spPr bwMode="auto">
              <a:xfrm>
                <a:off x="449791" y="-49184"/>
                <a:ext cx="4215861" cy="430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500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  <p:grpSp>
          <p:nvGrpSpPr>
            <p:cNvPr id="16415" name="组合 43"/>
            <p:cNvGrpSpPr/>
            <p:nvPr/>
          </p:nvGrpSpPr>
          <p:grpSpPr bwMode="auto">
            <a:xfrm>
              <a:off x="0" y="0"/>
              <a:ext cx="1328685" cy="489600"/>
              <a:chOff x="0" y="0"/>
              <a:chExt cx="1328685" cy="489600"/>
            </a:xfrm>
          </p:grpSpPr>
          <p:sp>
            <p:nvSpPr>
              <p:cNvPr id="16416" name="矩形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7" name="文本框 45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1051597" cy="43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5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第一章</a:t>
                </a:r>
              </a:p>
            </p:txBody>
          </p:sp>
        </p:grpSp>
      </p:grpSp>
      <p:grpSp>
        <p:nvGrpSpPr>
          <p:cNvPr id="16387" name="组合 48"/>
          <p:cNvGrpSpPr/>
          <p:nvPr/>
        </p:nvGrpSpPr>
        <p:grpSpPr bwMode="auto">
          <a:xfrm>
            <a:off x="4691063" y="3219822"/>
            <a:ext cx="3608785" cy="396107"/>
            <a:chOff x="0" y="-37532"/>
            <a:chExt cx="4812482" cy="527132"/>
          </a:xfrm>
        </p:grpSpPr>
        <p:grpSp>
          <p:nvGrpSpPr>
            <p:cNvPr id="16408" name="组合 49"/>
            <p:cNvGrpSpPr/>
            <p:nvPr/>
          </p:nvGrpSpPr>
          <p:grpSpPr bwMode="auto">
            <a:xfrm>
              <a:off x="1513849" y="-37532"/>
              <a:ext cx="3298633" cy="430062"/>
              <a:chOff x="0" y="-37532"/>
              <a:chExt cx="4772620" cy="430062"/>
            </a:xfrm>
          </p:grpSpPr>
          <p:sp>
            <p:nvSpPr>
              <p:cNvPr id="16412" name="矩形 5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72620" cy="368625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endParaRPr lang="zh-CN" altLang="en-US" sz="12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13" name="Rectangle 6"/>
              <p:cNvSpPr>
                <a:spLocks noChangeArrowheads="1"/>
              </p:cNvSpPr>
              <p:nvPr/>
            </p:nvSpPr>
            <p:spPr bwMode="auto">
              <a:xfrm>
                <a:off x="449791" y="-37532"/>
                <a:ext cx="4215861" cy="430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500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  <p:grpSp>
          <p:nvGrpSpPr>
            <p:cNvPr id="16409" name="组合 50"/>
            <p:cNvGrpSpPr/>
            <p:nvPr/>
          </p:nvGrpSpPr>
          <p:grpSpPr bwMode="auto">
            <a:xfrm>
              <a:off x="0" y="0"/>
              <a:ext cx="1328685" cy="489600"/>
              <a:chOff x="0" y="0"/>
              <a:chExt cx="1328685" cy="489600"/>
            </a:xfrm>
          </p:grpSpPr>
          <p:sp>
            <p:nvSpPr>
              <p:cNvPr id="16410" name="矩形 5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1" name="文本框 52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1051597" cy="43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5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第二章</a:t>
                </a:r>
              </a:p>
            </p:txBody>
          </p:sp>
        </p:grpSp>
      </p:grpSp>
      <p:grpSp>
        <p:nvGrpSpPr>
          <p:cNvPr id="16388" name="组合 55"/>
          <p:cNvGrpSpPr/>
          <p:nvPr/>
        </p:nvGrpSpPr>
        <p:grpSpPr bwMode="auto">
          <a:xfrm>
            <a:off x="4688681" y="3723878"/>
            <a:ext cx="3609975" cy="387351"/>
            <a:chOff x="0" y="-25880"/>
            <a:chExt cx="4812482" cy="515480"/>
          </a:xfrm>
        </p:grpSpPr>
        <p:grpSp>
          <p:nvGrpSpPr>
            <p:cNvPr id="16402" name="组合 56"/>
            <p:cNvGrpSpPr/>
            <p:nvPr/>
          </p:nvGrpSpPr>
          <p:grpSpPr bwMode="auto">
            <a:xfrm>
              <a:off x="1513849" y="-25880"/>
              <a:ext cx="3298633" cy="430062"/>
              <a:chOff x="0" y="-25880"/>
              <a:chExt cx="4772620" cy="430062"/>
            </a:xfrm>
          </p:grpSpPr>
          <p:sp>
            <p:nvSpPr>
              <p:cNvPr id="16406" name="矩形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72620" cy="368625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endParaRPr lang="zh-CN" altLang="en-US" sz="12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7" name="Rectangle 6"/>
              <p:cNvSpPr>
                <a:spLocks noChangeArrowheads="1"/>
              </p:cNvSpPr>
              <p:nvPr/>
            </p:nvSpPr>
            <p:spPr bwMode="auto">
              <a:xfrm>
                <a:off x="449789" y="-25880"/>
                <a:ext cx="4218197" cy="430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500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  <p:grpSp>
          <p:nvGrpSpPr>
            <p:cNvPr id="16403" name="组合 57"/>
            <p:cNvGrpSpPr/>
            <p:nvPr/>
          </p:nvGrpSpPr>
          <p:grpSpPr bwMode="auto">
            <a:xfrm>
              <a:off x="0" y="0"/>
              <a:ext cx="1328685" cy="489600"/>
              <a:chOff x="0" y="0"/>
              <a:chExt cx="1328685" cy="489600"/>
            </a:xfrm>
          </p:grpSpPr>
          <p:sp>
            <p:nvSpPr>
              <p:cNvPr id="16404" name="矩形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5" name="文本框 59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1121323" cy="43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5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第三章</a:t>
                </a:r>
              </a:p>
            </p:txBody>
          </p:sp>
        </p:grpSp>
      </p:grpSp>
      <p:grpSp>
        <p:nvGrpSpPr>
          <p:cNvPr id="16389" name="组合 62"/>
          <p:cNvGrpSpPr/>
          <p:nvPr/>
        </p:nvGrpSpPr>
        <p:grpSpPr bwMode="auto">
          <a:xfrm>
            <a:off x="4688681" y="4227934"/>
            <a:ext cx="3609975" cy="378595"/>
            <a:chOff x="0" y="-14227"/>
            <a:chExt cx="4812482" cy="503827"/>
          </a:xfrm>
        </p:grpSpPr>
        <p:grpSp>
          <p:nvGrpSpPr>
            <p:cNvPr id="16396" name="组合 63"/>
            <p:cNvGrpSpPr/>
            <p:nvPr/>
          </p:nvGrpSpPr>
          <p:grpSpPr bwMode="auto">
            <a:xfrm>
              <a:off x="1513849" y="-14227"/>
              <a:ext cx="3298633" cy="430062"/>
              <a:chOff x="0" y="-14227"/>
              <a:chExt cx="4772620" cy="430062"/>
            </a:xfrm>
          </p:grpSpPr>
          <p:sp>
            <p:nvSpPr>
              <p:cNvPr id="16400" name="矩形 6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72620" cy="368625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endParaRPr lang="zh-CN" altLang="en-US" sz="12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1" name="Rectangle 6"/>
              <p:cNvSpPr>
                <a:spLocks noChangeArrowheads="1"/>
              </p:cNvSpPr>
              <p:nvPr/>
            </p:nvSpPr>
            <p:spPr bwMode="auto">
              <a:xfrm>
                <a:off x="449789" y="-14227"/>
                <a:ext cx="4218197" cy="430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500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  <p:grpSp>
          <p:nvGrpSpPr>
            <p:cNvPr id="16397" name="组合 64"/>
            <p:cNvGrpSpPr/>
            <p:nvPr/>
          </p:nvGrpSpPr>
          <p:grpSpPr bwMode="auto">
            <a:xfrm>
              <a:off x="0" y="0"/>
              <a:ext cx="1328685" cy="489600"/>
              <a:chOff x="0" y="0"/>
              <a:chExt cx="1328685" cy="489600"/>
            </a:xfrm>
          </p:grpSpPr>
          <p:sp>
            <p:nvSpPr>
              <p:cNvPr id="16398" name="矩形 6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9" name="文本框 66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1105932" cy="43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5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第四章</a:t>
                </a:r>
              </a:p>
            </p:txBody>
          </p:sp>
        </p:grpSp>
      </p:grpSp>
      <p:grpSp>
        <p:nvGrpSpPr>
          <p:cNvPr id="16390" name="组合 69"/>
          <p:cNvGrpSpPr/>
          <p:nvPr/>
        </p:nvGrpSpPr>
        <p:grpSpPr bwMode="auto">
          <a:xfrm>
            <a:off x="4537473" y="1837135"/>
            <a:ext cx="2026444" cy="697920"/>
            <a:chOff x="0" y="0"/>
            <a:chExt cx="2702007" cy="929797"/>
          </a:xfrm>
        </p:grpSpPr>
        <p:grpSp>
          <p:nvGrpSpPr>
            <p:cNvPr id="16392" name="组合 70"/>
            <p:cNvGrpSpPr/>
            <p:nvPr/>
          </p:nvGrpSpPr>
          <p:grpSpPr bwMode="auto">
            <a:xfrm>
              <a:off x="0" y="0"/>
              <a:ext cx="2702007" cy="849531"/>
              <a:chOff x="0" y="0"/>
              <a:chExt cx="2702007" cy="849531"/>
            </a:xfrm>
          </p:grpSpPr>
          <p:sp>
            <p:nvSpPr>
              <p:cNvPr id="16394" name="文本框 7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432561" cy="676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7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</a:t>
                </a:r>
                <a:r>
                  <a:rPr lang="zh-CN" altLang="en-US" sz="2700" b="1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录</a:t>
                </a:r>
              </a:p>
            </p:txBody>
          </p:sp>
          <p:cxnSp>
            <p:nvCxnSpPr>
              <p:cNvPr id="16395" name="直接连接符 73"/>
              <p:cNvCxnSpPr>
                <a:cxnSpLocks noChangeShapeType="1"/>
              </p:cNvCxnSpPr>
              <p:nvPr/>
            </p:nvCxnSpPr>
            <p:spPr bwMode="auto">
              <a:xfrm>
                <a:off x="151331" y="849531"/>
                <a:ext cx="2550676" cy="0"/>
              </a:xfrm>
              <a:prstGeom prst="line">
                <a:avLst/>
              </a:prstGeom>
              <a:noFill/>
              <a:ln w="9525">
                <a:solidFill>
                  <a:srgbClr val="7F7F7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393" name="文本框 71"/>
            <p:cNvSpPr txBox="1">
              <a:spLocks noChangeArrowheads="1"/>
            </p:cNvSpPr>
            <p:nvPr/>
          </p:nvSpPr>
          <p:spPr bwMode="auto">
            <a:xfrm>
              <a:off x="527947" y="499264"/>
              <a:ext cx="1432561" cy="430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500" b="1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5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5"/>
          <p:cNvSpPr>
            <a:spLocks noEditPoints="1"/>
          </p:cNvSpPr>
          <p:nvPr/>
        </p:nvSpPr>
        <p:spPr bwMode="auto">
          <a:xfrm>
            <a:off x="1972866" y="3071813"/>
            <a:ext cx="384572" cy="1164431"/>
          </a:xfrm>
          <a:custGeom>
            <a:avLst/>
            <a:gdLst>
              <a:gd name="T0" fmla="*/ 1099245746 w 168"/>
              <a:gd name="T1" fmla="*/ 382966463 h 508"/>
              <a:gd name="T2" fmla="*/ 1006090931 w 168"/>
              <a:gd name="T3" fmla="*/ 681867713 h 508"/>
              <a:gd name="T4" fmla="*/ 782514490 w 168"/>
              <a:gd name="T5" fmla="*/ 803298638 h 508"/>
              <a:gd name="T6" fmla="*/ 549622873 w 168"/>
              <a:gd name="T7" fmla="*/ 681867713 h 508"/>
              <a:gd name="T8" fmla="*/ 456468058 w 168"/>
              <a:gd name="T9" fmla="*/ 382966463 h 508"/>
              <a:gd name="T10" fmla="*/ 549622873 w 168"/>
              <a:gd name="T11" fmla="*/ 112087969 h 508"/>
              <a:gd name="T12" fmla="*/ 782514490 w 168"/>
              <a:gd name="T13" fmla="*/ 0 h 508"/>
              <a:gd name="T14" fmla="*/ 1006090931 w 168"/>
              <a:gd name="T15" fmla="*/ 112087969 h 508"/>
              <a:gd name="T16" fmla="*/ 1099245746 w 168"/>
              <a:gd name="T17" fmla="*/ 382966463 h 508"/>
              <a:gd name="T18" fmla="*/ 1565028980 w 168"/>
              <a:gd name="T19" fmla="*/ 2147483647 h 508"/>
              <a:gd name="T20" fmla="*/ 1415980054 w 168"/>
              <a:gd name="T21" fmla="*/ 2147483647 h 508"/>
              <a:gd name="T22" fmla="*/ 1266928077 w 168"/>
              <a:gd name="T23" fmla="*/ 2147483647 h 508"/>
              <a:gd name="T24" fmla="*/ 1266928077 w 168"/>
              <a:gd name="T25" fmla="*/ 1401101138 h 508"/>
              <a:gd name="T26" fmla="*/ 1192403614 w 168"/>
              <a:gd name="T27" fmla="*/ 1401101138 h 508"/>
              <a:gd name="T28" fmla="*/ 1192403614 w 168"/>
              <a:gd name="T29" fmla="*/ 2147483647 h 508"/>
              <a:gd name="T30" fmla="*/ 1015406107 w 168"/>
              <a:gd name="T31" fmla="*/ 2147483647 h 508"/>
              <a:gd name="T32" fmla="*/ 829093424 w 168"/>
              <a:gd name="T33" fmla="*/ 2147483647 h 508"/>
              <a:gd name="T34" fmla="*/ 829093424 w 168"/>
              <a:gd name="T35" fmla="*/ 2147483647 h 508"/>
              <a:gd name="T36" fmla="*/ 735935556 w 168"/>
              <a:gd name="T37" fmla="*/ 2147483647 h 508"/>
              <a:gd name="T38" fmla="*/ 735935556 w 168"/>
              <a:gd name="T39" fmla="*/ 2147483647 h 508"/>
              <a:gd name="T40" fmla="*/ 549622873 w 168"/>
              <a:gd name="T41" fmla="*/ 2147483647 h 508"/>
              <a:gd name="T42" fmla="*/ 372625366 w 168"/>
              <a:gd name="T43" fmla="*/ 2147483647 h 508"/>
              <a:gd name="T44" fmla="*/ 372625366 w 168"/>
              <a:gd name="T45" fmla="*/ 1401101138 h 508"/>
              <a:gd name="T46" fmla="*/ 298100903 w 168"/>
              <a:gd name="T47" fmla="*/ 1401101138 h 508"/>
              <a:gd name="T48" fmla="*/ 298100903 w 168"/>
              <a:gd name="T49" fmla="*/ 2147483647 h 508"/>
              <a:gd name="T50" fmla="*/ 149048926 w 168"/>
              <a:gd name="T51" fmla="*/ 2147483647 h 508"/>
              <a:gd name="T52" fmla="*/ 0 w 168"/>
              <a:gd name="T53" fmla="*/ 2147483647 h 508"/>
              <a:gd name="T54" fmla="*/ 0 w 168"/>
              <a:gd name="T55" fmla="*/ 1214287856 h 508"/>
              <a:gd name="T56" fmla="*/ 409889124 w 168"/>
              <a:gd name="T57" fmla="*/ 850001194 h 508"/>
              <a:gd name="T58" fmla="*/ 1164455033 w 168"/>
              <a:gd name="T59" fmla="*/ 850001194 h 508"/>
              <a:gd name="T60" fmla="*/ 1565028980 w 168"/>
              <a:gd name="T61" fmla="*/ 1214287856 h 508"/>
              <a:gd name="T62" fmla="*/ 1565028980 w 168"/>
              <a:gd name="T63" fmla="*/ 2147483647 h 50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19" name="Freeform 6"/>
          <p:cNvSpPr>
            <a:spLocks noEditPoints="1"/>
          </p:cNvSpPr>
          <p:nvPr/>
        </p:nvSpPr>
        <p:spPr bwMode="auto">
          <a:xfrm>
            <a:off x="2389585" y="2628901"/>
            <a:ext cx="292894" cy="888206"/>
          </a:xfrm>
          <a:custGeom>
            <a:avLst/>
            <a:gdLst>
              <a:gd name="T0" fmla="*/ 837761552 w 128"/>
              <a:gd name="T1" fmla="*/ 298119865 h 388"/>
              <a:gd name="T2" fmla="*/ 763293316 w 128"/>
              <a:gd name="T3" fmla="*/ 521709765 h 388"/>
              <a:gd name="T4" fmla="*/ 586434307 w 128"/>
              <a:gd name="T5" fmla="*/ 614873749 h 388"/>
              <a:gd name="T6" fmla="*/ 418880776 w 128"/>
              <a:gd name="T7" fmla="*/ 521709765 h 388"/>
              <a:gd name="T8" fmla="*/ 344412540 w 128"/>
              <a:gd name="T9" fmla="*/ 298119865 h 388"/>
              <a:gd name="T10" fmla="*/ 418880776 w 128"/>
              <a:gd name="T11" fmla="*/ 83845449 h 388"/>
              <a:gd name="T12" fmla="*/ 586434307 w 128"/>
              <a:gd name="T13" fmla="*/ 0 h 388"/>
              <a:gd name="T14" fmla="*/ 763293316 w 128"/>
              <a:gd name="T15" fmla="*/ 83845449 h 388"/>
              <a:gd name="T16" fmla="*/ 837761552 w 128"/>
              <a:gd name="T17" fmla="*/ 298119865 h 388"/>
              <a:gd name="T18" fmla="*/ 1191482622 w 128"/>
              <a:gd name="T19" fmla="*/ 2068211145 h 388"/>
              <a:gd name="T20" fmla="*/ 1079780268 w 128"/>
              <a:gd name="T21" fmla="*/ 2147483647 h 388"/>
              <a:gd name="T22" fmla="*/ 958772436 w 128"/>
              <a:gd name="T23" fmla="*/ 2068211145 h 388"/>
              <a:gd name="T24" fmla="*/ 958772436 w 128"/>
              <a:gd name="T25" fmla="*/ 1071369030 h 388"/>
              <a:gd name="T26" fmla="*/ 902921259 w 128"/>
              <a:gd name="T27" fmla="*/ 1071369030 h 388"/>
              <a:gd name="T28" fmla="*/ 902921259 w 128"/>
              <a:gd name="T29" fmla="*/ 2147483647 h 388"/>
              <a:gd name="T30" fmla="*/ 763293316 w 128"/>
              <a:gd name="T31" fmla="*/ 2147483647 h 388"/>
              <a:gd name="T32" fmla="*/ 632973904 w 128"/>
              <a:gd name="T33" fmla="*/ 2147483647 h 388"/>
              <a:gd name="T34" fmla="*/ 632973904 w 128"/>
              <a:gd name="T35" fmla="*/ 2049577127 h 388"/>
              <a:gd name="T36" fmla="*/ 558508719 w 128"/>
              <a:gd name="T37" fmla="*/ 2049577127 h 388"/>
              <a:gd name="T38" fmla="*/ 558508719 w 128"/>
              <a:gd name="T39" fmla="*/ 2147483647 h 388"/>
              <a:gd name="T40" fmla="*/ 418880776 w 128"/>
              <a:gd name="T41" fmla="*/ 2147483647 h 388"/>
              <a:gd name="T42" fmla="*/ 279252834 w 128"/>
              <a:gd name="T43" fmla="*/ 2147483647 h 388"/>
              <a:gd name="T44" fmla="*/ 279252834 w 128"/>
              <a:gd name="T45" fmla="*/ 1071369030 h 388"/>
              <a:gd name="T46" fmla="*/ 223401657 w 128"/>
              <a:gd name="T47" fmla="*/ 1071369030 h 388"/>
              <a:gd name="T48" fmla="*/ 223401657 w 128"/>
              <a:gd name="T49" fmla="*/ 2068211145 h 388"/>
              <a:gd name="T50" fmla="*/ 111702354 w 128"/>
              <a:gd name="T51" fmla="*/ 2147483647 h 388"/>
              <a:gd name="T52" fmla="*/ 0 w 128"/>
              <a:gd name="T53" fmla="*/ 2068211145 h 388"/>
              <a:gd name="T54" fmla="*/ 0 w 128"/>
              <a:gd name="T55" fmla="*/ 922309097 h 388"/>
              <a:gd name="T56" fmla="*/ 307178422 w 128"/>
              <a:gd name="T57" fmla="*/ 652138732 h 388"/>
              <a:gd name="T58" fmla="*/ 884304200 w 128"/>
              <a:gd name="T59" fmla="*/ 652138732 h 388"/>
              <a:gd name="T60" fmla="*/ 1191482622 w 128"/>
              <a:gd name="T61" fmla="*/ 922309097 h 388"/>
              <a:gd name="T62" fmla="*/ 1191482622 w 128"/>
              <a:gd name="T63" fmla="*/ 2068211145 h 38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8" h="388">
                <a:moveTo>
                  <a:pt x="90" y="32"/>
                </a:moveTo>
                <a:cubicBezTo>
                  <a:pt x="90" y="41"/>
                  <a:pt x="87" y="49"/>
                  <a:pt x="82" y="56"/>
                </a:cubicBezTo>
                <a:cubicBezTo>
                  <a:pt x="77" y="63"/>
                  <a:pt x="71" y="66"/>
                  <a:pt x="63" y="66"/>
                </a:cubicBezTo>
                <a:cubicBezTo>
                  <a:pt x="56" y="66"/>
                  <a:pt x="50" y="63"/>
                  <a:pt x="45" y="56"/>
                </a:cubicBezTo>
                <a:cubicBezTo>
                  <a:pt x="40" y="49"/>
                  <a:pt x="37" y="41"/>
                  <a:pt x="37" y="32"/>
                </a:cubicBezTo>
                <a:cubicBezTo>
                  <a:pt x="37" y="23"/>
                  <a:pt x="40" y="16"/>
                  <a:pt x="45" y="9"/>
                </a:cubicBezTo>
                <a:cubicBezTo>
                  <a:pt x="50" y="3"/>
                  <a:pt x="56" y="0"/>
                  <a:pt x="63" y="0"/>
                </a:cubicBezTo>
                <a:cubicBezTo>
                  <a:pt x="71" y="0"/>
                  <a:pt x="77" y="3"/>
                  <a:pt x="82" y="9"/>
                </a:cubicBezTo>
                <a:cubicBezTo>
                  <a:pt x="87" y="16"/>
                  <a:pt x="90" y="23"/>
                  <a:pt x="90" y="32"/>
                </a:cubicBezTo>
                <a:close/>
                <a:moveTo>
                  <a:pt x="128" y="222"/>
                </a:moveTo>
                <a:cubicBezTo>
                  <a:pt x="128" y="232"/>
                  <a:pt x="124" y="238"/>
                  <a:pt x="116" y="238"/>
                </a:cubicBezTo>
                <a:cubicBezTo>
                  <a:pt x="107" y="238"/>
                  <a:pt x="103" y="232"/>
                  <a:pt x="103" y="222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7" y="372"/>
                  <a:pt x="97" y="372"/>
                  <a:pt x="97" y="372"/>
                </a:cubicBezTo>
                <a:cubicBezTo>
                  <a:pt x="97" y="383"/>
                  <a:pt x="92" y="388"/>
                  <a:pt x="82" y="388"/>
                </a:cubicBezTo>
                <a:cubicBezTo>
                  <a:pt x="72" y="388"/>
                  <a:pt x="68" y="383"/>
                  <a:pt x="68" y="372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0" y="220"/>
                  <a:pt x="60" y="220"/>
                  <a:pt x="60" y="220"/>
                </a:cubicBezTo>
                <a:cubicBezTo>
                  <a:pt x="60" y="372"/>
                  <a:pt x="60" y="372"/>
                  <a:pt x="60" y="372"/>
                </a:cubicBezTo>
                <a:cubicBezTo>
                  <a:pt x="60" y="383"/>
                  <a:pt x="55" y="388"/>
                  <a:pt x="45" y="388"/>
                </a:cubicBezTo>
                <a:cubicBezTo>
                  <a:pt x="35" y="388"/>
                  <a:pt x="30" y="383"/>
                  <a:pt x="30" y="37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4" y="222"/>
                  <a:pt x="24" y="222"/>
                  <a:pt x="24" y="222"/>
                </a:cubicBezTo>
                <a:cubicBezTo>
                  <a:pt x="24" y="232"/>
                  <a:pt x="20" y="238"/>
                  <a:pt x="12" y="238"/>
                </a:cubicBezTo>
                <a:cubicBezTo>
                  <a:pt x="4" y="238"/>
                  <a:pt x="0" y="232"/>
                  <a:pt x="0" y="222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79"/>
                  <a:pt x="11" y="70"/>
                  <a:pt x="33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117" y="70"/>
                  <a:pt x="128" y="79"/>
                  <a:pt x="128" y="99"/>
                </a:cubicBezTo>
                <a:lnTo>
                  <a:pt x="128" y="222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20" name="Freeform 7"/>
          <p:cNvSpPr>
            <a:spLocks noEditPoints="1"/>
          </p:cNvSpPr>
          <p:nvPr/>
        </p:nvSpPr>
        <p:spPr bwMode="auto">
          <a:xfrm>
            <a:off x="1632348" y="2628901"/>
            <a:ext cx="292894" cy="888206"/>
          </a:xfrm>
          <a:custGeom>
            <a:avLst/>
            <a:gdLst>
              <a:gd name="T0" fmla="*/ 837761552 w 128"/>
              <a:gd name="T1" fmla="*/ 298119865 h 388"/>
              <a:gd name="T2" fmla="*/ 763293316 w 128"/>
              <a:gd name="T3" fmla="*/ 521709765 h 388"/>
              <a:gd name="T4" fmla="*/ 595742837 w 128"/>
              <a:gd name="T5" fmla="*/ 614873749 h 388"/>
              <a:gd name="T6" fmla="*/ 418880776 w 128"/>
              <a:gd name="T7" fmla="*/ 521709765 h 388"/>
              <a:gd name="T8" fmla="*/ 344412540 w 128"/>
              <a:gd name="T9" fmla="*/ 298119865 h 388"/>
              <a:gd name="T10" fmla="*/ 418880776 w 128"/>
              <a:gd name="T11" fmla="*/ 83845449 h 388"/>
              <a:gd name="T12" fmla="*/ 595742837 w 128"/>
              <a:gd name="T13" fmla="*/ 0 h 388"/>
              <a:gd name="T14" fmla="*/ 763293316 w 128"/>
              <a:gd name="T15" fmla="*/ 83845449 h 388"/>
              <a:gd name="T16" fmla="*/ 837761552 w 128"/>
              <a:gd name="T17" fmla="*/ 298119865 h 388"/>
              <a:gd name="T18" fmla="*/ 1191482622 w 128"/>
              <a:gd name="T19" fmla="*/ 2068211145 h 388"/>
              <a:gd name="T20" fmla="*/ 1079780268 w 128"/>
              <a:gd name="T21" fmla="*/ 2147483647 h 388"/>
              <a:gd name="T22" fmla="*/ 968080965 w 128"/>
              <a:gd name="T23" fmla="*/ 2068211145 h 388"/>
              <a:gd name="T24" fmla="*/ 968080965 w 128"/>
              <a:gd name="T25" fmla="*/ 1071369030 h 388"/>
              <a:gd name="T26" fmla="*/ 912229788 w 128"/>
              <a:gd name="T27" fmla="*/ 1071369030 h 388"/>
              <a:gd name="T28" fmla="*/ 912229788 w 128"/>
              <a:gd name="T29" fmla="*/ 2147483647 h 388"/>
              <a:gd name="T30" fmla="*/ 772601846 w 128"/>
              <a:gd name="T31" fmla="*/ 2147483647 h 388"/>
              <a:gd name="T32" fmla="*/ 632973904 w 128"/>
              <a:gd name="T33" fmla="*/ 2147483647 h 388"/>
              <a:gd name="T34" fmla="*/ 632973904 w 128"/>
              <a:gd name="T35" fmla="*/ 2049577127 h 388"/>
              <a:gd name="T36" fmla="*/ 558508719 w 128"/>
              <a:gd name="T37" fmla="*/ 2049577127 h 388"/>
              <a:gd name="T38" fmla="*/ 558508719 w 128"/>
              <a:gd name="T39" fmla="*/ 2147483647 h 388"/>
              <a:gd name="T40" fmla="*/ 418880776 w 128"/>
              <a:gd name="T41" fmla="*/ 2147483647 h 388"/>
              <a:gd name="T42" fmla="*/ 279252834 w 128"/>
              <a:gd name="T43" fmla="*/ 2147483647 h 388"/>
              <a:gd name="T44" fmla="*/ 279252834 w 128"/>
              <a:gd name="T45" fmla="*/ 1071369030 h 388"/>
              <a:gd name="T46" fmla="*/ 223401657 w 128"/>
              <a:gd name="T47" fmla="*/ 1071369030 h 388"/>
              <a:gd name="T48" fmla="*/ 223401657 w 128"/>
              <a:gd name="T49" fmla="*/ 2068211145 h 388"/>
              <a:gd name="T50" fmla="*/ 111702354 w 128"/>
              <a:gd name="T51" fmla="*/ 2147483647 h 388"/>
              <a:gd name="T52" fmla="*/ 0 w 128"/>
              <a:gd name="T53" fmla="*/ 2068211145 h 388"/>
              <a:gd name="T54" fmla="*/ 0 w 128"/>
              <a:gd name="T55" fmla="*/ 922309097 h 388"/>
              <a:gd name="T56" fmla="*/ 307178422 w 128"/>
              <a:gd name="T57" fmla="*/ 652138732 h 388"/>
              <a:gd name="T58" fmla="*/ 884304200 w 128"/>
              <a:gd name="T59" fmla="*/ 652138732 h 388"/>
              <a:gd name="T60" fmla="*/ 1191482622 w 128"/>
              <a:gd name="T61" fmla="*/ 922309097 h 388"/>
              <a:gd name="T62" fmla="*/ 1191482622 w 128"/>
              <a:gd name="T63" fmla="*/ 2068211145 h 38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8" h="388">
                <a:moveTo>
                  <a:pt x="90" y="32"/>
                </a:moveTo>
                <a:cubicBezTo>
                  <a:pt x="90" y="41"/>
                  <a:pt x="88" y="49"/>
                  <a:pt x="82" y="56"/>
                </a:cubicBezTo>
                <a:cubicBezTo>
                  <a:pt x="77" y="63"/>
                  <a:pt x="71" y="66"/>
                  <a:pt x="64" y="66"/>
                </a:cubicBezTo>
                <a:cubicBezTo>
                  <a:pt x="57" y="66"/>
                  <a:pt x="50" y="63"/>
                  <a:pt x="45" y="56"/>
                </a:cubicBezTo>
                <a:cubicBezTo>
                  <a:pt x="40" y="49"/>
                  <a:pt x="37" y="41"/>
                  <a:pt x="37" y="32"/>
                </a:cubicBezTo>
                <a:cubicBezTo>
                  <a:pt x="37" y="23"/>
                  <a:pt x="40" y="16"/>
                  <a:pt x="45" y="9"/>
                </a:cubicBezTo>
                <a:cubicBezTo>
                  <a:pt x="50" y="3"/>
                  <a:pt x="56" y="0"/>
                  <a:pt x="64" y="0"/>
                </a:cubicBezTo>
                <a:cubicBezTo>
                  <a:pt x="71" y="0"/>
                  <a:pt x="77" y="3"/>
                  <a:pt x="82" y="9"/>
                </a:cubicBezTo>
                <a:cubicBezTo>
                  <a:pt x="88" y="16"/>
                  <a:pt x="90" y="23"/>
                  <a:pt x="90" y="32"/>
                </a:cubicBezTo>
                <a:close/>
                <a:moveTo>
                  <a:pt x="128" y="222"/>
                </a:moveTo>
                <a:cubicBezTo>
                  <a:pt x="128" y="232"/>
                  <a:pt x="124" y="238"/>
                  <a:pt x="116" y="238"/>
                </a:cubicBezTo>
                <a:cubicBezTo>
                  <a:pt x="108" y="238"/>
                  <a:pt x="104" y="232"/>
                  <a:pt x="104" y="222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372"/>
                  <a:pt x="98" y="372"/>
                  <a:pt x="98" y="372"/>
                </a:cubicBezTo>
                <a:cubicBezTo>
                  <a:pt x="98" y="383"/>
                  <a:pt x="93" y="388"/>
                  <a:pt x="83" y="388"/>
                </a:cubicBezTo>
                <a:cubicBezTo>
                  <a:pt x="73" y="388"/>
                  <a:pt x="68" y="383"/>
                  <a:pt x="68" y="372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0" y="220"/>
                  <a:pt x="60" y="220"/>
                  <a:pt x="60" y="220"/>
                </a:cubicBezTo>
                <a:cubicBezTo>
                  <a:pt x="60" y="372"/>
                  <a:pt x="60" y="372"/>
                  <a:pt x="60" y="372"/>
                </a:cubicBezTo>
                <a:cubicBezTo>
                  <a:pt x="60" y="383"/>
                  <a:pt x="55" y="388"/>
                  <a:pt x="45" y="388"/>
                </a:cubicBezTo>
                <a:cubicBezTo>
                  <a:pt x="35" y="388"/>
                  <a:pt x="30" y="383"/>
                  <a:pt x="30" y="37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4" y="222"/>
                  <a:pt x="24" y="222"/>
                  <a:pt x="24" y="222"/>
                </a:cubicBezTo>
                <a:cubicBezTo>
                  <a:pt x="24" y="232"/>
                  <a:pt x="20" y="238"/>
                  <a:pt x="12" y="238"/>
                </a:cubicBezTo>
                <a:cubicBezTo>
                  <a:pt x="4" y="238"/>
                  <a:pt x="0" y="232"/>
                  <a:pt x="0" y="222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79"/>
                  <a:pt x="11" y="70"/>
                  <a:pt x="33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117" y="70"/>
                  <a:pt x="128" y="79"/>
                  <a:pt x="128" y="99"/>
                </a:cubicBezTo>
                <a:lnTo>
                  <a:pt x="128" y="222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21" name="Freeform 8"/>
          <p:cNvSpPr>
            <a:spLocks noEditPoints="1"/>
          </p:cNvSpPr>
          <p:nvPr/>
        </p:nvSpPr>
        <p:spPr bwMode="auto">
          <a:xfrm>
            <a:off x="2062162" y="2345532"/>
            <a:ext cx="223838" cy="679847"/>
          </a:xfrm>
          <a:custGeom>
            <a:avLst/>
            <a:gdLst>
              <a:gd name="T0" fmla="*/ 639940754 w 98"/>
              <a:gd name="T1" fmla="*/ 223563686 h 297"/>
              <a:gd name="T2" fmla="*/ 584295056 w 98"/>
              <a:gd name="T3" fmla="*/ 400549824 h 297"/>
              <a:gd name="T4" fmla="*/ 454451033 w 98"/>
              <a:gd name="T5" fmla="*/ 475069018 h 297"/>
              <a:gd name="T6" fmla="*/ 324607011 w 98"/>
              <a:gd name="T7" fmla="*/ 400549824 h 297"/>
              <a:gd name="T8" fmla="*/ 268961313 w 98"/>
              <a:gd name="T9" fmla="*/ 223563686 h 297"/>
              <a:gd name="T10" fmla="*/ 315333743 w 98"/>
              <a:gd name="T11" fmla="*/ 65204295 h 297"/>
              <a:gd name="T12" fmla="*/ 454451033 w 98"/>
              <a:gd name="T13" fmla="*/ 0 h 297"/>
              <a:gd name="T14" fmla="*/ 584295056 w 98"/>
              <a:gd name="T15" fmla="*/ 65204295 h 297"/>
              <a:gd name="T16" fmla="*/ 639940754 w 98"/>
              <a:gd name="T17" fmla="*/ 223563686 h 297"/>
              <a:gd name="T18" fmla="*/ 908902066 w 98"/>
              <a:gd name="T19" fmla="*/ 1574251545 h 297"/>
              <a:gd name="T20" fmla="*/ 825430474 w 98"/>
              <a:gd name="T21" fmla="*/ 1695348288 h 297"/>
              <a:gd name="T22" fmla="*/ 732685614 w 98"/>
              <a:gd name="T23" fmla="*/ 1574251545 h 297"/>
              <a:gd name="T24" fmla="*/ 732685614 w 98"/>
              <a:gd name="T25" fmla="*/ 819729446 h 297"/>
              <a:gd name="T26" fmla="*/ 695589497 w 98"/>
              <a:gd name="T27" fmla="*/ 819729446 h 297"/>
              <a:gd name="T28" fmla="*/ 695589497 w 98"/>
              <a:gd name="T29" fmla="*/ 2147483647 h 297"/>
              <a:gd name="T30" fmla="*/ 584295056 w 98"/>
              <a:gd name="T31" fmla="*/ 2147483647 h 297"/>
              <a:gd name="T32" fmla="*/ 482273882 w 98"/>
              <a:gd name="T33" fmla="*/ 2147483647 h 297"/>
              <a:gd name="T34" fmla="*/ 482273882 w 98"/>
              <a:gd name="T35" fmla="*/ 1564936646 h 297"/>
              <a:gd name="T36" fmla="*/ 426628184 w 98"/>
              <a:gd name="T37" fmla="*/ 1564936646 h 297"/>
              <a:gd name="T38" fmla="*/ 426628184 w 98"/>
              <a:gd name="T39" fmla="*/ 2147483647 h 297"/>
              <a:gd name="T40" fmla="*/ 324607011 w 98"/>
              <a:gd name="T41" fmla="*/ 2147483647 h 297"/>
              <a:gd name="T42" fmla="*/ 213312569 w 98"/>
              <a:gd name="T43" fmla="*/ 2147483647 h 297"/>
              <a:gd name="T44" fmla="*/ 213312569 w 98"/>
              <a:gd name="T45" fmla="*/ 819729446 h 297"/>
              <a:gd name="T46" fmla="*/ 176216453 w 98"/>
              <a:gd name="T47" fmla="*/ 819729446 h 297"/>
              <a:gd name="T48" fmla="*/ 176216453 w 98"/>
              <a:gd name="T49" fmla="*/ 1574251545 h 297"/>
              <a:gd name="T50" fmla="*/ 83471592 w 98"/>
              <a:gd name="T51" fmla="*/ 1695348288 h 297"/>
              <a:gd name="T52" fmla="*/ 0 w 98"/>
              <a:gd name="T53" fmla="*/ 1574251545 h 297"/>
              <a:gd name="T54" fmla="*/ 0 w 98"/>
              <a:gd name="T55" fmla="*/ 707947603 h 297"/>
              <a:gd name="T56" fmla="*/ 231862151 w 98"/>
              <a:gd name="T57" fmla="*/ 493698816 h 297"/>
              <a:gd name="T58" fmla="*/ 677039916 w 98"/>
              <a:gd name="T59" fmla="*/ 493698816 h 297"/>
              <a:gd name="T60" fmla="*/ 908902066 w 98"/>
              <a:gd name="T61" fmla="*/ 707947603 h 297"/>
              <a:gd name="T62" fmla="*/ 908902066 w 98"/>
              <a:gd name="T63" fmla="*/ 1574251545 h 2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98" h="297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4" y="51"/>
                  <a:pt x="49" y="51"/>
                </a:cubicBezTo>
                <a:cubicBezTo>
                  <a:pt x="43" y="51"/>
                  <a:pt x="39" y="48"/>
                  <a:pt x="35" y="43"/>
                </a:cubicBezTo>
                <a:cubicBezTo>
                  <a:pt x="31" y="37"/>
                  <a:pt x="29" y="31"/>
                  <a:pt x="29" y="24"/>
                </a:cubicBezTo>
                <a:cubicBezTo>
                  <a:pt x="29" y="18"/>
                  <a:pt x="31" y="12"/>
                  <a:pt x="34" y="7"/>
                </a:cubicBezTo>
                <a:cubicBezTo>
                  <a:pt x="38" y="3"/>
                  <a:pt x="43" y="0"/>
                  <a:pt x="49" y="0"/>
                </a:cubicBezTo>
                <a:cubicBezTo>
                  <a:pt x="54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9" y="182"/>
                </a:cubicBezTo>
                <a:cubicBezTo>
                  <a:pt x="82" y="182"/>
                  <a:pt x="79" y="178"/>
                  <a:pt x="79" y="169"/>
                </a:cubicBezTo>
                <a:cubicBezTo>
                  <a:pt x="79" y="88"/>
                  <a:pt x="79" y="88"/>
                  <a:pt x="79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5" y="284"/>
                  <a:pt x="75" y="284"/>
                  <a:pt x="75" y="284"/>
                </a:cubicBezTo>
                <a:cubicBezTo>
                  <a:pt x="75" y="292"/>
                  <a:pt x="71" y="297"/>
                  <a:pt x="63" y="297"/>
                </a:cubicBezTo>
                <a:cubicBezTo>
                  <a:pt x="56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2" y="297"/>
                  <a:pt x="35" y="297"/>
                </a:cubicBezTo>
                <a:cubicBezTo>
                  <a:pt x="27" y="297"/>
                  <a:pt x="23" y="292"/>
                  <a:pt x="23" y="284"/>
                </a:cubicBezTo>
                <a:cubicBezTo>
                  <a:pt x="23" y="88"/>
                  <a:pt x="23" y="88"/>
                  <a:pt x="23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78"/>
                  <a:pt x="16" y="182"/>
                  <a:pt x="9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9" y="53"/>
                  <a:pt x="25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90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22" name="Freeform 9"/>
          <p:cNvSpPr>
            <a:spLocks noEditPoints="1"/>
          </p:cNvSpPr>
          <p:nvPr/>
        </p:nvSpPr>
        <p:spPr bwMode="auto">
          <a:xfrm>
            <a:off x="2730103" y="2345532"/>
            <a:ext cx="223838" cy="679847"/>
          </a:xfrm>
          <a:custGeom>
            <a:avLst/>
            <a:gdLst>
              <a:gd name="T0" fmla="*/ 639940754 w 98"/>
              <a:gd name="T1" fmla="*/ 223563686 h 297"/>
              <a:gd name="T2" fmla="*/ 584295056 w 98"/>
              <a:gd name="T3" fmla="*/ 400549824 h 297"/>
              <a:gd name="T4" fmla="*/ 454451033 w 98"/>
              <a:gd name="T5" fmla="*/ 475069018 h 297"/>
              <a:gd name="T6" fmla="*/ 324607011 w 98"/>
              <a:gd name="T7" fmla="*/ 400549824 h 297"/>
              <a:gd name="T8" fmla="*/ 268961313 w 98"/>
              <a:gd name="T9" fmla="*/ 223563686 h 297"/>
              <a:gd name="T10" fmla="*/ 324607011 w 98"/>
              <a:gd name="T11" fmla="*/ 65204295 h 297"/>
              <a:gd name="T12" fmla="*/ 454451033 w 98"/>
              <a:gd name="T13" fmla="*/ 0 h 297"/>
              <a:gd name="T14" fmla="*/ 584295056 w 98"/>
              <a:gd name="T15" fmla="*/ 65204295 h 297"/>
              <a:gd name="T16" fmla="*/ 639940754 w 98"/>
              <a:gd name="T17" fmla="*/ 223563686 h 297"/>
              <a:gd name="T18" fmla="*/ 908902066 w 98"/>
              <a:gd name="T19" fmla="*/ 1574251545 h 297"/>
              <a:gd name="T20" fmla="*/ 825430474 w 98"/>
              <a:gd name="T21" fmla="*/ 1695348288 h 297"/>
              <a:gd name="T22" fmla="*/ 741961927 w 98"/>
              <a:gd name="T23" fmla="*/ 1574251545 h 297"/>
              <a:gd name="T24" fmla="*/ 741961927 w 98"/>
              <a:gd name="T25" fmla="*/ 819729446 h 297"/>
              <a:gd name="T26" fmla="*/ 695589497 w 98"/>
              <a:gd name="T27" fmla="*/ 819729446 h 297"/>
              <a:gd name="T28" fmla="*/ 695589497 w 98"/>
              <a:gd name="T29" fmla="*/ 2147483647 h 297"/>
              <a:gd name="T30" fmla="*/ 593568323 w 98"/>
              <a:gd name="T31" fmla="*/ 2147483647 h 297"/>
              <a:gd name="T32" fmla="*/ 482273882 w 98"/>
              <a:gd name="T33" fmla="*/ 2147483647 h 297"/>
              <a:gd name="T34" fmla="*/ 482273882 w 98"/>
              <a:gd name="T35" fmla="*/ 1564936646 h 297"/>
              <a:gd name="T36" fmla="*/ 426628184 w 98"/>
              <a:gd name="T37" fmla="*/ 1564936646 h 297"/>
              <a:gd name="T38" fmla="*/ 426628184 w 98"/>
              <a:gd name="T39" fmla="*/ 2147483647 h 297"/>
              <a:gd name="T40" fmla="*/ 324607011 w 98"/>
              <a:gd name="T41" fmla="*/ 2147483647 h 297"/>
              <a:gd name="T42" fmla="*/ 222588883 w 98"/>
              <a:gd name="T43" fmla="*/ 2147483647 h 297"/>
              <a:gd name="T44" fmla="*/ 222588883 w 98"/>
              <a:gd name="T45" fmla="*/ 819729446 h 297"/>
              <a:gd name="T46" fmla="*/ 176216453 w 98"/>
              <a:gd name="T47" fmla="*/ 819729446 h 297"/>
              <a:gd name="T48" fmla="*/ 176216453 w 98"/>
              <a:gd name="T49" fmla="*/ 1574251545 h 297"/>
              <a:gd name="T50" fmla="*/ 92744860 w 98"/>
              <a:gd name="T51" fmla="*/ 1695348288 h 297"/>
              <a:gd name="T52" fmla="*/ 0 w 98"/>
              <a:gd name="T53" fmla="*/ 1574251545 h 297"/>
              <a:gd name="T54" fmla="*/ 0 w 98"/>
              <a:gd name="T55" fmla="*/ 707947603 h 297"/>
              <a:gd name="T56" fmla="*/ 241138464 w 98"/>
              <a:gd name="T57" fmla="*/ 493698816 h 297"/>
              <a:gd name="T58" fmla="*/ 677039916 w 98"/>
              <a:gd name="T59" fmla="*/ 493698816 h 297"/>
              <a:gd name="T60" fmla="*/ 908902066 w 98"/>
              <a:gd name="T61" fmla="*/ 707947603 h 297"/>
              <a:gd name="T62" fmla="*/ 908902066 w 98"/>
              <a:gd name="T63" fmla="*/ 1574251545 h 2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98" h="297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5" y="51"/>
                  <a:pt x="49" y="51"/>
                </a:cubicBezTo>
                <a:cubicBezTo>
                  <a:pt x="44" y="51"/>
                  <a:pt x="39" y="48"/>
                  <a:pt x="35" y="43"/>
                </a:cubicBezTo>
                <a:cubicBezTo>
                  <a:pt x="31" y="37"/>
                  <a:pt x="29" y="31"/>
                  <a:pt x="29" y="24"/>
                </a:cubicBezTo>
                <a:cubicBezTo>
                  <a:pt x="29" y="18"/>
                  <a:pt x="31" y="12"/>
                  <a:pt x="35" y="7"/>
                </a:cubicBezTo>
                <a:cubicBezTo>
                  <a:pt x="39" y="3"/>
                  <a:pt x="44" y="0"/>
                  <a:pt x="49" y="0"/>
                </a:cubicBezTo>
                <a:cubicBezTo>
                  <a:pt x="55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9" y="182"/>
                </a:cubicBezTo>
                <a:cubicBezTo>
                  <a:pt x="83" y="182"/>
                  <a:pt x="80" y="178"/>
                  <a:pt x="80" y="169"/>
                </a:cubicBezTo>
                <a:cubicBezTo>
                  <a:pt x="80" y="88"/>
                  <a:pt x="80" y="88"/>
                  <a:pt x="80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5" y="284"/>
                  <a:pt x="75" y="284"/>
                  <a:pt x="75" y="284"/>
                </a:cubicBezTo>
                <a:cubicBezTo>
                  <a:pt x="75" y="292"/>
                  <a:pt x="71" y="297"/>
                  <a:pt x="64" y="297"/>
                </a:cubicBezTo>
                <a:cubicBezTo>
                  <a:pt x="56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3" y="297"/>
                  <a:pt x="35" y="297"/>
                </a:cubicBezTo>
                <a:cubicBezTo>
                  <a:pt x="27" y="297"/>
                  <a:pt x="24" y="292"/>
                  <a:pt x="24" y="284"/>
                </a:cubicBezTo>
                <a:cubicBezTo>
                  <a:pt x="24" y="88"/>
                  <a:pt x="24" y="88"/>
                  <a:pt x="24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78"/>
                  <a:pt x="16" y="182"/>
                  <a:pt x="10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9" y="53"/>
                  <a:pt x="26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90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23" name="Freeform 10"/>
          <p:cNvSpPr>
            <a:spLocks noEditPoints="1"/>
          </p:cNvSpPr>
          <p:nvPr/>
        </p:nvSpPr>
        <p:spPr bwMode="auto">
          <a:xfrm>
            <a:off x="1403747" y="2345532"/>
            <a:ext cx="223838" cy="679847"/>
          </a:xfrm>
          <a:custGeom>
            <a:avLst/>
            <a:gdLst>
              <a:gd name="T0" fmla="*/ 639940754 w 98"/>
              <a:gd name="T1" fmla="*/ 223563686 h 297"/>
              <a:gd name="T2" fmla="*/ 584295056 w 98"/>
              <a:gd name="T3" fmla="*/ 400549824 h 297"/>
              <a:gd name="T4" fmla="*/ 445177765 w 98"/>
              <a:gd name="T5" fmla="*/ 475069018 h 297"/>
              <a:gd name="T6" fmla="*/ 315333743 w 98"/>
              <a:gd name="T7" fmla="*/ 400549824 h 297"/>
              <a:gd name="T8" fmla="*/ 259684999 w 98"/>
              <a:gd name="T9" fmla="*/ 223563686 h 297"/>
              <a:gd name="T10" fmla="*/ 315333743 w 98"/>
              <a:gd name="T11" fmla="*/ 65204295 h 297"/>
              <a:gd name="T12" fmla="*/ 445177765 w 98"/>
              <a:gd name="T13" fmla="*/ 0 h 297"/>
              <a:gd name="T14" fmla="*/ 584295056 w 98"/>
              <a:gd name="T15" fmla="*/ 65204295 h 297"/>
              <a:gd name="T16" fmla="*/ 639940754 w 98"/>
              <a:gd name="T17" fmla="*/ 223563686 h 297"/>
              <a:gd name="T18" fmla="*/ 908902066 w 98"/>
              <a:gd name="T19" fmla="*/ 1574251545 h 297"/>
              <a:gd name="T20" fmla="*/ 816157206 w 98"/>
              <a:gd name="T21" fmla="*/ 1695348288 h 297"/>
              <a:gd name="T22" fmla="*/ 732685614 w 98"/>
              <a:gd name="T23" fmla="*/ 1574251545 h 297"/>
              <a:gd name="T24" fmla="*/ 732685614 w 98"/>
              <a:gd name="T25" fmla="*/ 819729446 h 297"/>
              <a:gd name="T26" fmla="*/ 686313184 w 98"/>
              <a:gd name="T27" fmla="*/ 819729446 h 297"/>
              <a:gd name="T28" fmla="*/ 686313184 w 98"/>
              <a:gd name="T29" fmla="*/ 2147483647 h 297"/>
              <a:gd name="T30" fmla="*/ 584295056 w 98"/>
              <a:gd name="T31" fmla="*/ 2147483647 h 297"/>
              <a:gd name="T32" fmla="*/ 482273882 w 98"/>
              <a:gd name="T33" fmla="*/ 2147483647 h 297"/>
              <a:gd name="T34" fmla="*/ 482273882 w 98"/>
              <a:gd name="T35" fmla="*/ 1564936646 h 297"/>
              <a:gd name="T36" fmla="*/ 426628184 w 98"/>
              <a:gd name="T37" fmla="*/ 1564936646 h 297"/>
              <a:gd name="T38" fmla="*/ 426628184 w 98"/>
              <a:gd name="T39" fmla="*/ 2147483647 h 297"/>
              <a:gd name="T40" fmla="*/ 315333743 w 98"/>
              <a:gd name="T41" fmla="*/ 2147483647 h 297"/>
              <a:gd name="T42" fmla="*/ 213312569 w 98"/>
              <a:gd name="T43" fmla="*/ 2147483647 h 297"/>
              <a:gd name="T44" fmla="*/ 213312569 w 98"/>
              <a:gd name="T45" fmla="*/ 819729446 h 297"/>
              <a:gd name="T46" fmla="*/ 166940139 w 98"/>
              <a:gd name="T47" fmla="*/ 819729446 h 297"/>
              <a:gd name="T48" fmla="*/ 166940139 w 98"/>
              <a:gd name="T49" fmla="*/ 1574251545 h 297"/>
              <a:gd name="T50" fmla="*/ 83471592 w 98"/>
              <a:gd name="T51" fmla="*/ 1695348288 h 297"/>
              <a:gd name="T52" fmla="*/ 0 w 98"/>
              <a:gd name="T53" fmla="*/ 1574251545 h 297"/>
              <a:gd name="T54" fmla="*/ 0 w 98"/>
              <a:gd name="T55" fmla="*/ 707947603 h 297"/>
              <a:gd name="T56" fmla="*/ 231862151 w 98"/>
              <a:gd name="T57" fmla="*/ 493698816 h 297"/>
              <a:gd name="T58" fmla="*/ 667763603 w 98"/>
              <a:gd name="T59" fmla="*/ 493698816 h 297"/>
              <a:gd name="T60" fmla="*/ 908902066 w 98"/>
              <a:gd name="T61" fmla="*/ 707947603 h 297"/>
              <a:gd name="T62" fmla="*/ 908902066 w 98"/>
              <a:gd name="T63" fmla="*/ 1574251545 h 2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98" h="297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4" y="51"/>
                  <a:pt x="48" y="51"/>
                </a:cubicBezTo>
                <a:cubicBezTo>
                  <a:pt x="43" y="51"/>
                  <a:pt x="38" y="48"/>
                  <a:pt x="34" y="43"/>
                </a:cubicBezTo>
                <a:cubicBezTo>
                  <a:pt x="30" y="37"/>
                  <a:pt x="28" y="31"/>
                  <a:pt x="28" y="24"/>
                </a:cubicBezTo>
                <a:cubicBezTo>
                  <a:pt x="28" y="18"/>
                  <a:pt x="30" y="12"/>
                  <a:pt x="34" y="7"/>
                </a:cubicBezTo>
                <a:cubicBezTo>
                  <a:pt x="38" y="3"/>
                  <a:pt x="43" y="0"/>
                  <a:pt x="48" y="0"/>
                </a:cubicBezTo>
                <a:cubicBezTo>
                  <a:pt x="54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8" y="182"/>
                </a:cubicBezTo>
                <a:cubicBezTo>
                  <a:pt x="82" y="182"/>
                  <a:pt x="79" y="178"/>
                  <a:pt x="79" y="169"/>
                </a:cubicBezTo>
                <a:cubicBezTo>
                  <a:pt x="79" y="88"/>
                  <a:pt x="79" y="88"/>
                  <a:pt x="79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284"/>
                  <a:pt x="74" y="284"/>
                  <a:pt x="74" y="284"/>
                </a:cubicBezTo>
                <a:cubicBezTo>
                  <a:pt x="74" y="292"/>
                  <a:pt x="71" y="297"/>
                  <a:pt x="63" y="297"/>
                </a:cubicBezTo>
                <a:cubicBezTo>
                  <a:pt x="55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2" y="297"/>
                  <a:pt x="34" y="297"/>
                </a:cubicBezTo>
                <a:cubicBezTo>
                  <a:pt x="27" y="297"/>
                  <a:pt x="23" y="292"/>
                  <a:pt x="23" y="284"/>
                </a:cubicBezTo>
                <a:cubicBezTo>
                  <a:pt x="23" y="88"/>
                  <a:pt x="23" y="88"/>
                  <a:pt x="23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169"/>
                  <a:pt x="18" y="169"/>
                  <a:pt x="18" y="169"/>
                </a:cubicBezTo>
                <a:cubicBezTo>
                  <a:pt x="18" y="178"/>
                  <a:pt x="15" y="182"/>
                  <a:pt x="9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8" y="53"/>
                  <a:pt x="25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89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24" name="Freeform 11"/>
          <p:cNvSpPr>
            <a:spLocks noEditPoints="1"/>
          </p:cNvSpPr>
          <p:nvPr/>
        </p:nvSpPr>
        <p:spPr bwMode="auto">
          <a:xfrm>
            <a:off x="1835944" y="2050256"/>
            <a:ext cx="186929" cy="569119"/>
          </a:xfrm>
          <a:custGeom>
            <a:avLst/>
            <a:gdLst>
              <a:gd name="T0" fmla="*/ 526594302 w 82"/>
              <a:gd name="T1" fmla="*/ 185744513 h 249"/>
              <a:gd name="T2" fmla="*/ 480400166 w 82"/>
              <a:gd name="T3" fmla="*/ 334340123 h 249"/>
              <a:gd name="T4" fmla="*/ 369540927 w 82"/>
              <a:gd name="T5" fmla="*/ 390063477 h 249"/>
              <a:gd name="T6" fmla="*/ 267915653 w 82"/>
              <a:gd name="T7" fmla="*/ 334340123 h 249"/>
              <a:gd name="T8" fmla="*/ 221724556 w 82"/>
              <a:gd name="T9" fmla="*/ 185744513 h 249"/>
              <a:gd name="T10" fmla="*/ 258678649 w 82"/>
              <a:gd name="T11" fmla="*/ 55723354 h 249"/>
              <a:gd name="T12" fmla="*/ 369540927 w 82"/>
              <a:gd name="T13" fmla="*/ 0 h 249"/>
              <a:gd name="T14" fmla="*/ 480400166 w 82"/>
              <a:gd name="T15" fmla="*/ 55723354 h 249"/>
              <a:gd name="T16" fmla="*/ 526594302 w 82"/>
              <a:gd name="T17" fmla="*/ 185744513 h 249"/>
              <a:gd name="T18" fmla="*/ 757555862 w 82"/>
              <a:gd name="T19" fmla="*/ 1318782995 h 249"/>
              <a:gd name="T20" fmla="*/ 683647676 w 82"/>
              <a:gd name="T21" fmla="*/ 1411652204 h 249"/>
              <a:gd name="T22" fmla="*/ 609739491 w 82"/>
              <a:gd name="T23" fmla="*/ 1318782995 h 249"/>
              <a:gd name="T24" fmla="*/ 609739491 w 82"/>
              <a:gd name="T25" fmla="*/ 687251651 h 249"/>
              <a:gd name="T26" fmla="*/ 572785398 w 82"/>
              <a:gd name="T27" fmla="*/ 687251651 h 249"/>
              <a:gd name="T28" fmla="*/ 572785398 w 82"/>
              <a:gd name="T29" fmla="*/ 2147483647 h 249"/>
              <a:gd name="T30" fmla="*/ 489640209 w 82"/>
              <a:gd name="T31" fmla="*/ 2147483647 h 249"/>
              <a:gd name="T32" fmla="*/ 397254977 w 82"/>
              <a:gd name="T33" fmla="*/ 2147483647 h 249"/>
              <a:gd name="T34" fmla="*/ 397254977 w 82"/>
              <a:gd name="T35" fmla="*/ 1309494246 h 249"/>
              <a:gd name="T36" fmla="*/ 351063881 w 82"/>
              <a:gd name="T37" fmla="*/ 1309494246 h 249"/>
              <a:gd name="T38" fmla="*/ 351063881 w 82"/>
              <a:gd name="T39" fmla="*/ 2147483647 h 249"/>
              <a:gd name="T40" fmla="*/ 267915653 w 82"/>
              <a:gd name="T41" fmla="*/ 2147483647 h 249"/>
              <a:gd name="T42" fmla="*/ 175530421 w 82"/>
              <a:gd name="T43" fmla="*/ 2147483647 h 249"/>
              <a:gd name="T44" fmla="*/ 175530421 w 82"/>
              <a:gd name="T45" fmla="*/ 687251651 h 249"/>
              <a:gd name="T46" fmla="*/ 138576328 w 82"/>
              <a:gd name="T47" fmla="*/ 687251651 h 249"/>
              <a:gd name="T48" fmla="*/ 138576328 w 82"/>
              <a:gd name="T49" fmla="*/ 1318782995 h 249"/>
              <a:gd name="T50" fmla="*/ 64668143 w 82"/>
              <a:gd name="T51" fmla="*/ 1411652204 h 249"/>
              <a:gd name="T52" fmla="*/ 0 w 82"/>
              <a:gd name="T53" fmla="*/ 1318782995 h 249"/>
              <a:gd name="T54" fmla="*/ 0 w 82"/>
              <a:gd name="T55" fmla="*/ 594379394 h 249"/>
              <a:gd name="T56" fmla="*/ 194007467 w 82"/>
              <a:gd name="T57" fmla="*/ 417923631 h 249"/>
              <a:gd name="T58" fmla="*/ 563548394 w 82"/>
              <a:gd name="T59" fmla="*/ 417923631 h 249"/>
              <a:gd name="T60" fmla="*/ 757555862 w 82"/>
              <a:gd name="T61" fmla="*/ 594379394 h 249"/>
              <a:gd name="T62" fmla="*/ 757555862 w 82"/>
              <a:gd name="T63" fmla="*/ 1318782995 h 2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2" h="249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3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25" name="Freeform 12"/>
          <p:cNvSpPr>
            <a:spLocks noEditPoints="1"/>
          </p:cNvSpPr>
          <p:nvPr/>
        </p:nvSpPr>
        <p:spPr bwMode="auto">
          <a:xfrm>
            <a:off x="2401491" y="2050256"/>
            <a:ext cx="186928" cy="569119"/>
          </a:xfrm>
          <a:custGeom>
            <a:avLst/>
            <a:gdLst>
              <a:gd name="T0" fmla="*/ 526589149 w 82"/>
              <a:gd name="T1" fmla="*/ 185744513 h 249"/>
              <a:gd name="T2" fmla="*/ 480398239 w 82"/>
              <a:gd name="T3" fmla="*/ 334340123 h 249"/>
              <a:gd name="T4" fmla="*/ 369536405 w 82"/>
              <a:gd name="T5" fmla="*/ 390063477 h 249"/>
              <a:gd name="T6" fmla="*/ 267914578 w 82"/>
              <a:gd name="T7" fmla="*/ 334340123 h 249"/>
              <a:gd name="T8" fmla="*/ 221720627 w 82"/>
              <a:gd name="T9" fmla="*/ 185744513 h 249"/>
              <a:gd name="T10" fmla="*/ 258674572 w 82"/>
              <a:gd name="T11" fmla="*/ 55723354 h 249"/>
              <a:gd name="T12" fmla="*/ 369536405 w 82"/>
              <a:gd name="T13" fmla="*/ 0 h 249"/>
              <a:gd name="T14" fmla="*/ 480398239 w 82"/>
              <a:gd name="T15" fmla="*/ 55723354 h 249"/>
              <a:gd name="T16" fmla="*/ 526589149 w 82"/>
              <a:gd name="T17" fmla="*/ 185744513 h 249"/>
              <a:gd name="T18" fmla="*/ 757549783 w 82"/>
              <a:gd name="T19" fmla="*/ 1318782995 h 249"/>
              <a:gd name="T20" fmla="*/ 683641894 w 82"/>
              <a:gd name="T21" fmla="*/ 1411652204 h 249"/>
              <a:gd name="T22" fmla="*/ 609734005 w 82"/>
              <a:gd name="T23" fmla="*/ 1318782995 h 249"/>
              <a:gd name="T24" fmla="*/ 609734005 w 82"/>
              <a:gd name="T25" fmla="*/ 687251651 h 249"/>
              <a:gd name="T26" fmla="*/ 572780060 w 82"/>
              <a:gd name="T27" fmla="*/ 687251651 h 249"/>
              <a:gd name="T28" fmla="*/ 572780060 w 82"/>
              <a:gd name="T29" fmla="*/ 2147483647 h 249"/>
              <a:gd name="T30" fmla="*/ 489635205 w 82"/>
              <a:gd name="T31" fmla="*/ 2147483647 h 249"/>
              <a:gd name="T32" fmla="*/ 397250344 w 82"/>
              <a:gd name="T33" fmla="*/ 2147483647 h 249"/>
              <a:gd name="T34" fmla="*/ 397250344 w 82"/>
              <a:gd name="T35" fmla="*/ 1309494246 h 249"/>
              <a:gd name="T36" fmla="*/ 351059433 w 82"/>
              <a:gd name="T37" fmla="*/ 1309494246 h 249"/>
              <a:gd name="T38" fmla="*/ 351059433 w 82"/>
              <a:gd name="T39" fmla="*/ 2147483647 h 249"/>
              <a:gd name="T40" fmla="*/ 267914578 w 82"/>
              <a:gd name="T41" fmla="*/ 2147483647 h 249"/>
              <a:gd name="T42" fmla="*/ 175529716 w 82"/>
              <a:gd name="T43" fmla="*/ 2147483647 h 249"/>
              <a:gd name="T44" fmla="*/ 175529716 w 82"/>
              <a:gd name="T45" fmla="*/ 687251651 h 249"/>
              <a:gd name="T46" fmla="*/ 138575772 w 82"/>
              <a:gd name="T47" fmla="*/ 687251651 h 249"/>
              <a:gd name="T48" fmla="*/ 138575772 w 82"/>
              <a:gd name="T49" fmla="*/ 1318782995 h 249"/>
              <a:gd name="T50" fmla="*/ 64667883 w 82"/>
              <a:gd name="T51" fmla="*/ 1411652204 h 249"/>
              <a:gd name="T52" fmla="*/ 0 w 82"/>
              <a:gd name="T53" fmla="*/ 1318782995 h 249"/>
              <a:gd name="T54" fmla="*/ 0 w 82"/>
              <a:gd name="T55" fmla="*/ 594379394 h 249"/>
              <a:gd name="T56" fmla="*/ 194006689 w 82"/>
              <a:gd name="T57" fmla="*/ 417923631 h 249"/>
              <a:gd name="T58" fmla="*/ 554306127 w 82"/>
              <a:gd name="T59" fmla="*/ 417923631 h 249"/>
              <a:gd name="T60" fmla="*/ 757549783 w 82"/>
              <a:gd name="T61" fmla="*/ 594379394 h 249"/>
              <a:gd name="T62" fmla="*/ 757549783 w 82"/>
              <a:gd name="T63" fmla="*/ 1318782995 h 2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2" h="249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2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26" name="Freeform 13"/>
          <p:cNvSpPr>
            <a:spLocks noEditPoints="1"/>
          </p:cNvSpPr>
          <p:nvPr/>
        </p:nvSpPr>
        <p:spPr bwMode="auto">
          <a:xfrm>
            <a:off x="1168004" y="2050256"/>
            <a:ext cx="188119" cy="569119"/>
          </a:xfrm>
          <a:custGeom>
            <a:avLst/>
            <a:gdLst>
              <a:gd name="T0" fmla="*/ 542678241 w 82"/>
              <a:gd name="T1" fmla="*/ 185744513 h 249"/>
              <a:gd name="T2" fmla="*/ 495896319 w 82"/>
              <a:gd name="T3" fmla="*/ 334340123 h 249"/>
              <a:gd name="T4" fmla="*/ 383618484 w 82"/>
              <a:gd name="T5" fmla="*/ 390063477 h 249"/>
              <a:gd name="T6" fmla="*/ 271337591 w 82"/>
              <a:gd name="T7" fmla="*/ 334340123 h 249"/>
              <a:gd name="T8" fmla="*/ 224555670 w 82"/>
              <a:gd name="T9" fmla="*/ 185744513 h 249"/>
              <a:gd name="T10" fmla="*/ 271337591 w 82"/>
              <a:gd name="T11" fmla="*/ 55723354 h 249"/>
              <a:gd name="T12" fmla="*/ 383618484 w 82"/>
              <a:gd name="T13" fmla="*/ 0 h 249"/>
              <a:gd name="T14" fmla="*/ 495896319 w 82"/>
              <a:gd name="T15" fmla="*/ 55723354 h 249"/>
              <a:gd name="T16" fmla="*/ 542678241 w 82"/>
              <a:gd name="T17" fmla="*/ 185744513 h 249"/>
              <a:gd name="T18" fmla="*/ 767233910 w 82"/>
              <a:gd name="T19" fmla="*/ 1318782995 h 249"/>
              <a:gd name="T20" fmla="*/ 701737997 w 82"/>
              <a:gd name="T21" fmla="*/ 1411652204 h 249"/>
              <a:gd name="T22" fmla="*/ 626885087 w 82"/>
              <a:gd name="T23" fmla="*/ 1318782995 h 249"/>
              <a:gd name="T24" fmla="*/ 626885087 w 82"/>
              <a:gd name="T25" fmla="*/ 687251651 h 249"/>
              <a:gd name="T26" fmla="*/ 589460162 w 82"/>
              <a:gd name="T27" fmla="*/ 687251651 h 249"/>
              <a:gd name="T28" fmla="*/ 589460162 w 82"/>
              <a:gd name="T29" fmla="*/ 2147483647 h 249"/>
              <a:gd name="T30" fmla="*/ 495896319 w 82"/>
              <a:gd name="T31" fmla="*/ 2147483647 h 249"/>
              <a:gd name="T32" fmla="*/ 411686414 w 82"/>
              <a:gd name="T33" fmla="*/ 2147483647 h 249"/>
              <a:gd name="T34" fmla="*/ 411686414 w 82"/>
              <a:gd name="T35" fmla="*/ 1309494246 h 249"/>
              <a:gd name="T36" fmla="*/ 364904492 w 82"/>
              <a:gd name="T37" fmla="*/ 1309494246 h 249"/>
              <a:gd name="T38" fmla="*/ 364904492 w 82"/>
              <a:gd name="T39" fmla="*/ 2147483647 h 249"/>
              <a:gd name="T40" fmla="*/ 271337591 w 82"/>
              <a:gd name="T41" fmla="*/ 2147483647 h 249"/>
              <a:gd name="T42" fmla="*/ 187130744 w 82"/>
              <a:gd name="T43" fmla="*/ 2147483647 h 249"/>
              <a:gd name="T44" fmla="*/ 187130744 w 82"/>
              <a:gd name="T45" fmla="*/ 687251651 h 249"/>
              <a:gd name="T46" fmla="*/ 149702760 w 82"/>
              <a:gd name="T47" fmla="*/ 687251651 h 249"/>
              <a:gd name="T48" fmla="*/ 149702760 w 82"/>
              <a:gd name="T49" fmla="*/ 1318782995 h 249"/>
              <a:gd name="T50" fmla="*/ 74852909 w 82"/>
              <a:gd name="T51" fmla="*/ 1411652204 h 249"/>
              <a:gd name="T52" fmla="*/ 0 w 82"/>
              <a:gd name="T53" fmla="*/ 1318782995 h 249"/>
              <a:gd name="T54" fmla="*/ 0 w 82"/>
              <a:gd name="T55" fmla="*/ 594379394 h 249"/>
              <a:gd name="T56" fmla="*/ 205844736 w 82"/>
              <a:gd name="T57" fmla="*/ 417923631 h 249"/>
              <a:gd name="T58" fmla="*/ 570746170 w 82"/>
              <a:gd name="T59" fmla="*/ 417923631 h 249"/>
              <a:gd name="T60" fmla="*/ 767233910 w 82"/>
              <a:gd name="T61" fmla="*/ 594379394 h 249"/>
              <a:gd name="T62" fmla="*/ 767233910 w 82"/>
              <a:gd name="T63" fmla="*/ 1318782995 h 2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2" h="249">
                <a:moveTo>
                  <a:pt x="58" y="20"/>
                </a:moveTo>
                <a:cubicBezTo>
                  <a:pt x="58" y="26"/>
                  <a:pt x="56" y="31"/>
                  <a:pt x="53" y="36"/>
                </a:cubicBezTo>
                <a:cubicBezTo>
                  <a:pt x="50" y="40"/>
                  <a:pt x="46" y="42"/>
                  <a:pt x="41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6" y="31"/>
                  <a:pt x="24" y="26"/>
                  <a:pt x="24" y="20"/>
                </a:cubicBezTo>
                <a:cubicBezTo>
                  <a:pt x="24" y="15"/>
                  <a:pt x="26" y="10"/>
                  <a:pt x="29" y="6"/>
                </a:cubicBezTo>
                <a:cubicBezTo>
                  <a:pt x="32" y="2"/>
                  <a:pt x="36" y="0"/>
                  <a:pt x="41" y="0"/>
                </a:cubicBezTo>
                <a:cubicBezTo>
                  <a:pt x="46" y="0"/>
                  <a:pt x="50" y="2"/>
                  <a:pt x="53" y="6"/>
                </a:cubicBezTo>
                <a:cubicBezTo>
                  <a:pt x="56" y="10"/>
                  <a:pt x="58" y="15"/>
                  <a:pt x="58" y="20"/>
                </a:cubicBezTo>
                <a:close/>
                <a:moveTo>
                  <a:pt x="82" y="142"/>
                </a:moveTo>
                <a:cubicBezTo>
                  <a:pt x="82" y="149"/>
                  <a:pt x="80" y="152"/>
                  <a:pt x="75" y="152"/>
                </a:cubicBezTo>
                <a:cubicBezTo>
                  <a:pt x="69" y="152"/>
                  <a:pt x="67" y="149"/>
                  <a:pt x="67" y="142"/>
                </a:cubicBezTo>
                <a:cubicBezTo>
                  <a:pt x="67" y="74"/>
                  <a:pt x="67" y="74"/>
                  <a:pt x="67" y="74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3" y="245"/>
                  <a:pt x="60" y="249"/>
                  <a:pt x="53" y="249"/>
                </a:cubicBezTo>
                <a:cubicBezTo>
                  <a:pt x="47" y="249"/>
                  <a:pt x="44" y="245"/>
                  <a:pt x="44" y="239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39" y="141"/>
                  <a:pt x="39" y="141"/>
                  <a:pt x="39" y="141"/>
                </a:cubicBezTo>
                <a:cubicBezTo>
                  <a:pt x="39" y="239"/>
                  <a:pt x="39" y="239"/>
                  <a:pt x="39" y="239"/>
                </a:cubicBezTo>
                <a:cubicBezTo>
                  <a:pt x="39" y="245"/>
                  <a:pt x="36" y="249"/>
                  <a:pt x="29" y="249"/>
                </a:cubicBezTo>
                <a:cubicBezTo>
                  <a:pt x="23" y="249"/>
                  <a:pt x="20" y="245"/>
                  <a:pt x="20" y="239"/>
                </a:cubicBezTo>
                <a:cubicBezTo>
                  <a:pt x="20" y="74"/>
                  <a:pt x="20" y="74"/>
                  <a:pt x="20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142"/>
                  <a:pt x="16" y="142"/>
                  <a:pt x="16" y="142"/>
                </a:cubicBezTo>
                <a:cubicBezTo>
                  <a:pt x="16" y="149"/>
                  <a:pt x="13" y="152"/>
                  <a:pt x="8" y="152"/>
                </a:cubicBezTo>
                <a:cubicBezTo>
                  <a:pt x="3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2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27" name="Freeform 14"/>
          <p:cNvSpPr>
            <a:spLocks noEditPoints="1"/>
          </p:cNvSpPr>
          <p:nvPr/>
        </p:nvSpPr>
        <p:spPr bwMode="auto">
          <a:xfrm>
            <a:off x="2974181" y="2050256"/>
            <a:ext cx="186929" cy="569119"/>
          </a:xfrm>
          <a:custGeom>
            <a:avLst/>
            <a:gdLst>
              <a:gd name="T0" fmla="*/ 526594302 w 82"/>
              <a:gd name="T1" fmla="*/ 185744513 h 249"/>
              <a:gd name="T2" fmla="*/ 480400166 w 82"/>
              <a:gd name="T3" fmla="*/ 334340123 h 249"/>
              <a:gd name="T4" fmla="*/ 369540927 w 82"/>
              <a:gd name="T5" fmla="*/ 390063477 h 249"/>
              <a:gd name="T6" fmla="*/ 267915653 w 82"/>
              <a:gd name="T7" fmla="*/ 334340123 h 249"/>
              <a:gd name="T8" fmla="*/ 221724556 w 82"/>
              <a:gd name="T9" fmla="*/ 185744513 h 249"/>
              <a:gd name="T10" fmla="*/ 258678649 w 82"/>
              <a:gd name="T11" fmla="*/ 55723354 h 249"/>
              <a:gd name="T12" fmla="*/ 369540927 w 82"/>
              <a:gd name="T13" fmla="*/ 0 h 249"/>
              <a:gd name="T14" fmla="*/ 480400166 w 82"/>
              <a:gd name="T15" fmla="*/ 55723354 h 249"/>
              <a:gd name="T16" fmla="*/ 526594302 w 82"/>
              <a:gd name="T17" fmla="*/ 185744513 h 249"/>
              <a:gd name="T18" fmla="*/ 757555862 w 82"/>
              <a:gd name="T19" fmla="*/ 1318782995 h 249"/>
              <a:gd name="T20" fmla="*/ 683647676 w 82"/>
              <a:gd name="T21" fmla="*/ 1411652204 h 249"/>
              <a:gd name="T22" fmla="*/ 609739491 w 82"/>
              <a:gd name="T23" fmla="*/ 1318782995 h 249"/>
              <a:gd name="T24" fmla="*/ 609739491 w 82"/>
              <a:gd name="T25" fmla="*/ 687251651 h 249"/>
              <a:gd name="T26" fmla="*/ 572785398 w 82"/>
              <a:gd name="T27" fmla="*/ 687251651 h 249"/>
              <a:gd name="T28" fmla="*/ 572785398 w 82"/>
              <a:gd name="T29" fmla="*/ 2147483647 h 249"/>
              <a:gd name="T30" fmla="*/ 489640209 w 82"/>
              <a:gd name="T31" fmla="*/ 2147483647 h 249"/>
              <a:gd name="T32" fmla="*/ 397254977 w 82"/>
              <a:gd name="T33" fmla="*/ 2147483647 h 249"/>
              <a:gd name="T34" fmla="*/ 397254977 w 82"/>
              <a:gd name="T35" fmla="*/ 1309494246 h 249"/>
              <a:gd name="T36" fmla="*/ 351063881 w 82"/>
              <a:gd name="T37" fmla="*/ 1309494246 h 249"/>
              <a:gd name="T38" fmla="*/ 351063881 w 82"/>
              <a:gd name="T39" fmla="*/ 2147483647 h 249"/>
              <a:gd name="T40" fmla="*/ 267915653 w 82"/>
              <a:gd name="T41" fmla="*/ 2147483647 h 249"/>
              <a:gd name="T42" fmla="*/ 175530421 w 82"/>
              <a:gd name="T43" fmla="*/ 2147483647 h 249"/>
              <a:gd name="T44" fmla="*/ 175530421 w 82"/>
              <a:gd name="T45" fmla="*/ 687251651 h 249"/>
              <a:gd name="T46" fmla="*/ 138576328 w 82"/>
              <a:gd name="T47" fmla="*/ 687251651 h 249"/>
              <a:gd name="T48" fmla="*/ 138576328 w 82"/>
              <a:gd name="T49" fmla="*/ 1318782995 h 249"/>
              <a:gd name="T50" fmla="*/ 64668143 w 82"/>
              <a:gd name="T51" fmla="*/ 1411652204 h 249"/>
              <a:gd name="T52" fmla="*/ 0 w 82"/>
              <a:gd name="T53" fmla="*/ 1318782995 h 249"/>
              <a:gd name="T54" fmla="*/ 0 w 82"/>
              <a:gd name="T55" fmla="*/ 594379394 h 249"/>
              <a:gd name="T56" fmla="*/ 194007467 w 82"/>
              <a:gd name="T57" fmla="*/ 417923631 h 249"/>
              <a:gd name="T58" fmla="*/ 563548394 w 82"/>
              <a:gd name="T59" fmla="*/ 417923631 h 249"/>
              <a:gd name="T60" fmla="*/ 757555862 w 82"/>
              <a:gd name="T61" fmla="*/ 594379394 h 249"/>
              <a:gd name="T62" fmla="*/ 757555862 w 82"/>
              <a:gd name="T63" fmla="*/ 1318782995 h 2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2" h="249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3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28" name="Freeform 15"/>
          <p:cNvSpPr>
            <a:spLocks noEditPoints="1"/>
          </p:cNvSpPr>
          <p:nvPr/>
        </p:nvSpPr>
        <p:spPr bwMode="auto">
          <a:xfrm>
            <a:off x="2096691" y="1807369"/>
            <a:ext cx="152400" cy="463154"/>
          </a:xfrm>
          <a:custGeom>
            <a:avLst/>
            <a:gdLst>
              <a:gd name="T0" fmla="*/ 432309516 w 67"/>
              <a:gd name="T1" fmla="*/ 157320087 h 203"/>
              <a:gd name="T2" fmla="*/ 395518185 w 67"/>
              <a:gd name="T3" fmla="*/ 268370455 h 203"/>
              <a:gd name="T4" fmla="*/ 312733899 w 67"/>
              <a:gd name="T5" fmla="*/ 323894118 h 203"/>
              <a:gd name="T6" fmla="*/ 220754054 w 67"/>
              <a:gd name="T7" fmla="*/ 268370455 h 203"/>
              <a:gd name="T8" fmla="*/ 183962722 w 67"/>
              <a:gd name="T9" fmla="*/ 157320087 h 203"/>
              <a:gd name="T10" fmla="*/ 220754054 w 67"/>
              <a:gd name="T11" fmla="*/ 46269719 h 203"/>
              <a:gd name="T12" fmla="*/ 312733899 w 67"/>
              <a:gd name="T13" fmla="*/ 0 h 203"/>
              <a:gd name="T14" fmla="*/ 395518185 w 67"/>
              <a:gd name="T15" fmla="*/ 46269719 h 203"/>
              <a:gd name="T16" fmla="*/ 432309516 w 67"/>
              <a:gd name="T17" fmla="*/ 157320087 h 203"/>
              <a:gd name="T18" fmla="*/ 616272239 w 67"/>
              <a:gd name="T19" fmla="*/ 1073478778 h 203"/>
              <a:gd name="T20" fmla="*/ 561083725 w 67"/>
              <a:gd name="T21" fmla="*/ 1147510328 h 203"/>
              <a:gd name="T22" fmla="*/ 496696621 w 67"/>
              <a:gd name="T23" fmla="*/ 1073478778 h 203"/>
              <a:gd name="T24" fmla="*/ 496696621 w 67"/>
              <a:gd name="T25" fmla="*/ 555248798 h 203"/>
              <a:gd name="T26" fmla="*/ 469103881 w 67"/>
              <a:gd name="T27" fmla="*/ 555248798 h 203"/>
              <a:gd name="T28" fmla="*/ 469103881 w 67"/>
              <a:gd name="T29" fmla="*/ 1795298564 h 203"/>
              <a:gd name="T30" fmla="*/ 395518185 w 67"/>
              <a:gd name="T31" fmla="*/ 1878587101 h 203"/>
              <a:gd name="T32" fmla="*/ 331131081 w 67"/>
              <a:gd name="T33" fmla="*/ 1795298564 h 203"/>
              <a:gd name="T34" fmla="*/ 331131081 w 67"/>
              <a:gd name="T35" fmla="*/ 1064224834 h 203"/>
              <a:gd name="T36" fmla="*/ 294339749 w 67"/>
              <a:gd name="T37" fmla="*/ 1064224834 h 203"/>
              <a:gd name="T38" fmla="*/ 294339749 w 67"/>
              <a:gd name="T39" fmla="*/ 1795298564 h 203"/>
              <a:gd name="T40" fmla="*/ 220754054 w 67"/>
              <a:gd name="T41" fmla="*/ 1878587101 h 203"/>
              <a:gd name="T42" fmla="*/ 147168358 w 67"/>
              <a:gd name="T43" fmla="*/ 1795298564 h 203"/>
              <a:gd name="T44" fmla="*/ 147168358 w 67"/>
              <a:gd name="T45" fmla="*/ 555248798 h 203"/>
              <a:gd name="T46" fmla="*/ 119575618 w 67"/>
              <a:gd name="T47" fmla="*/ 555248798 h 203"/>
              <a:gd name="T48" fmla="*/ 119575618 w 67"/>
              <a:gd name="T49" fmla="*/ 1073478778 h 203"/>
              <a:gd name="T50" fmla="*/ 64387104 w 67"/>
              <a:gd name="T51" fmla="*/ 1147510328 h 203"/>
              <a:gd name="T52" fmla="*/ 0 w 67"/>
              <a:gd name="T53" fmla="*/ 1073478778 h 203"/>
              <a:gd name="T54" fmla="*/ 0 w 67"/>
              <a:gd name="T55" fmla="*/ 481214205 h 203"/>
              <a:gd name="T56" fmla="*/ 165565540 w 67"/>
              <a:gd name="T57" fmla="*/ 333148062 h 203"/>
              <a:gd name="T58" fmla="*/ 459905290 w 67"/>
              <a:gd name="T59" fmla="*/ 333148062 h 203"/>
              <a:gd name="T60" fmla="*/ 616272239 w 67"/>
              <a:gd name="T61" fmla="*/ 481214205 h 203"/>
              <a:gd name="T62" fmla="*/ 616272239 w 67"/>
              <a:gd name="T63" fmla="*/ 1073478778 h 2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29" name="Freeform 16"/>
          <p:cNvSpPr>
            <a:spLocks noEditPoints="1"/>
          </p:cNvSpPr>
          <p:nvPr/>
        </p:nvSpPr>
        <p:spPr bwMode="auto">
          <a:xfrm>
            <a:off x="2658667" y="1807369"/>
            <a:ext cx="153590" cy="463154"/>
          </a:xfrm>
          <a:custGeom>
            <a:avLst/>
            <a:gdLst>
              <a:gd name="T0" fmla="*/ 439090837 w 67"/>
              <a:gd name="T1" fmla="*/ 157320087 h 203"/>
              <a:gd name="T2" fmla="*/ 401718737 w 67"/>
              <a:gd name="T3" fmla="*/ 268370455 h 203"/>
              <a:gd name="T4" fmla="*/ 317639920 w 67"/>
              <a:gd name="T5" fmla="*/ 323894118 h 203"/>
              <a:gd name="T6" fmla="*/ 224217313 w 67"/>
              <a:gd name="T7" fmla="*/ 268370455 h 203"/>
              <a:gd name="T8" fmla="*/ 186845214 w 67"/>
              <a:gd name="T9" fmla="*/ 157320087 h 203"/>
              <a:gd name="T10" fmla="*/ 224217313 w 67"/>
              <a:gd name="T11" fmla="*/ 46269719 h 203"/>
              <a:gd name="T12" fmla="*/ 317639920 w 67"/>
              <a:gd name="T13" fmla="*/ 0 h 203"/>
              <a:gd name="T14" fmla="*/ 401718737 w 67"/>
              <a:gd name="T15" fmla="*/ 46269719 h 203"/>
              <a:gd name="T16" fmla="*/ 439090837 w 67"/>
              <a:gd name="T17" fmla="*/ 157320087 h 203"/>
              <a:gd name="T18" fmla="*/ 625936050 w 67"/>
              <a:gd name="T19" fmla="*/ 1073478778 h 203"/>
              <a:gd name="T20" fmla="*/ 569882486 w 67"/>
              <a:gd name="T21" fmla="*/ 1147510328 h 203"/>
              <a:gd name="T22" fmla="*/ 504485133 w 67"/>
              <a:gd name="T23" fmla="*/ 1073478778 h 203"/>
              <a:gd name="T24" fmla="*/ 504485133 w 67"/>
              <a:gd name="T25" fmla="*/ 555248798 h 203"/>
              <a:gd name="T26" fmla="*/ 476459879 w 67"/>
              <a:gd name="T27" fmla="*/ 555248798 h 203"/>
              <a:gd name="T28" fmla="*/ 476459879 w 67"/>
              <a:gd name="T29" fmla="*/ 1795298564 h 203"/>
              <a:gd name="T30" fmla="*/ 401718737 w 67"/>
              <a:gd name="T31" fmla="*/ 1878587101 h 203"/>
              <a:gd name="T32" fmla="*/ 336324441 w 67"/>
              <a:gd name="T33" fmla="*/ 1795298564 h 203"/>
              <a:gd name="T34" fmla="*/ 336324441 w 67"/>
              <a:gd name="T35" fmla="*/ 1064224834 h 203"/>
              <a:gd name="T36" fmla="*/ 298955398 w 67"/>
              <a:gd name="T37" fmla="*/ 1064224834 h 203"/>
              <a:gd name="T38" fmla="*/ 298955398 w 67"/>
              <a:gd name="T39" fmla="*/ 1795298564 h 203"/>
              <a:gd name="T40" fmla="*/ 224217313 w 67"/>
              <a:gd name="T41" fmla="*/ 1878587101 h 203"/>
              <a:gd name="T42" fmla="*/ 149476171 w 67"/>
              <a:gd name="T43" fmla="*/ 1795298564 h 203"/>
              <a:gd name="T44" fmla="*/ 149476171 w 67"/>
              <a:gd name="T45" fmla="*/ 555248798 h 203"/>
              <a:gd name="T46" fmla="*/ 121450917 w 67"/>
              <a:gd name="T47" fmla="*/ 555248798 h 203"/>
              <a:gd name="T48" fmla="*/ 121450917 w 67"/>
              <a:gd name="T49" fmla="*/ 1073478778 h 203"/>
              <a:gd name="T50" fmla="*/ 65397353 w 67"/>
              <a:gd name="T51" fmla="*/ 1147510328 h 203"/>
              <a:gd name="T52" fmla="*/ 0 w 67"/>
              <a:gd name="T53" fmla="*/ 1073478778 h 203"/>
              <a:gd name="T54" fmla="*/ 0 w 67"/>
              <a:gd name="T55" fmla="*/ 481214205 h 203"/>
              <a:gd name="T56" fmla="*/ 168160692 w 67"/>
              <a:gd name="T57" fmla="*/ 333148062 h 203"/>
              <a:gd name="T58" fmla="*/ 467116090 w 67"/>
              <a:gd name="T59" fmla="*/ 333148062 h 203"/>
              <a:gd name="T60" fmla="*/ 625936050 w 67"/>
              <a:gd name="T61" fmla="*/ 481214205 h 203"/>
              <a:gd name="T62" fmla="*/ 625936050 w 67"/>
              <a:gd name="T63" fmla="*/ 1073478778 h 2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30" name="Freeform 17"/>
          <p:cNvSpPr>
            <a:spLocks noEditPoints="1"/>
          </p:cNvSpPr>
          <p:nvPr/>
        </p:nvSpPr>
        <p:spPr bwMode="auto">
          <a:xfrm>
            <a:off x="3212306" y="1807369"/>
            <a:ext cx="153591" cy="463154"/>
          </a:xfrm>
          <a:custGeom>
            <a:avLst/>
            <a:gdLst>
              <a:gd name="T0" fmla="*/ 439092981 w 67"/>
              <a:gd name="T1" fmla="*/ 157320087 h 203"/>
              <a:gd name="T2" fmla="*/ 401723756 w 67"/>
              <a:gd name="T3" fmla="*/ 268370455 h 203"/>
              <a:gd name="T4" fmla="*/ 317641471 w 67"/>
              <a:gd name="T5" fmla="*/ 323894118 h 203"/>
              <a:gd name="T6" fmla="*/ 224218408 w 67"/>
              <a:gd name="T7" fmla="*/ 268370455 h 203"/>
              <a:gd name="T8" fmla="*/ 186849183 w 67"/>
              <a:gd name="T9" fmla="*/ 157320087 h 203"/>
              <a:gd name="T10" fmla="*/ 224218408 w 67"/>
              <a:gd name="T11" fmla="*/ 46269719 h 203"/>
              <a:gd name="T12" fmla="*/ 317641471 w 67"/>
              <a:gd name="T13" fmla="*/ 0 h 203"/>
              <a:gd name="T14" fmla="*/ 401723756 w 67"/>
              <a:gd name="T15" fmla="*/ 46269719 h 203"/>
              <a:gd name="T16" fmla="*/ 439092981 w 67"/>
              <a:gd name="T17" fmla="*/ 157320087 h 203"/>
              <a:gd name="T18" fmla="*/ 625942163 w 67"/>
              <a:gd name="T19" fmla="*/ 1073478778 h 203"/>
              <a:gd name="T20" fmla="*/ 569888326 w 67"/>
              <a:gd name="T21" fmla="*/ 1147510328 h 203"/>
              <a:gd name="T22" fmla="*/ 504490653 w 67"/>
              <a:gd name="T23" fmla="*/ 1073478778 h 203"/>
              <a:gd name="T24" fmla="*/ 504490653 w 67"/>
              <a:gd name="T25" fmla="*/ 555248798 h 203"/>
              <a:gd name="T26" fmla="*/ 476462206 w 67"/>
              <a:gd name="T27" fmla="*/ 555248798 h 203"/>
              <a:gd name="T28" fmla="*/ 476462206 w 67"/>
              <a:gd name="T29" fmla="*/ 1795298564 h 203"/>
              <a:gd name="T30" fmla="*/ 401723756 w 67"/>
              <a:gd name="T31" fmla="*/ 1878587101 h 203"/>
              <a:gd name="T32" fmla="*/ 336326083 w 67"/>
              <a:gd name="T33" fmla="*/ 1795298564 h 203"/>
              <a:gd name="T34" fmla="*/ 336326083 w 67"/>
              <a:gd name="T35" fmla="*/ 1064224834 h 203"/>
              <a:gd name="T36" fmla="*/ 298956858 w 67"/>
              <a:gd name="T37" fmla="*/ 1064224834 h 203"/>
              <a:gd name="T38" fmla="*/ 298956858 w 67"/>
              <a:gd name="T39" fmla="*/ 1795298564 h 203"/>
              <a:gd name="T40" fmla="*/ 224218408 w 67"/>
              <a:gd name="T41" fmla="*/ 1878587101 h 203"/>
              <a:gd name="T42" fmla="*/ 149479957 w 67"/>
              <a:gd name="T43" fmla="*/ 1795298564 h 203"/>
              <a:gd name="T44" fmla="*/ 149479957 w 67"/>
              <a:gd name="T45" fmla="*/ 555248798 h 203"/>
              <a:gd name="T46" fmla="*/ 121451510 w 67"/>
              <a:gd name="T47" fmla="*/ 555248798 h 203"/>
              <a:gd name="T48" fmla="*/ 121451510 w 67"/>
              <a:gd name="T49" fmla="*/ 1073478778 h 203"/>
              <a:gd name="T50" fmla="*/ 65397672 w 67"/>
              <a:gd name="T51" fmla="*/ 1147510328 h 203"/>
              <a:gd name="T52" fmla="*/ 0 w 67"/>
              <a:gd name="T53" fmla="*/ 1073478778 h 203"/>
              <a:gd name="T54" fmla="*/ 0 w 67"/>
              <a:gd name="T55" fmla="*/ 481214205 h 203"/>
              <a:gd name="T56" fmla="*/ 168164570 w 67"/>
              <a:gd name="T57" fmla="*/ 333148062 h 203"/>
              <a:gd name="T58" fmla="*/ 467121428 w 67"/>
              <a:gd name="T59" fmla="*/ 333148062 h 203"/>
              <a:gd name="T60" fmla="*/ 625942163 w 67"/>
              <a:gd name="T61" fmla="*/ 481214205 h 203"/>
              <a:gd name="T62" fmla="*/ 625942163 w 67"/>
              <a:gd name="T63" fmla="*/ 1073478778 h 2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31" name="Freeform 18"/>
          <p:cNvSpPr>
            <a:spLocks noEditPoints="1"/>
          </p:cNvSpPr>
          <p:nvPr/>
        </p:nvSpPr>
        <p:spPr bwMode="auto">
          <a:xfrm>
            <a:off x="1527572" y="1807369"/>
            <a:ext cx="152400" cy="463154"/>
          </a:xfrm>
          <a:custGeom>
            <a:avLst/>
            <a:gdLst>
              <a:gd name="T0" fmla="*/ 432309516 w 67"/>
              <a:gd name="T1" fmla="*/ 157320087 h 203"/>
              <a:gd name="T2" fmla="*/ 395518185 w 67"/>
              <a:gd name="T3" fmla="*/ 268370455 h 203"/>
              <a:gd name="T4" fmla="*/ 303538340 w 67"/>
              <a:gd name="T5" fmla="*/ 323894118 h 203"/>
              <a:gd name="T6" fmla="*/ 220754054 w 67"/>
              <a:gd name="T7" fmla="*/ 268370455 h 203"/>
              <a:gd name="T8" fmla="*/ 183962722 w 67"/>
              <a:gd name="T9" fmla="*/ 157320087 h 203"/>
              <a:gd name="T10" fmla="*/ 220754054 w 67"/>
              <a:gd name="T11" fmla="*/ 46269719 h 203"/>
              <a:gd name="T12" fmla="*/ 303538340 w 67"/>
              <a:gd name="T13" fmla="*/ 0 h 203"/>
              <a:gd name="T14" fmla="*/ 395518185 w 67"/>
              <a:gd name="T15" fmla="*/ 46269719 h 203"/>
              <a:gd name="T16" fmla="*/ 432309516 w 67"/>
              <a:gd name="T17" fmla="*/ 157320087 h 203"/>
              <a:gd name="T18" fmla="*/ 616272239 w 67"/>
              <a:gd name="T19" fmla="*/ 1073478778 h 203"/>
              <a:gd name="T20" fmla="*/ 551885134 w 67"/>
              <a:gd name="T21" fmla="*/ 1147510328 h 203"/>
              <a:gd name="T22" fmla="*/ 496696621 w 67"/>
              <a:gd name="T23" fmla="*/ 1073478778 h 203"/>
              <a:gd name="T24" fmla="*/ 496696621 w 67"/>
              <a:gd name="T25" fmla="*/ 555248798 h 203"/>
              <a:gd name="T26" fmla="*/ 469103881 w 67"/>
              <a:gd name="T27" fmla="*/ 555248798 h 203"/>
              <a:gd name="T28" fmla="*/ 469103881 w 67"/>
              <a:gd name="T29" fmla="*/ 1795298564 h 203"/>
              <a:gd name="T30" fmla="*/ 395518185 w 67"/>
              <a:gd name="T31" fmla="*/ 1878587101 h 203"/>
              <a:gd name="T32" fmla="*/ 331131081 w 67"/>
              <a:gd name="T33" fmla="*/ 1795298564 h 203"/>
              <a:gd name="T34" fmla="*/ 331131081 w 67"/>
              <a:gd name="T35" fmla="*/ 1064224834 h 203"/>
              <a:gd name="T36" fmla="*/ 285141158 w 67"/>
              <a:gd name="T37" fmla="*/ 1064224834 h 203"/>
              <a:gd name="T38" fmla="*/ 285141158 w 67"/>
              <a:gd name="T39" fmla="*/ 1795298564 h 203"/>
              <a:gd name="T40" fmla="*/ 220754054 w 67"/>
              <a:gd name="T41" fmla="*/ 1878587101 h 203"/>
              <a:gd name="T42" fmla="*/ 147168358 w 67"/>
              <a:gd name="T43" fmla="*/ 1795298564 h 203"/>
              <a:gd name="T44" fmla="*/ 147168358 w 67"/>
              <a:gd name="T45" fmla="*/ 555248798 h 203"/>
              <a:gd name="T46" fmla="*/ 119575618 w 67"/>
              <a:gd name="T47" fmla="*/ 555248798 h 203"/>
              <a:gd name="T48" fmla="*/ 119575618 w 67"/>
              <a:gd name="T49" fmla="*/ 1073478778 h 203"/>
              <a:gd name="T50" fmla="*/ 55188513 w 67"/>
              <a:gd name="T51" fmla="*/ 1147510328 h 203"/>
              <a:gd name="T52" fmla="*/ 0 w 67"/>
              <a:gd name="T53" fmla="*/ 1073478778 h 203"/>
              <a:gd name="T54" fmla="*/ 0 w 67"/>
              <a:gd name="T55" fmla="*/ 481214205 h 203"/>
              <a:gd name="T56" fmla="*/ 156366949 w 67"/>
              <a:gd name="T57" fmla="*/ 333148062 h 203"/>
              <a:gd name="T58" fmla="*/ 459905290 w 67"/>
              <a:gd name="T59" fmla="*/ 333148062 h 203"/>
              <a:gd name="T60" fmla="*/ 616272239 w 67"/>
              <a:gd name="T61" fmla="*/ 481214205 h 203"/>
              <a:gd name="T62" fmla="*/ 616272239 w 67"/>
              <a:gd name="T63" fmla="*/ 1073478778 h 2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0" y="33"/>
                  <a:pt x="37" y="35"/>
                  <a:pt x="33" y="35"/>
                </a:cubicBezTo>
                <a:cubicBezTo>
                  <a:pt x="30" y="35"/>
                  <a:pt x="26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29" y="0"/>
                  <a:pt x="33" y="0"/>
                </a:cubicBezTo>
                <a:cubicBezTo>
                  <a:pt x="37" y="0"/>
                  <a:pt x="40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0" y="124"/>
                </a:cubicBezTo>
                <a:cubicBezTo>
                  <a:pt x="56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8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1" y="194"/>
                  <a:pt x="31" y="194"/>
                  <a:pt x="31" y="194"/>
                </a:cubicBezTo>
                <a:cubicBezTo>
                  <a:pt x="31" y="200"/>
                  <a:pt x="29" y="203"/>
                  <a:pt x="24" y="203"/>
                </a:cubicBezTo>
                <a:cubicBezTo>
                  <a:pt x="18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6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7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32" name="Freeform 19"/>
          <p:cNvSpPr>
            <a:spLocks noEditPoints="1"/>
          </p:cNvSpPr>
          <p:nvPr/>
        </p:nvSpPr>
        <p:spPr bwMode="auto">
          <a:xfrm>
            <a:off x="972742" y="1807369"/>
            <a:ext cx="153590" cy="463154"/>
          </a:xfrm>
          <a:custGeom>
            <a:avLst/>
            <a:gdLst>
              <a:gd name="T0" fmla="*/ 439090837 w 67"/>
              <a:gd name="T1" fmla="*/ 157320087 h 203"/>
              <a:gd name="T2" fmla="*/ 401718737 w 67"/>
              <a:gd name="T3" fmla="*/ 268370455 h 203"/>
              <a:gd name="T4" fmla="*/ 317639920 w 67"/>
              <a:gd name="T5" fmla="*/ 323894118 h 203"/>
              <a:gd name="T6" fmla="*/ 224217313 w 67"/>
              <a:gd name="T7" fmla="*/ 268370455 h 203"/>
              <a:gd name="T8" fmla="*/ 186845214 w 67"/>
              <a:gd name="T9" fmla="*/ 157320087 h 203"/>
              <a:gd name="T10" fmla="*/ 224217313 w 67"/>
              <a:gd name="T11" fmla="*/ 46269719 h 203"/>
              <a:gd name="T12" fmla="*/ 317639920 w 67"/>
              <a:gd name="T13" fmla="*/ 0 h 203"/>
              <a:gd name="T14" fmla="*/ 401718737 w 67"/>
              <a:gd name="T15" fmla="*/ 46269719 h 203"/>
              <a:gd name="T16" fmla="*/ 439090837 w 67"/>
              <a:gd name="T17" fmla="*/ 157320087 h 203"/>
              <a:gd name="T18" fmla="*/ 625936050 w 67"/>
              <a:gd name="T19" fmla="*/ 1073478778 h 203"/>
              <a:gd name="T20" fmla="*/ 569882486 w 67"/>
              <a:gd name="T21" fmla="*/ 1147510328 h 203"/>
              <a:gd name="T22" fmla="*/ 513828922 w 67"/>
              <a:gd name="T23" fmla="*/ 1073478778 h 203"/>
              <a:gd name="T24" fmla="*/ 513828922 w 67"/>
              <a:gd name="T25" fmla="*/ 555248798 h 203"/>
              <a:gd name="T26" fmla="*/ 476459879 w 67"/>
              <a:gd name="T27" fmla="*/ 555248798 h 203"/>
              <a:gd name="T28" fmla="*/ 476459879 w 67"/>
              <a:gd name="T29" fmla="*/ 1795298564 h 203"/>
              <a:gd name="T30" fmla="*/ 411062526 w 67"/>
              <a:gd name="T31" fmla="*/ 1878587101 h 203"/>
              <a:gd name="T32" fmla="*/ 336324441 w 67"/>
              <a:gd name="T33" fmla="*/ 1795298564 h 203"/>
              <a:gd name="T34" fmla="*/ 336324441 w 67"/>
              <a:gd name="T35" fmla="*/ 1064224834 h 203"/>
              <a:gd name="T36" fmla="*/ 298955398 w 67"/>
              <a:gd name="T37" fmla="*/ 1064224834 h 203"/>
              <a:gd name="T38" fmla="*/ 298955398 w 67"/>
              <a:gd name="T39" fmla="*/ 1795298564 h 203"/>
              <a:gd name="T40" fmla="*/ 224217313 w 67"/>
              <a:gd name="T41" fmla="*/ 1878587101 h 203"/>
              <a:gd name="T42" fmla="*/ 149476171 w 67"/>
              <a:gd name="T43" fmla="*/ 1795298564 h 203"/>
              <a:gd name="T44" fmla="*/ 149476171 w 67"/>
              <a:gd name="T45" fmla="*/ 555248798 h 203"/>
              <a:gd name="T46" fmla="*/ 121450917 w 67"/>
              <a:gd name="T47" fmla="*/ 555248798 h 203"/>
              <a:gd name="T48" fmla="*/ 121450917 w 67"/>
              <a:gd name="T49" fmla="*/ 1073478778 h 203"/>
              <a:gd name="T50" fmla="*/ 65397353 w 67"/>
              <a:gd name="T51" fmla="*/ 1147510328 h 203"/>
              <a:gd name="T52" fmla="*/ 0 w 67"/>
              <a:gd name="T53" fmla="*/ 1073478778 h 203"/>
              <a:gd name="T54" fmla="*/ 0 w 67"/>
              <a:gd name="T55" fmla="*/ 481214205 h 203"/>
              <a:gd name="T56" fmla="*/ 168160692 w 67"/>
              <a:gd name="T57" fmla="*/ 333148062 h 203"/>
              <a:gd name="T58" fmla="*/ 467116090 w 67"/>
              <a:gd name="T59" fmla="*/ 333148062 h 203"/>
              <a:gd name="T60" fmla="*/ 625936050 w 67"/>
              <a:gd name="T61" fmla="*/ 481214205 h 203"/>
              <a:gd name="T62" fmla="*/ 625936050 w 67"/>
              <a:gd name="T63" fmla="*/ 1073478778 h 2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5" y="121"/>
                  <a:pt x="55" y="116"/>
                </a:cubicBezTo>
                <a:cubicBezTo>
                  <a:pt x="55" y="60"/>
                  <a:pt x="55" y="60"/>
                  <a:pt x="55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4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33" name="Freeform 20"/>
          <p:cNvSpPr>
            <a:spLocks noEditPoints="1"/>
          </p:cNvSpPr>
          <p:nvPr/>
        </p:nvSpPr>
        <p:spPr bwMode="auto">
          <a:xfrm>
            <a:off x="756047" y="1595437"/>
            <a:ext cx="142875" cy="433388"/>
          </a:xfrm>
          <a:custGeom>
            <a:avLst/>
            <a:gdLst>
              <a:gd name="T0" fmla="*/ 415394468 w 62"/>
              <a:gd name="T1" fmla="*/ 140215761 h 189"/>
              <a:gd name="T2" fmla="*/ 377629379 w 62"/>
              <a:gd name="T3" fmla="*/ 252388981 h 189"/>
              <a:gd name="T4" fmla="*/ 292663306 w 62"/>
              <a:gd name="T5" fmla="*/ 299127569 h 189"/>
              <a:gd name="T6" fmla="*/ 207697234 w 62"/>
              <a:gd name="T7" fmla="*/ 252388981 h 189"/>
              <a:gd name="T8" fmla="*/ 169932145 w 62"/>
              <a:gd name="T9" fmla="*/ 140215761 h 189"/>
              <a:gd name="T10" fmla="*/ 207697234 w 62"/>
              <a:gd name="T11" fmla="*/ 37392093 h 189"/>
              <a:gd name="T12" fmla="*/ 292663306 w 62"/>
              <a:gd name="T13" fmla="*/ 0 h 189"/>
              <a:gd name="T14" fmla="*/ 377629379 w 62"/>
              <a:gd name="T15" fmla="*/ 37392093 h 189"/>
              <a:gd name="T16" fmla="*/ 415394468 w 62"/>
              <a:gd name="T17" fmla="*/ 140215761 h 189"/>
              <a:gd name="T18" fmla="*/ 585326613 w 62"/>
              <a:gd name="T19" fmla="*/ 1009555926 h 189"/>
              <a:gd name="T20" fmla="*/ 528683589 w 62"/>
              <a:gd name="T21" fmla="*/ 1084337054 h 189"/>
              <a:gd name="T22" fmla="*/ 481479532 w 62"/>
              <a:gd name="T23" fmla="*/ 1009555926 h 189"/>
              <a:gd name="T24" fmla="*/ 481479532 w 62"/>
              <a:gd name="T25" fmla="*/ 523474009 h 189"/>
              <a:gd name="T26" fmla="*/ 453156484 w 62"/>
              <a:gd name="T27" fmla="*/ 523474009 h 189"/>
              <a:gd name="T28" fmla="*/ 453156484 w 62"/>
              <a:gd name="T29" fmla="*/ 1691941743 h 189"/>
              <a:gd name="T30" fmla="*/ 377629379 w 62"/>
              <a:gd name="T31" fmla="*/ 1766722870 h 189"/>
              <a:gd name="T32" fmla="*/ 311544315 w 62"/>
              <a:gd name="T33" fmla="*/ 1691941743 h 189"/>
              <a:gd name="T34" fmla="*/ 311544315 w 62"/>
              <a:gd name="T35" fmla="*/ 1000209431 h 189"/>
              <a:gd name="T36" fmla="*/ 273782298 w 62"/>
              <a:gd name="T37" fmla="*/ 1000209431 h 189"/>
              <a:gd name="T38" fmla="*/ 273782298 w 62"/>
              <a:gd name="T39" fmla="*/ 1691941743 h 189"/>
              <a:gd name="T40" fmla="*/ 207697234 w 62"/>
              <a:gd name="T41" fmla="*/ 1766722870 h 189"/>
              <a:gd name="T42" fmla="*/ 141612169 w 62"/>
              <a:gd name="T43" fmla="*/ 1691941743 h 189"/>
              <a:gd name="T44" fmla="*/ 141612169 w 62"/>
              <a:gd name="T45" fmla="*/ 523474009 h 189"/>
              <a:gd name="T46" fmla="*/ 113289121 w 62"/>
              <a:gd name="T47" fmla="*/ 523474009 h 189"/>
              <a:gd name="T48" fmla="*/ 113289121 w 62"/>
              <a:gd name="T49" fmla="*/ 1009555926 h 189"/>
              <a:gd name="T50" fmla="*/ 56643024 w 62"/>
              <a:gd name="T51" fmla="*/ 1084337054 h 189"/>
              <a:gd name="T52" fmla="*/ 0 w 62"/>
              <a:gd name="T53" fmla="*/ 1009555926 h 189"/>
              <a:gd name="T54" fmla="*/ 0 w 62"/>
              <a:gd name="T55" fmla="*/ 448692881 h 189"/>
              <a:gd name="T56" fmla="*/ 151051137 w 62"/>
              <a:gd name="T57" fmla="*/ 308474063 h 189"/>
              <a:gd name="T58" fmla="*/ 434275476 w 62"/>
              <a:gd name="T59" fmla="*/ 308474063 h 189"/>
              <a:gd name="T60" fmla="*/ 585326613 w 62"/>
              <a:gd name="T61" fmla="*/ 448692881 h 189"/>
              <a:gd name="T62" fmla="*/ 585326613 w 62"/>
              <a:gd name="T63" fmla="*/ 1009555926 h 1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2" h="189">
                <a:moveTo>
                  <a:pt x="44" y="15"/>
                </a:moveTo>
                <a:cubicBezTo>
                  <a:pt x="44" y="19"/>
                  <a:pt x="43" y="23"/>
                  <a:pt x="40" y="27"/>
                </a:cubicBezTo>
                <a:cubicBezTo>
                  <a:pt x="37" y="30"/>
                  <a:pt x="35" y="32"/>
                  <a:pt x="31" y="32"/>
                </a:cubicBezTo>
                <a:cubicBezTo>
                  <a:pt x="27" y="32"/>
                  <a:pt x="24" y="30"/>
                  <a:pt x="22" y="27"/>
                </a:cubicBezTo>
                <a:cubicBezTo>
                  <a:pt x="19" y="23"/>
                  <a:pt x="18" y="19"/>
                  <a:pt x="18" y="15"/>
                </a:cubicBezTo>
                <a:cubicBezTo>
                  <a:pt x="18" y="11"/>
                  <a:pt x="19" y="7"/>
                  <a:pt x="22" y="4"/>
                </a:cubicBezTo>
                <a:cubicBezTo>
                  <a:pt x="24" y="1"/>
                  <a:pt x="27" y="0"/>
                  <a:pt x="31" y="0"/>
                </a:cubicBezTo>
                <a:cubicBezTo>
                  <a:pt x="35" y="0"/>
                  <a:pt x="37" y="1"/>
                  <a:pt x="40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2" y="108"/>
                </a:moveTo>
                <a:cubicBezTo>
                  <a:pt x="62" y="113"/>
                  <a:pt x="60" y="116"/>
                  <a:pt x="56" y="116"/>
                </a:cubicBezTo>
                <a:cubicBezTo>
                  <a:pt x="52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5" y="189"/>
                  <a:pt x="40" y="189"/>
                </a:cubicBezTo>
                <a:cubicBezTo>
                  <a:pt x="35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9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5" y="33"/>
                  <a:pt x="1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57" y="33"/>
                  <a:pt x="62" y="38"/>
                  <a:pt x="62" y="48"/>
                </a:cubicBezTo>
                <a:lnTo>
                  <a:pt x="62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34" name="Freeform 21"/>
          <p:cNvSpPr>
            <a:spLocks noEditPoints="1"/>
          </p:cNvSpPr>
          <p:nvPr/>
        </p:nvSpPr>
        <p:spPr bwMode="auto">
          <a:xfrm>
            <a:off x="1296592" y="1595437"/>
            <a:ext cx="144065" cy="433388"/>
          </a:xfrm>
          <a:custGeom>
            <a:avLst/>
            <a:gdLst>
              <a:gd name="T0" fmla="*/ 418338045 w 63"/>
              <a:gd name="T1" fmla="*/ 140215761 h 189"/>
              <a:gd name="T2" fmla="*/ 381152441 w 63"/>
              <a:gd name="T3" fmla="*/ 252388981 h 189"/>
              <a:gd name="T4" fmla="*/ 297484832 w 63"/>
              <a:gd name="T5" fmla="*/ 299127569 h 189"/>
              <a:gd name="T6" fmla="*/ 213817223 w 63"/>
              <a:gd name="T7" fmla="*/ 252388981 h 189"/>
              <a:gd name="T8" fmla="*/ 176631619 w 63"/>
              <a:gd name="T9" fmla="*/ 140215761 h 189"/>
              <a:gd name="T10" fmla="*/ 204520822 w 63"/>
              <a:gd name="T11" fmla="*/ 37392093 h 189"/>
              <a:gd name="T12" fmla="*/ 297484832 w 63"/>
              <a:gd name="T13" fmla="*/ 0 h 189"/>
              <a:gd name="T14" fmla="*/ 381152441 w 63"/>
              <a:gd name="T15" fmla="*/ 37392093 h 189"/>
              <a:gd name="T16" fmla="*/ 418338045 w 63"/>
              <a:gd name="T17" fmla="*/ 140215761 h 189"/>
              <a:gd name="T18" fmla="*/ 585673263 w 63"/>
              <a:gd name="T19" fmla="*/ 1009555926 h 189"/>
              <a:gd name="T20" fmla="*/ 529894857 w 63"/>
              <a:gd name="T21" fmla="*/ 1084337054 h 189"/>
              <a:gd name="T22" fmla="*/ 474116451 w 63"/>
              <a:gd name="T23" fmla="*/ 1009555926 h 189"/>
              <a:gd name="T24" fmla="*/ 474116451 w 63"/>
              <a:gd name="T25" fmla="*/ 523474009 h 189"/>
              <a:gd name="T26" fmla="*/ 446227248 w 63"/>
              <a:gd name="T27" fmla="*/ 523474009 h 189"/>
              <a:gd name="T28" fmla="*/ 446227248 w 63"/>
              <a:gd name="T29" fmla="*/ 1691941743 h 189"/>
              <a:gd name="T30" fmla="*/ 381152441 w 63"/>
              <a:gd name="T31" fmla="*/ 1766722870 h 189"/>
              <a:gd name="T32" fmla="*/ 316077634 w 63"/>
              <a:gd name="T33" fmla="*/ 1691941743 h 189"/>
              <a:gd name="T34" fmla="*/ 316077634 w 63"/>
              <a:gd name="T35" fmla="*/ 1000209431 h 189"/>
              <a:gd name="T36" fmla="*/ 278892030 w 63"/>
              <a:gd name="T37" fmla="*/ 1000209431 h 189"/>
              <a:gd name="T38" fmla="*/ 278892030 w 63"/>
              <a:gd name="T39" fmla="*/ 1691941743 h 189"/>
              <a:gd name="T40" fmla="*/ 213817223 w 63"/>
              <a:gd name="T41" fmla="*/ 1766722870 h 189"/>
              <a:gd name="T42" fmla="*/ 139446015 w 63"/>
              <a:gd name="T43" fmla="*/ 1691941743 h 189"/>
              <a:gd name="T44" fmla="*/ 139446015 w 63"/>
              <a:gd name="T45" fmla="*/ 523474009 h 189"/>
              <a:gd name="T46" fmla="*/ 111556812 w 63"/>
              <a:gd name="T47" fmla="*/ 523474009 h 189"/>
              <a:gd name="T48" fmla="*/ 111556812 w 63"/>
              <a:gd name="T49" fmla="*/ 1009555926 h 189"/>
              <a:gd name="T50" fmla="*/ 55778406 w 63"/>
              <a:gd name="T51" fmla="*/ 1084337054 h 189"/>
              <a:gd name="T52" fmla="*/ 0 w 63"/>
              <a:gd name="T53" fmla="*/ 1009555926 h 189"/>
              <a:gd name="T54" fmla="*/ 0 w 63"/>
              <a:gd name="T55" fmla="*/ 448692881 h 189"/>
              <a:gd name="T56" fmla="*/ 158038817 w 63"/>
              <a:gd name="T57" fmla="*/ 308474063 h 189"/>
              <a:gd name="T58" fmla="*/ 436930847 w 63"/>
              <a:gd name="T59" fmla="*/ 308474063 h 189"/>
              <a:gd name="T60" fmla="*/ 585673263 w 63"/>
              <a:gd name="T61" fmla="*/ 448692881 h 189"/>
              <a:gd name="T62" fmla="*/ 585673263 w 63"/>
              <a:gd name="T63" fmla="*/ 1009555926 h 1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" h="189">
                <a:moveTo>
                  <a:pt x="45" y="15"/>
                </a:moveTo>
                <a:cubicBezTo>
                  <a:pt x="45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3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5" y="11"/>
                  <a:pt x="45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3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35" name="Freeform 22"/>
          <p:cNvSpPr>
            <a:spLocks noEditPoints="1"/>
          </p:cNvSpPr>
          <p:nvPr/>
        </p:nvSpPr>
        <p:spPr bwMode="auto">
          <a:xfrm>
            <a:off x="1844279" y="1595437"/>
            <a:ext cx="145256" cy="433388"/>
          </a:xfrm>
          <a:custGeom>
            <a:avLst/>
            <a:gdLst>
              <a:gd name="T0" fmla="*/ 415832522 w 63"/>
              <a:gd name="T1" fmla="*/ 140215761 h 189"/>
              <a:gd name="T2" fmla="*/ 387479117 w 63"/>
              <a:gd name="T3" fmla="*/ 252388981 h 189"/>
              <a:gd name="T4" fmla="*/ 302425050 w 63"/>
              <a:gd name="T5" fmla="*/ 299127569 h 189"/>
              <a:gd name="T6" fmla="*/ 207917798 w 63"/>
              <a:gd name="T7" fmla="*/ 252388981 h 189"/>
              <a:gd name="T8" fmla="*/ 179564393 w 63"/>
              <a:gd name="T9" fmla="*/ 140215761 h 189"/>
              <a:gd name="T10" fmla="*/ 207917798 w 63"/>
              <a:gd name="T11" fmla="*/ 37392093 h 189"/>
              <a:gd name="T12" fmla="*/ 302425050 w 63"/>
              <a:gd name="T13" fmla="*/ 0 h 189"/>
              <a:gd name="T14" fmla="*/ 387479117 w 63"/>
              <a:gd name="T15" fmla="*/ 37392093 h 189"/>
              <a:gd name="T16" fmla="*/ 415832522 w 63"/>
              <a:gd name="T17" fmla="*/ 140215761 h 189"/>
              <a:gd name="T18" fmla="*/ 595396915 w 63"/>
              <a:gd name="T19" fmla="*/ 1009555926 h 189"/>
              <a:gd name="T20" fmla="*/ 538693179 w 63"/>
              <a:gd name="T21" fmla="*/ 1084337054 h 189"/>
              <a:gd name="T22" fmla="*/ 481989442 w 63"/>
              <a:gd name="T23" fmla="*/ 1009555926 h 189"/>
              <a:gd name="T24" fmla="*/ 481989442 w 63"/>
              <a:gd name="T25" fmla="*/ 523474009 h 189"/>
              <a:gd name="T26" fmla="*/ 453636037 w 63"/>
              <a:gd name="T27" fmla="*/ 523474009 h 189"/>
              <a:gd name="T28" fmla="*/ 453636037 w 63"/>
              <a:gd name="T29" fmla="*/ 1691941743 h 189"/>
              <a:gd name="T30" fmla="*/ 387479117 w 63"/>
              <a:gd name="T31" fmla="*/ 1766722870 h 189"/>
              <a:gd name="T32" fmla="*/ 321325270 w 63"/>
              <a:gd name="T33" fmla="*/ 1691941743 h 189"/>
              <a:gd name="T34" fmla="*/ 321325270 w 63"/>
              <a:gd name="T35" fmla="*/ 1000209431 h 189"/>
              <a:gd name="T36" fmla="*/ 283521755 w 63"/>
              <a:gd name="T37" fmla="*/ 1000209431 h 189"/>
              <a:gd name="T38" fmla="*/ 283521755 w 63"/>
              <a:gd name="T39" fmla="*/ 1691941743 h 189"/>
              <a:gd name="T40" fmla="*/ 207917798 w 63"/>
              <a:gd name="T41" fmla="*/ 1766722870 h 189"/>
              <a:gd name="T42" fmla="*/ 141760877 w 63"/>
              <a:gd name="T43" fmla="*/ 1691941743 h 189"/>
              <a:gd name="T44" fmla="*/ 141760877 w 63"/>
              <a:gd name="T45" fmla="*/ 523474009 h 189"/>
              <a:gd name="T46" fmla="*/ 113407472 w 63"/>
              <a:gd name="T47" fmla="*/ 523474009 h 189"/>
              <a:gd name="T48" fmla="*/ 113407472 w 63"/>
              <a:gd name="T49" fmla="*/ 1009555926 h 189"/>
              <a:gd name="T50" fmla="*/ 56703736 w 63"/>
              <a:gd name="T51" fmla="*/ 1084337054 h 189"/>
              <a:gd name="T52" fmla="*/ 0 w 63"/>
              <a:gd name="T53" fmla="*/ 1009555926 h 189"/>
              <a:gd name="T54" fmla="*/ 0 w 63"/>
              <a:gd name="T55" fmla="*/ 448692881 h 189"/>
              <a:gd name="T56" fmla="*/ 160664172 w 63"/>
              <a:gd name="T57" fmla="*/ 308474063 h 189"/>
              <a:gd name="T58" fmla="*/ 444185927 w 63"/>
              <a:gd name="T59" fmla="*/ 308474063 h 189"/>
              <a:gd name="T60" fmla="*/ 595396915 w 63"/>
              <a:gd name="T61" fmla="*/ 448692881 h 189"/>
              <a:gd name="T62" fmla="*/ 595396915 w 63"/>
              <a:gd name="T63" fmla="*/ 1009555926 h 1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" h="189">
                <a:moveTo>
                  <a:pt x="44" y="15"/>
                </a:moveTo>
                <a:cubicBezTo>
                  <a:pt x="44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36" name="Freeform 23"/>
          <p:cNvSpPr>
            <a:spLocks noEditPoints="1"/>
          </p:cNvSpPr>
          <p:nvPr/>
        </p:nvSpPr>
        <p:spPr bwMode="auto">
          <a:xfrm>
            <a:off x="2369344" y="1595437"/>
            <a:ext cx="142875" cy="433388"/>
          </a:xfrm>
          <a:custGeom>
            <a:avLst/>
            <a:gdLst>
              <a:gd name="T0" fmla="*/ 402311810 w 63"/>
              <a:gd name="T1" fmla="*/ 140215761 h 189"/>
              <a:gd name="T2" fmla="*/ 374879810 w 63"/>
              <a:gd name="T3" fmla="*/ 252388981 h 189"/>
              <a:gd name="T4" fmla="*/ 283445857 w 63"/>
              <a:gd name="T5" fmla="*/ 299127569 h 189"/>
              <a:gd name="T6" fmla="*/ 201155905 w 63"/>
              <a:gd name="T7" fmla="*/ 252388981 h 189"/>
              <a:gd name="T8" fmla="*/ 173723905 w 63"/>
              <a:gd name="T9" fmla="*/ 140215761 h 189"/>
              <a:gd name="T10" fmla="*/ 201155905 w 63"/>
              <a:gd name="T11" fmla="*/ 37392093 h 189"/>
              <a:gd name="T12" fmla="*/ 283445857 w 63"/>
              <a:gd name="T13" fmla="*/ 0 h 189"/>
              <a:gd name="T14" fmla="*/ 374879810 w 63"/>
              <a:gd name="T15" fmla="*/ 37392093 h 189"/>
              <a:gd name="T16" fmla="*/ 402311810 w 63"/>
              <a:gd name="T17" fmla="*/ 140215761 h 189"/>
              <a:gd name="T18" fmla="*/ 576035714 w 63"/>
              <a:gd name="T19" fmla="*/ 1009555926 h 189"/>
              <a:gd name="T20" fmla="*/ 521174738 w 63"/>
              <a:gd name="T21" fmla="*/ 1084337054 h 189"/>
              <a:gd name="T22" fmla="*/ 466313762 w 63"/>
              <a:gd name="T23" fmla="*/ 1009555926 h 189"/>
              <a:gd name="T24" fmla="*/ 466313762 w 63"/>
              <a:gd name="T25" fmla="*/ 523474009 h 189"/>
              <a:gd name="T26" fmla="*/ 438884786 w 63"/>
              <a:gd name="T27" fmla="*/ 523474009 h 189"/>
              <a:gd name="T28" fmla="*/ 438884786 w 63"/>
              <a:gd name="T29" fmla="*/ 1691941743 h 189"/>
              <a:gd name="T30" fmla="*/ 374879810 w 63"/>
              <a:gd name="T31" fmla="*/ 1766722870 h 189"/>
              <a:gd name="T32" fmla="*/ 301733857 w 63"/>
              <a:gd name="T33" fmla="*/ 1691941743 h 189"/>
              <a:gd name="T34" fmla="*/ 301733857 w 63"/>
              <a:gd name="T35" fmla="*/ 1000209431 h 189"/>
              <a:gd name="T36" fmla="*/ 274301857 w 63"/>
              <a:gd name="T37" fmla="*/ 1000209431 h 189"/>
              <a:gd name="T38" fmla="*/ 274301857 w 63"/>
              <a:gd name="T39" fmla="*/ 1691941743 h 189"/>
              <a:gd name="T40" fmla="*/ 201155905 w 63"/>
              <a:gd name="T41" fmla="*/ 1766722870 h 189"/>
              <a:gd name="T42" fmla="*/ 137150929 w 63"/>
              <a:gd name="T43" fmla="*/ 1691941743 h 189"/>
              <a:gd name="T44" fmla="*/ 137150929 w 63"/>
              <a:gd name="T45" fmla="*/ 523474009 h 189"/>
              <a:gd name="T46" fmla="*/ 109721952 w 63"/>
              <a:gd name="T47" fmla="*/ 523474009 h 189"/>
              <a:gd name="T48" fmla="*/ 109721952 w 63"/>
              <a:gd name="T49" fmla="*/ 1009555926 h 189"/>
              <a:gd name="T50" fmla="*/ 54860976 w 63"/>
              <a:gd name="T51" fmla="*/ 1084337054 h 189"/>
              <a:gd name="T52" fmla="*/ 0 w 63"/>
              <a:gd name="T53" fmla="*/ 1009555926 h 189"/>
              <a:gd name="T54" fmla="*/ 0 w 63"/>
              <a:gd name="T55" fmla="*/ 448692881 h 189"/>
              <a:gd name="T56" fmla="*/ 155438929 w 63"/>
              <a:gd name="T57" fmla="*/ 308474063 h 189"/>
              <a:gd name="T58" fmla="*/ 429740786 w 63"/>
              <a:gd name="T59" fmla="*/ 308474063 h 189"/>
              <a:gd name="T60" fmla="*/ 576035714 w 63"/>
              <a:gd name="T61" fmla="*/ 448692881 h 189"/>
              <a:gd name="T62" fmla="*/ 576035714 w 63"/>
              <a:gd name="T63" fmla="*/ 1009555926 h 1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" h="189">
                <a:moveTo>
                  <a:pt x="44" y="15"/>
                </a:moveTo>
                <a:cubicBezTo>
                  <a:pt x="44" y="19"/>
                  <a:pt x="43" y="23"/>
                  <a:pt x="41" y="27"/>
                </a:cubicBezTo>
                <a:cubicBezTo>
                  <a:pt x="38" y="30"/>
                  <a:pt x="35" y="32"/>
                  <a:pt x="31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1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7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37" name="Freeform 24"/>
          <p:cNvSpPr>
            <a:spLocks noEditPoints="1"/>
          </p:cNvSpPr>
          <p:nvPr/>
        </p:nvSpPr>
        <p:spPr bwMode="auto">
          <a:xfrm>
            <a:off x="2909888" y="1595437"/>
            <a:ext cx="145256" cy="433388"/>
          </a:xfrm>
          <a:custGeom>
            <a:avLst/>
            <a:gdLst>
              <a:gd name="T0" fmla="*/ 415832522 w 63"/>
              <a:gd name="T1" fmla="*/ 140215761 h 189"/>
              <a:gd name="T2" fmla="*/ 378029006 w 63"/>
              <a:gd name="T3" fmla="*/ 252388981 h 189"/>
              <a:gd name="T4" fmla="*/ 292971865 w 63"/>
              <a:gd name="T5" fmla="*/ 299127569 h 189"/>
              <a:gd name="T6" fmla="*/ 207917798 w 63"/>
              <a:gd name="T7" fmla="*/ 252388981 h 189"/>
              <a:gd name="T8" fmla="*/ 170114283 w 63"/>
              <a:gd name="T9" fmla="*/ 140215761 h 189"/>
              <a:gd name="T10" fmla="*/ 207917798 w 63"/>
              <a:gd name="T11" fmla="*/ 37392093 h 189"/>
              <a:gd name="T12" fmla="*/ 292971865 w 63"/>
              <a:gd name="T13" fmla="*/ 0 h 189"/>
              <a:gd name="T14" fmla="*/ 378029006 w 63"/>
              <a:gd name="T15" fmla="*/ 37392093 h 189"/>
              <a:gd name="T16" fmla="*/ 415832522 w 63"/>
              <a:gd name="T17" fmla="*/ 140215761 h 189"/>
              <a:gd name="T18" fmla="*/ 595396915 w 63"/>
              <a:gd name="T19" fmla="*/ 1009555926 h 189"/>
              <a:gd name="T20" fmla="*/ 538693179 w 63"/>
              <a:gd name="T21" fmla="*/ 1084337054 h 189"/>
              <a:gd name="T22" fmla="*/ 481989442 w 63"/>
              <a:gd name="T23" fmla="*/ 1009555926 h 189"/>
              <a:gd name="T24" fmla="*/ 481989442 w 63"/>
              <a:gd name="T25" fmla="*/ 523474009 h 189"/>
              <a:gd name="T26" fmla="*/ 453636037 w 63"/>
              <a:gd name="T27" fmla="*/ 523474009 h 189"/>
              <a:gd name="T28" fmla="*/ 453636037 w 63"/>
              <a:gd name="T29" fmla="*/ 1691941743 h 189"/>
              <a:gd name="T30" fmla="*/ 387479117 w 63"/>
              <a:gd name="T31" fmla="*/ 1766722870 h 189"/>
              <a:gd name="T32" fmla="*/ 311875160 w 63"/>
              <a:gd name="T33" fmla="*/ 1691941743 h 189"/>
              <a:gd name="T34" fmla="*/ 311875160 w 63"/>
              <a:gd name="T35" fmla="*/ 1000209431 h 189"/>
              <a:gd name="T36" fmla="*/ 283521755 w 63"/>
              <a:gd name="T37" fmla="*/ 1000209431 h 189"/>
              <a:gd name="T38" fmla="*/ 283521755 w 63"/>
              <a:gd name="T39" fmla="*/ 1691941743 h 189"/>
              <a:gd name="T40" fmla="*/ 207917798 w 63"/>
              <a:gd name="T41" fmla="*/ 1766722870 h 189"/>
              <a:gd name="T42" fmla="*/ 141760877 w 63"/>
              <a:gd name="T43" fmla="*/ 1691941743 h 189"/>
              <a:gd name="T44" fmla="*/ 141760877 w 63"/>
              <a:gd name="T45" fmla="*/ 523474009 h 189"/>
              <a:gd name="T46" fmla="*/ 113407472 w 63"/>
              <a:gd name="T47" fmla="*/ 523474009 h 189"/>
              <a:gd name="T48" fmla="*/ 113407472 w 63"/>
              <a:gd name="T49" fmla="*/ 1009555926 h 189"/>
              <a:gd name="T50" fmla="*/ 56703736 w 63"/>
              <a:gd name="T51" fmla="*/ 1084337054 h 189"/>
              <a:gd name="T52" fmla="*/ 0 w 63"/>
              <a:gd name="T53" fmla="*/ 1009555926 h 189"/>
              <a:gd name="T54" fmla="*/ 0 w 63"/>
              <a:gd name="T55" fmla="*/ 448692881 h 189"/>
              <a:gd name="T56" fmla="*/ 151210988 w 63"/>
              <a:gd name="T57" fmla="*/ 308474063 h 189"/>
              <a:gd name="T58" fmla="*/ 444185927 w 63"/>
              <a:gd name="T59" fmla="*/ 308474063 h 189"/>
              <a:gd name="T60" fmla="*/ 595396915 w 63"/>
              <a:gd name="T61" fmla="*/ 448692881 h 189"/>
              <a:gd name="T62" fmla="*/ 595396915 w 63"/>
              <a:gd name="T63" fmla="*/ 1009555926 h 1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" h="189">
                <a:moveTo>
                  <a:pt x="44" y="15"/>
                </a:moveTo>
                <a:cubicBezTo>
                  <a:pt x="44" y="19"/>
                  <a:pt x="43" y="23"/>
                  <a:pt x="40" y="27"/>
                </a:cubicBezTo>
                <a:cubicBezTo>
                  <a:pt x="38" y="30"/>
                  <a:pt x="35" y="32"/>
                  <a:pt x="31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8" y="19"/>
                  <a:pt x="18" y="15"/>
                </a:cubicBezTo>
                <a:cubicBezTo>
                  <a:pt x="18" y="11"/>
                  <a:pt x="20" y="7"/>
                  <a:pt x="22" y="4"/>
                </a:cubicBezTo>
                <a:cubicBezTo>
                  <a:pt x="25" y="1"/>
                  <a:pt x="28" y="0"/>
                  <a:pt x="31" y="0"/>
                </a:cubicBezTo>
                <a:cubicBezTo>
                  <a:pt x="35" y="0"/>
                  <a:pt x="38" y="1"/>
                  <a:pt x="40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6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7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38" name="Freeform 25"/>
          <p:cNvSpPr>
            <a:spLocks noEditPoints="1"/>
          </p:cNvSpPr>
          <p:nvPr/>
        </p:nvSpPr>
        <p:spPr bwMode="auto">
          <a:xfrm>
            <a:off x="3448051" y="1595437"/>
            <a:ext cx="145256" cy="433388"/>
          </a:xfrm>
          <a:custGeom>
            <a:avLst/>
            <a:gdLst>
              <a:gd name="T0" fmla="*/ 425282632 w 63"/>
              <a:gd name="T1" fmla="*/ 140215761 h 189"/>
              <a:gd name="T2" fmla="*/ 387479117 w 63"/>
              <a:gd name="T3" fmla="*/ 252388981 h 189"/>
              <a:gd name="T4" fmla="*/ 302425050 w 63"/>
              <a:gd name="T5" fmla="*/ 299127569 h 189"/>
              <a:gd name="T6" fmla="*/ 207917798 w 63"/>
              <a:gd name="T7" fmla="*/ 252388981 h 189"/>
              <a:gd name="T8" fmla="*/ 179564393 w 63"/>
              <a:gd name="T9" fmla="*/ 140215761 h 189"/>
              <a:gd name="T10" fmla="*/ 207917798 w 63"/>
              <a:gd name="T11" fmla="*/ 37392093 h 189"/>
              <a:gd name="T12" fmla="*/ 302425050 w 63"/>
              <a:gd name="T13" fmla="*/ 0 h 189"/>
              <a:gd name="T14" fmla="*/ 387479117 w 63"/>
              <a:gd name="T15" fmla="*/ 37392093 h 189"/>
              <a:gd name="T16" fmla="*/ 425282632 w 63"/>
              <a:gd name="T17" fmla="*/ 140215761 h 189"/>
              <a:gd name="T18" fmla="*/ 595396915 w 63"/>
              <a:gd name="T19" fmla="*/ 1009555926 h 189"/>
              <a:gd name="T20" fmla="*/ 538693179 w 63"/>
              <a:gd name="T21" fmla="*/ 1084337054 h 189"/>
              <a:gd name="T22" fmla="*/ 481989442 w 63"/>
              <a:gd name="T23" fmla="*/ 1009555926 h 189"/>
              <a:gd name="T24" fmla="*/ 481989442 w 63"/>
              <a:gd name="T25" fmla="*/ 523474009 h 189"/>
              <a:gd name="T26" fmla="*/ 453636037 w 63"/>
              <a:gd name="T27" fmla="*/ 523474009 h 189"/>
              <a:gd name="T28" fmla="*/ 453636037 w 63"/>
              <a:gd name="T29" fmla="*/ 1691941743 h 189"/>
              <a:gd name="T30" fmla="*/ 387479117 w 63"/>
              <a:gd name="T31" fmla="*/ 1766722870 h 189"/>
              <a:gd name="T32" fmla="*/ 321325270 w 63"/>
              <a:gd name="T33" fmla="*/ 1691941743 h 189"/>
              <a:gd name="T34" fmla="*/ 321325270 w 63"/>
              <a:gd name="T35" fmla="*/ 1000209431 h 189"/>
              <a:gd name="T36" fmla="*/ 283521755 w 63"/>
              <a:gd name="T37" fmla="*/ 1000209431 h 189"/>
              <a:gd name="T38" fmla="*/ 283521755 w 63"/>
              <a:gd name="T39" fmla="*/ 1691941743 h 189"/>
              <a:gd name="T40" fmla="*/ 207917798 w 63"/>
              <a:gd name="T41" fmla="*/ 1766722870 h 189"/>
              <a:gd name="T42" fmla="*/ 141760877 w 63"/>
              <a:gd name="T43" fmla="*/ 1691941743 h 189"/>
              <a:gd name="T44" fmla="*/ 141760877 w 63"/>
              <a:gd name="T45" fmla="*/ 523474009 h 189"/>
              <a:gd name="T46" fmla="*/ 113407472 w 63"/>
              <a:gd name="T47" fmla="*/ 523474009 h 189"/>
              <a:gd name="T48" fmla="*/ 113407472 w 63"/>
              <a:gd name="T49" fmla="*/ 1009555926 h 189"/>
              <a:gd name="T50" fmla="*/ 56703736 w 63"/>
              <a:gd name="T51" fmla="*/ 1084337054 h 189"/>
              <a:gd name="T52" fmla="*/ 0 w 63"/>
              <a:gd name="T53" fmla="*/ 1009555926 h 189"/>
              <a:gd name="T54" fmla="*/ 0 w 63"/>
              <a:gd name="T55" fmla="*/ 448692881 h 189"/>
              <a:gd name="T56" fmla="*/ 160664172 w 63"/>
              <a:gd name="T57" fmla="*/ 308474063 h 189"/>
              <a:gd name="T58" fmla="*/ 444185927 w 63"/>
              <a:gd name="T59" fmla="*/ 308474063 h 189"/>
              <a:gd name="T60" fmla="*/ 595396915 w 63"/>
              <a:gd name="T61" fmla="*/ 448692881 h 189"/>
              <a:gd name="T62" fmla="*/ 595396915 w 63"/>
              <a:gd name="T63" fmla="*/ 1009555926 h 1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" h="189">
                <a:moveTo>
                  <a:pt x="45" y="15"/>
                </a:moveTo>
                <a:cubicBezTo>
                  <a:pt x="45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5" y="11"/>
                  <a:pt x="45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39" name="Text Box 10"/>
          <p:cNvSpPr txBox="1">
            <a:spLocks noChangeArrowheads="1"/>
          </p:cNvSpPr>
          <p:nvPr/>
        </p:nvSpPr>
        <p:spPr bwMode="auto">
          <a:xfrm>
            <a:off x="4042173" y="1471613"/>
            <a:ext cx="168354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41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69%</a:t>
            </a:r>
          </a:p>
        </p:txBody>
      </p:sp>
      <p:sp>
        <p:nvSpPr>
          <p:cNvPr id="34840" name="Right Brace 31"/>
          <p:cNvSpPr/>
          <p:nvPr/>
        </p:nvSpPr>
        <p:spPr bwMode="auto">
          <a:xfrm>
            <a:off x="6123385" y="1497807"/>
            <a:ext cx="140494" cy="3061097"/>
          </a:xfrm>
          <a:prstGeom prst="rightBrace">
            <a:avLst>
              <a:gd name="adj1" fmla="val 8372"/>
              <a:gd name="adj2" fmla="val 50000"/>
            </a:avLst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41" name="Text Box 10"/>
          <p:cNvSpPr txBox="1">
            <a:spLocks noChangeArrowheads="1"/>
          </p:cNvSpPr>
          <p:nvPr/>
        </p:nvSpPr>
        <p:spPr bwMode="auto">
          <a:xfrm>
            <a:off x="4104085" y="3742135"/>
            <a:ext cx="175498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cxnSp>
        <p:nvCxnSpPr>
          <p:cNvPr id="34842" name="Straight Connector 33"/>
          <p:cNvCxnSpPr>
            <a:cxnSpLocks noChangeShapeType="1"/>
          </p:cNvCxnSpPr>
          <p:nvPr/>
        </p:nvCxnSpPr>
        <p:spPr bwMode="auto">
          <a:xfrm>
            <a:off x="4146947" y="3550444"/>
            <a:ext cx="1684734" cy="0"/>
          </a:xfrm>
          <a:prstGeom prst="line">
            <a:avLst/>
          </a:prstGeom>
          <a:noFill/>
          <a:ln w="952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43" name="Rounded Rectangle 37"/>
          <p:cNvSpPr>
            <a:spLocks noChangeArrowheads="1"/>
          </p:cNvSpPr>
          <p:nvPr/>
        </p:nvSpPr>
        <p:spPr bwMode="auto">
          <a:xfrm>
            <a:off x="6540103" y="1489473"/>
            <a:ext cx="1824038" cy="953690"/>
          </a:xfrm>
          <a:prstGeom prst="roundRect">
            <a:avLst>
              <a:gd name="adj" fmla="val 5185"/>
            </a:avLst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44" name="Text Box 10"/>
          <p:cNvSpPr txBox="1">
            <a:spLocks noChangeArrowheads="1"/>
          </p:cNvSpPr>
          <p:nvPr/>
        </p:nvSpPr>
        <p:spPr bwMode="auto">
          <a:xfrm>
            <a:off x="6692504" y="1604963"/>
            <a:ext cx="158353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34845" name="Rounded Rectangle 45"/>
          <p:cNvSpPr>
            <a:spLocks noChangeArrowheads="1"/>
          </p:cNvSpPr>
          <p:nvPr/>
        </p:nvSpPr>
        <p:spPr bwMode="auto">
          <a:xfrm>
            <a:off x="6540103" y="2546748"/>
            <a:ext cx="1824038" cy="953690"/>
          </a:xfrm>
          <a:prstGeom prst="roundRect">
            <a:avLst>
              <a:gd name="adj" fmla="val 5185"/>
            </a:avLst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46" name="Rounded Rectangle 47"/>
          <p:cNvSpPr>
            <a:spLocks noChangeArrowheads="1"/>
          </p:cNvSpPr>
          <p:nvPr/>
        </p:nvSpPr>
        <p:spPr bwMode="auto">
          <a:xfrm>
            <a:off x="6540103" y="3605213"/>
            <a:ext cx="1824038" cy="953691"/>
          </a:xfrm>
          <a:prstGeom prst="roundRect">
            <a:avLst>
              <a:gd name="adj" fmla="val 5185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47" name="Text Box 10"/>
          <p:cNvSpPr txBox="1">
            <a:spLocks noChangeArrowheads="1"/>
          </p:cNvSpPr>
          <p:nvPr/>
        </p:nvSpPr>
        <p:spPr bwMode="auto">
          <a:xfrm>
            <a:off x="4104085" y="2058591"/>
            <a:ext cx="1559719" cy="132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CN" sz="11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CN" sz="11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34848" name="Text Box 10"/>
          <p:cNvSpPr txBox="1">
            <a:spLocks noChangeArrowheads="1"/>
          </p:cNvSpPr>
          <p:nvPr/>
        </p:nvSpPr>
        <p:spPr bwMode="auto">
          <a:xfrm>
            <a:off x="6692504" y="2681288"/>
            <a:ext cx="158353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34849" name="Text Box 10"/>
          <p:cNvSpPr txBox="1">
            <a:spLocks noChangeArrowheads="1"/>
          </p:cNvSpPr>
          <p:nvPr/>
        </p:nvSpPr>
        <p:spPr bwMode="auto">
          <a:xfrm>
            <a:off x="6692504" y="3742135"/>
            <a:ext cx="158353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pic>
        <p:nvPicPr>
          <p:cNvPr id="34850" name="组合 4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1" name="文本框 55"/>
          <p:cNvSpPr txBox="1">
            <a:spLocks noChangeArrowheads="1"/>
          </p:cNvSpPr>
          <p:nvPr/>
        </p:nvSpPr>
        <p:spPr bwMode="auto">
          <a:xfrm>
            <a:off x="806053" y="250032"/>
            <a:ext cx="199429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Group 3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16" y="1435894"/>
            <a:ext cx="2780109" cy="356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Freeform 13"/>
          <p:cNvSpPr/>
          <p:nvPr/>
        </p:nvSpPr>
        <p:spPr bwMode="auto">
          <a:xfrm flipV="1">
            <a:off x="4312444" y="997744"/>
            <a:ext cx="501254" cy="502444"/>
          </a:xfrm>
          <a:custGeom>
            <a:avLst/>
            <a:gdLst>
              <a:gd name="T0" fmla="*/ 0 w 905504"/>
              <a:gd name="T1" fmla="*/ 247818 h 905504"/>
              <a:gd name="T2" fmla="*/ 72241 w 905504"/>
              <a:gd name="T3" fmla="*/ 72584 h 905504"/>
              <a:gd name="T4" fmla="*/ 246645 w 905504"/>
              <a:gd name="T5" fmla="*/ 0 h 905504"/>
              <a:gd name="T6" fmla="*/ 421049 w 905504"/>
              <a:gd name="T7" fmla="*/ 72584 h 905504"/>
              <a:gd name="T8" fmla="*/ 493290 w 905504"/>
              <a:gd name="T9" fmla="*/ 247818 h 905504"/>
              <a:gd name="T10" fmla="*/ 421049 w 905504"/>
              <a:gd name="T11" fmla="*/ 423051 h 905504"/>
              <a:gd name="T12" fmla="*/ 246645 w 905504"/>
              <a:gd name="T13" fmla="*/ 495635 h 905504"/>
              <a:gd name="T14" fmla="*/ 72241 w 905504"/>
              <a:gd name="T15" fmla="*/ 423051 h 905504"/>
              <a:gd name="T16" fmla="*/ 0 w 905504"/>
              <a:gd name="T17" fmla="*/ 247818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82523" tIns="157700" rIns="157700" bIns="91262" anchor="ctr"/>
          <a:lstStyle/>
          <a:p>
            <a:endParaRPr lang="zh-CN" altLang="en-US"/>
          </a:p>
        </p:txBody>
      </p:sp>
      <p:sp>
        <p:nvSpPr>
          <p:cNvPr id="35844" name="Freeform 5"/>
          <p:cNvSpPr>
            <a:spLocks noEditPoints="1"/>
          </p:cNvSpPr>
          <p:nvPr/>
        </p:nvSpPr>
        <p:spPr bwMode="auto">
          <a:xfrm>
            <a:off x="4425554" y="1115616"/>
            <a:ext cx="275034" cy="266700"/>
          </a:xfrm>
          <a:custGeom>
            <a:avLst/>
            <a:gdLst>
              <a:gd name="T0" fmla="*/ 193433332 w 683"/>
              <a:gd name="T1" fmla="*/ 21063660 h 662"/>
              <a:gd name="T2" fmla="*/ 164029257 w 683"/>
              <a:gd name="T3" fmla="*/ 7213523 h 662"/>
              <a:gd name="T4" fmla="*/ 166046979 w 683"/>
              <a:gd name="T5" fmla="*/ 1154357 h 662"/>
              <a:gd name="T6" fmla="*/ 163452612 w 683"/>
              <a:gd name="T7" fmla="*/ 0 h 662"/>
              <a:gd name="T8" fmla="*/ 31998441 w 683"/>
              <a:gd name="T9" fmla="*/ 288455 h 662"/>
              <a:gd name="T10" fmla="*/ 30845687 w 683"/>
              <a:gd name="T11" fmla="*/ 5193801 h 662"/>
              <a:gd name="T12" fmla="*/ 29692397 w 683"/>
              <a:gd name="T13" fmla="*/ 21063660 h 662"/>
              <a:gd name="T14" fmla="*/ 1153290 w 683"/>
              <a:gd name="T15" fmla="*/ 22217480 h 662"/>
              <a:gd name="T16" fmla="*/ 19314394 w 683"/>
              <a:gd name="T17" fmla="*/ 73289590 h 662"/>
              <a:gd name="T18" fmla="*/ 69474474 w 683"/>
              <a:gd name="T19" fmla="*/ 113108195 h 662"/>
              <a:gd name="T20" fmla="*/ 78123079 w 683"/>
              <a:gd name="T21" fmla="*/ 128112152 h 662"/>
              <a:gd name="T22" fmla="*/ 84176780 w 683"/>
              <a:gd name="T23" fmla="*/ 170238934 h 662"/>
              <a:gd name="T24" fmla="*/ 73222131 w 683"/>
              <a:gd name="T25" fmla="*/ 171393291 h 662"/>
              <a:gd name="T26" fmla="*/ 58808148 w 683"/>
              <a:gd name="T27" fmla="*/ 181492439 h 662"/>
              <a:gd name="T28" fmla="*/ 61403052 w 683"/>
              <a:gd name="T29" fmla="*/ 191014139 h 662"/>
              <a:gd name="T30" fmla="*/ 138084518 w 683"/>
              <a:gd name="T31" fmla="*/ 188705962 h 662"/>
              <a:gd name="T32" fmla="*/ 136066259 w 683"/>
              <a:gd name="T33" fmla="*/ 178029905 h 662"/>
              <a:gd name="T34" fmla="*/ 119346232 w 683"/>
              <a:gd name="T35" fmla="*/ 170238934 h 662"/>
              <a:gd name="T36" fmla="*/ 119922878 w 683"/>
              <a:gd name="T37" fmla="*/ 131286231 h 662"/>
              <a:gd name="T38" fmla="*/ 117040188 w 683"/>
              <a:gd name="T39" fmla="*/ 126092430 h 662"/>
              <a:gd name="T40" fmla="*/ 124247180 w 683"/>
              <a:gd name="T41" fmla="*/ 114551007 h 662"/>
              <a:gd name="T42" fmla="*/ 131165849 w 683"/>
              <a:gd name="T43" fmla="*/ 103009048 h 662"/>
              <a:gd name="T44" fmla="*/ 196892666 w 683"/>
              <a:gd name="T45" fmla="*/ 24526194 h 662"/>
              <a:gd name="T46" fmla="*/ 42088121 w 683"/>
              <a:gd name="T47" fmla="*/ 83099745 h 662"/>
              <a:gd name="T48" fmla="*/ 27386353 w 683"/>
              <a:gd name="T49" fmla="*/ 70403966 h 662"/>
              <a:gd name="T50" fmla="*/ 23350373 w 683"/>
              <a:gd name="T51" fmla="*/ 66076066 h 662"/>
              <a:gd name="T52" fmla="*/ 22485405 w 683"/>
              <a:gd name="T53" fmla="*/ 64633254 h 662"/>
              <a:gd name="T54" fmla="*/ 12395725 w 683"/>
              <a:gd name="T55" fmla="*/ 47898031 h 662"/>
              <a:gd name="T56" fmla="*/ 11819079 w 683"/>
              <a:gd name="T57" fmla="*/ 46455219 h 662"/>
              <a:gd name="T58" fmla="*/ 8648068 w 683"/>
              <a:gd name="T59" fmla="*/ 37510428 h 662"/>
              <a:gd name="T60" fmla="*/ 6630346 w 683"/>
              <a:gd name="T61" fmla="*/ 27988728 h 662"/>
              <a:gd name="T62" fmla="*/ 51889480 w 683"/>
              <a:gd name="T63" fmla="*/ 88582001 h 662"/>
              <a:gd name="T64" fmla="*/ 130589204 w 683"/>
              <a:gd name="T65" fmla="*/ 40684508 h 662"/>
              <a:gd name="T66" fmla="*/ 119057910 w 683"/>
              <a:gd name="T67" fmla="*/ 76752124 h 662"/>
              <a:gd name="T68" fmla="*/ 98590226 w 683"/>
              <a:gd name="T69" fmla="*/ 64056344 h 662"/>
              <a:gd name="T70" fmla="*/ 78123079 w 683"/>
              <a:gd name="T71" fmla="*/ 76752124 h 662"/>
              <a:gd name="T72" fmla="*/ 66303462 w 683"/>
              <a:gd name="T73" fmla="*/ 40684508 h 662"/>
              <a:gd name="T74" fmla="*/ 90518804 w 683"/>
              <a:gd name="T75" fmla="*/ 38953240 h 662"/>
              <a:gd name="T76" fmla="*/ 99455194 w 683"/>
              <a:gd name="T77" fmla="*/ 16446769 h 662"/>
              <a:gd name="T78" fmla="*/ 130300881 w 683"/>
              <a:gd name="T79" fmla="*/ 38953240 h 662"/>
              <a:gd name="T80" fmla="*/ 188244598 w 683"/>
              <a:gd name="T81" fmla="*/ 29719458 h 662"/>
              <a:gd name="T82" fmla="*/ 183920296 w 683"/>
              <a:gd name="T83" fmla="*/ 45012407 h 662"/>
              <a:gd name="T84" fmla="*/ 183055328 w 683"/>
              <a:gd name="T85" fmla="*/ 47032129 h 662"/>
              <a:gd name="T86" fmla="*/ 180749284 w 683"/>
              <a:gd name="T87" fmla="*/ 51649020 h 662"/>
              <a:gd name="T88" fmla="*/ 172389002 w 683"/>
              <a:gd name="T89" fmla="*/ 65210164 h 662"/>
              <a:gd name="T90" fmla="*/ 170371281 w 683"/>
              <a:gd name="T91" fmla="*/ 67518341 h 662"/>
              <a:gd name="T92" fmla="*/ 162299322 w 683"/>
              <a:gd name="T93" fmla="*/ 75886222 h 662"/>
              <a:gd name="T94" fmla="*/ 143273251 w 683"/>
              <a:gd name="T95" fmla="*/ 88582001 h 662"/>
              <a:gd name="T96" fmla="*/ 188532921 w 683"/>
              <a:gd name="T97" fmla="*/ 27988728 h 662"/>
              <a:gd name="T98" fmla="*/ 188244598 w 683"/>
              <a:gd name="T99" fmla="*/ 29719458 h 66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35845" name="Freeform 19"/>
          <p:cNvSpPr/>
          <p:nvPr/>
        </p:nvSpPr>
        <p:spPr bwMode="auto">
          <a:xfrm flipV="1">
            <a:off x="5713810" y="3026569"/>
            <a:ext cx="502444" cy="502444"/>
          </a:xfrm>
          <a:custGeom>
            <a:avLst/>
            <a:gdLst>
              <a:gd name="T0" fmla="*/ 0 w 905504"/>
              <a:gd name="T1" fmla="*/ 247818 h 905504"/>
              <a:gd name="T2" fmla="*/ 72584 w 905504"/>
              <a:gd name="T3" fmla="*/ 72584 h 905504"/>
              <a:gd name="T4" fmla="*/ 247818 w 905504"/>
              <a:gd name="T5" fmla="*/ 0 h 905504"/>
              <a:gd name="T6" fmla="*/ 423051 w 905504"/>
              <a:gd name="T7" fmla="*/ 72584 h 905504"/>
              <a:gd name="T8" fmla="*/ 495635 w 905504"/>
              <a:gd name="T9" fmla="*/ 247818 h 905504"/>
              <a:gd name="T10" fmla="*/ 423051 w 905504"/>
              <a:gd name="T11" fmla="*/ 423051 h 905504"/>
              <a:gd name="T12" fmla="*/ 247818 w 905504"/>
              <a:gd name="T13" fmla="*/ 495635 h 905504"/>
              <a:gd name="T14" fmla="*/ 72584 w 905504"/>
              <a:gd name="T15" fmla="*/ 423051 h 905504"/>
              <a:gd name="T16" fmla="*/ 0 w 905504"/>
              <a:gd name="T17" fmla="*/ 247818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82523" tIns="157700" rIns="157700" bIns="91262" anchor="ctr"/>
          <a:lstStyle/>
          <a:p>
            <a:endParaRPr lang="zh-CN" altLang="en-US"/>
          </a:p>
        </p:txBody>
      </p:sp>
      <p:sp>
        <p:nvSpPr>
          <p:cNvPr id="35846" name="Freeform 177"/>
          <p:cNvSpPr>
            <a:spLocks noEditPoints="1"/>
          </p:cNvSpPr>
          <p:nvPr/>
        </p:nvSpPr>
        <p:spPr bwMode="auto">
          <a:xfrm>
            <a:off x="5823348" y="3128963"/>
            <a:ext cx="283369" cy="298847"/>
          </a:xfrm>
          <a:custGeom>
            <a:avLst/>
            <a:gdLst>
              <a:gd name="T0" fmla="*/ 385517937 w 360"/>
              <a:gd name="T1" fmla="*/ 197916572 h 380"/>
              <a:gd name="T2" fmla="*/ 11014648 w 360"/>
              <a:gd name="T3" fmla="*/ 197916572 h 380"/>
              <a:gd name="T4" fmla="*/ 5507849 w 360"/>
              <a:gd name="T5" fmla="*/ 188020009 h 380"/>
              <a:gd name="T6" fmla="*/ 187251120 w 360"/>
              <a:gd name="T7" fmla="*/ 8796595 h 380"/>
              <a:gd name="T8" fmla="*/ 208179476 w 360"/>
              <a:gd name="T9" fmla="*/ 9895514 h 380"/>
              <a:gd name="T10" fmla="*/ 275369355 w 360"/>
              <a:gd name="T11" fmla="*/ 75867355 h 380"/>
              <a:gd name="T12" fmla="*/ 275369355 w 360"/>
              <a:gd name="T13" fmla="*/ 49478619 h 380"/>
              <a:gd name="T14" fmla="*/ 309515290 w 360"/>
              <a:gd name="T15" fmla="*/ 49478619 h 380"/>
              <a:gd name="T16" fmla="*/ 309515290 w 360"/>
              <a:gd name="T17" fmla="*/ 109953768 h 380"/>
              <a:gd name="T18" fmla="*/ 388821807 w 360"/>
              <a:gd name="T19" fmla="*/ 188020009 h 380"/>
              <a:gd name="T20" fmla="*/ 385517937 w 360"/>
              <a:gd name="T21" fmla="*/ 197916572 h 380"/>
              <a:gd name="T22" fmla="*/ 345864154 w 360"/>
              <a:gd name="T23" fmla="*/ 403528723 h 380"/>
              <a:gd name="T24" fmla="*/ 330443646 w 360"/>
              <a:gd name="T25" fmla="*/ 417823059 h 380"/>
              <a:gd name="T26" fmla="*/ 213687325 w 360"/>
              <a:gd name="T27" fmla="*/ 417823059 h 380"/>
              <a:gd name="T28" fmla="*/ 213687325 w 360"/>
              <a:gd name="T29" fmla="*/ 332059141 h 380"/>
              <a:gd name="T30" fmla="*/ 160815964 w 360"/>
              <a:gd name="T31" fmla="*/ 332059141 h 380"/>
              <a:gd name="T32" fmla="*/ 160815964 w 360"/>
              <a:gd name="T33" fmla="*/ 417823059 h 380"/>
              <a:gd name="T34" fmla="*/ 63886009 w 360"/>
              <a:gd name="T35" fmla="*/ 417823059 h 380"/>
              <a:gd name="T36" fmla="*/ 48465502 w 360"/>
              <a:gd name="T37" fmla="*/ 402429804 h 380"/>
              <a:gd name="T38" fmla="*/ 48465502 w 360"/>
              <a:gd name="T39" fmla="*/ 206712119 h 380"/>
              <a:gd name="T40" fmla="*/ 345864154 w 360"/>
              <a:gd name="T41" fmla="*/ 206712119 h 380"/>
              <a:gd name="T42" fmla="*/ 345864154 w 360"/>
              <a:gd name="T43" fmla="*/ 403528723 h 380"/>
              <a:gd name="T44" fmla="*/ 300703571 w 360"/>
              <a:gd name="T45" fmla="*/ 266087300 h 380"/>
              <a:gd name="T46" fmla="*/ 247833259 w 360"/>
              <a:gd name="T47" fmla="*/ 266087300 h 380"/>
              <a:gd name="T48" fmla="*/ 247833259 w 360"/>
              <a:gd name="T49" fmla="*/ 310068178 h 380"/>
              <a:gd name="T50" fmla="*/ 300703571 w 360"/>
              <a:gd name="T51" fmla="*/ 310068178 h 380"/>
              <a:gd name="T52" fmla="*/ 300703571 w 360"/>
              <a:gd name="T53" fmla="*/ 266087300 h 3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35847" name="Freeform 22"/>
          <p:cNvSpPr/>
          <p:nvPr/>
        </p:nvSpPr>
        <p:spPr bwMode="auto">
          <a:xfrm flipV="1">
            <a:off x="2900362" y="3026569"/>
            <a:ext cx="501254" cy="502444"/>
          </a:xfrm>
          <a:custGeom>
            <a:avLst/>
            <a:gdLst>
              <a:gd name="T0" fmla="*/ 0 w 905504"/>
              <a:gd name="T1" fmla="*/ 247818 h 905504"/>
              <a:gd name="T2" fmla="*/ 72241 w 905504"/>
              <a:gd name="T3" fmla="*/ 72584 h 905504"/>
              <a:gd name="T4" fmla="*/ 246645 w 905504"/>
              <a:gd name="T5" fmla="*/ 0 h 905504"/>
              <a:gd name="T6" fmla="*/ 421049 w 905504"/>
              <a:gd name="T7" fmla="*/ 72584 h 905504"/>
              <a:gd name="T8" fmla="*/ 493290 w 905504"/>
              <a:gd name="T9" fmla="*/ 247818 h 905504"/>
              <a:gd name="T10" fmla="*/ 421049 w 905504"/>
              <a:gd name="T11" fmla="*/ 423051 h 905504"/>
              <a:gd name="T12" fmla="*/ 246645 w 905504"/>
              <a:gd name="T13" fmla="*/ 495635 h 905504"/>
              <a:gd name="T14" fmla="*/ 72241 w 905504"/>
              <a:gd name="T15" fmla="*/ 423051 h 905504"/>
              <a:gd name="T16" fmla="*/ 0 w 905504"/>
              <a:gd name="T17" fmla="*/ 247818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82523" tIns="157700" rIns="157700" bIns="91262" anchor="ctr"/>
          <a:lstStyle/>
          <a:p>
            <a:endParaRPr lang="zh-CN" altLang="en-US"/>
          </a:p>
        </p:txBody>
      </p:sp>
      <p:sp>
        <p:nvSpPr>
          <p:cNvPr id="35848" name="Freeform 23"/>
          <p:cNvSpPr>
            <a:spLocks noEditPoints="1"/>
          </p:cNvSpPr>
          <p:nvPr/>
        </p:nvSpPr>
        <p:spPr bwMode="auto">
          <a:xfrm>
            <a:off x="3048000" y="3127772"/>
            <a:ext cx="205979" cy="300038"/>
          </a:xfrm>
          <a:custGeom>
            <a:avLst/>
            <a:gdLst>
              <a:gd name="T0" fmla="*/ 538757365 w 70"/>
              <a:gd name="T1" fmla="*/ 0 h 102"/>
              <a:gd name="T2" fmla="*/ 0 w 70"/>
              <a:gd name="T3" fmla="*/ 538388859 h 102"/>
              <a:gd name="T4" fmla="*/ 246287512 w 70"/>
              <a:gd name="T5" fmla="*/ 1138306976 h 102"/>
              <a:gd name="T6" fmla="*/ 538757365 w 70"/>
              <a:gd name="T7" fmla="*/ 1569019632 h 102"/>
              <a:gd name="T8" fmla="*/ 831227218 w 70"/>
              <a:gd name="T9" fmla="*/ 1138306976 h 102"/>
              <a:gd name="T10" fmla="*/ 1077514729 w 70"/>
              <a:gd name="T11" fmla="*/ 538388859 h 102"/>
              <a:gd name="T12" fmla="*/ 538757365 w 70"/>
              <a:gd name="T13" fmla="*/ 0 h 102"/>
              <a:gd name="T14" fmla="*/ 661901120 w 70"/>
              <a:gd name="T15" fmla="*/ 1338280990 h 102"/>
              <a:gd name="T16" fmla="*/ 415613609 w 70"/>
              <a:gd name="T17" fmla="*/ 1369045619 h 102"/>
              <a:gd name="T18" fmla="*/ 400218187 w 70"/>
              <a:gd name="T19" fmla="*/ 1276751731 h 102"/>
              <a:gd name="T20" fmla="*/ 400218187 w 70"/>
              <a:gd name="T21" fmla="*/ 1276751731 h 102"/>
              <a:gd name="T22" fmla="*/ 692688040 w 70"/>
              <a:gd name="T23" fmla="*/ 1230604787 h 102"/>
              <a:gd name="T24" fmla="*/ 677296542 w 70"/>
              <a:gd name="T25" fmla="*/ 1276751731 h 102"/>
              <a:gd name="T26" fmla="*/ 661901120 w 70"/>
              <a:gd name="T27" fmla="*/ 1338280990 h 102"/>
              <a:gd name="T28" fmla="*/ 384826689 w 70"/>
              <a:gd name="T29" fmla="*/ 1215222472 h 102"/>
              <a:gd name="T30" fmla="*/ 354039769 w 70"/>
              <a:gd name="T31" fmla="*/ 1122924662 h 102"/>
              <a:gd name="T32" fmla="*/ 723474960 w 70"/>
              <a:gd name="T33" fmla="*/ 1122924662 h 102"/>
              <a:gd name="T34" fmla="*/ 708079538 w 70"/>
              <a:gd name="T35" fmla="*/ 1184457843 h 102"/>
              <a:gd name="T36" fmla="*/ 384826689 w 70"/>
              <a:gd name="T37" fmla="*/ 1215222472 h 102"/>
              <a:gd name="T38" fmla="*/ 538757365 w 70"/>
              <a:gd name="T39" fmla="*/ 1476725744 h 102"/>
              <a:gd name="T40" fmla="*/ 446400529 w 70"/>
              <a:gd name="T41" fmla="*/ 1415192563 h 102"/>
              <a:gd name="T42" fmla="*/ 646509622 w 70"/>
              <a:gd name="T43" fmla="*/ 1384427934 h 102"/>
              <a:gd name="T44" fmla="*/ 538757365 w 70"/>
              <a:gd name="T45" fmla="*/ 1476725744 h 102"/>
              <a:gd name="T46" fmla="*/ 769653378 w 70"/>
              <a:gd name="T47" fmla="*/ 1030630774 h 102"/>
              <a:gd name="T48" fmla="*/ 307861351 w 70"/>
              <a:gd name="T49" fmla="*/ 1030630774 h 102"/>
              <a:gd name="T50" fmla="*/ 230896013 w 70"/>
              <a:gd name="T51" fmla="*/ 876803704 h 102"/>
              <a:gd name="T52" fmla="*/ 92356836 w 70"/>
              <a:gd name="T53" fmla="*/ 538388859 h 102"/>
              <a:gd name="T54" fmla="*/ 538757365 w 70"/>
              <a:gd name="T55" fmla="*/ 92293888 h 102"/>
              <a:gd name="T56" fmla="*/ 985157893 w 70"/>
              <a:gd name="T57" fmla="*/ 538388859 h 102"/>
              <a:gd name="T58" fmla="*/ 846618716 w 70"/>
              <a:gd name="T59" fmla="*/ 876803704 h 102"/>
              <a:gd name="T60" fmla="*/ 769653378 w 70"/>
              <a:gd name="T61" fmla="*/ 1030630774 h 102"/>
              <a:gd name="T62" fmla="*/ 769653378 w 70"/>
              <a:gd name="T63" fmla="*/ 1030630774 h 102"/>
              <a:gd name="T64" fmla="*/ 769653378 w 70"/>
              <a:gd name="T65" fmla="*/ 1030630774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35849" name="Freeform 10"/>
          <p:cNvSpPr/>
          <p:nvPr/>
        </p:nvSpPr>
        <p:spPr bwMode="auto">
          <a:xfrm flipV="1">
            <a:off x="5067300" y="1277541"/>
            <a:ext cx="502444" cy="501253"/>
          </a:xfrm>
          <a:custGeom>
            <a:avLst/>
            <a:gdLst>
              <a:gd name="T0" fmla="*/ 0 w 905504"/>
              <a:gd name="T1" fmla="*/ 246644 h 905504"/>
              <a:gd name="T2" fmla="*/ 72584 w 905504"/>
              <a:gd name="T3" fmla="*/ 72241 h 905504"/>
              <a:gd name="T4" fmla="*/ 247818 w 905504"/>
              <a:gd name="T5" fmla="*/ 0 h 905504"/>
              <a:gd name="T6" fmla="*/ 423051 w 905504"/>
              <a:gd name="T7" fmla="*/ 72241 h 905504"/>
              <a:gd name="T8" fmla="*/ 495635 w 905504"/>
              <a:gd name="T9" fmla="*/ 246644 h 905504"/>
              <a:gd name="T10" fmla="*/ 423051 w 905504"/>
              <a:gd name="T11" fmla="*/ 421047 h 905504"/>
              <a:gd name="T12" fmla="*/ 247818 w 905504"/>
              <a:gd name="T13" fmla="*/ 493288 h 905504"/>
              <a:gd name="T14" fmla="*/ 72584 w 905504"/>
              <a:gd name="T15" fmla="*/ 421047 h 905504"/>
              <a:gd name="T16" fmla="*/ 0 w 905504"/>
              <a:gd name="T17" fmla="*/ 246644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82523" tIns="157700" rIns="157700" bIns="91262" anchor="ctr"/>
          <a:lstStyle/>
          <a:p>
            <a:endParaRPr lang="zh-CN" altLang="en-US"/>
          </a:p>
        </p:txBody>
      </p:sp>
      <p:sp>
        <p:nvSpPr>
          <p:cNvPr id="35850" name="Freeform 170"/>
          <p:cNvSpPr>
            <a:spLocks noEditPoints="1"/>
          </p:cNvSpPr>
          <p:nvPr/>
        </p:nvSpPr>
        <p:spPr bwMode="auto">
          <a:xfrm>
            <a:off x="5183982" y="1414463"/>
            <a:ext cx="269081" cy="227410"/>
          </a:xfrm>
          <a:custGeom>
            <a:avLst/>
            <a:gdLst>
              <a:gd name="T0" fmla="*/ 479240714 w 256"/>
              <a:gd name="T1" fmla="*/ 425639460 h 216"/>
              <a:gd name="T2" fmla="*/ 23569836 w 256"/>
              <a:gd name="T3" fmla="*/ 425639460 h 216"/>
              <a:gd name="T4" fmla="*/ 0 w 256"/>
              <a:gd name="T5" fmla="*/ 401993057 h 216"/>
              <a:gd name="T6" fmla="*/ 0 w 256"/>
              <a:gd name="T7" fmla="*/ 23646403 h 216"/>
              <a:gd name="T8" fmla="*/ 23569836 w 256"/>
              <a:gd name="T9" fmla="*/ 0 h 216"/>
              <a:gd name="T10" fmla="*/ 47138270 w 256"/>
              <a:gd name="T11" fmla="*/ 23646403 h 216"/>
              <a:gd name="T12" fmla="*/ 47138270 w 256"/>
              <a:gd name="T13" fmla="*/ 323170311 h 216"/>
              <a:gd name="T14" fmla="*/ 47138270 w 256"/>
              <a:gd name="T15" fmla="*/ 378346655 h 216"/>
              <a:gd name="T16" fmla="*/ 479240714 w 256"/>
              <a:gd name="T17" fmla="*/ 378346655 h 216"/>
              <a:gd name="T18" fmla="*/ 502810549 w 256"/>
              <a:gd name="T19" fmla="*/ 401993057 h 216"/>
              <a:gd name="T20" fmla="*/ 479240714 w 256"/>
              <a:gd name="T21" fmla="*/ 425639460 h 216"/>
              <a:gd name="T22" fmla="*/ 424245832 w 256"/>
              <a:gd name="T23" fmla="*/ 354700252 h 216"/>
              <a:gd name="T24" fmla="*/ 377107562 w 256"/>
              <a:gd name="T25" fmla="*/ 354700252 h 216"/>
              <a:gd name="T26" fmla="*/ 353539127 w 256"/>
              <a:gd name="T27" fmla="*/ 331052445 h 216"/>
              <a:gd name="T28" fmla="*/ 353539127 w 256"/>
              <a:gd name="T29" fmla="*/ 165526223 h 216"/>
              <a:gd name="T30" fmla="*/ 377107562 w 256"/>
              <a:gd name="T31" fmla="*/ 141879820 h 216"/>
              <a:gd name="T32" fmla="*/ 424245832 w 256"/>
              <a:gd name="T33" fmla="*/ 141879820 h 216"/>
              <a:gd name="T34" fmla="*/ 447815667 w 256"/>
              <a:gd name="T35" fmla="*/ 165526223 h 216"/>
              <a:gd name="T36" fmla="*/ 447815667 w 256"/>
              <a:gd name="T37" fmla="*/ 331052445 h 216"/>
              <a:gd name="T38" fmla="*/ 424245832 w 256"/>
              <a:gd name="T39" fmla="*/ 354700252 h 216"/>
              <a:gd name="T40" fmla="*/ 290687633 w 256"/>
              <a:gd name="T41" fmla="*/ 354700252 h 216"/>
              <a:gd name="T42" fmla="*/ 243549363 w 256"/>
              <a:gd name="T43" fmla="*/ 354700252 h 216"/>
              <a:gd name="T44" fmla="*/ 219979528 w 256"/>
              <a:gd name="T45" fmla="*/ 331052445 h 216"/>
              <a:gd name="T46" fmla="*/ 219979528 w 256"/>
              <a:gd name="T47" fmla="*/ 70940612 h 216"/>
              <a:gd name="T48" fmla="*/ 243549363 w 256"/>
              <a:gd name="T49" fmla="*/ 47292805 h 216"/>
              <a:gd name="T50" fmla="*/ 290687633 w 256"/>
              <a:gd name="T51" fmla="*/ 47292805 h 216"/>
              <a:gd name="T52" fmla="*/ 314256068 w 256"/>
              <a:gd name="T53" fmla="*/ 70940612 h 216"/>
              <a:gd name="T54" fmla="*/ 314256068 w 256"/>
              <a:gd name="T55" fmla="*/ 331052445 h 216"/>
              <a:gd name="T56" fmla="*/ 290687633 w 256"/>
              <a:gd name="T57" fmla="*/ 354700252 h 216"/>
              <a:gd name="T58" fmla="*/ 157128034 w 256"/>
              <a:gd name="T59" fmla="*/ 354700252 h 216"/>
              <a:gd name="T60" fmla="*/ 109989764 w 256"/>
              <a:gd name="T61" fmla="*/ 354700252 h 216"/>
              <a:gd name="T62" fmla="*/ 86419928 w 256"/>
              <a:gd name="T63" fmla="*/ 331052445 h 216"/>
              <a:gd name="T64" fmla="*/ 86419928 w 256"/>
              <a:gd name="T65" fmla="*/ 283759640 h 216"/>
              <a:gd name="T66" fmla="*/ 109989764 w 256"/>
              <a:gd name="T67" fmla="*/ 260113237 h 216"/>
              <a:gd name="T68" fmla="*/ 157128034 w 256"/>
              <a:gd name="T69" fmla="*/ 260113237 h 216"/>
              <a:gd name="T70" fmla="*/ 180697870 w 256"/>
              <a:gd name="T71" fmla="*/ 283759640 h 216"/>
              <a:gd name="T72" fmla="*/ 180697870 w 256"/>
              <a:gd name="T73" fmla="*/ 331052445 h 216"/>
              <a:gd name="T74" fmla="*/ 157128034 w 256"/>
              <a:gd name="T75" fmla="*/ 354700252 h 2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35851" name="Freeform 25"/>
          <p:cNvSpPr/>
          <p:nvPr/>
        </p:nvSpPr>
        <p:spPr bwMode="auto">
          <a:xfrm flipV="1">
            <a:off x="3556398" y="1277541"/>
            <a:ext cx="502444" cy="501253"/>
          </a:xfrm>
          <a:custGeom>
            <a:avLst/>
            <a:gdLst>
              <a:gd name="T0" fmla="*/ 0 w 905504"/>
              <a:gd name="T1" fmla="*/ 246644 h 905504"/>
              <a:gd name="T2" fmla="*/ 72584 w 905504"/>
              <a:gd name="T3" fmla="*/ 72241 h 905504"/>
              <a:gd name="T4" fmla="*/ 247818 w 905504"/>
              <a:gd name="T5" fmla="*/ 0 h 905504"/>
              <a:gd name="T6" fmla="*/ 423051 w 905504"/>
              <a:gd name="T7" fmla="*/ 72241 h 905504"/>
              <a:gd name="T8" fmla="*/ 495635 w 905504"/>
              <a:gd name="T9" fmla="*/ 246644 h 905504"/>
              <a:gd name="T10" fmla="*/ 423051 w 905504"/>
              <a:gd name="T11" fmla="*/ 421047 h 905504"/>
              <a:gd name="T12" fmla="*/ 247818 w 905504"/>
              <a:gd name="T13" fmla="*/ 493288 h 905504"/>
              <a:gd name="T14" fmla="*/ 72584 w 905504"/>
              <a:gd name="T15" fmla="*/ 421047 h 905504"/>
              <a:gd name="T16" fmla="*/ 0 w 905504"/>
              <a:gd name="T17" fmla="*/ 246644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82523" tIns="157700" rIns="157700" bIns="91262" anchor="ctr"/>
          <a:lstStyle/>
          <a:p>
            <a:endParaRPr lang="zh-CN" altLang="en-US"/>
          </a:p>
        </p:txBody>
      </p:sp>
      <p:sp>
        <p:nvSpPr>
          <p:cNvPr id="35852" name="Freeform 120"/>
          <p:cNvSpPr>
            <a:spLocks noEditPoints="1"/>
          </p:cNvSpPr>
          <p:nvPr/>
        </p:nvSpPr>
        <p:spPr bwMode="auto">
          <a:xfrm>
            <a:off x="3676650" y="1414463"/>
            <a:ext cx="261938" cy="227410"/>
          </a:xfrm>
          <a:custGeom>
            <a:avLst/>
            <a:gdLst>
              <a:gd name="T0" fmla="*/ 846495434 w 117"/>
              <a:gd name="T1" fmla="*/ 63089319 h 101"/>
              <a:gd name="T2" fmla="*/ 846495434 w 117"/>
              <a:gd name="T3" fmla="*/ 126178638 h 101"/>
              <a:gd name="T4" fmla="*/ 133658274 w 117"/>
              <a:gd name="T5" fmla="*/ 324455923 h 101"/>
              <a:gd name="T6" fmla="*/ 0 w 117"/>
              <a:gd name="T7" fmla="*/ 252354273 h 101"/>
              <a:gd name="T8" fmla="*/ 0 w 117"/>
              <a:gd name="T9" fmla="*/ 648911845 h 101"/>
              <a:gd name="T10" fmla="*/ 133658274 w 117"/>
              <a:gd name="T11" fmla="*/ 585822527 h 101"/>
              <a:gd name="T12" fmla="*/ 213851447 w 117"/>
              <a:gd name="T13" fmla="*/ 603847188 h 101"/>
              <a:gd name="T14" fmla="*/ 187120389 w 117"/>
              <a:gd name="T15" fmla="*/ 684961169 h 101"/>
              <a:gd name="T16" fmla="*/ 258403209 w 117"/>
              <a:gd name="T17" fmla="*/ 802127476 h 101"/>
              <a:gd name="T18" fmla="*/ 445523598 w 117"/>
              <a:gd name="T19" fmla="*/ 856201461 h 101"/>
              <a:gd name="T20" fmla="*/ 472254656 w 117"/>
              <a:gd name="T21" fmla="*/ 856201461 h 101"/>
              <a:gd name="T22" fmla="*/ 570271519 w 117"/>
              <a:gd name="T23" fmla="*/ 784099812 h 101"/>
              <a:gd name="T24" fmla="*/ 588092224 w 117"/>
              <a:gd name="T25" fmla="*/ 702985831 h 101"/>
              <a:gd name="T26" fmla="*/ 846495434 w 117"/>
              <a:gd name="T27" fmla="*/ 775087481 h 101"/>
              <a:gd name="T28" fmla="*/ 846495434 w 117"/>
              <a:gd name="T29" fmla="*/ 847189130 h 101"/>
              <a:gd name="T30" fmla="*/ 1042526175 w 117"/>
              <a:gd name="T31" fmla="*/ 910278449 h 101"/>
              <a:gd name="T32" fmla="*/ 1042526175 w 117"/>
              <a:gd name="T33" fmla="*/ 0 h 101"/>
              <a:gd name="T34" fmla="*/ 846495434 w 117"/>
              <a:gd name="T35" fmla="*/ 63089319 h 101"/>
              <a:gd name="T36" fmla="*/ 507896066 w 117"/>
              <a:gd name="T37" fmla="*/ 766075150 h 101"/>
              <a:gd name="T38" fmla="*/ 463344303 w 117"/>
              <a:gd name="T39" fmla="*/ 793115145 h 101"/>
              <a:gd name="T40" fmla="*/ 276223915 w 117"/>
              <a:gd name="T41" fmla="*/ 739038157 h 101"/>
              <a:gd name="T42" fmla="*/ 249492857 w 117"/>
              <a:gd name="T43" fmla="*/ 702985831 h 101"/>
              <a:gd name="T44" fmla="*/ 276223915 w 117"/>
              <a:gd name="T45" fmla="*/ 621874852 h 101"/>
              <a:gd name="T46" fmla="*/ 525719756 w 117"/>
              <a:gd name="T47" fmla="*/ 693973500 h 101"/>
              <a:gd name="T48" fmla="*/ 507896066 w 117"/>
              <a:gd name="T49" fmla="*/ 766075150 h 101"/>
              <a:gd name="T50" fmla="*/ 846495434 w 117"/>
              <a:gd name="T51" fmla="*/ 450631558 h 101"/>
              <a:gd name="T52" fmla="*/ 133658274 w 117"/>
              <a:gd name="T53" fmla="*/ 450631558 h 101"/>
              <a:gd name="T54" fmla="*/ 133658274 w 117"/>
              <a:gd name="T55" fmla="*/ 387545241 h 101"/>
              <a:gd name="T56" fmla="*/ 846495434 w 117"/>
              <a:gd name="T57" fmla="*/ 189264954 h 101"/>
              <a:gd name="T58" fmla="*/ 846495434 w 117"/>
              <a:gd name="T59" fmla="*/ 450631558 h 101"/>
              <a:gd name="T60" fmla="*/ 971243355 w 117"/>
              <a:gd name="T61" fmla="*/ 450631558 h 101"/>
              <a:gd name="T62" fmla="*/ 908867902 w 117"/>
              <a:gd name="T63" fmla="*/ 450631558 h 101"/>
              <a:gd name="T64" fmla="*/ 908867902 w 117"/>
              <a:gd name="T65" fmla="*/ 126178638 h 101"/>
              <a:gd name="T66" fmla="*/ 971243355 w 117"/>
              <a:gd name="T67" fmla="*/ 126178638 h 101"/>
              <a:gd name="T68" fmla="*/ 971243355 w 117"/>
              <a:gd name="T69" fmla="*/ 450631558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35853" name="Freeform 16"/>
          <p:cNvSpPr/>
          <p:nvPr/>
        </p:nvSpPr>
        <p:spPr bwMode="auto">
          <a:xfrm flipV="1">
            <a:off x="2925366" y="2102644"/>
            <a:ext cx="501253" cy="501254"/>
          </a:xfrm>
          <a:custGeom>
            <a:avLst/>
            <a:gdLst>
              <a:gd name="T0" fmla="*/ 0 w 905504"/>
              <a:gd name="T1" fmla="*/ 246645 h 905504"/>
              <a:gd name="T2" fmla="*/ 72241 w 905504"/>
              <a:gd name="T3" fmla="*/ 72241 h 905504"/>
              <a:gd name="T4" fmla="*/ 246644 w 905504"/>
              <a:gd name="T5" fmla="*/ 0 h 905504"/>
              <a:gd name="T6" fmla="*/ 421047 w 905504"/>
              <a:gd name="T7" fmla="*/ 72241 h 905504"/>
              <a:gd name="T8" fmla="*/ 493288 w 905504"/>
              <a:gd name="T9" fmla="*/ 246645 h 905504"/>
              <a:gd name="T10" fmla="*/ 421047 w 905504"/>
              <a:gd name="T11" fmla="*/ 421049 h 905504"/>
              <a:gd name="T12" fmla="*/ 246644 w 905504"/>
              <a:gd name="T13" fmla="*/ 493290 h 905504"/>
              <a:gd name="T14" fmla="*/ 72241 w 905504"/>
              <a:gd name="T15" fmla="*/ 421049 h 905504"/>
              <a:gd name="T16" fmla="*/ 0 w 905504"/>
              <a:gd name="T17" fmla="*/ 246645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82523" tIns="157700" rIns="157700" bIns="91262" anchor="ctr"/>
          <a:lstStyle/>
          <a:p>
            <a:endParaRPr lang="zh-CN" altLang="en-US"/>
          </a:p>
        </p:txBody>
      </p:sp>
      <p:sp>
        <p:nvSpPr>
          <p:cNvPr id="35854" name="Freeform 45"/>
          <p:cNvSpPr>
            <a:spLocks noEditPoints="1"/>
          </p:cNvSpPr>
          <p:nvPr/>
        </p:nvSpPr>
        <p:spPr bwMode="auto">
          <a:xfrm>
            <a:off x="3031332" y="2196704"/>
            <a:ext cx="289322" cy="313134"/>
          </a:xfrm>
          <a:custGeom>
            <a:avLst/>
            <a:gdLst>
              <a:gd name="T0" fmla="*/ 147434800 w 889"/>
              <a:gd name="T1" fmla="*/ 151998597 h 965"/>
              <a:gd name="T2" fmla="*/ 128793638 w 889"/>
              <a:gd name="T3" fmla="*/ 131594591 h 965"/>
              <a:gd name="T4" fmla="*/ 131429758 w 889"/>
              <a:gd name="T5" fmla="*/ 110816771 h 965"/>
              <a:gd name="T6" fmla="*/ 126910386 w 889"/>
              <a:gd name="T7" fmla="*/ 90412764 h 965"/>
              <a:gd name="T8" fmla="*/ 116177583 w 889"/>
              <a:gd name="T9" fmla="*/ 72442442 h 965"/>
              <a:gd name="T10" fmla="*/ 100172541 w 889"/>
              <a:gd name="T11" fmla="*/ 58964809 h 965"/>
              <a:gd name="T12" fmla="*/ 80590187 w 889"/>
              <a:gd name="T13" fmla="*/ 51477283 h 965"/>
              <a:gd name="T14" fmla="*/ 59501231 w 889"/>
              <a:gd name="T15" fmla="*/ 50541450 h 965"/>
              <a:gd name="T16" fmla="*/ 39353467 w 889"/>
              <a:gd name="T17" fmla="*/ 56718464 h 965"/>
              <a:gd name="T18" fmla="*/ 22407233 w 889"/>
              <a:gd name="T19" fmla="*/ 68698679 h 965"/>
              <a:gd name="T20" fmla="*/ 10167827 w 889"/>
              <a:gd name="T21" fmla="*/ 85733169 h 965"/>
              <a:gd name="T22" fmla="*/ 4142288 w 889"/>
              <a:gd name="T23" fmla="*/ 105762496 h 965"/>
              <a:gd name="T24" fmla="*/ 5083914 w 889"/>
              <a:gd name="T25" fmla="*/ 126727655 h 965"/>
              <a:gd name="T26" fmla="*/ 12803947 w 889"/>
              <a:gd name="T27" fmla="*/ 146195396 h 965"/>
              <a:gd name="T28" fmla="*/ 26361195 w 889"/>
              <a:gd name="T29" fmla="*/ 162106714 h 965"/>
              <a:gd name="T30" fmla="*/ 44437381 w 889"/>
              <a:gd name="T31" fmla="*/ 172776417 h 965"/>
              <a:gd name="T32" fmla="*/ 64961795 w 889"/>
              <a:gd name="T33" fmla="*/ 176894859 h 965"/>
              <a:gd name="T34" fmla="*/ 85862426 w 889"/>
              <a:gd name="T35" fmla="*/ 174274268 h 965"/>
              <a:gd name="T36" fmla="*/ 104691912 w 889"/>
              <a:gd name="T37" fmla="*/ 165101984 h 965"/>
              <a:gd name="T38" fmla="*/ 113918114 w 889"/>
              <a:gd name="T39" fmla="*/ 152934429 h 965"/>
              <a:gd name="T40" fmla="*/ 144798681 w 889"/>
              <a:gd name="T41" fmla="*/ 176520612 h 965"/>
              <a:gd name="T42" fmla="*/ 158732145 w 889"/>
              <a:gd name="T43" fmla="*/ 153121769 h 965"/>
              <a:gd name="T44" fmla="*/ 85862426 w 889"/>
              <a:gd name="T45" fmla="*/ 115683706 h 965"/>
              <a:gd name="T46" fmla="*/ 59689556 w 889"/>
              <a:gd name="T47" fmla="*/ 102018733 h 965"/>
              <a:gd name="T48" fmla="*/ 71740202 w 889"/>
              <a:gd name="T49" fmla="*/ 117930050 h 965"/>
              <a:gd name="T50" fmla="*/ 51969089 w 889"/>
              <a:gd name="T51" fmla="*/ 114934780 h 965"/>
              <a:gd name="T52" fmla="*/ 76635790 w 889"/>
              <a:gd name="T53" fmla="*/ 131033004 h 965"/>
              <a:gd name="T54" fmla="*/ 76824116 w 889"/>
              <a:gd name="T55" fmla="*/ 150501178 h 965"/>
              <a:gd name="T56" fmla="*/ 57806303 w 889"/>
              <a:gd name="T57" fmla="*/ 76560884 h 965"/>
              <a:gd name="T58" fmla="*/ 103561961 w 889"/>
              <a:gd name="T59" fmla="*/ 126166069 h 965"/>
              <a:gd name="T60" fmla="*/ 108457550 w 889"/>
              <a:gd name="T61" fmla="*/ 128974000 h 965"/>
              <a:gd name="T62" fmla="*/ 56300135 w 889"/>
              <a:gd name="T63" fmla="*/ 70945024 h 965"/>
              <a:gd name="T64" fmla="*/ 78142392 w 889"/>
              <a:gd name="T65" fmla="*/ 155929699 h 965"/>
              <a:gd name="T66" fmla="*/ 102432010 w 889"/>
              <a:gd name="T67" fmla="*/ 146195396 h 965"/>
              <a:gd name="T68" fmla="*/ 20523980 w 889"/>
              <a:gd name="T69" fmla="*/ 125417576 h 965"/>
              <a:gd name="T70" fmla="*/ 113918114 w 889"/>
              <a:gd name="T71" fmla="*/ 101644486 h 965"/>
              <a:gd name="T72" fmla="*/ 157979278 w 889"/>
              <a:gd name="T73" fmla="*/ 168471068 h 965"/>
              <a:gd name="T74" fmla="*/ 145551548 w 889"/>
              <a:gd name="T75" fmla="*/ 168471068 h 965"/>
              <a:gd name="T76" fmla="*/ 151953738 w 889"/>
              <a:gd name="T77" fmla="*/ 157614025 h 965"/>
              <a:gd name="T78" fmla="*/ 157979278 w 889"/>
              <a:gd name="T79" fmla="*/ 168471068 h 965"/>
              <a:gd name="T80" fmla="*/ 102244118 w 889"/>
              <a:gd name="T81" fmla="*/ 42304998 h 965"/>
              <a:gd name="T82" fmla="*/ 107328032 w 889"/>
              <a:gd name="T83" fmla="*/ 54846799 h 965"/>
              <a:gd name="T84" fmla="*/ 116742558 w 889"/>
              <a:gd name="T85" fmla="*/ 58403223 h 965"/>
              <a:gd name="T86" fmla="*/ 129358180 w 889"/>
              <a:gd name="T87" fmla="*/ 63644837 h 965"/>
              <a:gd name="T88" fmla="*/ 138584815 w 889"/>
              <a:gd name="T89" fmla="*/ 59526395 h 965"/>
              <a:gd name="T90" fmla="*/ 151012112 w 889"/>
              <a:gd name="T91" fmla="*/ 54285213 h 965"/>
              <a:gd name="T92" fmla="*/ 154589858 w 889"/>
              <a:gd name="T93" fmla="*/ 44925589 h 965"/>
              <a:gd name="T94" fmla="*/ 159862096 w 889"/>
              <a:gd name="T95" fmla="*/ 32383788 h 965"/>
              <a:gd name="T96" fmla="*/ 155719375 w 889"/>
              <a:gd name="T97" fmla="*/ 23211504 h 965"/>
              <a:gd name="T98" fmla="*/ 150635461 w 889"/>
              <a:gd name="T99" fmla="*/ 10857043 h 965"/>
              <a:gd name="T100" fmla="*/ 141032610 w 889"/>
              <a:gd name="T101" fmla="*/ 7300619 h 965"/>
              <a:gd name="T102" fmla="*/ 128605313 w 889"/>
              <a:gd name="T103" fmla="*/ 2059005 h 965"/>
              <a:gd name="T104" fmla="*/ 119378678 w 889"/>
              <a:gd name="T105" fmla="*/ 6177447 h 965"/>
              <a:gd name="T106" fmla="*/ 106763056 w 889"/>
              <a:gd name="T107" fmla="*/ 11231289 h 965"/>
              <a:gd name="T108" fmla="*/ 103185311 w 889"/>
              <a:gd name="T109" fmla="*/ 20778253 h 965"/>
              <a:gd name="T110" fmla="*/ 98101397 w 889"/>
              <a:gd name="T111" fmla="*/ 33132714 h 965"/>
              <a:gd name="T112" fmla="*/ 128981530 w 889"/>
              <a:gd name="T113" fmla="*/ 17408736 h 965"/>
              <a:gd name="T114" fmla="*/ 128981530 w 889"/>
              <a:gd name="T115" fmla="*/ 48295106 h 965"/>
              <a:gd name="T116" fmla="*/ 128981530 w 889"/>
              <a:gd name="T117" fmla="*/ 17408736 h 965"/>
              <a:gd name="T118" fmla="*/ 128981530 w 889"/>
              <a:gd name="T119" fmla="*/ 17408736 h 9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35855" name="Freeform 7"/>
          <p:cNvSpPr/>
          <p:nvPr/>
        </p:nvSpPr>
        <p:spPr bwMode="auto">
          <a:xfrm flipV="1">
            <a:off x="5693569" y="2102644"/>
            <a:ext cx="502444" cy="501254"/>
          </a:xfrm>
          <a:custGeom>
            <a:avLst/>
            <a:gdLst>
              <a:gd name="T0" fmla="*/ 0 w 905504"/>
              <a:gd name="T1" fmla="*/ 246645 h 905504"/>
              <a:gd name="T2" fmla="*/ 72584 w 905504"/>
              <a:gd name="T3" fmla="*/ 72241 h 905504"/>
              <a:gd name="T4" fmla="*/ 247818 w 905504"/>
              <a:gd name="T5" fmla="*/ 0 h 905504"/>
              <a:gd name="T6" fmla="*/ 423051 w 905504"/>
              <a:gd name="T7" fmla="*/ 72241 h 905504"/>
              <a:gd name="T8" fmla="*/ 495635 w 905504"/>
              <a:gd name="T9" fmla="*/ 246645 h 905504"/>
              <a:gd name="T10" fmla="*/ 423051 w 905504"/>
              <a:gd name="T11" fmla="*/ 421049 h 905504"/>
              <a:gd name="T12" fmla="*/ 247818 w 905504"/>
              <a:gd name="T13" fmla="*/ 493290 h 905504"/>
              <a:gd name="T14" fmla="*/ 72584 w 905504"/>
              <a:gd name="T15" fmla="*/ 421049 h 905504"/>
              <a:gd name="T16" fmla="*/ 0 w 905504"/>
              <a:gd name="T17" fmla="*/ 246645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82523" tIns="157700" rIns="157700" bIns="91262" anchor="ctr"/>
          <a:lstStyle/>
          <a:p>
            <a:endParaRPr lang="zh-CN" altLang="en-US"/>
          </a:p>
        </p:txBody>
      </p:sp>
      <p:sp>
        <p:nvSpPr>
          <p:cNvPr id="35856" name="Freeform 206"/>
          <p:cNvSpPr>
            <a:spLocks noEditPoints="1"/>
          </p:cNvSpPr>
          <p:nvPr/>
        </p:nvSpPr>
        <p:spPr bwMode="auto">
          <a:xfrm>
            <a:off x="5806679" y="2215754"/>
            <a:ext cx="276225" cy="275034"/>
          </a:xfrm>
          <a:custGeom>
            <a:avLst/>
            <a:gdLst>
              <a:gd name="T0" fmla="*/ 515373987 w 256"/>
              <a:gd name="T1" fmla="*/ 441173158 h 256"/>
              <a:gd name="T2" fmla="*/ 529862852 w 256"/>
              <a:gd name="T3" fmla="*/ 476056637 h 256"/>
              <a:gd name="T4" fmla="*/ 480188389 w 256"/>
              <a:gd name="T5" fmla="*/ 525303480 h 256"/>
              <a:gd name="T6" fmla="*/ 445001352 w 256"/>
              <a:gd name="T7" fmla="*/ 510940116 h 256"/>
              <a:gd name="T8" fmla="*/ 300117024 w 256"/>
              <a:gd name="T9" fmla="*/ 367302177 h 256"/>
              <a:gd name="T10" fmla="*/ 198699289 w 256"/>
              <a:gd name="T11" fmla="*/ 393977610 h 256"/>
              <a:gd name="T12" fmla="*/ 0 w 256"/>
              <a:gd name="T13" fmla="*/ 196988805 h 256"/>
              <a:gd name="T14" fmla="*/ 198699289 w 256"/>
              <a:gd name="T15" fmla="*/ 0 h 256"/>
              <a:gd name="T16" fmla="*/ 397397139 w 256"/>
              <a:gd name="T17" fmla="*/ 196988805 h 256"/>
              <a:gd name="T18" fmla="*/ 370489659 w 256"/>
              <a:gd name="T19" fmla="*/ 297535219 h 256"/>
              <a:gd name="T20" fmla="*/ 515373987 w 256"/>
              <a:gd name="T21" fmla="*/ 441173158 h 256"/>
              <a:gd name="T22" fmla="*/ 198699289 w 256"/>
              <a:gd name="T23" fmla="*/ 49246843 h 256"/>
              <a:gd name="T24" fmla="*/ 49674463 w 256"/>
              <a:gd name="T25" fmla="*/ 196988805 h 256"/>
              <a:gd name="T26" fmla="*/ 198699289 w 256"/>
              <a:gd name="T27" fmla="*/ 344730767 h 256"/>
              <a:gd name="T28" fmla="*/ 347722676 w 256"/>
              <a:gd name="T29" fmla="*/ 196988805 h 256"/>
              <a:gd name="T30" fmla="*/ 198699289 w 256"/>
              <a:gd name="T31" fmla="*/ 49246843 h 2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35857" name="TextBox 13"/>
          <p:cNvSpPr txBox="1">
            <a:spLocks noChangeArrowheads="1"/>
          </p:cNvSpPr>
          <p:nvPr/>
        </p:nvSpPr>
        <p:spPr bwMode="auto">
          <a:xfrm>
            <a:off x="1046560" y="2127647"/>
            <a:ext cx="175379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8" name="TextBox 13"/>
          <p:cNvSpPr txBox="1">
            <a:spLocks noChangeArrowheads="1"/>
          </p:cNvSpPr>
          <p:nvPr/>
        </p:nvSpPr>
        <p:spPr bwMode="auto">
          <a:xfrm>
            <a:off x="1048941" y="2341960"/>
            <a:ext cx="1751409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9" name="TextBox 13"/>
          <p:cNvSpPr txBox="1">
            <a:spLocks noChangeArrowheads="1"/>
          </p:cNvSpPr>
          <p:nvPr/>
        </p:nvSpPr>
        <p:spPr bwMode="auto">
          <a:xfrm>
            <a:off x="1013223" y="3037285"/>
            <a:ext cx="175379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0" name="TextBox 13"/>
          <p:cNvSpPr txBox="1">
            <a:spLocks noChangeArrowheads="1"/>
          </p:cNvSpPr>
          <p:nvPr/>
        </p:nvSpPr>
        <p:spPr bwMode="auto">
          <a:xfrm>
            <a:off x="1016794" y="3251598"/>
            <a:ext cx="1750219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1" name="TextBox 13"/>
          <p:cNvSpPr txBox="1">
            <a:spLocks noChangeArrowheads="1"/>
          </p:cNvSpPr>
          <p:nvPr/>
        </p:nvSpPr>
        <p:spPr bwMode="auto">
          <a:xfrm>
            <a:off x="1664494" y="1260872"/>
            <a:ext cx="1753791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2" name="TextBox 13"/>
          <p:cNvSpPr txBox="1">
            <a:spLocks noChangeArrowheads="1"/>
          </p:cNvSpPr>
          <p:nvPr/>
        </p:nvSpPr>
        <p:spPr bwMode="auto">
          <a:xfrm>
            <a:off x="1668066" y="1475185"/>
            <a:ext cx="175021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3" name="TextBox 13"/>
          <p:cNvSpPr txBox="1">
            <a:spLocks noChangeArrowheads="1"/>
          </p:cNvSpPr>
          <p:nvPr/>
        </p:nvSpPr>
        <p:spPr bwMode="auto">
          <a:xfrm flipH="1">
            <a:off x="6312694" y="2127647"/>
            <a:ext cx="17526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4" name="TextBox 13"/>
          <p:cNvSpPr txBox="1">
            <a:spLocks noChangeArrowheads="1"/>
          </p:cNvSpPr>
          <p:nvPr/>
        </p:nvSpPr>
        <p:spPr bwMode="auto">
          <a:xfrm flipH="1">
            <a:off x="6312694" y="2341960"/>
            <a:ext cx="1750219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5" name="TextBox 13"/>
          <p:cNvSpPr txBox="1">
            <a:spLocks noChangeArrowheads="1"/>
          </p:cNvSpPr>
          <p:nvPr/>
        </p:nvSpPr>
        <p:spPr bwMode="auto">
          <a:xfrm flipH="1">
            <a:off x="6344842" y="3037285"/>
            <a:ext cx="175379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6" name="TextBox 13"/>
          <p:cNvSpPr txBox="1">
            <a:spLocks noChangeArrowheads="1"/>
          </p:cNvSpPr>
          <p:nvPr/>
        </p:nvSpPr>
        <p:spPr bwMode="auto">
          <a:xfrm flipH="1">
            <a:off x="6344841" y="3251598"/>
            <a:ext cx="1750219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7" name="TextBox 13"/>
          <p:cNvSpPr txBox="1">
            <a:spLocks noChangeArrowheads="1"/>
          </p:cNvSpPr>
          <p:nvPr/>
        </p:nvSpPr>
        <p:spPr bwMode="auto">
          <a:xfrm flipH="1">
            <a:off x="5693569" y="1260872"/>
            <a:ext cx="1753791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8" name="TextBox 13"/>
          <p:cNvSpPr txBox="1">
            <a:spLocks noChangeArrowheads="1"/>
          </p:cNvSpPr>
          <p:nvPr/>
        </p:nvSpPr>
        <p:spPr bwMode="auto">
          <a:xfrm flipH="1">
            <a:off x="5693569" y="1475185"/>
            <a:ext cx="175021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5869" name="组合 4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0" name="文本框 53"/>
          <p:cNvSpPr txBox="1">
            <a:spLocks noChangeArrowheads="1"/>
          </p:cNvSpPr>
          <p:nvPr/>
        </p:nvSpPr>
        <p:spPr bwMode="auto">
          <a:xfrm>
            <a:off x="806053" y="250032"/>
            <a:ext cx="199429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5"/>
          <a:stretch>
            <a:fillRect/>
          </a:stretch>
        </p:blipFill>
        <p:spPr bwMode="auto">
          <a:xfrm>
            <a:off x="1222772" y="1377553"/>
            <a:ext cx="2834878" cy="29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圆角矩形 16"/>
          <p:cNvSpPr>
            <a:spLocks noChangeArrowheads="1"/>
          </p:cNvSpPr>
          <p:nvPr/>
        </p:nvSpPr>
        <p:spPr bwMode="auto">
          <a:xfrm>
            <a:off x="4729162" y="1585913"/>
            <a:ext cx="3443288" cy="1107281"/>
          </a:xfrm>
          <a:prstGeom prst="roundRect">
            <a:avLst>
              <a:gd name="adj" fmla="val 9083"/>
            </a:avLst>
          </a:prstGeom>
          <a:noFill/>
          <a:ln w="254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68" name="矩形 14"/>
          <p:cNvSpPr>
            <a:spLocks noChangeArrowheads="1"/>
          </p:cNvSpPr>
          <p:nvPr/>
        </p:nvSpPr>
        <p:spPr bwMode="auto">
          <a:xfrm>
            <a:off x="4979194" y="1832372"/>
            <a:ext cx="2943225" cy="7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186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>
              <a:solidFill>
                <a:srgbClr val="222A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69" name="圆角矩形 18"/>
          <p:cNvSpPr>
            <a:spLocks noChangeArrowheads="1"/>
          </p:cNvSpPr>
          <p:nvPr/>
        </p:nvSpPr>
        <p:spPr bwMode="auto">
          <a:xfrm>
            <a:off x="4729162" y="3243263"/>
            <a:ext cx="3443288" cy="1107281"/>
          </a:xfrm>
          <a:prstGeom prst="roundRect">
            <a:avLst>
              <a:gd name="adj" fmla="val 9083"/>
            </a:avLst>
          </a:prstGeom>
          <a:noFill/>
          <a:ln w="254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0" name="矩形 16"/>
          <p:cNvSpPr>
            <a:spLocks noChangeArrowheads="1"/>
          </p:cNvSpPr>
          <p:nvPr/>
        </p:nvSpPr>
        <p:spPr bwMode="auto">
          <a:xfrm>
            <a:off x="4979194" y="3489722"/>
            <a:ext cx="2943225" cy="7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186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>
              <a:solidFill>
                <a:srgbClr val="222A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圆角矩形 20"/>
          <p:cNvSpPr>
            <a:spLocks noChangeArrowheads="1"/>
          </p:cNvSpPr>
          <p:nvPr/>
        </p:nvSpPr>
        <p:spPr bwMode="auto">
          <a:xfrm>
            <a:off x="5220892" y="1410891"/>
            <a:ext cx="2459831" cy="346472"/>
          </a:xfrm>
          <a:prstGeom prst="roundRect">
            <a:avLst>
              <a:gd name="adj" fmla="val 16667"/>
            </a:avLst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2" name="文本框 18"/>
          <p:cNvSpPr txBox="1">
            <a:spLocks noChangeArrowheads="1"/>
          </p:cNvSpPr>
          <p:nvPr/>
        </p:nvSpPr>
        <p:spPr bwMode="auto">
          <a:xfrm>
            <a:off x="5394723" y="1447800"/>
            <a:ext cx="20978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圆角矩形 22"/>
          <p:cNvSpPr>
            <a:spLocks noChangeArrowheads="1"/>
          </p:cNvSpPr>
          <p:nvPr/>
        </p:nvSpPr>
        <p:spPr bwMode="auto">
          <a:xfrm>
            <a:off x="5220892" y="3099197"/>
            <a:ext cx="2459831" cy="346472"/>
          </a:xfrm>
          <a:prstGeom prst="roundRect">
            <a:avLst>
              <a:gd name="adj" fmla="val 16667"/>
            </a:avLst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4" name="文本框 20"/>
          <p:cNvSpPr txBox="1">
            <a:spLocks noChangeArrowheads="1"/>
          </p:cNvSpPr>
          <p:nvPr/>
        </p:nvSpPr>
        <p:spPr bwMode="auto">
          <a:xfrm>
            <a:off x="5380435" y="3138487"/>
            <a:ext cx="20978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6875" name="组合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文本框 32"/>
          <p:cNvSpPr txBox="1">
            <a:spLocks noChangeArrowheads="1"/>
          </p:cNvSpPr>
          <p:nvPr/>
        </p:nvSpPr>
        <p:spPr bwMode="auto">
          <a:xfrm>
            <a:off x="806053" y="250032"/>
            <a:ext cx="199429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78"/>
          <p:cNvSpPr/>
          <p:nvPr/>
        </p:nvSpPr>
        <p:spPr bwMode="auto">
          <a:xfrm rot="1794316">
            <a:off x="2880123" y="1866900"/>
            <a:ext cx="1601390" cy="1599010"/>
          </a:xfrm>
          <a:custGeom>
            <a:avLst/>
            <a:gdLst>
              <a:gd name="T0" fmla="*/ 2147483647 w 819"/>
              <a:gd name="T1" fmla="*/ 1463745370 h 819"/>
              <a:gd name="T2" fmla="*/ 2147483647 w 819"/>
              <a:gd name="T3" fmla="*/ 1226563479 h 819"/>
              <a:gd name="T4" fmla="*/ 2147483647 w 819"/>
              <a:gd name="T5" fmla="*/ 596341477 h 819"/>
              <a:gd name="T6" fmla="*/ 2147483647 w 819"/>
              <a:gd name="T7" fmla="*/ 596341477 h 819"/>
              <a:gd name="T8" fmla="*/ 2147483647 w 819"/>
              <a:gd name="T9" fmla="*/ 1226563479 h 819"/>
              <a:gd name="T10" fmla="*/ 2147483647 w 819"/>
              <a:gd name="T11" fmla="*/ 1463745370 h 819"/>
              <a:gd name="T12" fmla="*/ 2147483647 w 819"/>
              <a:gd name="T13" fmla="*/ 1463745370 h 819"/>
              <a:gd name="T14" fmla="*/ 2147483647 w 819"/>
              <a:gd name="T15" fmla="*/ 2147483647 h 819"/>
              <a:gd name="T16" fmla="*/ 2147483647 w 819"/>
              <a:gd name="T17" fmla="*/ 2147483647 h 819"/>
              <a:gd name="T18" fmla="*/ 2147483647 w 819"/>
              <a:gd name="T19" fmla="*/ 2147483647 h 819"/>
              <a:gd name="T20" fmla="*/ 2147483647 w 819"/>
              <a:gd name="T21" fmla="*/ 2147483647 h 819"/>
              <a:gd name="T22" fmla="*/ 2147483647 w 819"/>
              <a:gd name="T23" fmla="*/ 2147483647 h 819"/>
              <a:gd name="T24" fmla="*/ 2147483647 w 819"/>
              <a:gd name="T25" fmla="*/ 2147483647 h 819"/>
              <a:gd name="T26" fmla="*/ 2147483647 w 819"/>
              <a:gd name="T27" fmla="*/ 2147483647 h 819"/>
              <a:gd name="T28" fmla="*/ 2147483647 w 819"/>
              <a:gd name="T29" fmla="*/ 2147483647 h 819"/>
              <a:gd name="T30" fmla="*/ 2147483647 w 819"/>
              <a:gd name="T31" fmla="*/ 2147483647 h 819"/>
              <a:gd name="T32" fmla="*/ 2147483647 w 819"/>
              <a:gd name="T33" fmla="*/ 2147483647 h 819"/>
              <a:gd name="T34" fmla="*/ 2147483647 w 819"/>
              <a:gd name="T35" fmla="*/ 2147483647 h 819"/>
              <a:gd name="T36" fmla="*/ 2147483647 w 819"/>
              <a:gd name="T37" fmla="*/ 2147483647 h 819"/>
              <a:gd name="T38" fmla="*/ 2147483647 w 819"/>
              <a:gd name="T39" fmla="*/ 2147483647 h 819"/>
              <a:gd name="T40" fmla="*/ 1468106611 w 819"/>
              <a:gd name="T41" fmla="*/ 2147483647 h 819"/>
              <a:gd name="T42" fmla="*/ 1468106611 w 819"/>
              <a:gd name="T43" fmla="*/ 2147483647 h 819"/>
              <a:gd name="T44" fmla="*/ 1223423045 w 819"/>
              <a:gd name="T45" fmla="*/ 2147483647 h 819"/>
              <a:gd name="T46" fmla="*/ 598118281 w 819"/>
              <a:gd name="T47" fmla="*/ 2147483647 h 819"/>
              <a:gd name="T48" fmla="*/ 598118281 w 819"/>
              <a:gd name="T49" fmla="*/ 2147483647 h 819"/>
              <a:gd name="T50" fmla="*/ 1223423045 w 819"/>
              <a:gd name="T51" fmla="*/ 2147483647 h 819"/>
              <a:gd name="T52" fmla="*/ 1468106611 w 819"/>
              <a:gd name="T53" fmla="*/ 2147483647 h 819"/>
              <a:gd name="T54" fmla="*/ 1468106611 w 819"/>
              <a:gd name="T55" fmla="*/ 1463745370 h 819"/>
              <a:gd name="T56" fmla="*/ 2147483647 w 819"/>
              <a:gd name="T57" fmla="*/ 1463745370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9" h="819">
                <a:moveTo>
                  <a:pt x="399" y="216"/>
                </a:moveTo>
                <a:cubicBezTo>
                  <a:pt x="465" y="216"/>
                  <a:pt x="480" y="200"/>
                  <a:pt x="472" y="181"/>
                </a:cubicBezTo>
                <a:cubicBezTo>
                  <a:pt x="455" y="144"/>
                  <a:pt x="425" y="139"/>
                  <a:pt x="433" y="88"/>
                </a:cubicBezTo>
                <a:cubicBezTo>
                  <a:pt x="447" y="0"/>
                  <a:pt x="588" y="0"/>
                  <a:pt x="601" y="88"/>
                </a:cubicBezTo>
                <a:cubicBezTo>
                  <a:pt x="609" y="139"/>
                  <a:pt x="580" y="144"/>
                  <a:pt x="563" y="181"/>
                </a:cubicBezTo>
                <a:cubicBezTo>
                  <a:pt x="554" y="200"/>
                  <a:pt x="570" y="216"/>
                  <a:pt x="636" y="216"/>
                </a:cubicBezTo>
                <a:cubicBezTo>
                  <a:pt x="819" y="216"/>
                  <a:pt x="819" y="216"/>
                  <a:pt x="819" y="216"/>
                </a:cubicBezTo>
                <a:cubicBezTo>
                  <a:pt x="819" y="399"/>
                  <a:pt x="819" y="399"/>
                  <a:pt x="819" y="399"/>
                </a:cubicBezTo>
                <a:cubicBezTo>
                  <a:pt x="819" y="465"/>
                  <a:pt x="803" y="481"/>
                  <a:pt x="784" y="472"/>
                </a:cubicBezTo>
                <a:cubicBezTo>
                  <a:pt x="747" y="455"/>
                  <a:pt x="742" y="426"/>
                  <a:pt x="691" y="434"/>
                </a:cubicBezTo>
                <a:cubicBezTo>
                  <a:pt x="603" y="447"/>
                  <a:pt x="603" y="588"/>
                  <a:pt x="691" y="602"/>
                </a:cubicBezTo>
                <a:cubicBezTo>
                  <a:pt x="742" y="610"/>
                  <a:pt x="747" y="580"/>
                  <a:pt x="784" y="563"/>
                </a:cubicBezTo>
                <a:cubicBezTo>
                  <a:pt x="803" y="555"/>
                  <a:pt x="819" y="570"/>
                  <a:pt x="819" y="636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636" y="819"/>
                  <a:pt x="636" y="819"/>
                  <a:pt x="636" y="819"/>
                </a:cubicBezTo>
                <a:cubicBezTo>
                  <a:pt x="570" y="819"/>
                  <a:pt x="554" y="803"/>
                  <a:pt x="563" y="784"/>
                </a:cubicBezTo>
                <a:cubicBezTo>
                  <a:pt x="580" y="747"/>
                  <a:pt x="609" y="743"/>
                  <a:pt x="601" y="691"/>
                </a:cubicBezTo>
                <a:cubicBezTo>
                  <a:pt x="588" y="603"/>
                  <a:pt x="447" y="603"/>
                  <a:pt x="433" y="691"/>
                </a:cubicBezTo>
                <a:cubicBezTo>
                  <a:pt x="425" y="743"/>
                  <a:pt x="455" y="747"/>
                  <a:pt x="472" y="784"/>
                </a:cubicBezTo>
                <a:cubicBezTo>
                  <a:pt x="480" y="803"/>
                  <a:pt x="465" y="819"/>
                  <a:pt x="399" y="819"/>
                </a:cubicBezTo>
                <a:cubicBezTo>
                  <a:pt x="216" y="819"/>
                  <a:pt x="216" y="819"/>
                  <a:pt x="216" y="819"/>
                </a:cubicBezTo>
                <a:cubicBezTo>
                  <a:pt x="216" y="636"/>
                  <a:pt x="216" y="636"/>
                  <a:pt x="216" y="636"/>
                </a:cubicBezTo>
                <a:cubicBezTo>
                  <a:pt x="216" y="570"/>
                  <a:pt x="200" y="555"/>
                  <a:pt x="180" y="563"/>
                </a:cubicBezTo>
                <a:cubicBezTo>
                  <a:pt x="144" y="580"/>
                  <a:pt x="139" y="610"/>
                  <a:pt x="88" y="602"/>
                </a:cubicBezTo>
                <a:cubicBezTo>
                  <a:pt x="0" y="588"/>
                  <a:pt x="0" y="447"/>
                  <a:pt x="88" y="434"/>
                </a:cubicBezTo>
                <a:cubicBezTo>
                  <a:pt x="139" y="426"/>
                  <a:pt x="144" y="455"/>
                  <a:pt x="180" y="472"/>
                </a:cubicBezTo>
                <a:cubicBezTo>
                  <a:pt x="200" y="481"/>
                  <a:pt x="216" y="465"/>
                  <a:pt x="216" y="399"/>
                </a:cubicBezTo>
                <a:cubicBezTo>
                  <a:pt x="216" y="216"/>
                  <a:pt x="216" y="216"/>
                  <a:pt x="216" y="216"/>
                </a:cubicBezTo>
                <a:lnTo>
                  <a:pt x="399" y="216"/>
                </a:lnTo>
                <a:close/>
              </a:path>
            </a:pathLst>
          </a:custGeom>
          <a:solidFill>
            <a:srgbClr val="5ABC15"/>
          </a:solidFill>
          <a:ln w="19050" cmpd="sng">
            <a:solidFill>
              <a:srgbClr val="FFFFFF"/>
            </a:solidFill>
            <a:bevel/>
          </a:ln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37891" name="Freeform 76"/>
          <p:cNvSpPr/>
          <p:nvPr/>
        </p:nvSpPr>
        <p:spPr bwMode="auto">
          <a:xfrm rot="1794316">
            <a:off x="4644629" y="2009775"/>
            <a:ext cx="1601390" cy="1599010"/>
          </a:xfrm>
          <a:custGeom>
            <a:avLst/>
            <a:gdLst>
              <a:gd name="T0" fmla="*/ 1243812908 w 819"/>
              <a:gd name="T1" fmla="*/ 2147483647 h 819"/>
              <a:gd name="T2" fmla="*/ 1739979268 w 819"/>
              <a:gd name="T3" fmla="*/ 2147483647 h 819"/>
              <a:gd name="T4" fmla="*/ 1481699853 w 819"/>
              <a:gd name="T5" fmla="*/ 2147483647 h 819"/>
              <a:gd name="T6" fmla="*/ 2147483647 w 819"/>
              <a:gd name="T7" fmla="*/ 2147483647 h 819"/>
              <a:gd name="T8" fmla="*/ 2147483647 w 819"/>
              <a:gd name="T9" fmla="*/ 2147483647 h 819"/>
              <a:gd name="T10" fmla="*/ 2147483647 w 819"/>
              <a:gd name="T11" fmla="*/ 2147483647 h 819"/>
              <a:gd name="T12" fmla="*/ 2147483647 w 819"/>
              <a:gd name="T13" fmla="*/ 2147483647 h 819"/>
              <a:gd name="T14" fmla="*/ 2147483647 w 819"/>
              <a:gd name="T15" fmla="*/ 2147483647 h 819"/>
              <a:gd name="T16" fmla="*/ 2147483647 w 819"/>
              <a:gd name="T17" fmla="*/ 2147483647 h 819"/>
              <a:gd name="T18" fmla="*/ 2147483647 w 819"/>
              <a:gd name="T19" fmla="*/ 2147483647 h 819"/>
              <a:gd name="T20" fmla="*/ 2147483647 w 819"/>
              <a:gd name="T21" fmla="*/ 1470521474 h 819"/>
              <a:gd name="T22" fmla="*/ 2147483647 w 819"/>
              <a:gd name="T23" fmla="*/ 1734810388 h 819"/>
              <a:gd name="T24" fmla="*/ 2147483647 w 819"/>
              <a:gd name="T25" fmla="*/ 1240118292 h 819"/>
              <a:gd name="T26" fmla="*/ 2147483647 w 819"/>
              <a:gd name="T27" fmla="*/ 0 h 819"/>
              <a:gd name="T28" fmla="*/ 2147483647 w 819"/>
              <a:gd name="T29" fmla="*/ 0 h 819"/>
              <a:gd name="T30" fmla="*/ 2147483647 w 819"/>
              <a:gd name="T31" fmla="*/ 237181891 h 819"/>
              <a:gd name="T32" fmla="*/ 2147483647 w 819"/>
              <a:gd name="T33" fmla="*/ 867403892 h 819"/>
              <a:gd name="T34" fmla="*/ 1481699853 w 819"/>
              <a:gd name="T35" fmla="*/ 867403892 h 819"/>
              <a:gd name="T36" fmla="*/ 1739979268 w 819"/>
              <a:gd name="T37" fmla="*/ 237181891 h 819"/>
              <a:gd name="T38" fmla="*/ 1243812908 w 819"/>
              <a:gd name="T39" fmla="*/ 0 h 819"/>
              <a:gd name="T40" fmla="*/ 0 w 819"/>
              <a:gd name="T41" fmla="*/ 0 h 819"/>
              <a:gd name="T42" fmla="*/ 0 w 819"/>
              <a:gd name="T43" fmla="*/ 1240118292 h 819"/>
              <a:gd name="T44" fmla="*/ 237886945 w 819"/>
              <a:gd name="T45" fmla="*/ 1734810388 h 819"/>
              <a:gd name="T46" fmla="*/ 869988330 w 819"/>
              <a:gd name="T47" fmla="*/ 1470521474 h 819"/>
              <a:gd name="T48" fmla="*/ 869988330 w 819"/>
              <a:gd name="T49" fmla="*/ 2147483647 h 819"/>
              <a:gd name="T50" fmla="*/ 237886945 w 819"/>
              <a:gd name="T51" fmla="*/ 2147483647 h 819"/>
              <a:gd name="T52" fmla="*/ 0 w 819"/>
              <a:gd name="T53" fmla="*/ 2147483647 h 819"/>
              <a:gd name="T54" fmla="*/ 0 w 819"/>
              <a:gd name="T55" fmla="*/ 2147483647 h 819"/>
              <a:gd name="T56" fmla="*/ 1243812908 w 819"/>
              <a:gd name="T57" fmla="*/ 2147483647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5ABC15"/>
          </a:solidFill>
          <a:ln w="19050" cmpd="sng">
            <a:solidFill>
              <a:srgbClr val="FFFFFF"/>
            </a:solidFill>
            <a:bevel/>
          </a:ln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37892" name="Freeform 77"/>
          <p:cNvSpPr/>
          <p:nvPr/>
        </p:nvSpPr>
        <p:spPr bwMode="auto">
          <a:xfrm rot="1794316">
            <a:off x="3833813" y="1056085"/>
            <a:ext cx="1601391" cy="1599009"/>
          </a:xfrm>
          <a:custGeom>
            <a:avLst/>
            <a:gdLst>
              <a:gd name="T0" fmla="*/ 1243813490 w 819"/>
              <a:gd name="T1" fmla="*/ 1463744683 h 819"/>
              <a:gd name="T2" fmla="*/ 1739980083 w 819"/>
              <a:gd name="T3" fmla="*/ 1219786802 h 819"/>
              <a:gd name="T4" fmla="*/ 1474906530 w 819"/>
              <a:gd name="T5" fmla="*/ 596341198 h 819"/>
              <a:gd name="T6" fmla="*/ 2147483647 w 819"/>
              <a:gd name="T7" fmla="*/ 596341198 h 819"/>
              <a:gd name="T8" fmla="*/ 2147483647 w 819"/>
              <a:gd name="T9" fmla="*/ 1219786802 h 819"/>
              <a:gd name="T10" fmla="*/ 2147483647 w 819"/>
              <a:gd name="T11" fmla="*/ 1463744683 h 819"/>
              <a:gd name="T12" fmla="*/ 2147483647 w 819"/>
              <a:gd name="T13" fmla="*/ 1463744683 h 819"/>
              <a:gd name="T14" fmla="*/ 2147483647 w 819"/>
              <a:gd name="T15" fmla="*/ 2147483647 h 819"/>
              <a:gd name="T16" fmla="*/ 2147483647 w 819"/>
              <a:gd name="T17" fmla="*/ 2147483647 h 819"/>
              <a:gd name="T18" fmla="*/ 2147483647 w 819"/>
              <a:gd name="T19" fmla="*/ 2147483647 h 819"/>
              <a:gd name="T20" fmla="*/ 2147483647 w 819"/>
              <a:gd name="T21" fmla="*/ 2147483647 h 819"/>
              <a:gd name="T22" fmla="*/ 2147483647 w 819"/>
              <a:gd name="T23" fmla="*/ 2147483647 h 819"/>
              <a:gd name="T24" fmla="*/ 2147483647 w 819"/>
              <a:gd name="T25" fmla="*/ 2147483647 h 819"/>
              <a:gd name="T26" fmla="*/ 2147483647 w 819"/>
              <a:gd name="T27" fmla="*/ 2147483647 h 819"/>
              <a:gd name="T28" fmla="*/ 2147483647 w 819"/>
              <a:gd name="T29" fmla="*/ 2147483647 h 819"/>
              <a:gd name="T30" fmla="*/ 2147483647 w 819"/>
              <a:gd name="T31" fmla="*/ 2147483647 h 819"/>
              <a:gd name="T32" fmla="*/ 2147483647 w 819"/>
              <a:gd name="T33" fmla="*/ 2147483647 h 819"/>
              <a:gd name="T34" fmla="*/ 1474906530 w 819"/>
              <a:gd name="T35" fmla="*/ 2147483647 h 819"/>
              <a:gd name="T36" fmla="*/ 1739980083 w 819"/>
              <a:gd name="T37" fmla="*/ 2147483647 h 819"/>
              <a:gd name="T38" fmla="*/ 1243813490 w 819"/>
              <a:gd name="T39" fmla="*/ 2147483647 h 819"/>
              <a:gd name="T40" fmla="*/ 0 w 819"/>
              <a:gd name="T41" fmla="*/ 2147483647 h 819"/>
              <a:gd name="T42" fmla="*/ 0 w 819"/>
              <a:gd name="T43" fmla="*/ 2147483647 h 819"/>
              <a:gd name="T44" fmla="*/ 237887057 w 819"/>
              <a:gd name="T45" fmla="*/ 2147483647 h 819"/>
              <a:gd name="T46" fmla="*/ 869991345 w 819"/>
              <a:gd name="T47" fmla="*/ 2147483647 h 819"/>
              <a:gd name="T48" fmla="*/ 869991345 w 819"/>
              <a:gd name="T49" fmla="*/ 2147483647 h 819"/>
              <a:gd name="T50" fmla="*/ 237887057 w 819"/>
              <a:gd name="T51" fmla="*/ 2147483647 h 819"/>
              <a:gd name="T52" fmla="*/ 0 w 819"/>
              <a:gd name="T53" fmla="*/ 2147483647 h 819"/>
              <a:gd name="T54" fmla="*/ 0 w 819"/>
              <a:gd name="T55" fmla="*/ 1463744683 h 819"/>
              <a:gd name="T56" fmla="*/ 1243813490 w 819"/>
              <a:gd name="T57" fmla="*/ 1463744683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19A9A9"/>
          </a:solidFill>
          <a:ln w="19050" cmpd="sng">
            <a:solidFill>
              <a:srgbClr val="FFFFFF"/>
            </a:solidFill>
            <a:bevel/>
          </a:ln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37893" name="Freeform 79"/>
          <p:cNvSpPr/>
          <p:nvPr/>
        </p:nvSpPr>
        <p:spPr bwMode="auto">
          <a:xfrm rot="1794316">
            <a:off x="3692128" y="2819400"/>
            <a:ext cx="1600200" cy="1600200"/>
          </a:xfrm>
          <a:custGeom>
            <a:avLst/>
            <a:gdLst>
              <a:gd name="T0" fmla="*/ 1465926482 w 819"/>
              <a:gd name="T1" fmla="*/ 2147483647 h 819"/>
              <a:gd name="T2" fmla="*/ 1228390892 w 819"/>
              <a:gd name="T3" fmla="*/ 2147483647 h 819"/>
              <a:gd name="T4" fmla="*/ 597228246 w 819"/>
              <a:gd name="T5" fmla="*/ 2147483647 h 819"/>
              <a:gd name="T6" fmla="*/ 597228246 w 819"/>
              <a:gd name="T7" fmla="*/ 1479499200 h 819"/>
              <a:gd name="T8" fmla="*/ 1228390892 w 819"/>
              <a:gd name="T9" fmla="*/ 1737393867 h 819"/>
              <a:gd name="T10" fmla="*/ 1465926482 w 819"/>
              <a:gd name="T11" fmla="*/ 1241963610 h 819"/>
              <a:gd name="T12" fmla="*/ 1465926482 w 819"/>
              <a:gd name="T13" fmla="*/ 0 h 819"/>
              <a:gd name="T14" fmla="*/ 2147483647 w 819"/>
              <a:gd name="T15" fmla="*/ 0 h 819"/>
              <a:gd name="T16" fmla="*/ 2147483647 w 819"/>
              <a:gd name="T17" fmla="*/ 237532985 h 819"/>
              <a:gd name="T18" fmla="*/ 2147483647 w 819"/>
              <a:gd name="T19" fmla="*/ 868695631 h 819"/>
              <a:gd name="T20" fmla="*/ 2147483647 w 819"/>
              <a:gd name="T21" fmla="*/ 868695631 h 819"/>
              <a:gd name="T22" fmla="*/ 2147483647 w 819"/>
              <a:gd name="T23" fmla="*/ 237532985 h 819"/>
              <a:gd name="T24" fmla="*/ 2147483647 w 819"/>
              <a:gd name="T25" fmla="*/ 0 h 819"/>
              <a:gd name="T26" fmla="*/ 2147483647 w 819"/>
              <a:gd name="T27" fmla="*/ 0 h 819"/>
              <a:gd name="T28" fmla="*/ 2147483647 w 819"/>
              <a:gd name="T29" fmla="*/ 1241963610 h 819"/>
              <a:gd name="T30" fmla="*/ 2147483647 w 819"/>
              <a:gd name="T31" fmla="*/ 1737393867 h 819"/>
              <a:gd name="T32" fmla="*/ 2147483647 w 819"/>
              <a:gd name="T33" fmla="*/ 1479499200 h 819"/>
              <a:gd name="T34" fmla="*/ 2147483647 w 819"/>
              <a:gd name="T35" fmla="*/ 2147483647 h 819"/>
              <a:gd name="T36" fmla="*/ 2147483647 w 819"/>
              <a:gd name="T37" fmla="*/ 2147483647 h 819"/>
              <a:gd name="T38" fmla="*/ 2147483647 w 819"/>
              <a:gd name="T39" fmla="*/ 2147483647 h 819"/>
              <a:gd name="T40" fmla="*/ 2147483647 w 819"/>
              <a:gd name="T41" fmla="*/ 2147483647 h 819"/>
              <a:gd name="T42" fmla="*/ 2147483647 w 819"/>
              <a:gd name="T43" fmla="*/ 2147483647 h 819"/>
              <a:gd name="T44" fmla="*/ 2147483647 w 819"/>
              <a:gd name="T45" fmla="*/ 2147483647 h 819"/>
              <a:gd name="T46" fmla="*/ 2147483647 w 819"/>
              <a:gd name="T47" fmla="*/ 2147483647 h 819"/>
              <a:gd name="T48" fmla="*/ 2147483647 w 819"/>
              <a:gd name="T49" fmla="*/ 2147483647 h 819"/>
              <a:gd name="T50" fmla="*/ 2147483647 w 819"/>
              <a:gd name="T51" fmla="*/ 2147483647 h 819"/>
              <a:gd name="T52" fmla="*/ 2147483647 w 819"/>
              <a:gd name="T53" fmla="*/ 2147483647 h 819"/>
              <a:gd name="T54" fmla="*/ 1465926482 w 819"/>
              <a:gd name="T55" fmla="*/ 2147483647 h 819"/>
              <a:gd name="T56" fmla="*/ 1465926482 w 819"/>
              <a:gd name="T57" fmla="*/ 2147483647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9" h="819">
                <a:moveTo>
                  <a:pt x="216" y="420"/>
                </a:moveTo>
                <a:cubicBezTo>
                  <a:pt x="216" y="354"/>
                  <a:pt x="200" y="339"/>
                  <a:pt x="181" y="347"/>
                </a:cubicBezTo>
                <a:cubicBezTo>
                  <a:pt x="144" y="364"/>
                  <a:pt x="139" y="394"/>
                  <a:pt x="88" y="386"/>
                </a:cubicBezTo>
                <a:cubicBezTo>
                  <a:pt x="0" y="372"/>
                  <a:pt x="0" y="231"/>
                  <a:pt x="88" y="218"/>
                </a:cubicBezTo>
                <a:cubicBezTo>
                  <a:pt x="139" y="210"/>
                  <a:pt x="144" y="239"/>
                  <a:pt x="181" y="256"/>
                </a:cubicBezTo>
                <a:cubicBezTo>
                  <a:pt x="200" y="265"/>
                  <a:pt x="216" y="249"/>
                  <a:pt x="216" y="183"/>
                </a:cubicBezTo>
                <a:cubicBezTo>
                  <a:pt x="216" y="0"/>
                  <a:pt x="216" y="0"/>
                  <a:pt x="216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465" y="0"/>
                  <a:pt x="481" y="16"/>
                  <a:pt x="472" y="35"/>
                </a:cubicBezTo>
                <a:cubicBezTo>
                  <a:pt x="455" y="72"/>
                  <a:pt x="426" y="77"/>
                  <a:pt x="434" y="128"/>
                </a:cubicBezTo>
                <a:cubicBezTo>
                  <a:pt x="447" y="216"/>
                  <a:pt x="588" y="216"/>
                  <a:pt x="602" y="128"/>
                </a:cubicBezTo>
                <a:cubicBezTo>
                  <a:pt x="610" y="77"/>
                  <a:pt x="580" y="72"/>
                  <a:pt x="563" y="35"/>
                </a:cubicBezTo>
                <a:cubicBezTo>
                  <a:pt x="555" y="16"/>
                  <a:pt x="570" y="0"/>
                  <a:pt x="636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83"/>
                  <a:pt x="819" y="183"/>
                  <a:pt x="819" y="183"/>
                </a:cubicBezTo>
                <a:cubicBezTo>
                  <a:pt x="819" y="249"/>
                  <a:pt x="803" y="265"/>
                  <a:pt x="784" y="256"/>
                </a:cubicBezTo>
                <a:cubicBezTo>
                  <a:pt x="747" y="239"/>
                  <a:pt x="743" y="210"/>
                  <a:pt x="691" y="218"/>
                </a:cubicBezTo>
                <a:cubicBezTo>
                  <a:pt x="603" y="231"/>
                  <a:pt x="603" y="372"/>
                  <a:pt x="691" y="386"/>
                </a:cubicBezTo>
                <a:cubicBezTo>
                  <a:pt x="743" y="394"/>
                  <a:pt x="747" y="364"/>
                  <a:pt x="784" y="347"/>
                </a:cubicBezTo>
                <a:cubicBezTo>
                  <a:pt x="803" y="339"/>
                  <a:pt x="819" y="354"/>
                  <a:pt x="819" y="420"/>
                </a:cubicBezTo>
                <a:cubicBezTo>
                  <a:pt x="819" y="603"/>
                  <a:pt x="819" y="603"/>
                  <a:pt x="819" y="603"/>
                </a:cubicBezTo>
                <a:cubicBezTo>
                  <a:pt x="636" y="603"/>
                  <a:pt x="636" y="603"/>
                  <a:pt x="636" y="603"/>
                </a:cubicBezTo>
                <a:cubicBezTo>
                  <a:pt x="570" y="603"/>
                  <a:pt x="555" y="619"/>
                  <a:pt x="563" y="639"/>
                </a:cubicBezTo>
                <a:cubicBezTo>
                  <a:pt x="580" y="675"/>
                  <a:pt x="610" y="680"/>
                  <a:pt x="602" y="731"/>
                </a:cubicBezTo>
                <a:cubicBezTo>
                  <a:pt x="588" y="819"/>
                  <a:pt x="447" y="819"/>
                  <a:pt x="434" y="731"/>
                </a:cubicBezTo>
                <a:cubicBezTo>
                  <a:pt x="426" y="680"/>
                  <a:pt x="455" y="675"/>
                  <a:pt x="472" y="639"/>
                </a:cubicBezTo>
                <a:cubicBezTo>
                  <a:pt x="481" y="619"/>
                  <a:pt x="465" y="603"/>
                  <a:pt x="399" y="603"/>
                </a:cubicBezTo>
                <a:cubicBezTo>
                  <a:pt x="216" y="603"/>
                  <a:pt x="216" y="603"/>
                  <a:pt x="216" y="603"/>
                </a:cubicBezTo>
                <a:lnTo>
                  <a:pt x="216" y="420"/>
                </a:lnTo>
                <a:close/>
              </a:path>
            </a:pathLst>
          </a:custGeom>
          <a:solidFill>
            <a:srgbClr val="19A9A9"/>
          </a:solidFill>
          <a:ln w="19050" cmpd="sng">
            <a:solidFill>
              <a:srgbClr val="FFFFFF"/>
            </a:solidFill>
            <a:bevel/>
          </a:ln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37894" name="Text Placeholder 3"/>
          <p:cNvSpPr txBox="1">
            <a:spLocks noChangeArrowheads="1"/>
          </p:cNvSpPr>
          <p:nvPr/>
        </p:nvSpPr>
        <p:spPr bwMode="auto">
          <a:xfrm>
            <a:off x="4323364" y="1749892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3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895" name="Text Placeholder 3"/>
          <p:cNvSpPr txBox="1">
            <a:spLocks noChangeArrowheads="1"/>
          </p:cNvSpPr>
          <p:nvPr/>
        </p:nvSpPr>
        <p:spPr bwMode="auto">
          <a:xfrm>
            <a:off x="3586367" y="267619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3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7896" name="Text Placeholder 3"/>
          <p:cNvSpPr txBox="1">
            <a:spLocks noChangeArrowheads="1"/>
          </p:cNvSpPr>
          <p:nvPr/>
        </p:nvSpPr>
        <p:spPr bwMode="auto">
          <a:xfrm>
            <a:off x="4500767" y="3391764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3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897" name="Text Placeholder 3"/>
          <p:cNvSpPr txBox="1">
            <a:spLocks noChangeArrowheads="1"/>
          </p:cNvSpPr>
          <p:nvPr/>
        </p:nvSpPr>
        <p:spPr bwMode="auto">
          <a:xfrm>
            <a:off x="5183591" y="2447599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3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7898" name="TextBox 13"/>
          <p:cNvSpPr txBox="1">
            <a:spLocks noChangeArrowheads="1"/>
          </p:cNvSpPr>
          <p:nvPr/>
        </p:nvSpPr>
        <p:spPr bwMode="auto">
          <a:xfrm>
            <a:off x="2118122" y="4291013"/>
            <a:ext cx="1751409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9" name="TextBox 13"/>
          <p:cNvSpPr txBox="1">
            <a:spLocks noChangeArrowheads="1"/>
          </p:cNvSpPr>
          <p:nvPr/>
        </p:nvSpPr>
        <p:spPr bwMode="auto">
          <a:xfrm>
            <a:off x="1008460" y="2249091"/>
            <a:ext cx="1750219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0" name="TextBox 13"/>
          <p:cNvSpPr txBox="1">
            <a:spLocks noChangeArrowheads="1"/>
          </p:cNvSpPr>
          <p:nvPr/>
        </p:nvSpPr>
        <p:spPr bwMode="auto">
          <a:xfrm>
            <a:off x="5375673" y="987028"/>
            <a:ext cx="1750219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1" name="TextBox 13"/>
          <p:cNvSpPr txBox="1">
            <a:spLocks noChangeArrowheads="1"/>
          </p:cNvSpPr>
          <p:nvPr/>
        </p:nvSpPr>
        <p:spPr bwMode="auto">
          <a:xfrm>
            <a:off x="6394847" y="2947988"/>
            <a:ext cx="1751409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2" name="TextBox 13"/>
          <p:cNvSpPr txBox="1">
            <a:spLocks noChangeArrowheads="1"/>
          </p:cNvSpPr>
          <p:nvPr/>
        </p:nvSpPr>
        <p:spPr bwMode="auto">
          <a:xfrm>
            <a:off x="1009650" y="2012157"/>
            <a:ext cx="146566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3" name="TextBox 13"/>
          <p:cNvSpPr txBox="1">
            <a:spLocks noChangeArrowheads="1"/>
          </p:cNvSpPr>
          <p:nvPr/>
        </p:nvSpPr>
        <p:spPr bwMode="auto">
          <a:xfrm>
            <a:off x="2118122" y="4029076"/>
            <a:ext cx="146565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4" name="TextBox 13"/>
          <p:cNvSpPr txBox="1">
            <a:spLocks noChangeArrowheads="1"/>
          </p:cNvSpPr>
          <p:nvPr/>
        </p:nvSpPr>
        <p:spPr bwMode="auto">
          <a:xfrm>
            <a:off x="6394847" y="2665810"/>
            <a:ext cx="146565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5" name="TextBox 13"/>
          <p:cNvSpPr txBox="1">
            <a:spLocks noChangeArrowheads="1"/>
          </p:cNvSpPr>
          <p:nvPr/>
        </p:nvSpPr>
        <p:spPr bwMode="auto">
          <a:xfrm>
            <a:off x="5375673" y="781051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7906" name="组合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7" name="文本框 39"/>
          <p:cNvSpPr txBox="1">
            <a:spLocks noChangeArrowheads="1"/>
          </p:cNvSpPr>
          <p:nvPr/>
        </p:nvSpPr>
        <p:spPr bwMode="auto">
          <a:xfrm>
            <a:off x="806053" y="250032"/>
            <a:ext cx="199429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993775" y="1347614"/>
            <a:ext cx="7156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5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THANKS!</a:t>
            </a:r>
            <a:endParaRPr lang="zh-CN" altLang="en-US" sz="5400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8"/>
          <a:stretch>
            <a:fillRect/>
          </a:stretch>
        </p:blipFill>
        <p:spPr bwMode="auto">
          <a:xfrm>
            <a:off x="-3572" y="-10716"/>
            <a:ext cx="9144001" cy="51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3174207"/>
            <a:ext cx="9144000" cy="1969294"/>
          </a:xfrm>
          <a:prstGeom prst="rect">
            <a:avLst/>
          </a:prstGeom>
          <a:solidFill>
            <a:srgbClr val="10253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0" y="2531268"/>
            <a:ext cx="9144000" cy="642938"/>
          </a:xfrm>
          <a:prstGeom prst="rect">
            <a:avLst/>
          </a:prstGeom>
          <a:solidFill>
            <a:srgbClr val="8DDA0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3" name="Rectangle 18"/>
          <p:cNvSpPr>
            <a:spLocks noChangeArrowheads="1"/>
          </p:cNvSpPr>
          <p:nvPr/>
        </p:nvSpPr>
        <p:spPr bwMode="auto">
          <a:xfrm>
            <a:off x="838200" y="3455194"/>
            <a:ext cx="1947863" cy="125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7414" name="Rectangle 19"/>
          <p:cNvSpPr>
            <a:spLocks noChangeArrowheads="1"/>
          </p:cNvSpPr>
          <p:nvPr/>
        </p:nvSpPr>
        <p:spPr bwMode="auto">
          <a:xfrm>
            <a:off x="3598069" y="3455194"/>
            <a:ext cx="1947863" cy="125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7415" name="Rectangle 20"/>
          <p:cNvSpPr>
            <a:spLocks noChangeArrowheads="1"/>
          </p:cNvSpPr>
          <p:nvPr/>
        </p:nvSpPr>
        <p:spPr bwMode="auto">
          <a:xfrm>
            <a:off x="6357937" y="3455194"/>
            <a:ext cx="1947863" cy="125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cxnSp>
        <p:nvCxnSpPr>
          <p:cNvPr id="17416" name="Straight Connector 22"/>
          <p:cNvCxnSpPr>
            <a:cxnSpLocks noChangeShapeType="1"/>
          </p:cNvCxnSpPr>
          <p:nvPr/>
        </p:nvCxnSpPr>
        <p:spPr bwMode="auto">
          <a:xfrm>
            <a:off x="3198019" y="3417094"/>
            <a:ext cx="0" cy="1462088"/>
          </a:xfrm>
          <a:prstGeom prst="line">
            <a:avLst/>
          </a:prstGeom>
          <a:noFill/>
          <a:ln w="9525">
            <a:solidFill>
              <a:srgbClr val="5ABC1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Straight Connector 23"/>
          <p:cNvCxnSpPr>
            <a:cxnSpLocks noChangeShapeType="1"/>
          </p:cNvCxnSpPr>
          <p:nvPr/>
        </p:nvCxnSpPr>
        <p:spPr bwMode="auto">
          <a:xfrm>
            <a:off x="5953125" y="3417094"/>
            <a:ext cx="0" cy="1462088"/>
          </a:xfrm>
          <a:prstGeom prst="line">
            <a:avLst/>
          </a:prstGeom>
          <a:noFill/>
          <a:ln w="9525">
            <a:solidFill>
              <a:srgbClr val="5ABC1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18" name="组合 35"/>
          <p:cNvGrpSpPr/>
          <p:nvPr/>
        </p:nvGrpSpPr>
        <p:grpSpPr bwMode="auto">
          <a:xfrm>
            <a:off x="1481138" y="2682478"/>
            <a:ext cx="469106" cy="280988"/>
            <a:chOff x="0" y="0"/>
            <a:chExt cx="839960" cy="503237"/>
          </a:xfrm>
        </p:grpSpPr>
        <p:sp>
          <p:nvSpPr>
            <p:cNvPr id="17426" name="Freeform 2028"/>
            <p:cNvSpPr/>
            <p:nvPr/>
          </p:nvSpPr>
          <p:spPr bwMode="auto">
            <a:xfrm>
              <a:off x="157335" y="0"/>
              <a:ext cx="682625" cy="503237"/>
            </a:xfrm>
            <a:custGeom>
              <a:avLst/>
              <a:gdLst>
                <a:gd name="T0" fmla="*/ 253182692 w 374"/>
                <a:gd name="T1" fmla="*/ 498960400 h 275"/>
                <a:gd name="T2" fmla="*/ 519691173 w 374"/>
                <a:gd name="T3" fmla="*/ 56927999 h 275"/>
                <a:gd name="T4" fmla="*/ 1245927515 w 374"/>
                <a:gd name="T5" fmla="*/ 0 h 275"/>
                <a:gd name="T6" fmla="*/ 499703402 w 374"/>
                <a:gd name="T7" fmla="*/ 894109413 h 275"/>
                <a:gd name="T8" fmla="*/ 253182692 w 374"/>
                <a:gd name="T9" fmla="*/ 498960400 h 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4" h="275">
                  <a:moveTo>
                    <a:pt x="76" y="149"/>
                  </a:moveTo>
                  <a:cubicBezTo>
                    <a:pt x="0" y="99"/>
                    <a:pt x="72" y="30"/>
                    <a:pt x="156" y="17"/>
                  </a:cubicBezTo>
                  <a:cubicBezTo>
                    <a:pt x="225" y="5"/>
                    <a:pt x="236" y="60"/>
                    <a:pt x="374" y="0"/>
                  </a:cubicBezTo>
                  <a:cubicBezTo>
                    <a:pt x="343" y="134"/>
                    <a:pt x="287" y="256"/>
                    <a:pt x="150" y="267"/>
                  </a:cubicBezTo>
                  <a:cubicBezTo>
                    <a:pt x="52" y="275"/>
                    <a:pt x="25" y="186"/>
                    <a:pt x="76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7" name="Freeform 2029"/>
            <p:cNvSpPr/>
            <p:nvPr/>
          </p:nvSpPr>
          <p:spPr bwMode="auto">
            <a:xfrm>
              <a:off x="0" y="153193"/>
              <a:ext cx="665163" cy="196850"/>
            </a:xfrm>
            <a:custGeom>
              <a:avLst/>
              <a:gdLst>
                <a:gd name="T0" fmla="*/ 50090063 w 364"/>
                <a:gd name="T1" fmla="*/ 23691909 h 107"/>
                <a:gd name="T2" fmla="*/ 1215499496 w 364"/>
                <a:gd name="T3" fmla="*/ 0 h 107"/>
                <a:gd name="T4" fmla="*/ 86822045 w 364"/>
                <a:gd name="T5" fmla="*/ 186152030 h 107"/>
                <a:gd name="T6" fmla="*/ 50090063 w 364"/>
                <a:gd name="T7" fmla="*/ 23691909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4" h="107">
                  <a:moveTo>
                    <a:pt x="15" y="7"/>
                  </a:moveTo>
                  <a:cubicBezTo>
                    <a:pt x="59" y="38"/>
                    <a:pt x="215" y="107"/>
                    <a:pt x="364" y="0"/>
                  </a:cubicBezTo>
                  <a:cubicBezTo>
                    <a:pt x="250" y="98"/>
                    <a:pt x="148" y="105"/>
                    <a:pt x="26" y="55"/>
                  </a:cubicBezTo>
                  <a:cubicBezTo>
                    <a:pt x="8" y="37"/>
                    <a:pt x="0" y="22"/>
                    <a:pt x="15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19" name="组合 38"/>
          <p:cNvGrpSpPr/>
          <p:nvPr/>
        </p:nvGrpSpPr>
        <p:grpSpPr bwMode="auto">
          <a:xfrm>
            <a:off x="7129463" y="2719388"/>
            <a:ext cx="403622" cy="307181"/>
            <a:chOff x="0" y="0"/>
            <a:chExt cx="822325" cy="625475"/>
          </a:xfrm>
        </p:grpSpPr>
        <p:sp>
          <p:nvSpPr>
            <p:cNvPr id="17424" name="Freeform 1177"/>
            <p:cNvSpPr/>
            <p:nvPr/>
          </p:nvSpPr>
          <p:spPr bwMode="auto">
            <a:xfrm>
              <a:off x="268287" y="0"/>
              <a:ext cx="554038" cy="585788"/>
            </a:xfrm>
            <a:custGeom>
              <a:avLst/>
              <a:gdLst>
                <a:gd name="T0" fmla="*/ 1553738011 w 180"/>
                <a:gd name="T1" fmla="*/ 798459875 h 190"/>
                <a:gd name="T2" fmla="*/ 1373731065 w 180"/>
                <a:gd name="T3" fmla="*/ 617855268 h 190"/>
                <a:gd name="T4" fmla="*/ 1373731065 w 180"/>
                <a:gd name="T5" fmla="*/ 171099426 h 190"/>
                <a:gd name="T6" fmla="*/ 1098986699 w 180"/>
                <a:gd name="T7" fmla="*/ 171099426 h 190"/>
                <a:gd name="T8" fmla="*/ 1098986699 w 180"/>
                <a:gd name="T9" fmla="*/ 342195768 h 190"/>
                <a:gd name="T10" fmla="*/ 805291155 w 180"/>
                <a:gd name="T11" fmla="*/ 47525905 h 190"/>
                <a:gd name="T12" fmla="*/ 634758259 w 180"/>
                <a:gd name="T13" fmla="*/ 47525905 h 190"/>
                <a:gd name="T14" fmla="*/ 0 w 180"/>
                <a:gd name="T15" fmla="*/ 684394619 h 190"/>
                <a:gd name="T16" fmla="*/ 255799345 w 180"/>
                <a:gd name="T17" fmla="*/ 864999226 h 190"/>
                <a:gd name="T18" fmla="*/ 454751312 w 180"/>
                <a:gd name="T19" fmla="*/ 1806039900 h 190"/>
                <a:gd name="T20" fmla="*/ 720024707 w 180"/>
                <a:gd name="T21" fmla="*/ 1806039900 h 190"/>
                <a:gd name="T22" fmla="*/ 720024707 w 180"/>
                <a:gd name="T23" fmla="*/ 1425820324 h 190"/>
                <a:gd name="T24" fmla="*/ 805291155 w 180"/>
                <a:gd name="T25" fmla="*/ 1311755068 h 190"/>
                <a:gd name="T26" fmla="*/ 966350002 w 180"/>
                <a:gd name="T27" fmla="*/ 1311755068 h 190"/>
                <a:gd name="T28" fmla="*/ 1051616450 w 180"/>
                <a:gd name="T29" fmla="*/ 1425820324 h 190"/>
                <a:gd name="T30" fmla="*/ 1051616450 w 180"/>
                <a:gd name="T31" fmla="*/ 1806039900 h 190"/>
                <a:gd name="T32" fmla="*/ 1269519595 w 180"/>
                <a:gd name="T33" fmla="*/ 1806039900 h 190"/>
                <a:gd name="T34" fmla="*/ 1383205115 w 180"/>
                <a:gd name="T35" fmla="*/ 1691974644 h 190"/>
                <a:gd name="T36" fmla="*/ 1383205115 w 180"/>
                <a:gd name="T37" fmla="*/ 988569663 h 190"/>
                <a:gd name="T38" fmla="*/ 1525315862 w 180"/>
                <a:gd name="T39" fmla="*/ 988569663 h 190"/>
                <a:gd name="T40" fmla="*/ 1553738011 w 180"/>
                <a:gd name="T41" fmla="*/ 798459875 h 1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0" h="190">
                  <a:moveTo>
                    <a:pt x="164" y="84"/>
                  </a:moveTo>
                  <a:cubicBezTo>
                    <a:pt x="145" y="65"/>
                    <a:pt x="145" y="65"/>
                    <a:pt x="145" y="65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0" y="0"/>
                    <a:pt x="72" y="0"/>
                    <a:pt x="67" y="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0" y="77"/>
                    <a:pt x="20" y="83"/>
                    <a:pt x="27" y="91"/>
                  </a:cubicBezTo>
                  <a:cubicBezTo>
                    <a:pt x="64" y="128"/>
                    <a:pt x="51" y="181"/>
                    <a:pt x="48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3"/>
                    <a:pt x="78" y="138"/>
                    <a:pt x="85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8" y="138"/>
                    <a:pt x="111" y="143"/>
                    <a:pt x="111" y="15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41" y="190"/>
                    <a:pt x="146" y="185"/>
                    <a:pt x="146" y="178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80" y="104"/>
                    <a:pt x="169" y="89"/>
                    <a:pt x="16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5" name="Freeform 1178"/>
            <p:cNvSpPr>
              <a:spLocks noEditPoints="1"/>
            </p:cNvSpPr>
            <p:nvPr/>
          </p:nvSpPr>
          <p:spPr bwMode="auto">
            <a:xfrm>
              <a:off x="0" y="209550"/>
              <a:ext cx="415925" cy="415925"/>
            </a:xfrm>
            <a:custGeom>
              <a:avLst/>
              <a:gdLst>
                <a:gd name="T0" fmla="*/ 0 w 135"/>
                <a:gd name="T1" fmla="*/ 0 h 135"/>
                <a:gd name="T2" fmla="*/ 332222404 w 135"/>
                <a:gd name="T3" fmla="*/ 968193296 h 135"/>
                <a:gd name="T4" fmla="*/ 1120067539 w 135"/>
                <a:gd name="T5" fmla="*/ 1120067539 h 135"/>
                <a:gd name="T6" fmla="*/ 968193296 w 135"/>
                <a:gd name="T7" fmla="*/ 332222404 h 135"/>
                <a:gd name="T8" fmla="*/ 0 w 135"/>
                <a:gd name="T9" fmla="*/ 0 h 135"/>
                <a:gd name="T10" fmla="*/ 1063116624 w 135"/>
                <a:gd name="T11" fmla="*/ 1063116624 h 135"/>
                <a:gd name="T12" fmla="*/ 683432555 w 135"/>
                <a:gd name="T13" fmla="*/ 778352802 h 135"/>
                <a:gd name="T14" fmla="*/ 265779156 w 135"/>
                <a:gd name="T15" fmla="*/ 265779156 h 135"/>
                <a:gd name="T16" fmla="*/ 778352802 w 135"/>
                <a:gd name="T17" fmla="*/ 683432555 h 135"/>
                <a:gd name="T18" fmla="*/ 1063116624 w 135"/>
                <a:gd name="T19" fmla="*/ 1063116624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0" y="0"/>
                    <a:pt x="2" y="69"/>
                    <a:pt x="35" y="102"/>
                  </a:cubicBezTo>
                  <a:cubicBezTo>
                    <a:pt x="68" y="135"/>
                    <a:pt x="118" y="118"/>
                    <a:pt x="118" y="118"/>
                  </a:cubicBezTo>
                  <a:cubicBezTo>
                    <a:pt x="118" y="118"/>
                    <a:pt x="135" y="68"/>
                    <a:pt x="102" y="35"/>
                  </a:cubicBezTo>
                  <a:cubicBezTo>
                    <a:pt x="69" y="2"/>
                    <a:pt x="0" y="0"/>
                    <a:pt x="0" y="0"/>
                  </a:cubicBezTo>
                  <a:close/>
                  <a:moveTo>
                    <a:pt x="112" y="112"/>
                  </a:moveTo>
                  <a:cubicBezTo>
                    <a:pt x="112" y="112"/>
                    <a:pt x="95" y="105"/>
                    <a:pt x="72" y="82"/>
                  </a:cubicBezTo>
                  <a:cubicBezTo>
                    <a:pt x="49" y="59"/>
                    <a:pt x="28" y="28"/>
                    <a:pt x="28" y="28"/>
                  </a:cubicBezTo>
                  <a:cubicBezTo>
                    <a:pt x="28" y="28"/>
                    <a:pt x="59" y="49"/>
                    <a:pt x="82" y="72"/>
                  </a:cubicBezTo>
                  <a:cubicBezTo>
                    <a:pt x="105" y="95"/>
                    <a:pt x="112" y="112"/>
                    <a:pt x="112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0" name="组合 41"/>
          <p:cNvGrpSpPr/>
          <p:nvPr/>
        </p:nvGrpSpPr>
        <p:grpSpPr bwMode="auto">
          <a:xfrm>
            <a:off x="4339829" y="2719388"/>
            <a:ext cx="400050" cy="285750"/>
            <a:chOff x="0" y="0"/>
            <a:chExt cx="752475" cy="538163"/>
          </a:xfrm>
        </p:grpSpPr>
        <p:sp>
          <p:nvSpPr>
            <p:cNvPr id="17421" name="Freeform 980"/>
            <p:cNvSpPr/>
            <p:nvPr/>
          </p:nvSpPr>
          <p:spPr bwMode="auto">
            <a:xfrm>
              <a:off x="68262" y="0"/>
              <a:ext cx="288925" cy="180975"/>
            </a:xfrm>
            <a:custGeom>
              <a:avLst/>
              <a:gdLst>
                <a:gd name="T0" fmla="*/ 765242452 w 94"/>
                <a:gd name="T1" fmla="*/ 216403157 h 59"/>
                <a:gd name="T2" fmla="*/ 727454750 w 94"/>
                <a:gd name="T3" fmla="*/ 254036755 h 59"/>
                <a:gd name="T4" fmla="*/ 604637036 w 94"/>
                <a:gd name="T5" fmla="*/ 131722194 h 59"/>
                <a:gd name="T6" fmla="*/ 311765443 w 94"/>
                <a:gd name="T7" fmla="*/ 9407633 h 59"/>
                <a:gd name="T8" fmla="*/ 0 w 94"/>
                <a:gd name="T9" fmla="*/ 65862631 h 59"/>
                <a:gd name="T10" fmla="*/ 103920790 w 94"/>
                <a:gd name="T11" fmla="*/ 225810789 h 59"/>
                <a:gd name="T12" fmla="*/ 292871593 w 94"/>
                <a:gd name="T13" fmla="*/ 188174124 h 59"/>
                <a:gd name="T14" fmla="*/ 472373933 w 94"/>
                <a:gd name="T15" fmla="*/ 263444387 h 59"/>
                <a:gd name="T16" fmla="*/ 595188574 w 94"/>
                <a:gd name="T17" fmla="*/ 385758948 h 59"/>
                <a:gd name="T18" fmla="*/ 547952410 w 94"/>
                <a:gd name="T19" fmla="*/ 423395614 h 59"/>
                <a:gd name="T20" fmla="*/ 547952410 w 94"/>
                <a:gd name="T21" fmla="*/ 489255177 h 59"/>
                <a:gd name="T22" fmla="*/ 595188574 w 94"/>
                <a:gd name="T23" fmla="*/ 536299475 h 59"/>
                <a:gd name="T24" fmla="*/ 661321662 w 94"/>
                <a:gd name="T25" fmla="*/ 536299475 h 59"/>
                <a:gd name="T26" fmla="*/ 869166315 w 94"/>
                <a:gd name="T27" fmla="*/ 319899385 h 59"/>
                <a:gd name="T28" fmla="*/ 869166315 w 94"/>
                <a:gd name="T29" fmla="*/ 254036755 h 59"/>
                <a:gd name="T30" fmla="*/ 831375540 w 94"/>
                <a:gd name="T31" fmla="*/ 216403157 h 59"/>
                <a:gd name="T32" fmla="*/ 765242452 w 94"/>
                <a:gd name="T33" fmla="*/ 21640315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" h="59">
                  <a:moveTo>
                    <a:pt x="81" y="23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5" y="6"/>
                    <a:pt x="44" y="2"/>
                    <a:pt x="33" y="1"/>
                  </a:cubicBezTo>
                  <a:cubicBezTo>
                    <a:pt x="22" y="0"/>
                    <a:pt x="10" y="1"/>
                    <a:pt x="0" y="7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5" y="21"/>
                    <a:pt x="23" y="19"/>
                    <a:pt x="31" y="20"/>
                  </a:cubicBezTo>
                  <a:cubicBezTo>
                    <a:pt x="39" y="21"/>
                    <a:pt x="46" y="24"/>
                    <a:pt x="50" y="2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7" y="47"/>
                    <a:pt x="57" y="50"/>
                    <a:pt x="58" y="52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5" y="59"/>
                    <a:pt x="68" y="59"/>
                    <a:pt x="70" y="57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2"/>
                    <a:pt x="94" y="29"/>
                    <a:pt x="92" y="27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21"/>
                    <a:pt x="83" y="21"/>
                    <a:pt x="8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2" name="Freeform 981"/>
            <p:cNvSpPr>
              <a:spLocks noEditPoints="1"/>
            </p:cNvSpPr>
            <p:nvPr/>
          </p:nvSpPr>
          <p:spPr bwMode="auto">
            <a:xfrm>
              <a:off x="274637" y="88900"/>
              <a:ext cx="477838" cy="449263"/>
            </a:xfrm>
            <a:custGeom>
              <a:avLst/>
              <a:gdLst>
                <a:gd name="T0" fmla="*/ 1397059585 w 155"/>
                <a:gd name="T1" fmla="*/ 331408391 h 146"/>
                <a:gd name="T2" fmla="*/ 1187976173 w 155"/>
                <a:gd name="T3" fmla="*/ 123094985 h 146"/>
                <a:gd name="T4" fmla="*/ 883855407 w 155"/>
                <a:gd name="T5" fmla="*/ 0 h 146"/>
                <a:gd name="T6" fmla="*/ 541717234 w 155"/>
                <a:gd name="T7" fmla="*/ 0 h 146"/>
                <a:gd name="T8" fmla="*/ 342138174 w 155"/>
                <a:gd name="T9" fmla="*/ 75750050 h 146"/>
                <a:gd name="T10" fmla="*/ 76031733 w 155"/>
                <a:gd name="T11" fmla="*/ 331408391 h 146"/>
                <a:gd name="T12" fmla="*/ 0 w 155"/>
                <a:gd name="T13" fmla="*/ 511316683 h 146"/>
                <a:gd name="T14" fmla="*/ 0 w 155"/>
                <a:gd name="T15" fmla="*/ 1069975223 h 146"/>
                <a:gd name="T16" fmla="*/ 304120766 w 155"/>
                <a:gd name="T17" fmla="*/ 1382446871 h 146"/>
                <a:gd name="T18" fmla="*/ 1168970552 w 155"/>
                <a:gd name="T19" fmla="*/ 1382446871 h 146"/>
                <a:gd name="T20" fmla="*/ 1473091318 w 155"/>
                <a:gd name="T21" fmla="*/ 1069975223 h 146"/>
                <a:gd name="T22" fmla="*/ 1473091318 w 155"/>
                <a:gd name="T23" fmla="*/ 539721797 h 146"/>
                <a:gd name="T24" fmla="*/ 1397059585 w 155"/>
                <a:gd name="T25" fmla="*/ 331408391 h 146"/>
                <a:gd name="T26" fmla="*/ 1264007906 w 155"/>
                <a:gd name="T27" fmla="*/ 568129989 h 146"/>
                <a:gd name="T28" fmla="*/ 826832378 w 155"/>
                <a:gd name="T29" fmla="*/ 568129989 h 146"/>
                <a:gd name="T30" fmla="*/ 722290672 w 155"/>
                <a:gd name="T31" fmla="*/ 463971748 h 146"/>
                <a:gd name="T32" fmla="*/ 722290672 w 155"/>
                <a:gd name="T33" fmla="*/ 255658341 h 146"/>
                <a:gd name="T34" fmla="*/ 836336730 w 155"/>
                <a:gd name="T35" fmla="*/ 160968471 h 146"/>
                <a:gd name="T36" fmla="*/ 1016907086 w 155"/>
                <a:gd name="T37" fmla="*/ 208313406 h 146"/>
                <a:gd name="T38" fmla="*/ 1225993581 w 155"/>
                <a:gd name="T39" fmla="*/ 426095184 h 146"/>
                <a:gd name="T40" fmla="*/ 1264007906 w 155"/>
                <a:gd name="T41" fmla="*/ 568129989 h 1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5" h="146">
                  <a:moveTo>
                    <a:pt x="147" y="35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16" y="4"/>
                    <a:pt x="103" y="0"/>
                    <a:pt x="9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0"/>
                    <a:pt x="40" y="3"/>
                    <a:pt x="36" y="8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42"/>
                    <a:pt x="0" y="48"/>
                    <a:pt x="0" y="5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31"/>
                    <a:pt x="14" y="146"/>
                    <a:pt x="3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40" y="146"/>
                    <a:pt x="155" y="131"/>
                    <a:pt x="155" y="113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5" y="48"/>
                    <a:pt x="152" y="40"/>
                    <a:pt x="147" y="35"/>
                  </a:cubicBezTo>
                  <a:close/>
                  <a:moveTo>
                    <a:pt x="133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79" y="60"/>
                    <a:pt x="76" y="54"/>
                    <a:pt x="76" y="49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19"/>
                    <a:pt x="80" y="17"/>
                    <a:pt x="88" y="17"/>
                  </a:cubicBezTo>
                  <a:cubicBezTo>
                    <a:pt x="95" y="17"/>
                    <a:pt x="101" y="17"/>
                    <a:pt x="107" y="22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5" y="51"/>
                    <a:pt x="139" y="60"/>
                    <a:pt x="1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3" name="Freeform 982"/>
            <p:cNvSpPr/>
            <p:nvPr/>
          </p:nvSpPr>
          <p:spPr bwMode="auto">
            <a:xfrm>
              <a:off x="0" y="82550"/>
              <a:ext cx="117475" cy="185738"/>
            </a:xfrm>
            <a:custGeom>
              <a:avLst/>
              <a:gdLst>
                <a:gd name="T0" fmla="*/ 181585436 w 38"/>
                <a:gd name="T1" fmla="*/ 0 h 60"/>
                <a:gd name="T2" fmla="*/ 0 w 38"/>
                <a:gd name="T3" fmla="*/ 373735812 h 60"/>
                <a:gd name="T4" fmla="*/ 181585436 w 38"/>
                <a:gd name="T5" fmla="*/ 574976744 h 60"/>
                <a:gd name="T6" fmla="*/ 363167780 w 38"/>
                <a:gd name="T7" fmla="*/ 373735812 h 60"/>
                <a:gd name="T8" fmla="*/ 181585436 w 38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60">
                  <a:moveTo>
                    <a:pt x="19" y="0"/>
                  </a:moveTo>
                  <a:cubicBezTo>
                    <a:pt x="19" y="0"/>
                    <a:pt x="0" y="25"/>
                    <a:pt x="0" y="39"/>
                  </a:cubicBezTo>
                  <a:cubicBezTo>
                    <a:pt x="0" y="53"/>
                    <a:pt x="11" y="60"/>
                    <a:pt x="19" y="60"/>
                  </a:cubicBezTo>
                  <a:cubicBezTo>
                    <a:pt x="28" y="60"/>
                    <a:pt x="38" y="53"/>
                    <a:pt x="38" y="39"/>
                  </a:cubicBezTo>
                  <a:cubicBezTo>
                    <a:pt x="38" y="2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组合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0"/>
          <p:cNvSpPr txBox="1">
            <a:spLocks noChangeArrowheads="1"/>
          </p:cNvSpPr>
          <p:nvPr/>
        </p:nvSpPr>
        <p:spPr bwMode="auto">
          <a:xfrm>
            <a:off x="806053" y="250032"/>
            <a:ext cx="199429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18436" name="Group 4"/>
          <p:cNvGrpSpPr/>
          <p:nvPr/>
        </p:nvGrpSpPr>
        <p:grpSpPr bwMode="auto">
          <a:xfrm>
            <a:off x="3880248" y="1632347"/>
            <a:ext cx="2102644" cy="2989659"/>
            <a:chOff x="0" y="0"/>
            <a:chExt cx="2803525" cy="3986213"/>
          </a:xfrm>
        </p:grpSpPr>
        <p:sp>
          <p:nvSpPr>
            <p:cNvPr id="18493" name="AutoShape 98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511425" cy="398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4" name="Rectangle 100"/>
            <p:cNvSpPr>
              <a:spLocks noChangeArrowheads="1"/>
            </p:cNvSpPr>
            <p:nvPr/>
          </p:nvSpPr>
          <p:spPr bwMode="auto">
            <a:xfrm>
              <a:off x="1068388" y="1892300"/>
              <a:ext cx="569913" cy="2089150"/>
            </a:xfrm>
            <a:prstGeom prst="rect">
              <a:avLst/>
            </a:prstGeom>
            <a:solidFill>
              <a:srgbClr val="695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>
                <a:solidFill>
                  <a:srgbClr val="000000"/>
                </a:solidFill>
              </a:endParaRPr>
            </a:p>
          </p:txBody>
        </p:sp>
        <p:sp>
          <p:nvSpPr>
            <p:cNvPr id="18495" name="Freeform 101"/>
            <p:cNvSpPr/>
            <p:nvPr/>
          </p:nvSpPr>
          <p:spPr bwMode="auto">
            <a:xfrm>
              <a:off x="36513" y="1089025"/>
              <a:ext cx="1214438" cy="1739900"/>
            </a:xfrm>
            <a:custGeom>
              <a:avLst/>
              <a:gdLst>
                <a:gd name="T0" fmla="*/ 1927921119 w 765"/>
                <a:gd name="T1" fmla="*/ 2147483647 h 1096"/>
                <a:gd name="T2" fmla="*/ 582157127 w 765"/>
                <a:gd name="T3" fmla="*/ 1418848763 h 1096"/>
                <a:gd name="T4" fmla="*/ 582157127 w 765"/>
                <a:gd name="T5" fmla="*/ 582156888 h 1096"/>
                <a:gd name="T6" fmla="*/ 0 w 765"/>
                <a:gd name="T7" fmla="*/ 0 h 10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5" h="1096">
                  <a:moveTo>
                    <a:pt x="765" y="1096"/>
                  </a:moveTo>
                  <a:lnTo>
                    <a:pt x="231" y="563"/>
                  </a:lnTo>
                  <a:lnTo>
                    <a:pt x="231" y="231"/>
                  </a:lnTo>
                  <a:lnTo>
                    <a:pt x="0" y="0"/>
                  </a:lnTo>
                </a:path>
              </a:pathLst>
            </a:custGeom>
            <a:noFill/>
            <a:ln w="68263" cap="rnd" cmpd="sng">
              <a:solidFill>
                <a:srgbClr val="695846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6" name="Freeform 102"/>
            <p:cNvSpPr/>
            <p:nvPr/>
          </p:nvSpPr>
          <p:spPr bwMode="auto">
            <a:xfrm>
              <a:off x="1555750" y="31750"/>
              <a:ext cx="922338" cy="1958975"/>
            </a:xfrm>
            <a:custGeom>
              <a:avLst/>
              <a:gdLst>
                <a:gd name="T0" fmla="*/ 0 w 581"/>
                <a:gd name="T1" fmla="*/ 2147483647 h 1234"/>
                <a:gd name="T2" fmla="*/ 448588056 w 581"/>
                <a:gd name="T3" fmla="*/ 2147483647 h 1234"/>
                <a:gd name="T4" fmla="*/ 448588056 w 581"/>
                <a:gd name="T5" fmla="*/ 1653222500 h 1234"/>
                <a:gd name="T6" fmla="*/ 1464212369 w 581"/>
                <a:gd name="T7" fmla="*/ 637600325 h 1234"/>
                <a:gd name="T8" fmla="*/ 1464212369 w 581"/>
                <a:gd name="T9" fmla="*/ 0 h 1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1" h="1234">
                  <a:moveTo>
                    <a:pt x="0" y="1234"/>
                  </a:moveTo>
                  <a:lnTo>
                    <a:pt x="178" y="1057"/>
                  </a:lnTo>
                  <a:lnTo>
                    <a:pt x="178" y="656"/>
                  </a:lnTo>
                  <a:lnTo>
                    <a:pt x="581" y="253"/>
                  </a:lnTo>
                  <a:lnTo>
                    <a:pt x="581" y="0"/>
                  </a:lnTo>
                </a:path>
              </a:pathLst>
            </a:custGeom>
            <a:noFill/>
            <a:ln w="68263" cap="rnd" cmpd="sng">
              <a:solidFill>
                <a:srgbClr val="695846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7" name="Freeform 103"/>
            <p:cNvSpPr/>
            <p:nvPr/>
          </p:nvSpPr>
          <p:spPr bwMode="auto">
            <a:xfrm>
              <a:off x="1838325" y="1201738"/>
              <a:ext cx="965200" cy="366713"/>
            </a:xfrm>
            <a:custGeom>
              <a:avLst/>
              <a:gdLst>
                <a:gd name="T0" fmla="*/ 0 w 15095"/>
                <a:gd name="T1" fmla="*/ 13430383 h 10013"/>
                <a:gd name="T2" fmla="*/ 23435529 w 15095"/>
                <a:gd name="T3" fmla="*/ 17433 h 10013"/>
                <a:gd name="T4" fmla="*/ 61716531 w 15095"/>
                <a:gd name="T5" fmla="*/ 0 h 100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95" h="10013">
                  <a:moveTo>
                    <a:pt x="0" y="10013"/>
                  </a:moveTo>
                  <a:lnTo>
                    <a:pt x="5732" y="13"/>
                  </a:lnTo>
                  <a:lnTo>
                    <a:pt x="15095" y="0"/>
                  </a:lnTo>
                </a:path>
              </a:pathLst>
            </a:custGeom>
            <a:noFill/>
            <a:ln w="68263" cap="rnd" cmpd="sng">
              <a:solidFill>
                <a:srgbClr val="695846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8" name="Line 104"/>
            <p:cNvSpPr>
              <a:spLocks noChangeShapeType="1"/>
            </p:cNvSpPr>
            <p:nvPr/>
          </p:nvSpPr>
          <p:spPr bwMode="auto">
            <a:xfrm flipH="1">
              <a:off x="752475" y="957263"/>
              <a:ext cx="498475" cy="498475"/>
            </a:xfrm>
            <a:prstGeom prst="line">
              <a:avLst/>
            </a:prstGeom>
            <a:noFill/>
            <a:ln w="68263" cap="rnd">
              <a:solidFill>
                <a:srgbClr val="69584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9" name="Freeform 105"/>
            <p:cNvSpPr/>
            <p:nvPr/>
          </p:nvSpPr>
          <p:spPr bwMode="auto">
            <a:xfrm>
              <a:off x="315913" y="538163"/>
              <a:ext cx="820738" cy="1736725"/>
            </a:xfrm>
            <a:custGeom>
              <a:avLst/>
              <a:gdLst>
                <a:gd name="T0" fmla="*/ 0 w 517"/>
                <a:gd name="T1" fmla="*/ 0 h 1094"/>
                <a:gd name="T2" fmla="*/ 693044185 w 517"/>
                <a:gd name="T3" fmla="*/ 693043763 h 1094"/>
                <a:gd name="T4" fmla="*/ 693044185 w 517"/>
                <a:gd name="T5" fmla="*/ 2147483647 h 1094"/>
                <a:gd name="T6" fmla="*/ 1302922369 w 517"/>
                <a:gd name="T7" fmla="*/ 2147483647 h 1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7" h="1094">
                  <a:moveTo>
                    <a:pt x="0" y="0"/>
                  </a:moveTo>
                  <a:lnTo>
                    <a:pt x="275" y="275"/>
                  </a:lnTo>
                  <a:lnTo>
                    <a:pt x="275" y="853"/>
                  </a:lnTo>
                  <a:lnTo>
                    <a:pt x="517" y="1094"/>
                  </a:lnTo>
                </a:path>
              </a:pathLst>
            </a:custGeom>
            <a:noFill/>
            <a:ln w="68263" cap="rnd" cmpd="sng">
              <a:solidFill>
                <a:srgbClr val="695846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0" name="Line 106"/>
            <p:cNvSpPr>
              <a:spLocks noChangeShapeType="1"/>
            </p:cNvSpPr>
            <p:nvPr/>
          </p:nvSpPr>
          <p:spPr bwMode="auto">
            <a:xfrm flipH="1" flipV="1">
              <a:off x="1733550" y="236538"/>
              <a:ext cx="471488" cy="469900"/>
            </a:xfrm>
            <a:prstGeom prst="line">
              <a:avLst/>
            </a:prstGeom>
            <a:noFill/>
            <a:ln w="68263" cap="rnd">
              <a:solidFill>
                <a:srgbClr val="69584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1" name="Freeform 107"/>
            <p:cNvSpPr/>
            <p:nvPr/>
          </p:nvSpPr>
          <p:spPr bwMode="auto">
            <a:xfrm>
              <a:off x="1555750" y="1892300"/>
              <a:ext cx="530225" cy="896938"/>
            </a:xfrm>
            <a:custGeom>
              <a:avLst/>
              <a:gdLst>
                <a:gd name="T0" fmla="*/ 0 w 334"/>
                <a:gd name="T1" fmla="*/ 1423889869 h 565"/>
                <a:gd name="T2" fmla="*/ 841732188 w 334"/>
                <a:gd name="T3" fmla="*/ 584676576 h 565"/>
                <a:gd name="T4" fmla="*/ 841732188 w 334"/>
                <a:gd name="T5" fmla="*/ 0 h 5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4" h="565">
                  <a:moveTo>
                    <a:pt x="0" y="565"/>
                  </a:moveTo>
                  <a:lnTo>
                    <a:pt x="334" y="232"/>
                  </a:lnTo>
                  <a:lnTo>
                    <a:pt x="334" y="0"/>
                  </a:lnTo>
                </a:path>
              </a:pathLst>
            </a:custGeom>
            <a:noFill/>
            <a:ln w="68263" cap="rnd" cmpd="sng">
              <a:solidFill>
                <a:srgbClr val="695846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2" name="Line 108"/>
            <p:cNvSpPr>
              <a:spLocks noChangeShapeType="1"/>
            </p:cNvSpPr>
            <p:nvPr/>
          </p:nvSpPr>
          <p:spPr bwMode="auto">
            <a:xfrm flipH="1">
              <a:off x="149225" y="1982788"/>
              <a:ext cx="254000" cy="0"/>
            </a:xfrm>
            <a:prstGeom prst="line">
              <a:avLst/>
            </a:prstGeom>
            <a:noFill/>
            <a:ln w="68263" cap="rnd">
              <a:solidFill>
                <a:srgbClr val="69584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3" name="Line 109"/>
            <p:cNvSpPr>
              <a:spLocks noChangeShapeType="1"/>
            </p:cNvSpPr>
            <p:nvPr/>
          </p:nvSpPr>
          <p:spPr bwMode="auto">
            <a:xfrm>
              <a:off x="2085975" y="2260600"/>
              <a:ext cx="392113" cy="0"/>
            </a:xfrm>
            <a:prstGeom prst="line">
              <a:avLst/>
            </a:prstGeom>
            <a:noFill/>
            <a:ln w="68263" cap="rnd">
              <a:solidFill>
                <a:srgbClr val="69584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4" name="Line 110"/>
            <p:cNvSpPr>
              <a:spLocks noChangeShapeType="1"/>
            </p:cNvSpPr>
            <p:nvPr/>
          </p:nvSpPr>
          <p:spPr bwMode="auto">
            <a:xfrm flipV="1">
              <a:off x="538163" y="341313"/>
              <a:ext cx="420688" cy="419100"/>
            </a:xfrm>
            <a:prstGeom prst="line">
              <a:avLst/>
            </a:prstGeom>
            <a:noFill/>
            <a:ln w="68263" cap="rnd">
              <a:solidFill>
                <a:srgbClr val="69584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5" name="Freeform 111"/>
            <p:cNvSpPr/>
            <p:nvPr/>
          </p:nvSpPr>
          <p:spPr bwMode="auto">
            <a:xfrm>
              <a:off x="882650" y="3744913"/>
              <a:ext cx="254000" cy="236538"/>
            </a:xfrm>
            <a:custGeom>
              <a:avLst/>
              <a:gdLst>
                <a:gd name="T0" fmla="*/ 525686867 w 90"/>
                <a:gd name="T1" fmla="*/ 47577929 h 84"/>
                <a:gd name="T2" fmla="*/ 0 w 90"/>
                <a:gd name="T3" fmla="*/ 666074112 h 84"/>
                <a:gd name="T4" fmla="*/ 716844444 w 90"/>
                <a:gd name="T5" fmla="*/ 666074112 h 84"/>
                <a:gd name="T6" fmla="*/ 525686867 w 90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84">
                  <a:moveTo>
                    <a:pt x="66" y="6"/>
                  </a:moveTo>
                  <a:cubicBezTo>
                    <a:pt x="66" y="48"/>
                    <a:pt x="18" y="84"/>
                    <a:pt x="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695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6" name="Freeform 112"/>
            <p:cNvSpPr/>
            <p:nvPr/>
          </p:nvSpPr>
          <p:spPr bwMode="auto">
            <a:xfrm>
              <a:off x="1570038" y="3746500"/>
              <a:ext cx="254000" cy="236538"/>
            </a:xfrm>
            <a:custGeom>
              <a:avLst/>
              <a:gdLst>
                <a:gd name="T0" fmla="*/ 191157578 w 90"/>
                <a:gd name="T1" fmla="*/ 39648274 h 84"/>
                <a:gd name="T2" fmla="*/ 716844444 w 90"/>
                <a:gd name="T3" fmla="*/ 666074112 h 84"/>
                <a:gd name="T4" fmla="*/ 0 w 90"/>
                <a:gd name="T5" fmla="*/ 666074112 h 84"/>
                <a:gd name="T6" fmla="*/ 191157578 w 90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84">
                  <a:moveTo>
                    <a:pt x="24" y="5"/>
                  </a:moveTo>
                  <a:cubicBezTo>
                    <a:pt x="24" y="48"/>
                    <a:pt x="72" y="84"/>
                    <a:pt x="9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695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7" name="Rectangle 100"/>
            <p:cNvSpPr>
              <a:spLocks noChangeArrowheads="1"/>
            </p:cNvSpPr>
            <p:nvPr/>
          </p:nvSpPr>
          <p:spPr bwMode="auto">
            <a:xfrm>
              <a:off x="1274761" y="1887537"/>
              <a:ext cx="177804" cy="2089150"/>
            </a:xfrm>
            <a:prstGeom prst="rect">
              <a:avLst/>
            </a:prstGeom>
            <a:solidFill>
              <a:srgbClr val="6E5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8437" name="Oval 345"/>
          <p:cNvSpPr>
            <a:spLocks noChangeAspect="1"/>
          </p:cNvSpPr>
          <p:nvPr/>
        </p:nvSpPr>
        <p:spPr bwMode="auto">
          <a:xfrm>
            <a:off x="4670822" y="1725216"/>
            <a:ext cx="1095375" cy="1096565"/>
          </a:xfrm>
          <a:prstGeom prst="ellipse">
            <a:avLst/>
          </a:prstGeom>
          <a:solidFill>
            <a:srgbClr val="19A9A9"/>
          </a:solidFill>
          <a:ln w="38100">
            <a:solidFill>
              <a:schemeClr val="bg1"/>
            </a:solidFill>
            <a:round/>
          </a:ln>
        </p:spPr>
        <p:txBody>
          <a:bodyPr lIns="0" tIns="0" rIns="0" bIns="0" anchor="ctr"/>
          <a:lstStyle/>
          <a:p>
            <a:pPr algn="ctr" eaLnBrk="1" hangingPunct="1"/>
            <a:endParaRPr lang="en-US" altLang="zh-CN" sz="27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8438" name="Oval 346"/>
          <p:cNvSpPr>
            <a:spLocks noChangeAspect="1"/>
          </p:cNvSpPr>
          <p:nvPr/>
        </p:nvSpPr>
        <p:spPr bwMode="auto">
          <a:xfrm>
            <a:off x="5981701" y="2140744"/>
            <a:ext cx="784622" cy="784622"/>
          </a:xfrm>
          <a:prstGeom prst="ellipse">
            <a:avLst/>
          </a:prstGeom>
          <a:solidFill>
            <a:srgbClr val="19A9A9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18439" name="Oval 347"/>
          <p:cNvSpPr>
            <a:spLocks noChangeAspect="1"/>
          </p:cNvSpPr>
          <p:nvPr/>
        </p:nvSpPr>
        <p:spPr bwMode="auto">
          <a:xfrm>
            <a:off x="5418535" y="1222772"/>
            <a:ext cx="834628" cy="833438"/>
          </a:xfrm>
          <a:prstGeom prst="ellipse">
            <a:avLst/>
          </a:prstGeom>
          <a:solidFill>
            <a:srgbClr val="19A9A9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27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8440" name="Oval 348"/>
          <p:cNvSpPr>
            <a:spLocks noChangeAspect="1"/>
          </p:cNvSpPr>
          <p:nvPr/>
        </p:nvSpPr>
        <p:spPr bwMode="auto">
          <a:xfrm>
            <a:off x="3642122" y="2151460"/>
            <a:ext cx="475059" cy="475059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id-ID" altLang="en-US" sz="1500">
              <a:solidFill>
                <a:srgbClr val="FFFFFF"/>
              </a:solidFill>
            </a:endParaRPr>
          </a:p>
        </p:txBody>
      </p:sp>
      <p:sp>
        <p:nvSpPr>
          <p:cNvPr id="18441" name="Oval 349"/>
          <p:cNvSpPr>
            <a:spLocks noChangeAspect="1"/>
          </p:cNvSpPr>
          <p:nvPr/>
        </p:nvSpPr>
        <p:spPr bwMode="auto">
          <a:xfrm>
            <a:off x="3544492" y="1300163"/>
            <a:ext cx="916781" cy="916781"/>
          </a:xfrm>
          <a:prstGeom prst="ellipse">
            <a:avLst/>
          </a:prstGeom>
          <a:solidFill>
            <a:srgbClr val="19A9A9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30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8442" name="Oval 350"/>
          <p:cNvSpPr>
            <a:spLocks noChangeAspect="1"/>
          </p:cNvSpPr>
          <p:nvPr/>
        </p:nvSpPr>
        <p:spPr bwMode="auto">
          <a:xfrm>
            <a:off x="5717382" y="3073004"/>
            <a:ext cx="488156" cy="488156"/>
          </a:xfrm>
          <a:prstGeom prst="ellipse">
            <a:avLst/>
          </a:prstGeom>
          <a:solidFill>
            <a:srgbClr val="5DB510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15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8443" name="Oval 366"/>
          <p:cNvSpPr>
            <a:spLocks noChangeAspect="1"/>
          </p:cNvSpPr>
          <p:nvPr/>
        </p:nvSpPr>
        <p:spPr bwMode="auto">
          <a:xfrm>
            <a:off x="4548187" y="1485900"/>
            <a:ext cx="500063" cy="500063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1500">
              <a:solidFill>
                <a:srgbClr val="FFFFFF"/>
              </a:solidFill>
            </a:endParaRPr>
          </a:p>
        </p:txBody>
      </p:sp>
      <p:sp>
        <p:nvSpPr>
          <p:cNvPr id="18444" name="Oval 367"/>
          <p:cNvSpPr>
            <a:spLocks noChangeAspect="1"/>
          </p:cNvSpPr>
          <p:nvPr/>
        </p:nvSpPr>
        <p:spPr bwMode="auto">
          <a:xfrm>
            <a:off x="3437335" y="2759869"/>
            <a:ext cx="688181" cy="689372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24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8445" name="Oval 368"/>
          <p:cNvSpPr>
            <a:spLocks noChangeAspect="1"/>
          </p:cNvSpPr>
          <p:nvPr/>
        </p:nvSpPr>
        <p:spPr bwMode="auto">
          <a:xfrm>
            <a:off x="4227910" y="2443162"/>
            <a:ext cx="451247" cy="452438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8446" name="Oval 369"/>
          <p:cNvSpPr>
            <a:spLocks noChangeAspect="1"/>
          </p:cNvSpPr>
          <p:nvPr/>
        </p:nvSpPr>
        <p:spPr bwMode="auto">
          <a:xfrm>
            <a:off x="5276851" y="2882503"/>
            <a:ext cx="336947" cy="336947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1100">
              <a:solidFill>
                <a:srgbClr val="FFFFFF"/>
              </a:solidFill>
            </a:endParaRPr>
          </a:p>
        </p:txBody>
      </p:sp>
      <p:sp>
        <p:nvSpPr>
          <p:cNvPr id="18447" name="Oval 370"/>
          <p:cNvSpPr>
            <a:spLocks noChangeAspect="1"/>
          </p:cNvSpPr>
          <p:nvPr/>
        </p:nvSpPr>
        <p:spPr bwMode="auto">
          <a:xfrm>
            <a:off x="3196829" y="2626519"/>
            <a:ext cx="240506" cy="240506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1100">
              <a:solidFill>
                <a:srgbClr val="FFFFFF"/>
              </a:solidFill>
            </a:endParaRPr>
          </a:p>
        </p:txBody>
      </p:sp>
      <p:sp>
        <p:nvSpPr>
          <p:cNvPr id="18448" name="Oval 371"/>
          <p:cNvSpPr>
            <a:spLocks noChangeAspect="1"/>
          </p:cNvSpPr>
          <p:nvPr/>
        </p:nvSpPr>
        <p:spPr bwMode="auto">
          <a:xfrm>
            <a:off x="6296025" y="1725216"/>
            <a:ext cx="283369" cy="283369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1100">
              <a:solidFill>
                <a:srgbClr val="FFFFFF"/>
              </a:solidFill>
            </a:endParaRPr>
          </a:p>
        </p:txBody>
      </p:sp>
      <p:sp>
        <p:nvSpPr>
          <p:cNvPr id="18449" name="Oval 372"/>
          <p:cNvSpPr>
            <a:spLocks noChangeAspect="1"/>
          </p:cNvSpPr>
          <p:nvPr/>
        </p:nvSpPr>
        <p:spPr bwMode="auto">
          <a:xfrm>
            <a:off x="4388644" y="1228726"/>
            <a:ext cx="201216" cy="202406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1100">
              <a:solidFill>
                <a:srgbClr val="FFFFFF"/>
              </a:solidFill>
            </a:endParaRPr>
          </a:p>
        </p:txBody>
      </p:sp>
      <p:sp>
        <p:nvSpPr>
          <p:cNvPr id="18450" name="Oval 373"/>
          <p:cNvSpPr>
            <a:spLocks noChangeAspect="1"/>
          </p:cNvSpPr>
          <p:nvPr/>
        </p:nvSpPr>
        <p:spPr bwMode="auto">
          <a:xfrm>
            <a:off x="4226719" y="3446860"/>
            <a:ext cx="202406" cy="202406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1100">
              <a:solidFill>
                <a:srgbClr val="FFFFFF"/>
              </a:solidFill>
            </a:endParaRPr>
          </a:p>
        </p:txBody>
      </p:sp>
      <p:sp>
        <p:nvSpPr>
          <p:cNvPr id="18451" name="Oval 374"/>
          <p:cNvSpPr>
            <a:spLocks noChangeAspect="1"/>
          </p:cNvSpPr>
          <p:nvPr/>
        </p:nvSpPr>
        <p:spPr bwMode="auto">
          <a:xfrm>
            <a:off x="6259117" y="3125392"/>
            <a:ext cx="135731" cy="134540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1100">
              <a:solidFill>
                <a:srgbClr val="FFFFFF"/>
              </a:solidFill>
            </a:endParaRPr>
          </a:p>
        </p:txBody>
      </p:sp>
      <p:sp>
        <p:nvSpPr>
          <p:cNvPr id="18452" name="Oval 36"/>
          <p:cNvSpPr>
            <a:spLocks noChangeAspect="1"/>
          </p:cNvSpPr>
          <p:nvPr/>
        </p:nvSpPr>
        <p:spPr bwMode="auto">
          <a:xfrm>
            <a:off x="5798344" y="2759869"/>
            <a:ext cx="134541" cy="135731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1100">
              <a:solidFill>
                <a:srgbClr val="FFFFFF"/>
              </a:solidFill>
            </a:endParaRPr>
          </a:p>
        </p:txBody>
      </p:sp>
      <p:sp>
        <p:nvSpPr>
          <p:cNvPr id="18453" name="Oval 38"/>
          <p:cNvSpPr>
            <a:spLocks noChangeAspect="1"/>
          </p:cNvSpPr>
          <p:nvPr/>
        </p:nvSpPr>
        <p:spPr bwMode="auto">
          <a:xfrm>
            <a:off x="3013473" y="1724026"/>
            <a:ext cx="783431" cy="783431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18454" name="Oval 39"/>
          <p:cNvSpPr>
            <a:spLocks noChangeAspect="1"/>
          </p:cNvSpPr>
          <p:nvPr/>
        </p:nvSpPr>
        <p:spPr bwMode="auto">
          <a:xfrm>
            <a:off x="5017294" y="1181100"/>
            <a:ext cx="375047" cy="376238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1100">
              <a:solidFill>
                <a:srgbClr val="FFFFFF"/>
              </a:solidFill>
            </a:endParaRPr>
          </a:p>
        </p:txBody>
      </p:sp>
      <p:sp>
        <p:nvSpPr>
          <p:cNvPr id="18455" name="Text Placeholder 33"/>
          <p:cNvSpPr txBox="1">
            <a:spLocks noChangeArrowheads="1"/>
          </p:cNvSpPr>
          <p:nvPr/>
        </p:nvSpPr>
        <p:spPr bwMode="auto">
          <a:xfrm>
            <a:off x="7048500" y="1965723"/>
            <a:ext cx="457200" cy="38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5"/>
              </a:spcBef>
            </a:pPr>
            <a:r>
              <a:rPr lang="en-AU" altLang="en-US" sz="2100" b="1" dirty="0">
                <a:solidFill>
                  <a:srgbClr val="5ABC15"/>
                </a:solidFill>
                <a:latin typeface="Lato Black"/>
              </a:rPr>
              <a:t>01</a:t>
            </a:r>
            <a:endParaRPr lang="en-AU" altLang="en-US" sz="2100" dirty="0">
              <a:solidFill>
                <a:srgbClr val="5ABC15"/>
              </a:solidFill>
              <a:latin typeface="Lato Black"/>
            </a:endParaRPr>
          </a:p>
        </p:txBody>
      </p:sp>
      <p:sp>
        <p:nvSpPr>
          <p:cNvPr id="18456" name="Text Placeholder 33"/>
          <p:cNvSpPr txBox="1">
            <a:spLocks noChangeArrowheads="1"/>
          </p:cNvSpPr>
          <p:nvPr/>
        </p:nvSpPr>
        <p:spPr bwMode="auto">
          <a:xfrm>
            <a:off x="7048500" y="2734867"/>
            <a:ext cx="457200" cy="38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5"/>
              </a:spcBef>
            </a:pPr>
            <a:r>
              <a:rPr lang="en-AU" altLang="en-US" sz="2100" b="1">
                <a:solidFill>
                  <a:srgbClr val="5ABC15"/>
                </a:solidFill>
                <a:latin typeface="Lato Black"/>
              </a:rPr>
              <a:t>02</a:t>
            </a:r>
            <a:endParaRPr lang="en-AU" altLang="en-US" sz="2100">
              <a:solidFill>
                <a:srgbClr val="5ABC15"/>
              </a:solidFill>
              <a:latin typeface="Lato Black"/>
            </a:endParaRPr>
          </a:p>
        </p:txBody>
      </p:sp>
      <p:sp>
        <p:nvSpPr>
          <p:cNvPr id="18457" name="Text Placeholder 33"/>
          <p:cNvSpPr txBox="1">
            <a:spLocks noChangeArrowheads="1"/>
          </p:cNvSpPr>
          <p:nvPr/>
        </p:nvSpPr>
        <p:spPr bwMode="auto">
          <a:xfrm>
            <a:off x="7048500" y="3533775"/>
            <a:ext cx="457200" cy="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5"/>
              </a:spcBef>
            </a:pPr>
            <a:r>
              <a:rPr lang="en-AU" altLang="en-US" sz="2100" b="1">
                <a:solidFill>
                  <a:srgbClr val="5ABC15"/>
                </a:solidFill>
                <a:latin typeface="Lato Black"/>
              </a:rPr>
              <a:t>03</a:t>
            </a:r>
          </a:p>
        </p:txBody>
      </p:sp>
      <p:grpSp>
        <p:nvGrpSpPr>
          <p:cNvPr id="18458" name="组合 68"/>
          <p:cNvGrpSpPr/>
          <p:nvPr/>
        </p:nvGrpSpPr>
        <p:grpSpPr bwMode="auto">
          <a:xfrm>
            <a:off x="3623073" y="3019425"/>
            <a:ext cx="354806" cy="196454"/>
            <a:chOff x="0" y="0"/>
            <a:chExt cx="394733" cy="217811"/>
          </a:xfrm>
        </p:grpSpPr>
        <p:sp>
          <p:nvSpPr>
            <p:cNvPr id="18490" name="Freeform 79"/>
            <p:cNvSpPr/>
            <p:nvPr/>
          </p:nvSpPr>
          <p:spPr bwMode="auto">
            <a:xfrm>
              <a:off x="314528" y="74700"/>
              <a:ext cx="43248" cy="66837"/>
            </a:xfrm>
            <a:custGeom>
              <a:avLst/>
              <a:gdLst>
                <a:gd name="T0" fmla="*/ 21214084 w 23"/>
                <a:gd name="T1" fmla="*/ 3447675 h 36"/>
                <a:gd name="T2" fmla="*/ 21214084 w 23"/>
                <a:gd name="T3" fmla="*/ 3447675 h 36"/>
                <a:gd name="T4" fmla="*/ 3535054 w 23"/>
                <a:gd name="T5" fmla="*/ 10341169 h 36"/>
                <a:gd name="T6" fmla="*/ 7071988 w 23"/>
                <a:gd name="T7" fmla="*/ 24128157 h 36"/>
                <a:gd name="T8" fmla="*/ 53035210 w 23"/>
                <a:gd name="T9" fmla="*/ 93066809 h 36"/>
                <a:gd name="T10" fmla="*/ 53035210 w 23"/>
                <a:gd name="T11" fmla="*/ 110301472 h 36"/>
                <a:gd name="T12" fmla="*/ 63642253 w 23"/>
                <a:gd name="T13" fmla="*/ 120640785 h 36"/>
                <a:gd name="T14" fmla="*/ 77786229 w 23"/>
                <a:gd name="T15" fmla="*/ 113747291 h 36"/>
                <a:gd name="T16" fmla="*/ 77786229 w 23"/>
                <a:gd name="T17" fmla="*/ 113747291 h 36"/>
                <a:gd name="T18" fmla="*/ 81321283 w 23"/>
                <a:gd name="T19" fmla="*/ 93066809 h 36"/>
                <a:gd name="T20" fmla="*/ 21214084 w 23"/>
                <a:gd name="T21" fmla="*/ 344767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" h="36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2" y="0"/>
                    <a:pt x="1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10" y="11"/>
                    <a:pt x="15" y="18"/>
                    <a:pt x="15" y="27"/>
                  </a:cubicBezTo>
                  <a:cubicBezTo>
                    <a:pt x="15" y="29"/>
                    <a:pt x="15" y="31"/>
                    <a:pt x="15" y="32"/>
                  </a:cubicBezTo>
                  <a:cubicBezTo>
                    <a:pt x="15" y="33"/>
                    <a:pt x="16" y="35"/>
                    <a:pt x="18" y="35"/>
                  </a:cubicBezTo>
                  <a:cubicBezTo>
                    <a:pt x="18" y="35"/>
                    <a:pt x="21" y="36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1"/>
                    <a:pt x="23" y="29"/>
                    <a:pt x="23" y="27"/>
                  </a:cubicBezTo>
                  <a:cubicBezTo>
                    <a:pt x="23" y="16"/>
                    <a:pt x="16" y="6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8491" name="Freeform 80"/>
            <p:cNvSpPr/>
            <p:nvPr/>
          </p:nvSpPr>
          <p:spPr bwMode="auto">
            <a:xfrm>
              <a:off x="37743" y="74700"/>
              <a:ext cx="40889" cy="66837"/>
            </a:xfrm>
            <a:custGeom>
              <a:avLst/>
              <a:gdLst>
                <a:gd name="T0" fmla="*/ 55268918 w 22"/>
                <a:gd name="T1" fmla="*/ 3447675 h 36"/>
                <a:gd name="T2" fmla="*/ 55268918 w 22"/>
                <a:gd name="T3" fmla="*/ 3447675 h 36"/>
                <a:gd name="T4" fmla="*/ 0 w 22"/>
                <a:gd name="T5" fmla="*/ 93066809 h 36"/>
                <a:gd name="T6" fmla="*/ 0 w 22"/>
                <a:gd name="T7" fmla="*/ 113747291 h 36"/>
                <a:gd name="T8" fmla="*/ 0 w 22"/>
                <a:gd name="T9" fmla="*/ 113747291 h 36"/>
                <a:gd name="T10" fmla="*/ 17271885 w 22"/>
                <a:gd name="T11" fmla="*/ 120640785 h 36"/>
                <a:gd name="T12" fmla="*/ 24180268 w 22"/>
                <a:gd name="T13" fmla="*/ 110301472 h 36"/>
                <a:gd name="T14" fmla="*/ 24180268 w 22"/>
                <a:gd name="T15" fmla="*/ 93066809 h 36"/>
                <a:gd name="T16" fmla="*/ 69087541 w 22"/>
                <a:gd name="T17" fmla="*/ 24128157 h 36"/>
                <a:gd name="T18" fmla="*/ 72540803 w 22"/>
                <a:gd name="T19" fmla="*/ 10341169 h 36"/>
                <a:gd name="T20" fmla="*/ 55268918 w 22"/>
                <a:gd name="T21" fmla="*/ 344767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36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6" y="6"/>
                    <a:pt x="0" y="16"/>
                    <a:pt x="0" y="27"/>
                  </a:cubicBezTo>
                  <a:cubicBezTo>
                    <a:pt x="0" y="29"/>
                    <a:pt x="0" y="3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6"/>
                    <a:pt x="5" y="35"/>
                    <a:pt x="5" y="35"/>
                  </a:cubicBezTo>
                  <a:cubicBezTo>
                    <a:pt x="7" y="35"/>
                    <a:pt x="7" y="33"/>
                    <a:pt x="7" y="32"/>
                  </a:cubicBezTo>
                  <a:cubicBezTo>
                    <a:pt x="7" y="31"/>
                    <a:pt x="7" y="29"/>
                    <a:pt x="7" y="27"/>
                  </a:cubicBezTo>
                  <a:cubicBezTo>
                    <a:pt x="7" y="18"/>
                    <a:pt x="12" y="11"/>
                    <a:pt x="20" y="7"/>
                  </a:cubicBezTo>
                  <a:cubicBezTo>
                    <a:pt x="22" y="6"/>
                    <a:pt x="21" y="3"/>
                    <a:pt x="21" y="3"/>
                  </a:cubicBezTo>
                  <a:cubicBezTo>
                    <a:pt x="20" y="0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8492" name="Freeform 81"/>
            <p:cNvSpPr>
              <a:spLocks noEditPoints="1"/>
            </p:cNvSpPr>
            <p:nvPr/>
          </p:nvSpPr>
          <p:spPr bwMode="auto">
            <a:xfrm>
              <a:off x="0" y="0"/>
              <a:ext cx="394733" cy="217811"/>
            </a:xfrm>
            <a:custGeom>
              <a:avLst/>
              <a:gdLst>
                <a:gd name="T0" fmla="*/ 596298193 w 212"/>
                <a:gd name="T1" fmla="*/ 65847802 h 117"/>
                <a:gd name="T2" fmla="*/ 596298193 w 212"/>
                <a:gd name="T3" fmla="*/ 65847802 h 117"/>
                <a:gd name="T4" fmla="*/ 485359601 w 212"/>
                <a:gd name="T5" fmla="*/ 31191652 h 117"/>
                <a:gd name="T6" fmla="*/ 440289284 w 212"/>
                <a:gd name="T7" fmla="*/ 20794435 h 117"/>
                <a:gd name="T8" fmla="*/ 405621673 w 212"/>
                <a:gd name="T9" fmla="*/ 27725293 h 117"/>
                <a:gd name="T10" fmla="*/ 367487113 w 212"/>
                <a:gd name="T11" fmla="*/ 0 h 117"/>
                <a:gd name="T12" fmla="*/ 329350692 w 212"/>
                <a:gd name="T13" fmla="*/ 27725293 h 117"/>
                <a:gd name="T14" fmla="*/ 294683080 w 212"/>
                <a:gd name="T15" fmla="*/ 20794435 h 117"/>
                <a:gd name="T16" fmla="*/ 253079711 w 212"/>
                <a:gd name="T17" fmla="*/ 27725293 h 117"/>
                <a:gd name="T18" fmla="*/ 135207224 w 212"/>
                <a:gd name="T19" fmla="*/ 65847802 h 117"/>
                <a:gd name="T20" fmla="*/ 135207224 w 212"/>
                <a:gd name="T21" fmla="*/ 65847802 h 117"/>
                <a:gd name="T22" fmla="*/ 0 w 212"/>
                <a:gd name="T23" fmla="*/ 232199557 h 117"/>
                <a:gd name="T24" fmla="*/ 169874836 w 212"/>
                <a:gd name="T25" fmla="*/ 405484032 h 117"/>
                <a:gd name="T26" fmla="*/ 336284587 w 212"/>
                <a:gd name="T27" fmla="*/ 266857569 h 117"/>
                <a:gd name="T28" fmla="*/ 350152376 w 212"/>
                <a:gd name="T29" fmla="*/ 228735059 h 117"/>
                <a:gd name="T30" fmla="*/ 364020166 w 212"/>
                <a:gd name="T31" fmla="*/ 232199557 h 117"/>
                <a:gd name="T32" fmla="*/ 381353041 w 212"/>
                <a:gd name="T33" fmla="*/ 228735059 h 117"/>
                <a:gd name="T34" fmla="*/ 395220830 w 212"/>
                <a:gd name="T35" fmla="*/ 266857569 h 117"/>
                <a:gd name="T36" fmla="*/ 561630581 w 212"/>
                <a:gd name="T37" fmla="*/ 405484032 h 117"/>
                <a:gd name="T38" fmla="*/ 734972365 w 212"/>
                <a:gd name="T39" fmla="*/ 232199557 h 117"/>
                <a:gd name="T40" fmla="*/ 596298193 w 212"/>
                <a:gd name="T41" fmla="*/ 65847802 h 117"/>
                <a:gd name="T42" fmla="*/ 169874836 w 212"/>
                <a:gd name="T43" fmla="*/ 360430664 h 117"/>
                <a:gd name="T44" fmla="*/ 41601507 w 212"/>
                <a:gd name="T45" fmla="*/ 232199557 h 117"/>
                <a:gd name="T46" fmla="*/ 169874836 w 212"/>
                <a:gd name="T47" fmla="*/ 107436672 h 117"/>
                <a:gd name="T48" fmla="*/ 194143468 w 212"/>
                <a:gd name="T49" fmla="*/ 107436672 h 117"/>
                <a:gd name="T50" fmla="*/ 190676520 w 212"/>
                <a:gd name="T51" fmla="*/ 121298387 h 117"/>
                <a:gd name="T52" fmla="*/ 294683080 w 212"/>
                <a:gd name="T53" fmla="*/ 221802340 h 117"/>
                <a:gd name="T54" fmla="*/ 298150027 w 212"/>
                <a:gd name="T55" fmla="*/ 221802340 h 117"/>
                <a:gd name="T56" fmla="*/ 298150027 w 212"/>
                <a:gd name="T57" fmla="*/ 232199557 h 117"/>
                <a:gd name="T58" fmla="*/ 169874836 w 212"/>
                <a:gd name="T59" fmla="*/ 360430664 h 117"/>
                <a:gd name="T60" fmla="*/ 561630581 w 212"/>
                <a:gd name="T61" fmla="*/ 360430664 h 117"/>
                <a:gd name="T62" fmla="*/ 433357252 w 212"/>
                <a:gd name="T63" fmla="*/ 232199557 h 117"/>
                <a:gd name="T64" fmla="*/ 436822337 w 212"/>
                <a:gd name="T65" fmla="*/ 221802340 h 117"/>
                <a:gd name="T66" fmla="*/ 440289284 w 212"/>
                <a:gd name="T67" fmla="*/ 221802340 h 117"/>
                <a:gd name="T68" fmla="*/ 540828897 w 212"/>
                <a:gd name="T69" fmla="*/ 121298387 h 117"/>
                <a:gd name="T70" fmla="*/ 540828897 w 212"/>
                <a:gd name="T71" fmla="*/ 107436672 h 117"/>
                <a:gd name="T72" fmla="*/ 561630581 w 212"/>
                <a:gd name="T73" fmla="*/ 107436672 h 117"/>
                <a:gd name="T74" fmla="*/ 689903910 w 212"/>
                <a:gd name="T75" fmla="*/ 232199557 h 117"/>
                <a:gd name="T76" fmla="*/ 561630581 w 212"/>
                <a:gd name="T77" fmla="*/ 360430664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2" h="117">
                  <a:moveTo>
                    <a:pt x="172" y="19"/>
                  </a:moveTo>
                  <a:cubicBezTo>
                    <a:pt x="172" y="19"/>
                    <a:pt x="172" y="19"/>
                    <a:pt x="172" y="1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6" y="7"/>
                    <a:pt x="132" y="6"/>
                    <a:pt x="127" y="6"/>
                  </a:cubicBezTo>
                  <a:cubicBezTo>
                    <a:pt x="124" y="6"/>
                    <a:pt x="120" y="6"/>
                    <a:pt x="117" y="8"/>
                  </a:cubicBezTo>
                  <a:cubicBezTo>
                    <a:pt x="116" y="3"/>
                    <a:pt x="111" y="0"/>
                    <a:pt x="106" y="0"/>
                  </a:cubicBezTo>
                  <a:cubicBezTo>
                    <a:pt x="101" y="0"/>
                    <a:pt x="97" y="3"/>
                    <a:pt x="95" y="8"/>
                  </a:cubicBezTo>
                  <a:cubicBezTo>
                    <a:pt x="92" y="7"/>
                    <a:pt x="88" y="6"/>
                    <a:pt x="85" y="6"/>
                  </a:cubicBezTo>
                  <a:cubicBezTo>
                    <a:pt x="81" y="6"/>
                    <a:pt x="77" y="7"/>
                    <a:pt x="73" y="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7" y="24"/>
                    <a:pt x="0" y="44"/>
                    <a:pt x="0" y="67"/>
                  </a:cubicBezTo>
                  <a:cubicBezTo>
                    <a:pt x="0" y="95"/>
                    <a:pt x="22" y="117"/>
                    <a:pt x="49" y="117"/>
                  </a:cubicBezTo>
                  <a:cubicBezTo>
                    <a:pt x="73" y="117"/>
                    <a:pt x="93" y="100"/>
                    <a:pt x="97" y="77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3" y="67"/>
                    <a:pt x="104" y="67"/>
                    <a:pt x="105" y="67"/>
                  </a:cubicBezTo>
                  <a:cubicBezTo>
                    <a:pt x="107" y="67"/>
                    <a:pt x="108" y="67"/>
                    <a:pt x="110" y="66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9" y="100"/>
                    <a:pt x="138" y="117"/>
                    <a:pt x="162" y="117"/>
                  </a:cubicBezTo>
                  <a:cubicBezTo>
                    <a:pt x="190" y="117"/>
                    <a:pt x="212" y="95"/>
                    <a:pt x="212" y="67"/>
                  </a:cubicBezTo>
                  <a:cubicBezTo>
                    <a:pt x="212" y="43"/>
                    <a:pt x="195" y="23"/>
                    <a:pt x="172" y="19"/>
                  </a:cubicBezTo>
                  <a:close/>
                  <a:moveTo>
                    <a:pt x="49" y="104"/>
                  </a:moveTo>
                  <a:cubicBezTo>
                    <a:pt x="29" y="104"/>
                    <a:pt x="12" y="88"/>
                    <a:pt x="12" y="67"/>
                  </a:cubicBezTo>
                  <a:cubicBezTo>
                    <a:pt x="12" y="47"/>
                    <a:pt x="29" y="31"/>
                    <a:pt x="49" y="31"/>
                  </a:cubicBezTo>
                  <a:cubicBezTo>
                    <a:pt x="51" y="31"/>
                    <a:pt x="54" y="31"/>
                    <a:pt x="56" y="31"/>
                  </a:cubicBezTo>
                  <a:cubicBezTo>
                    <a:pt x="56" y="33"/>
                    <a:pt x="55" y="34"/>
                    <a:pt x="55" y="35"/>
                  </a:cubicBezTo>
                  <a:cubicBezTo>
                    <a:pt x="55" y="51"/>
                    <a:pt x="69" y="64"/>
                    <a:pt x="85" y="6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6" y="65"/>
                    <a:pt x="86" y="66"/>
                    <a:pt x="86" y="67"/>
                  </a:cubicBezTo>
                  <a:cubicBezTo>
                    <a:pt x="86" y="88"/>
                    <a:pt x="69" y="104"/>
                    <a:pt x="49" y="104"/>
                  </a:cubicBezTo>
                  <a:close/>
                  <a:moveTo>
                    <a:pt x="162" y="104"/>
                  </a:moveTo>
                  <a:cubicBezTo>
                    <a:pt x="142" y="104"/>
                    <a:pt x="125" y="88"/>
                    <a:pt x="125" y="67"/>
                  </a:cubicBezTo>
                  <a:cubicBezTo>
                    <a:pt x="125" y="66"/>
                    <a:pt x="126" y="65"/>
                    <a:pt x="126" y="64"/>
                  </a:cubicBezTo>
                  <a:cubicBezTo>
                    <a:pt x="126" y="64"/>
                    <a:pt x="127" y="64"/>
                    <a:pt x="127" y="64"/>
                  </a:cubicBezTo>
                  <a:cubicBezTo>
                    <a:pt x="143" y="64"/>
                    <a:pt x="156" y="51"/>
                    <a:pt x="156" y="35"/>
                  </a:cubicBezTo>
                  <a:cubicBezTo>
                    <a:pt x="156" y="34"/>
                    <a:pt x="156" y="32"/>
                    <a:pt x="156" y="31"/>
                  </a:cubicBezTo>
                  <a:cubicBezTo>
                    <a:pt x="158" y="31"/>
                    <a:pt x="160" y="31"/>
                    <a:pt x="162" y="31"/>
                  </a:cubicBezTo>
                  <a:cubicBezTo>
                    <a:pt x="183" y="31"/>
                    <a:pt x="199" y="47"/>
                    <a:pt x="199" y="67"/>
                  </a:cubicBezTo>
                  <a:cubicBezTo>
                    <a:pt x="199" y="88"/>
                    <a:pt x="183" y="104"/>
                    <a:pt x="162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</p:grpSp>
      <p:grpSp>
        <p:nvGrpSpPr>
          <p:cNvPr id="18459" name="组合 82"/>
          <p:cNvGrpSpPr/>
          <p:nvPr/>
        </p:nvGrpSpPr>
        <p:grpSpPr bwMode="auto">
          <a:xfrm>
            <a:off x="5837635" y="3200400"/>
            <a:ext cx="255984" cy="245269"/>
            <a:chOff x="0" y="0"/>
            <a:chExt cx="376169" cy="360581"/>
          </a:xfrm>
        </p:grpSpPr>
        <p:sp>
          <p:nvSpPr>
            <p:cNvPr id="18488" name="Freeform 243"/>
            <p:cNvSpPr/>
            <p:nvPr/>
          </p:nvSpPr>
          <p:spPr bwMode="auto">
            <a:xfrm>
              <a:off x="219259" y="4158"/>
              <a:ext cx="156910" cy="150676"/>
            </a:xfrm>
            <a:custGeom>
              <a:avLst/>
              <a:gdLst>
                <a:gd name="T0" fmla="*/ 126229192 w 64"/>
                <a:gd name="T1" fmla="*/ 0 h 61"/>
                <a:gd name="T2" fmla="*/ 0 w 64"/>
                <a:gd name="T3" fmla="*/ 372184541 h 61"/>
                <a:gd name="T4" fmla="*/ 384699189 w 64"/>
                <a:gd name="T5" fmla="*/ 372184541 h 61"/>
                <a:gd name="T6" fmla="*/ 126229192 w 64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61">
                  <a:moveTo>
                    <a:pt x="21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33"/>
                    <a:pt x="46" y="9"/>
                    <a:pt x="21" y="0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8489" name="Freeform 244"/>
            <p:cNvSpPr/>
            <p:nvPr/>
          </p:nvSpPr>
          <p:spPr bwMode="auto">
            <a:xfrm>
              <a:off x="0" y="0"/>
              <a:ext cx="363698" cy="360581"/>
            </a:xfrm>
            <a:custGeom>
              <a:avLst/>
              <a:gdLst>
                <a:gd name="T0" fmla="*/ 591812826 w 148"/>
                <a:gd name="T1" fmla="*/ 24068169 h 147"/>
                <a:gd name="T2" fmla="*/ 446879173 w 148"/>
                <a:gd name="T3" fmla="*/ 0 h 147"/>
                <a:gd name="T4" fmla="*/ 0 w 148"/>
                <a:gd name="T5" fmla="*/ 445248853 h 147"/>
                <a:gd name="T6" fmla="*/ 446879173 w 148"/>
                <a:gd name="T7" fmla="*/ 884480664 h 147"/>
                <a:gd name="T8" fmla="*/ 893758346 w 148"/>
                <a:gd name="T9" fmla="*/ 445248853 h 147"/>
                <a:gd name="T10" fmla="*/ 446879173 w 148"/>
                <a:gd name="T11" fmla="*/ 445248853 h 147"/>
                <a:gd name="T12" fmla="*/ 591812826 w 148"/>
                <a:gd name="T13" fmla="*/ 24068169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" h="147">
                  <a:moveTo>
                    <a:pt x="98" y="4"/>
                  </a:moveTo>
                  <a:cubicBezTo>
                    <a:pt x="91" y="1"/>
                    <a:pt x="83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5" y="147"/>
                    <a:pt x="148" y="114"/>
                    <a:pt x="148" y="74"/>
                  </a:cubicBezTo>
                  <a:cubicBezTo>
                    <a:pt x="74" y="74"/>
                    <a:pt x="74" y="74"/>
                    <a:pt x="74" y="74"/>
                  </a:cubicBezTo>
                  <a:lnTo>
                    <a:pt x="98" y="4"/>
                  </a:ln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</p:grpSp>
      <p:grpSp>
        <p:nvGrpSpPr>
          <p:cNvPr id="18460" name="组合 85"/>
          <p:cNvGrpSpPr/>
          <p:nvPr/>
        </p:nvGrpSpPr>
        <p:grpSpPr bwMode="auto">
          <a:xfrm>
            <a:off x="3734991" y="2209801"/>
            <a:ext cx="279797" cy="279797"/>
            <a:chOff x="0" y="0"/>
            <a:chExt cx="453064" cy="454106"/>
          </a:xfrm>
        </p:grpSpPr>
        <p:sp>
          <p:nvSpPr>
            <p:cNvPr id="18480" name="Freeform 246"/>
            <p:cNvSpPr>
              <a:spLocks noEditPoints="1"/>
            </p:cNvSpPr>
            <p:nvPr/>
          </p:nvSpPr>
          <p:spPr bwMode="auto">
            <a:xfrm>
              <a:off x="116383" y="110151"/>
              <a:ext cx="218219" cy="343955"/>
            </a:xfrm>
            <a:custGeom>
              <a:avLst/>
              <a:gdLst>
                <a:gd name="T0" fmla="*/ 486956924 w 89"/>
                <a:gd name="T1" fmla="*/ 120718378 h 140"/>
                <a:gd name="T2" fmla="*/ 270530263 w 89"/>
                <a:gd name="T3" fmla="*/ 0 h 140"/>
                <a:gd name="T4" fmla="*/ 54106053 w 89"/>
                <a:gd name="T5" fmla="*/ 120718378 h 140"/>
                <a:gd name="T6" fmla="*/ 6012056 w 89"/>
                <a:gd name="T7" fmla="*/ 325941585 h 140"/>
                <a:gd name="T8" fmla="*/ 84166333 w 89"/>
                <a:gd name="T9" fmla="*/ 494948788 h 140"/>
                <a:gd name="T10" fmla="*/ 84166333 w 89"/>
                <a:gd name="T11" fmla="*/ 494948788 h 140"/>
                <a:gd name="T12" fmla="*/ 126248273 w 89"/>
                <a:gd name="T13" fmla="*/ 627739986 h 140"/>
                <a:gd name="T14" fmla="*/ 150294045 w 89"/>
                <a:gd name="T15" fmla="*/ 814856420 h 140"/>
                <a:gd name="T16" fmla="*/ 162318158 w 89"/>
                <a:gd name="T17" fmla="*/ 826929241 h 140"/>
                <a:gd name="T18" fmla="*/ 258508602 w 89"/>
                <a:gd name="T19" fmla="*/ 845036014 h 140"/>
                <a:gd name="T20" fmla="*/ 378744819 w 89"/>
                <a:gd name="T21" fmla="*/ 820892830 h 140"/>
                <a:gd name="T22" fmla="*/ 402790592 w 89"/>
                <a:gd name="T23" fmla="*/ 754497231 h 140"/>
                <a:gd name="T24" fmla="*/ 420826760 w 89"/>
                <a:gd name="T25" fmla="*/ 573417208 h 140"/>
                <a:gd name="T26" fmla="*/ 450884588 w 89"/>
                <a:gd name="T27" fmla="*/ 494948788 h 140"/>
                <a:gd name="T28" fmla="*/ 498981037 w 89"/>
                <a:gd name="T29" fmla="*/ 410446415 h 140"/>
                <a:gd name="T30" fmla="*/ 529038865 w 89"/>
                <a:gd name="T31" fmla="*/ 229366392 h 140"/>
                <a:gd name="T32" fmla="*/ 180354326 w 89"/>
                <a:gd name="T33" fmla="*/ 241439212 h 140"/>
                <a:gd name="T34" fmla="*/ 174342270 w 89"/>
                <a:gd name="T35" fmla="*/ 241439212 h 140"/>
                <a:gd name="T36" fmla="*/ 204402550 w 89"/>
                <a:gd name="T37" fmla="*/ 229366392 h 140"/>
                <a:gd name="T38" fmla="*/ 228448322 w 89"/>
                <a:gd name="T39" fmla="*/ 229366392 h 140"/>
                <a:gd name="T40" fmla="*/ 264520658 w 89"/>
                <a:gd name="T41" fmla="*/ 235402802 h 140"/>
                <a:gd name="T42" fmla="*/ 270530263 w 89"/>
                <a:gd name="T43" fmla="*/ 223329982 h 140"/>
                <a:gd name="T44" fmla="*/ 282554375 w 89"/>
                <a:gd name="T45" fmla="*/ 253512033 h 140"/>
                <a:gd name="T46" fmla="*/ 294578487 w 89"/>
                <a:gd name="T47" fmla="*/ 247475623 h 140"/>
                <a:gd name="T48" fmla="*/ 330648371 w 89"/>
                <a:gd name="T49" fmla="*/ 223329982 h 140"/>
                <a:gd name="T50" fmla="*/ 264520658 w 89"/>
                <a:gd name="T51" fmla="*/ 452698830 h 140"/>
                <a:gd name="T52" fmla="*/ 198390494 w 89"/>
                <a:gd name="T53" fmla="*/ 235402802 h 140"/>
                <a:gd name="T54" fmla="*/ 294578487 w 89"/>
                <a:gd name="T55" fmla="*/ 217296028 h 140"/>
                <a:gd name="T56" fmla="*/ 300590543 w 89"/>
                <a:gd name="T57" fmla="*/ 229366392 h 140"/>
                <a:gd name="T58" fmla="*/ 366720707 w 89"/>
                <a:gd name="T59" fmla="*/ 531164793 h 140"/>
                <a:gd name="T60" fmla="*/ 360708651 w 89"/>
                <a:gd name="T61" fmla="*/ 573417208 h 140"/>
                <a:gd name="T62" fmla="*/ 354696595 w 89"/>
                <a:gd name="T63" fmla="*/ 603596802 h 140"/>
                <a:gd name="T64" fmla="*/ 294578487 w 89"/>
                <a:gd name="T65" fmla="*/ 621706033 h 140"/>
                <a:gd name="T66" fmla="*/ 288566431 w 89"/>
                <a:gd name="T67" fmla="*/ 464769194 h 140"/>
                <a:gd name="T68" fmla="*/ 360708651 w 89"/>
                <a:gd name="T69" fmla="*/ 229366392 h 140"/>
                <a:gd name="T70" fmla="*/ 324638767 w 89"/>
                <a:gd name="T71" fmla="*/ 211259618 h 140"/>
                <a:gd name="T72" fmla="*/ 282554375 w 89"/>
                <a:gd name="T73" fmla="*/ 211259618 h 140"/>
                <a:gd name="T74" fmla="*/ 234460378 w 89"/>
                <a:gd name="T75" fmla="*/ 205223208 h 140"/>
                <a:gd name="T76" fmla="*/ 198390494 w 89"/>
                <a:gd name="T77" fmla="*/ 217296028 h 140"/>
                <a:gd name="T78" fmla="*/ 162318158 w 89"/>
                <a:gd name="T79" fmla="*/ 241439212 h 140"/>
                <a:gd name="T80" fmla="*/ 246484490 w 89"/>
                <a:gd name="T81" fmla="*/ 470805604 h 140"/>
                <a:gd name="T82" fmla="*/ 240472434 w 89"/>
                <a:gd name="T83" fmla="*/ 621706033 h 140"/>
                <a:gd name="T84" fmla="*/ 186366382 w 89"/>
                <a:gd name="T85" fmla="*/ 609633212 h 140"/>
                <a:gd name="T86" fmla="*/ 174342270 w 89"/>
                <a:gd name="T87" fmla="*/ 573417208 h 140"/>
                <a:gd name="T88" fmla="*/ 174342270 w 89"/>
                <a:gd name="T89" fmla="*/ 573417208 h 140"/>
                <a:gd name="T90" fmla="*/ 132260329 w 89"/>
                <a:gd name="T91" fmla="*/ 458732784 h 140"/>
                <a:gd name="T92" fmla="*/ 66130165 w 89"/>
                <a:gd name="T93" fmla="*/ 241439212 h 140"/>
                <a:gd name="T94" fmla="*/ 66130165 w 89"/>
                <a:gd name="T95" fmla="*/ 241439212 h 140"/>
                <a:gd name="T96" fmla="*/ 264520658 w 89"/>
                <a:gd name="T97" fmla="*/ 66395599 h 140"/>
                <a:gd name="T98" fmla="*/ 270530263 w 89"/>
                <a:gd name="T99" fmla="*/ 66395599 h 140"/>
                <a:gd name="T100" fmla="*/ 270530263 w 89"/>
                <a:gd name="T101" fmla="*/ 66395599 h 140"/>
                <a:gd name="T102" fmla="*/ 468920756 w 89"/>
                <a:gd name="T103" fmla="*/ 241439212 h 140"/>
                <a:gd name="T104" fmla="*/ 402790592 w 89"/>
                <a:gd name="T105" fmla="*/ 458732784 h 1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9" h="140">
                  <a:moveTo>
                    <a:pt x="88" y="38"/>
                  </a:moveTo>
                  <a:cubicBezTo>
                    <a:pt x="88" y="37"/>
                    <a:pt x="86" y="28"/>
                    <a:pt x="81" y="20"/>
                  </a:cubicBezTo>
                  <a:cubicBezTo>
                    <a:pt x="75" y="11"/>
                    <a:pt x="64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5" y="0"/>
                    <a:pt x="14" y="11"/>
                    <a:pt x="9" y="20"/>
                  </a:cubicBezTo>
                  <a:cubicBezTo>
                    <a:pt x="3" y="28"/>
                    <a:pt x="1" y="37"/>
                    <a:pt x="1" y="38"/>
                  </a:cubicBezTo>
                  <a:cubicBezTo>
                    <a:pt x="0" y="43"/>
                    <a:pt x="0" y="48"/>
                    <a:pt x="1" y="54"/>
                  </a:cubicBezTo>
                  <a:cubicBezTo>
                    <a:pt x="2" y="58"/>
                    <a:pt x="4" y="63"/>
                    <a:pt x="6" y="68"/>
                  </a:cubicBezTo>
                  <a:cubicBezTo>
                    <a:pt x="10" y="76"/>
                    <a:pt x="14" y="81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7" y="86"/>
                    <a:pt x="19" y="93"/>
                    <a:pt x="19" y="95"/>
                  </a:cubicBezTo>
                  <a:cubicBezTo>
                    <a:pt x="19" y="99"/>
                    <a:pt x="20" y="102"/>
                    <a:pt x="21" y="104"/>
                  </a:cubicBezTo>
                  <a:cubicBezTo>
                    <a:pt x="21" y="113"/>
                    <a:pt x="21" y="120"/>
                    <a:pt x="22" y="125"/>
                  </a:cubicBezTo>
                  <a:cubicBezTo>
                    <a:pt x="23" y="129"/>
                    <a:pt x="24" y="133"/>
                    <a:pt x="25" y="135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30" y="138"/>
                    <a:pt x="35" y="140"/>
                    <a:pt x="43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9" y="140"/>
                    <a:pt x="55" y="139"/>
                    <a:pt x="61" y="137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5" y="133"/>
                    <a:pt x="66" y="129"/>
                    <a:pt x="67" y="125"/>
                  </a:cubicBezTo>
                  <a:cubicBezTo>
                    <a:pt x="68" y="119"/>
                    <a:pt x="68" y="113"/>
                    <a:pt x="68" y="104"/>
                  </a:cubicBezTo>
                  <a:cubicBezTo>
                    <a:pt x="69" y="102"/>
                    <a:pt x="70" y="99"/>
                    <a:pt x="70" y="95"/>
                  </a:cubicBezTo>
                  <a:cubicBezTo>
                    <a:pt x="70" y="93"/>
                    <a:pt x="72" y="86"/>
                    <a:pt x="75" y="82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1"/>
                    <a:pt x="79" y="76"/>
                    <a:pt x="83" y="68"/>
                  </a:cubicBezTo>
                  <a:cubicBezTo>
                    <a:pt x="85" y="63"/>
                    <a:pt x="87" y="58"/>
                    <a:pt x="88" y="54"/>
                  </a:cubicBezTo>
                  <a:cubicBezTo>
                    <a:pt x="89" y="48"/>
                    <a:pt x="89" y="43"/>
                    <a:pt x="88" y="38"/>
                  </a:cubicBezTo>
                  <a:close/>
                  <a:moveTo>
                    <a:pt x="29" y="40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1"/>
                  </a:cubicBezTo>
                  <a:lnTo>
                    <a:pt x="29" y="40"/>
                  </a:lnTo>
                  <a:close/>
                  <a:moveTo>
                    <a:pt x="33" y="39"/>
                  </a:moveTo>
                  <a:cubicBezTo>
                    <a:pt x="33" y="39"/>
                    <a:pt x="34" y="39"/>
                    <a:pt x="34" y="38"/>
                  </a:cubicBezTo>
                  <a:cubicBezTo>
                    <a:pt x="34" y="39"/>
                    <a:pt x="33" y="40"/>
                    <a:pt x="34" y="41"/>
                  </a:cubicBezTo>
                  <a:cubicBezTo>
                    <a:pt x="37" y="43"/>
                    <a:pt x="38" y="40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38" y="41"/>
                    <a:pt x="43" y="44"/>
                    <a:pt x="44" y="39"/>
                  </a:cubicBezTo>
                  <a:cubicBezTo>
                    <a:pt x="44" y="39"/>
                    <a:pt x="44" y="38"/>
                    <a:pt x="43" y="37"/>
                  </a:cubicBezTo>
                  <a:cubicBezTo>
                    <a:pt x="44" y="37"/>
                    <a:pt x="45" y="37"/>
                    <a:pt x="45" y="37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4" y="39"/>
                    <a:pt x="44" y="42"/>
                    <a:pt x="47" y="42"/>
                  </a:cubicBezTo>
                  <a:cubicBezTo>
                    <a:pt x="48" y="42"/>
                    <a:pt x="48" y="42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44"/>
                    <a:pt x="54" y="41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3" y="40"/>
                    <a:pt x="54" y="41"/>
                    <a:pt x="55" y="42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3" y="43"/>
                    <a:pt x="33" y="41"/>
                    <a:pt x="33" y="39"/>
                  </a:cubicBezTo>
                  <a:close/>
                  <a:moveTo>
                    <a:pt x="50" y="38"/>
                  </a:moveTo>
                  <a:cubicBezTo>
                    <a:pt x="49" y="37"/>
                    <a:pt x="49" y="37"/>
                    <a:pt x="49" y="36"/>
                  </a:cubicBezTo>
                  <a:cubicBezTo>
                    <a:pt x="49" y="36"/>
                    <a:pt x="50" y="36"/>
                    <a:pt x="51" y="36"/>
                  </a:cubicBezTo>
                  <a:cubicBezTo>
                    <a:pt x="50" y="37"/>
                    <a:pt x="50" y="37"/>
                    <a:pt x="50" y="38"/>
                  </a:cubicBezTo>
                  <a:close/>
                  <a:moveTo>
                    <a:pt x="67" y="76"/>
                  </a:moveTo>
                  <a:cubicBezTo>
                    <a:pt x="64" y="79"/>
                    <a:pt x="63" y="83"/>
                    <a:pt x="61" y="88"/>
                  </a:cubicBezTo>
                  <a:cubicBezTo>
                    <a:pt x="60" y="92"/>
                    <a:pt x="60" y="94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8"/>
                    <a:pt x="59" y="99"/>
                    <a:pt x="59" y="100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4" y="102"/>
                    <a:pt x="52" y="102"/>
                    <a:pt x="49" y="103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9"/>
                    <a:pt x="48" y="78"/>
                    <a:pt x="48" y="7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6"/>
                    <a:pt x="56" y="35"/>
                    <a:pt x="54" y="35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1" y="33"/>
                    <a:pt x="49" y="34"/>
                    <a:pt x="47" y="35"/>
                  </a:cubicBezTo>
                  <a:cubicBezTo>
                    <a:pt x="45" y="35"/>
                    <a:pt x="44" y="35"/>
                    <a:pt x="42" y="35"/>
                  </a:cubicBezTo>
                  <a:cubicBezTo>
                    <a:pt x="41" y="35"/>
                    <a:pt x="40" y="34"/>
                    <a:pt x="39" y="34"/>
                  </a:cubicBezTo>
                  <a:cubicBezTo>
                    <a:pt x="39" y="35"/>
                    <a:pt x="38" y="35"/>
                    <a:pt x="36" y="36"/>
                  </a:cubicBezTo>
                  <a:cubicBezTo>
                    <a:pt x="36" y="36"/>
                    <a:pt x="34" y="35"/>
                    <a:pt x="33" y="36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29" y="34"/>
                    <a:pt x="27" y="38"/>
                    <a:pt x="27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8"/>
                    <a:pt x="40" y="79"/>
                    <a:pt x="40" y="80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3"/>
                    <a:pt x="33" y="102"/>
                    <a:pt x="31" y="10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29" y="98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4"/>
                    <a:pt x="29" y="92"/>
                    <a:pt x="28" y="88"/>
                  </a:cubicBezTo>
                  <a:cubicBezTo>
                    <a:pt x="26" y="83"/>
                    <a:pt x="24" y="79"/>
                    <a:pt x="22" y="76"/>
                  </a:cubicBezTo>
                  <a:cubicBezTo>
                    <a:pt x="21" y="75"/>
                    <a:pt x="18" y="70"/>
                    <a:pt x="15" y="63"/>
                  </a:cubicBezTo>
                  <a:cubicBezTo>
                    <a:pt x="12" y="57"/>
                    <a:pt x="9" y="48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2" y="32"/>
                    <a:pt x="17" y="25"/>
                  </a:cubicBezTo>
                  <a:cubicBezTo>
                    <a:pt x="23" y="15"/>
                    <a:pt x="33" y="11"/>
                    <a:pt x="44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57" y="11"/>
                    <a:pt x="66" y="15"/>
                    <a:pt x="72" y="25"/>
                  </a:cubicBezTo>
                  <a:cubicBezTo>
                    <a:pt x="77" y="32"/>
                    <a:pt x="78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81" y="55"/>
                    <a:pt x="68" y="74"/>
                    <a:pt x="67" y="76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8481" name="Freeform 247"/>
            <p:cNvSpPr/>
            <p:nvPr/>
          </p:nvSpPr>
          <p:spPr bwMode="auto">
            <a:xfrm>
              <a:off x="64427" y="313821"/>
              <a:ext cx="71700" cy="71700"/>
            </a:xfrm>
            <a:custGeom>
              <a:avLst/>
              <a:gdLst>
                <a:gd name="T0" fmla="*/ 146708090 w 29"/>
                <a:gd name="T1" fmla="*/ 6111807 h 29"/>
                <a:gd name="T2" fmla="*/ 6111807 w 29"/>
                <a:gd name="T3" fmla="*/ 146708090 h 29"/>
                <a:gd name="T4" fmla="*/ 6111807 w 29"/>
                <a:gd name="T5" fmla="*/ 171160262 h 29"/>
                <a:gd name="T6" fmla="*/ 30563979 w 29"/>
                <a:gd name="T7" fmla="*/ 171160262 h 29"/>
                <a:gd name="T8" fmla="*/ 171160262 w 29"/>
                <a:gd name="T9" fmla="*/ 30563979 h 29"/>
                <a:gd name="T10" fmla="*/ 171160262 w 29"/>
                <a:gd name="T11" fmla="*/ 6111807 h 29"/>
                <a:gd name="T12" fmla="*/ 146708090 w 29"/>
                <a:gd name="T13" fmla="*/ 611180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29">
                  <a:moveTo>
                    <a:pt x="24" y="1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0" y="27"/>
                    <a:pt x="1" y="28"/>
                  </a:cubicBezTo>
                  <a:cubicBezTo>
                    <a:pt x="2" y="29"/>
                    <a:pt x="4" y="29"/>
                    <a:pt x="5" y="28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4"/>
                    <a:pt x="29" y="2"/>
                    <a:pt x="28" y="1"/>
                  </a:cubicBezTo>
                  <a:cubicBezTo>
                    <a:pt x="27" y="0"/>
                    <a:pt x="25" y="0"/>
                    <a:pt x="24" y="1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8482" name="Freeform 248"/>
            <p:cNvSpPr/>
            <p:nvPr/>
          </p:nvSpPr>
          <p:spPr bwMode="auto">
            <a:xfrm>
              <a:off x="317975" y="58194"/>
              <a:ext cx="70662" cy="71700"/>
            </a:xfrm>
            <a:custGeom>
              <a:avLst/>
              <a:gdLst>
                <a:gd name="T0" fmla="*/ 29685350 w 29"/>
                <a:gd name="T1" fmla="*/ 171160262 h 29"/>
                <a:gd name="T2" fmla="*/ 166238447 w 29"/>
                <a:gd name="T3" fmla="*/ 30563979 h 29"/>
                <a:gd name="T4" fmla="*/ 166238447 w 29"/>
                <a:gd name="T5" fmla="*/ 6111807 h 29"/>
                <a:gd name="T6" fmla="*/ 142491141 w 29"/>
                <a:gd name="T7" fmla="*/ 6111807 h 29"/>
                <a:gd name="T8" fmla="*/ 5938045 w 29"/>
                <a:gd name="T9" fmla="*/ 146708090 h 29"/>
                <a:gd name="T10" fmla="*/ 5938045 w 29"/>
                <a:gd name="T11" fmla="*/ 171160262 h 29"/>
                <a:gd name="T12" fmla="*/ 29685350 w 29"/>
                <a:gd name="T13" fmla="*/ 171160262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29">
                  <a:moveTo>
                    <a:pt x="5" y="28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9" y="4"/>
                    <a:pt x="29" y="2"/>
                    <a:pt x="28" y="1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0" y="27"/>
                    <a:pt x="1" y="28"/>
                  </a:cubicBezTo>
                  <a:cubicBezTo>
                    <a:pt x="2" y="29"/>
                    <a:pt x="4" y="29"/>
                    <a:pt x="5" y="28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8483" name="Freeform 249"/>
            <p:cNvSpPr/>
            <p:nvPr/>
          </p:nvSpPr>
          <p:spPr bwMode="auto">
            <a:xfrm>
              <a:off x="57153" y="66506"/>
              <a:ext cx="73780" cy="68584"/>
            </a:xfrm>
            <a:custGeom>
              <a:avLst/>
              <a:gdLst>
                <a:gd name="T0" fmla="*/ 151207191 w 30"/>
                <a:gd name="T1" fmla="*/ 161992959 h 28"/>
                <a:gd name="T2" fmla="*/ 175402113 w 30"/>
                <a:gd name="T3" fmla="*/ 161992959 h 28"/>
                <a:gd name="T4" fmla="*/ 175402113 w 30"/>
                <a:gd name="T5" fmla="*/ 137993457 h 28"/>
                <a:gd name="T6" fmla="*/ 30242422 w 30"/>
                <a:gd name="T7" fmla="*/ 5998651 h 28"/>
                <a:gd name="T8" fmla="*/ 6047501 w 30"/>
                <a:gd name="T9" fmla="*/ 5998651 h 28"/>
                <a:gd name="T10" fmla="*/ 6047501 w 30"/>
                <a:gd name="T11" fmla="*/ 29998152 h 28"/>
                <a:gd name="T12" fmla="*/ 151207191 w 30"/>
                <a:gd name="T13" fmla="*/ 161992959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8">
                  <a:moveTo>
                    <a:pt x="25" y="27"/>
                  </a:moveTo>
                  <a:cubicBezTo>
                    <a:pt x="26" y="28"/>
                    <a:pt x="28" y="28"/>
                    <a:pt x="29" y="27"/>
                  </a:cubicBezTo>
                  <a:cubicBezTo>
                    <a:pt x="30" y="26"/>
                    <a:pt x="30" y="24"/>
                    <a:pt x="29" y="2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lnTo>
                    <a:pt x="25" y="27"/>
                  </a:ln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8484" name="Freeform 250"/>
            <p:cNvSpPr/>
            <p:nvPr/>
          </p:nvSpPr>
          <p:spPr bwMode="auto">
            <a:xfrm>
              <a:off x="322134" y="306547"/>
              <a:ext cx="73780" cy="71700"/>
            </a:xfrm>
            <a:custGeom>
              <a:avLst/>
              <a:gdLst>
                <a:gd name="T0" fmla="*/ 30242422 w 30"/>
                <a:gd name="T1" fmla="*/ 12226086 h 29"/>
                <a:gd name="T2" fmla="*/ 6047501 w 30"/>
                <a:gd name="T3" fmla="*/ 12226086 h 29"/>
                <a:gd name="T4" fmla="*/ 6047501 w 30"/>
                <a:gd name="T5" fmla="*/ 36675786 h 29"/>
                <a:gd name="T6" fmla="*/ 151207191 w 30"/>
                <a:gd name="T7" fmla="*/ 171160262 h 29"/>
                <a:gd name="T8" fmla="*/ 175402113 w 30"/>
                <a:gd name="T9" fmla="*/ 171160262 h 29"/>
                <a:gd name="T10" fmla="*/ 175402113 w 30"/>
                <a:gd name="T11" fmla="*/ 140596283 h 29"/>
                <a:gd name="T12" fmla="*/ 30242422 w 30"/>
                <a:gd name="T13" fmla="*/ 1222608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9">
                  <a:moveTo>
                    <a:pt x="5" y="2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6" y="29"/>
                    <a:pt x="28" y="29"/>
                    <a:pt x="29" y="28"/>
                  </a:cubicBezTo>
                  <a:cubicBezTo>
                    <a:pt x="30" y="26"/>
                    <a:pt x="30" y="25"/>
                    <a:pt x="29" y="23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8485" name="Freeform 251"/>
            <p:cNvSpPr/>
            <p:nvPr/>
          </p:nvSpPr>
          <p:spPr bwMode="auto">
            <a:xfrm>
              <a:off x="0" y="216141"/>
              <a:ext cx="93522" cy="12470"/>
            </a:xfrm>
            <a:custGeom>
              <a:avLst/>
              <a:gdLst>
                <a:gd name="T0" fmla="*/ 230167486 w 38"/>
                <a:gd name="T1" fmla="*/ 12440072 h 5"/>
                <a:gd name="T2" fmla="*/ 211997146 w 38"/>
                <a:gd name="T3" fmla="*/ 0 h 5"/>
                <a:gd name="T4" fmla="*/ 18170340 w 38"/>
                <a:gd name="T5" fmla="*/ 0 h 5"/>
                <a:gd name="T6" fmla="*/ 0 w 38"/>
                <a:gd name="T7" fmla="*/ 12440072 h 5"/>
                <a:gd name="T8" fmla="*/ 18170340 w 38"/>
                <a:gd name="T9" fmla="*/ 31100180 h 5"/>
                <a:gd name="T10" fmla="*/ 211997146 w 38"/>
                <a:gd name="T11" fmla="*/ 31100180 h 5"/>
                <a:gd name="T12" fmla="*/ 230167486 w 38"/>
                <a:gd name="T13" fmla="*/ 12440072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5">
                  <a:moveTo>
                    <a:pt x="38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5"/>
                    <a:pt x="38" y="4"/>
                    <a:pt x="38" y="2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8486" name="Freeform 252"/>
            <p:cNvSpPr/>
            <p:nvPr/>
          </p:nvSpPr>
          <p:spPr bwMode="auto">
            <a:xfrm>
              <a:off x="359542" y="216141"/>
              <a:ext cx="93522" cy="12470"/>
            </a:xfrm>
            <a:custGeom>
              <a:avLst/>
              <a:gdLst>
                <a:gd name="T0" fmla="*/ 211997146 w 38"/>
                <a:gd name="T1" fmla="*/ 0 h 5"/>
                <a:gd name="T2" fmla="*/ 18170340 w 38"/>
                <a:gd name="T3" fmla="*/ 0 h 5"/>
                <a:gd name="T4" fmla="*/ 0 w 38"/>
                <a:gd name="T5" fmla="*/ 12440072 h 5"/>
                <a:gd name="T6" fmla="*/ 18170340 w 38"/>
                <a:gd name="T7" fmla="*/ 31100180 h 5"/>
                <a:gd name="T8" fmla="*/ 211997146 w 38"/>
                <a:gd name="T9" fmla="*/ 31100180 h 5"/>
                <a:gd name="T10" fmla="*/ 230167486 w 38"/>
                <a:gd name="T11" fmla="*/ 12440072 h 5"/>
                <a:gd name="T12" fmla="*/ 211997146 w 38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5">
                  <a:moveTo>
                    <a:pt x="3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5"/>
                    <a:pt x="38" y="4"/>
                    <a:pt x="38" y="2"/>
                  </a:cubicBezTo>
                  <a:cubicBezTo>
                    <a:pt x="38" y="1"/>
                    <a:pt x="37" y="0"/>
                    <a:pt x="35" y="0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8487" name="Freeform 253"/>
            <p:cNvSpPr/>
            <p:nvPr/>
          </p:nvSpPr>
          <p:spPr bwMode="auto">
            <a:xfrm>
              <a:off x="219258" y="0"/>
              <a:ext cx="14549" cy="95601"/>
            </a:xfrm>
            <a:custGeom>
              <a:avLst/>
              <a:gdLst>
                <a:gd name="T0" fmla="*/ 17640663 w 6"/>
                <a:gd name="T1" fmla="*/ 234347467 h 39"/>
                <a:gd name="T2" fmla="*/ 35278900 w 6"/>
                <a:gd name="T3" fmla="*/ 216320550 h 39"/>
                <a:gd name="T4" fmla="*/ 35278900 w 6"/>
                <a:gd name="T5" fmla="*/ 18026917 h 39"/>
                <a:gd name="T6" fmla="*/ 17640663 w 6"/>
                <a:gd name="T7" fmla="*/ 0 h 39"/>
                <a:gd name="T8" fmla="*/ 0 w 6"/>
                <a:gd name="T9" fmla="*/ 18026917 h 39"/>
                <a:gd name="T10" fmla="*/ 0 w 6"/>
                <a:gd name="T11" fmla="*/ 216320550 h 39"/>
                <a:gd name="T12" fmla="*/ 17640663 w 6"/>
                <a:gd name="T13" fmla="*/ 234347467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9">
                  <a:moveTo>
                    <a:pt x="3" y="39"/>
                  </a:moveTo>
                  <a:cubicBezTo>
                    <a:pt x="4" y="39"/>
                    <a:pt x="6" y="37"/>
                    <a:pt x="6" y="3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1" y="39"/>
                    <a:pt x="3" y="39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</p:grpSp>
      <p:sp>
        <p:nvSpPr>
          <p:cNvPr id="18461" name="TextBox 35"/>
          <p:cNvSpPr txBox="1">
            <a:spLocks noChangeArrowheads="1"/>
          </p:cNvSpPr>
          <p:nvPr/>
        </p:nvSpPr>
        <p:spPr bwMode="auto">
          <a:xfrm>
            <a:off x="728663" y="1882299"/>
            <a:ext cx="2008585" cy="21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更多使用说明和作品请详阅模版最末的使用手册。</a:t>
            </a:r>
          </a:p>
        </p:txBody>
      </p:sp>
      <p:sp>
        <p:nvSpPr>
          <p:cNvPr id="18462" name="Rectangle 21"/>
          <p:cNvSpPr>
            <a:spLocks noChangeArrowheads="1"/>
          </p:cNvSpPr>
          <p:nvPr/>
        </p:nvSpPr>
        <p:spPr bwMode="auto">
          <a:xfrm>
            <a:off x="728662" y="1487092"/>
            <a:ext cx="143827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添加标题</a:t>
            </a:r>
            <a:endParaRPr lang="en-US" altLang="zh-CN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8463" name="Rectangle 21"/>
          <p:cNvSpPr>
            <a:spLocks noChangeArrowheads="1"/>
          </p:cNvSpPr>
          <p:nvPr/>
        </p:nvSpPr>
        <p:spPr bwMode="auto">
          <a:xfrm>
            <a:off x="7369819" y="1969294"/>
            <a:ext cx="130663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添加标题文字</a:t>
            </a:r>
            <a:endParaRPr lang="en-US" altLang="zh-CN" sz="15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8464" name="Rectangle 21"/>
          <p:cNvSpPr>
            <a:spLocks noChangeArrowheads="1"/>
          </p:cNvSpPr>
          <p:nvPr/>
        </p:nvSpPr>
        <p:spPr bwMode="auto">
          <a:xfrm>
            <a:off x="7369819" y="2737247"/>
            <a:ext cx="130663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添加标题文字</a:t>
            </a:r>
            <a:endParaRPr lang="en-US" altLang="zh-CN" sz="15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8465" name="Rectangle 21"/>
          <p:cNvSpPr>
            <a:spLocks noChangeArrowheads="1"/>
          </p:cNvSpPr>
          <p:nvPr/>
        </p:nvSpPr>
        <p:spPr bwMode="auto">
          <a:xfrm>
            <a:off x="7369819" y="3505200"/>
            <a:ext cx="130663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添加标题文字</a:t>
            </a:r>
            <a:endParaRPr lang="en-US" altLang="zh-CN" sz="15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8466" name="AutoShape 22"/>
          <p:cNvSpPr/>
          <p:nvPr/>
        </p:nvSpPr>
        <p:spPr bwMode="auto">
          <a:xfrm>
            <a:off x="6217444" y="2351485"/>
            <a:ext cx="379810" cy="354806"/>
          </a:xfrm>
          <a:custGeom>
            <a:avLst/>
            <a:gdLst>
              <a:gd name="T0" fmla="*/ 11857496 w 21600"/>
              <a:gd name="T1" fmla="*/ 6119773 h 21600"/>
              <a:gd name="T2" fmla="*/ 11501858 w 21600"/>
              <a:gd name="T3" fmla="*/ 7811607 h 21600"/>
              <a:gd name="T4" fmla="*/ 10736167 w 21600"/>
              <a:gd name="T5" fmla="*/ 9392641 h 21600"/>
              <a:gd name="T6" fmla="*/ 8971716 w 21600"/>
              <a:gd name="T7" fmla="*/ 10274291 h 21600"/>
              <a:gd name="T8" fmla="*/ 6829659 w 21600"/>
              <a:gd name="T9" fmla="*/ 10294922 h 21600"/>
              <a:gd name="T10" fmla="*/ 4732664 w 21600"/>
              <a:gd name="T11" fmla="*/ 9830104 h 21600"/>
              <a:gd name="T12" fmla="*/ 883878 w 21600"/>
              <a:gd name="T13" fmla="*/ 9680932 h 21600"/>
              <a:gd name="T14" fmla="*/ 0 w 21600"/>
              <a:gd name="T15" fmla="*/ 8909119 h 21600"/>
              <a:gd name="T16" fmla="*/ 259443 w 21600"/>
              <a:gd name="T17" fmla="*/ 4199132 h 21600"/>
              <a:gd name="T18" fmla="*/ 3471719 w 21600"/>
              <a:gd name="T19" fmla="*/ 3974159 h 21600"/>
              <a:gd name="T20" fmla="*/ 4051070 w 21600"/>
              <a:gd name="T21" fmla="*/ 3521824 h 21600"/>
              <a:gd name="T22" fmla="*/ 4549628 w 21600"/>
              <a:gd name="T23" fmla="*/ 3027264 h 21600"/>
              <a:gd name="T24" fmla="*/ 5603882 w 21600"/>
              <a:gd name="T25" fmla="*/ 2101001 h 21600"/>
              <a:gd name="T26" fmla="*/ 5868272 w 21600"/>
              <a:gd name="T27" fmla="*/ 1217905 h 21600"/>
              <a:gd name="T28" fmla="*/ 6135428 w 21600"/>
              <a:gd name="T29" fmla="*/ 372722 h 21600"/>
              <a:gd name="T30" fmla="*/ 7091845 w 21600"/>
              <a:gd name="T31" fmla="*/ 0 h 21600"/>
              <a:gd name="T32" fmla="*/ 8556715 w 21600"/>
              <a:gd name="T33" fmla="*/ 609675 h 21600"/>
              <a:gd name="T34" fmla="*/ 9108025 w 21600"/>
              <a:gd name="T35" fmla="*/ 1977716 h 21600"/>
              <a:gd name="T36" fmla="*/ 8662241 w 21600"/>
              <a:gd name="T37" fmla="*/ 3404300 h 21600"/>
              <a:gd name="T38" fmla="*/ 9702779 w 21600"/>
              <a:gd name="T39" fmla="*/ 3358241 h 21600"/>
              <a:gd name="T40" fmla="*/ 11189641 w 21600"/>
              <a:gd name="T41" fmla="*/ 3653256 h 21600"/>
              <a:gd name="T42" fmla="*/ 11872876 w 21600"/>
              <a:gd name="T43" fmla="*/ 4797769 h 21600"/>
              <a:gd name="T44" fmla="*/ 11723906 w 21600"/>
              <a:gd name="T45" fmla="*/ 5537430 h 21600"/>
              <a:gd name="T46" fmla="*/ 2761545 w 21600"/>
              <a:gd name="T47" fmla="*/ 8736907 h 21600"/>
              <a:gd name="T48" fmla="*/ 2761545 w 21600"/>
              <a:gd name="T49" fmla="*/ 8003947 h 21600"/>
              <a:gd name="T50" fmla="*/ 1916703 w 21600"/>
              <a:gd name="T51" fmla="*/ 8003947 h 21600"/>
              <a:gd name="T52" fmla="*/ 1916703 w 21600"/>
              <a:gd name="T53" fmla="*/ 8741221 h 21600"/>
              <a:gd name="T54" fmla="*/ 10533883 w 21600"/>
              <a:gd name="T55" fmla="*/ 6880066 h 21600"/>
              <a:gd name="T56" fmla="*/ 10886778 w 21600"/>
              <a:gd name="T57" fmla="*/ 5803185 h 21600"/>
              <a:gd name="T58" fmla="*/ 10902158 w 21600"/>
              <a:gd name="T59" fmla="*/ 5204066 h 21600"/>
              <a:gd name="T60" fmla="*/ 10864786 w 21600"/>
              <a:gd name="T61" fmla="*/ 4437531 h 21600"/>
              <a:gd name="T62" fmla="*/ 10123829 w 21600"/>
              <a:gd name="T63" fmla="*/ 4155964 h 21600"/>
              <a:gd name="T64" fmla="*/ 9027234 w 21600"/>
              <a:gd name="T65" fmla="*/ 4162666 h 21600"/>
              <a:gd name="T66" fmla="*/ 7896573 w 21600"/>
              <a:gd name="T67" fmla="*/ 4162666 h 21600"/>
              <a:gd name="T68" fmla="*/ 7581050 w 21600"/>
              <a:gd name="T69" fmla="*/ 3559714 h 21600"/>
              <a:gd name="T70" fmla="*/ 8106547 w 21600"/>
              <a:gd name="T71" fmla="*/ 2566782 h 21600"/>
              <a:gd name="T72" fmla="*/ 8142254 w 21600"/>
              <a:gd name="T73" fmla="*/ 1552255 h 21600"/>
              <a:gd name="T74" fmla="*/ 7572258 w 21600"/>
              <a:gd name="T75" fmla="*/ 884541 h 21600"/>
              <a:gd name="T76" fmla="*/ 7005005 w 21600"/>
              <a:gd name="T77" fmla="*/ 770849 h 21600"/>
              <a:gd name="T78" fmla="*/ 6856035 w 21600"/>
              <a:gd name="T79" fmla="*/ 835613 h 21600"/>
              <a:gd name="T80" fmla="*/ 6666411 w 21600"/>
              <a:gd name="T81" fmla="*/ 1720131 h 21600"/>
              <a:gd name="T82" fmla="*/ 5824851 w 21600"/>
              <a:gd name="T83" fmla="*/ 3054619 h 21600"/>
              <a:gd name="T84" fmla="*/ 4821169 w 21600"/>
              <a:gd name="T85" fmla="*/ 3925230 h 21600"/>
              <a:gd name="T86" fmla="*/ 4153313 w 21600"/>
              <a:gd name="T87" fmla="*/ 4509478 h 21600"/>
              <a:gd name="T88" fmla="*/ 3653113 w 21600"/>
              <a:gd name="T89" fmla="*/ 4739730 h 21600"/>
              <a:gd name="T90" fmla="*/ 4664509 w 21600"/>
              <a:gd name="T91" fmla="*/ 9016087 h 21600"/>
              <a:gd name="T92" fmla="*/ 6709832 w 21600"/>
              <a:gd name="T93" fmla="*/ 9469866 h 21600"/>
              <a:gd name="T94" fmla="*/ 8629817 w 21600"/>
              <a:gd name="T95" fmla="*/ 9538944 h 21600"/>
              <a:gd name="T96" fmla="*/ 9950125 w 21600"/>
              <a:gd name="T97" fmla="*/ 8999770 h 21600"/>
              <a:gd name="T98" fmla="*/ 10178245 w 21600"/>
              <a:gd name="T99" fmla="*/ 8262978 h 21600"/>
              <a:gd name="T100" fmla="*/ 10550927 w 21600"/>
              <a:gd name="T101" fmla="*/ 7801051 h 21600"/>
              <a:gd name="T102" fmla="*/ 10533883 w 21600"/>
              <a:gd name="T103" fmla="*/ 6880066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7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18467" name="组合 100"/>
          <p:cNvGrpSpPr/>
          <p:nvPr/>
        </p:nvGrpSpPr>
        <p:grpSpPr bwMode="auto">
          <a:xfrm>
            <a:off x="3196829" y="2037160"/>
            <a:ext cx="392906" cy="235744"/>
            <a:chOff x="0" y="0"/>
            <a:chExt cx="839960" cy="503237"/>
          </a:xfrm>
        </p:grpSpPr>
        <p:sp>
          <p:nvSpPr>
            <p:cNvPr id="18478" name="Freeform 2028"/>
            <p:cNvSpPr/>
            <p:nvPr/>
          </p:nvSpPr>
          <p:spPr bwMode="auto">
            <a:xfrm>
              <a:off x="157335" y="0"/>
              <a:ext cx="682625" cy="503237"/>
            </a:xfrm>
            <a:custGeom>
              <a:avLst/>
              <a:gdLst>
                <a:gd name="T0" fmla="*/ 253182692 w 374"/>
                <a:gd name="T1" fmla="*/ 498960400 h 275"/>
                <a:gd name="T2" fmla="*/ 519691173 w 374"/>
                <a:gd name="T3" fmla="*/ 56927999 h 275"/>
                <a:gd name="T4" fmla="*/ 1245927515 w 374"/>
                <a:gd name="T5" fmla="*/ 0 h 275"/>
                <a:gd name="T6" fmla="*/ 499703402 w 374"/>
                <a:gd name="T7" fmla="*/ 894109413 h 275"/>
                <a:gd name="T8" fmla="*/ 253182692 w 374"/>
                <a:gd name="T9" fmla="*/ 498960400 h 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4" h="275">
                  <a:moveTo>
                    <a:pt x="76" y="149"/>
                  </a:moveTo>
                  <a:cubicBezTo>
                    <a:pt x="0" y="99"/>
                    <a:pt x="72" y="30"/>
                    <a:pt x="156" y="17"/>
                  </a:cubicBezTo>
                  <a:cubicBezTo>
                    <a:pt x="225" y="5"/>
                    <a:pt x="236" y="60"/>
                    <a:pt x="374" y="0"/>
                  </a:cubicBezTo>
                  <a:cubicBezTo>
                    <a:pt x="343" y="134"/>
                    <a:pt x="287" y="256"/>
                    <a:pt x="150" y="267"/>
                  </a:cubicBezTo>
                  <a:cubicBezTo>
                    <a:pt x="52" y="275"/>
                    <a:pt x="25" y="186"/>
                    <a:pt x="76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9" name="Freeform 2029"/>
            <p:cNvSpPr/>
            <p:nvPr/>
          </p:nvSpPr>
          <p:spPr bwMode="auto">
            <a:xfrm>
              <a:off x="0" y="153193"/>
              <a:ext cx="665163" cy="196850"/>
            </a:xfrm>
            <a:custGeom>
              <a:avLst/>
              <a:gdLst>
                <a:gd name="T0" fmla="*/ 50090063 w 364"/>
                <a:gd name="T1" fmla="*/ 23691909 h 107"/>
                <a:gd name="T2" fmla="*/ 1215499496 w 364"/>
                <a:gd name="T3" fmla="*/ 0 h 107"/>
                <a:gd name="T4" fmla="*/ 86822045 w 364"/>
                <a:gd name="T5" fmla="*/ 186152030 h 107"/>
                <a:gd name="T6" fmla="*/ 50090063 w 364"/>
                <a:gd name="T7" fmla="*/ 23691909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4" h="107">
                  <a:moveTo>
                    <a:pt x="15" y="7"/>
                  </a:moveTo>
                  <a:cubicBezTo>
                    <a:pt x="59" y="38"/>
                    <a:pt x="215" y="107"/>
                    <a:pt x="364" y="0"/>
                  </a:cubicBezTo>
                  <a:cubicBezTo>
                    <a:pt x="250" y="98"/>
                    <a:pt x="148" y="105"/>
                    <a:pt x="26" y="55"/>
                  </a:cubicBezTo>
                  <a:cubicBezTo>
                    <a:pt x="8" y="37"/>
                    <a:pt x="0" y="22"/>
                    <a:pt x="15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68" name="组合 103"/>
          <p:cNvGrpSpPr/>
          <p:nvPr/>
        </p:nvGrpSpPr>
        <p:grpSpPr bwMode="auto">
          <a:xfrm>
            <a:off x="5662613" y="1404938"/>
            <a:ext cx="379810" cy="451247"/>
            <a:chOff x="0" y="0"/>
            <a:chExt cx="641350" cy="763588"/>
          </a:xfrm>
        </p:grpSpPr>
        <p:sp>
          <p:nvSpPr>
            <p:cNvPr id="18476" name="Freeform 1570"/>
            <p:cNvSpPr/>
            <p:nvPr/>
          </p:nvSpPr>
          <p:spPr bwMode="auto">
            <a:xfrm>
              <a:off x="0" y="0"/>
              <a:ext cx="641350" cy="461963"/>
            </a:xfrm>
            <a:custGeom>
              <a:avLst/>
              <a:gdLst>
                <a:gd name="T0" fmla="*/ 1977547224 w 208"/>
                <a:gd name="T1" fmla="*/ 853639869 h 150"/>
                <a:gd name="T2" fmla="*/ 1521189698 w 208"/>
                <a:gd name="T3" fmla="*/ 436305575 h 150"/>
                <a:gd name="T4" fmla="*/ 1492668123 w 208"/>
                <a:gd name="T5" fmla="*/ 436305575 h 150"/>
                <a:gd name="T6" fmla="*/ 912715052 w 208"/>
                <a:gd name="T7" fmla="*/ 0 h 150"/>
                <a:gd name="T8" fmla="*/ 332758897 w 208"/>
                <a:gd name="T9" fmla="*/ 455273776 h 150"/>
                <a:gd name="T10" fmla="*/ 0 w 208"/>
                <a:gd name="T11" fmla="*/ 853639869 h 150"/>
                <a:gd name="T12" fmla="*/ 456357526 w 208"/>
                <a:gd name="T13" fmla="*/ 1270974164 h 150"/>
                <a:gd name="T14" fmla="*/ 579953071 w 208"/>
                <a:gd name="T15" fmla="*/ 1252002883 h 150"/>
                <a:gd name="T16" fmla="*/ 941236626 w 208"/>
                <a:gd name="T17" fmla="*/ 1422732089 h 150"/>
                <a:gd name="T18" fmla="*/ 1321532509 w 208"/>
                <a:gd name="T19" fmla="*/ 1233034683 h 150"/>
                <a:gd name="T20" fmla="*/ 1521189698 w 208"/>
                <a:gd name="T21" fmla="*/ 1270974164 h 150"/>
                <a:gd name="T22" fmla="*/ 1977547224 w 208"/>
                <a:gd name="T23" fmla="*/ 853639869 h 1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8" h="150">
                  <a:moveTo>
                    <a:pt x="208" y="90"/>
                  </a:moveTo>
                  <a:cubicBezTo>
                    <a:pt x="208" y="66"/>
                    <a:pt x="187" y="46"/>
                    <a:pt x="160" y="46"/>
                  </a:cubicBezTo>
                  <a:cubicBezTo>
                    <a:pt x="159" y="46"/>
                    <a:pt x="158" y="46"/>
                    <a:pt x="157" y="46"/>
                  </a:cubicBezTo>
                  <a:cubicBezTo>
                    <a:pt x="152" y="20"/>
                    <a:pt x="126" y="0"/>
                    <a:pt x="96" y="0"/>
                  </a:cubicBezTo>
                  <a:cubicBezTo>
                    <a:pt x="65" y="0"/>
                    <a:pt x="39" y="21"/>
                    <a:pt x="35" y="48"/>
                  </a:cubicBezTo>
                  <a:cubicBezTo>
                    <a:pt x="14" y="53"/>
                    <a:pt x="0" y="70"/>
                    <a:pt x="0" y="90"/>
                  </a:cubicBezTo>
                  <a:cubicBezTo>
                    <a:pt x="0" y="114"/>
                    <a:pt x="21" y="134"/>
                    <a:pt x="48" y="134"/>
                  </a:cubicBezTo>
                  <a:cubicBezTo>
                    <a:pt x="52" y="134"/>
                    <a:pt x="57" y="134"/>
                    <a:pt x="61" y="132"/>
                  </a:cubicBezTo>
                  <a:cubicBezTo>
                    <a:pt x="70" y="143"/>
                    <a:pt x="84" y="150"/>
                    <a:pt x="99" y="150"/>
                  </a:cubicBezTo>
                  <a:cubicBezTo>
                    <a:pt x="116" y="150"/>
                    <a:pt x="131" y="142"/>
                    <a:pt x="139" y="130"/>
                  </a:cubicBezTo>
                  <a:cubicBezTo>
                    <a:pt x="146" y="133"/>
                    <a:pt x="153" y="134"/>
                    <a:pt x="160" y="134"/>
                  </a:cubicBezTo>
                  <a:cubicBezTo>
                    <a:pt x="187" y="134"/>
                    <a:pt x="208" y="114"/>
                    <a:pt x="208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7" name="Freeform 1571"/>
            <p:cNvSpPr/>
            <p:nvPr/>
          </p:nvSpPr>
          <p:spPr bwMode="auto">
            <a:xfrm>
              <a:off x="195262" y="481013"/>
              <a:ext cx="239713" cy="282575"/>
            </a:xfrm>
            <a:custGeom>
              <a:avLst/>
              <a:gdLst>
                <a:gd name="T0" fmla="*/ 623358290 w 78"/>
                <a:gd name="T1" fmla="*/ 0 h 92"/>
                <a:gd name="T2" fmla="*/ 340014451 w 78"/>
                <a:gd name="T3" fmla="*/ 66036549 h 92"/>
                <a:gd name="T4" fmla="*/ 113338150 w 78"/>
                <a:gd name="T5" fmla="*/ 28300501 h 92"/>
                <a:gd name="T6" fmla="*/ 122782228 w 78"/>
                <a:gd name="T7" fmla="*/ 169809146 h 92"/>
                <a:gd name="T8" fmla="*/ 0 w 78"/>
                <a:gd name="T9" fmla="*/ 867919898 h 92"/>
                <a:gd name="T10" fmla="*/ 736696441 w 78"/>
                <a:gd name="T11" fmla="*/ 867919898 h 92"/>
                <a:gd name="T12" fmla="*/ 613914213 w 78"/>
                <a:gd name="T13" fmla="*/ 169809146 h 92"/>
                <a:gd name="T14" fmla="*/ 623358290 w 78"/>
                <a:gd name="T15" fmla="*/ 0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92">
                  <a:moveTo>
                    <a:pt x="66" y="0"/>
                  </a:moveTo>
                  <a:cubicBezTo>
                    <a:pt x="57" y="5"/>
                    <a:pt x="47" y="7"/>
                    <a:pt x="36" y="7"/>
                  </a:cubicBezTo>
                  <a:cubicBezTo>
                    <a:pt x="28" y="7"/>
                    <a:pt x="20" y="6"/>
                    <a:pt x="12" y="3"/>
                  </a:cubicBezTo>
                  <a:cubicBezTo>
                    <a:pt x="12" y="7"/>
                    <a:pt x="13" y="12"/>
                    <a:pt x="13" y="18"/>
                  </a:cubicBezTo>
                  <a:cubicBezTo>
                    <a:pt x="13" y="58"/>
                    <a:pt x="0" y="92"/>
                    <a:pt x="0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65" y="58"/>
                    <a:pt x="65" y="18"/>
                  </a:cubicBezTo>
                  <a:cubicBezTo>
                    <a:pt x="65" y="12"/>
                    <a:pt x="65" y="6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69" name="组合 106"/>
          <p:cNvGrpSpPr/>
          <p:nvPr/>
        </p:nvGrpSpPr>
        <p:grpSpPr bwMode="auto">
          <a:xfrm>
            <a:off x="4957762" y="2069307"/>
            <a:ext cx="606029" cy="460772"/>
            <a:chOff x="0" y="0"/>
            <a:chExt cx="822325" cy="625475"/>
          </a:xfrm>
        </p:grpSpPr>
        <p:sp>
          <p:nvSpPr>
            <p:cNvPr id="18474" name="Freeform 1177"/>
            <p:cNvSpPr/>
            <p:nvPr/>
          </p:nvSpPr>
          <p:spPr bwMode="auto">
            <a:xfrm>
              <a:off x="268287" y="0"/>
              <a:ext cx="554038" cy="585788"/>
            </a:xfrm>
            <a:custGeom>
              <a:avLst/>
              <a:gdLst>
                <a:gd name="T0" fmla="*/ 1553738011 w 180"/>
                <a:gd name="T1" fmla="*/ 798459875 h 190"/>
                <a:gd name="T2" fmla="*/ 1373731065 w 180"/>
                <a:gd name="T3" fmla="*/ 617855268 h 190"/>
                <a:gd name="T4" fmla="*/ 1373731065 w 180"/>
                <a:gd name="T5" fmla="*/ 171099426 h 190"/>
                <a:gd name="T6" fmla="*/ 1098986699 w 180"/>
                <a:gd name="T7" fmla="*/ 171099426 h 190"/>
                <a:gd name="T8" fmla="*/ 1098986699 w 180"/>
                <a:gd name="T9" fmla="*/ 342195768 h 190"/>
                <a:gd name="T10" fmla="*/ 805291155 w 180"/>
                <a:gd name="T11" fmla="*/ 47525905 h 190"/>
                <a:gd name="T12" fmla="*/ 634758259 w 180"/>
                <a:gd name="T13" fmla="*/ 47525905 h 190"/>
                <a:gd name="T14" fmla="*/ 0 w 180"/>
                <a:gd name="T15" fmla="*/ 684394619 h 190"/>
                <a:gd name="T16" fmla="*/ 255799345 w 180"/>
                <a:gd name="T17" fmla="*/ 864999226 h 190"/>
                <a:gd name="T18" fmla="*/ 454751312 w 180"/>
                <a:gd name="T19" fmla="*/ 1806039900 h 190"/>
                <a:gd name="T20" fmla="*/ 720024707 w 180"/>
                <a:gd name="T21" fmla="*/ 1806039900 h 190"/>
                <a:gd name="T22" fmla="*/ 720024707 w 180"/>
                <a:gd name="T23" fmla="*/ 1425820324 h 190"/>
                <a:gd name="T24" fmla="*/ 805291155 w 180"/>
                <a:gd name="T25" fmla="*/ 1311755068 h 190"/>
                <a:gd name="T26" fmla="*/ 966350002 w 180"/>
                <a:gd name="T27" fmla="*/ 1311755068 h 190"/>
                <a:gd name="T28" fmla="*/ 1051616450 w 180"/>
                <a:gd name="T29" fmla="*/ 1425820324 h 190"/>
                <a:gd name="T30" fmla="*/ 1051616450 w 180"/>
                <a:gd name="T31" fmla="*/ 1806039900 h 190"/>
                <a:gd name="T32" fmla="*/ 1269519595 w 180"/>
                <a:gd name="T33" fmla="*/ 1806039900 h 190"/>
                <a:gd name="T34" fmla="*/ 1383205115 w 180"/>
                <a:gd name="T35" fmla="*/ 1691974644 h 190"/>
                <a:gd name="T36" fmla="*/ 1383205115 w 180"/>
                <a:gd name="T37" fmla="*/ 988569663 h 190"/>
                <a:gd name="T38" fmla="*/ 1525315862 w 180"/>
                <a:gd name="T39" fmla="*/ 988569663 h 190"/>
                <a:gd name="T40" fmla="*/ 1553738011 w 180"/>
                <a:gd name="T41" fmla="*/ 798459875 h 1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0" h="190">
                  <a:moveTo>
                    <a:pt x="164" y="84"/>
                  </a:moveTo>
                  <a:cubicBezTo>
                    <a:pt x="145" y="65"/>
                    <a:pt x="145" y="65"/>
                    <a:pt x="145" y="65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0" y="0"/>
                    <a:pt x="72" y="0"/>
                    <a:pt x="67" y="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0" y="77"/>
                    <a:pt x="20" y="83"/>
                    <a:pt x="27" y="91"/>
                  </a:cubicBezTo>
                  <a:cubicBezTo>
                    <a:pt x="64" y="128"/>
                    <a:pt x="51" y="181"/>
                    <a:pt x="48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3"/>
                    <a:pt x="78" y="138"/>
                    <a:pt x="85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8" y="138"/>
                    <a:pt x="111" y="143"/>
                    <a:pt x="111" y="15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41" y="190"/>
                    <a:pt x="146" y="185"/>
                    <a:pt x="146" y="178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80" y="104"/>
                    <a:pt x="169" y="89"/>
                    <a:pt x="16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5" name="Freeform 1178"/>
            <p:cNvSpPr>
              <a:spLocks noEditPoints="1"/>
            </p:cNvSpPr>
            <p:nvPr/>
          </p:nvSpPr>
          <p:spPr bwMode="auto">
            <a:xfrm>
              <a:off x="0" y="209550"/>
              <a:ext cx="415925" cy="415925"/>
            </a:xfrm>
            <a:custGeom>
              <a:avLst/>
              <a:gdLst>
                <a:gd name="T0" fmla="*/ 0 w 135"/>
                <a:gd name="T1" fmla="*/ 0 h 135"/>
                <a:gd name="T2" fmla="*/ 332222404 w 135"/>
                <a:gd name="T3" fmla="*/ 968193296 h 135"/>
                <a:gd name="T4" fmla="*/ 1120067539 w 135"/>
                <a:gd name="T5" fmla="*/ 1120067539 h 135"/>
                <a:gd name="T6" fmla="*/ 968193296 w 135"/>
                <a:gd name="T7" fmla="*/ 332222404 h 135"/>
                <a:gd name="T8" fmla="*/ 0 w 135"/>
                <a:gd name="T9" fmla="*/ 0 h 135"/>
                <a:gd name="T10" fmla="*/ 1063116624 w 135"/>
                <a:gd name="T11" fmla="*/ 1063116624 h 135"/>
                <a:gd name="T12" fmla="*/ 683432555 w 135"/>
                <a:gd name="T13" fmla="*/ 778352802 h 135"/>
                <a:gd name="T14" fmla="*/ 265779156 w 135"/>
                <a:gd name="T15" fmla="*/ 265779156 h 135"/>
                <a:gd name="T16" fmla="*/ 778352802 w 135"/>
                <a:gd name="T17" fmla="*/ 683432555 h 135"/>
                <a:gd name="T18" fmla="*/ 1063116624 w 135"/>
                <a:gd name="T19" fmla="*/ 1063116624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0" y="0"/>
                    <a:pt x="2" y="69"/>
                    <a:pt x="35" y="102"/>
                  </a:cubicBezTo>
                  <a:cubicBezTo>
                    <a:pt x="68" y="135"/>
                    <a:pt x="118" y="118"/>
                    <a:pt x="118" y="118"/>
                  </a:cubicBezTo>
                  <a:cubicBezTo>
                    <a:pt x="118" y="118"/>
                    <a:pt x="135" y="68"/>
                    <a:pt x="102" y="35"/>
                  </a:cubicBezTo>
                  <a:cubicBezTo>
                    <a:pt x="69" y="2"/>
                    <a:pt x="0" y="0"/>
                    <a:pt x="0" y="0"/>
                  </a:cubicBezTo>
                  <a:close/>
                  <a:moveTo>
                    <a:pt x="112" y="112"/>
                  </a:moveTo>
                  <a:cubicBezTo>
                    <a:pt x="112" y="112"/>
                    <a:pt x="95" y="105"/>
                    <a:pt x="72" y="82"/>
                  </a:cubicBezTo>
                  <a:cubicBezTo>
                    <a:pt x="49" y="59"/>
                    <a:pt x="28" y="28"/>
                    <a:pt x="28" y="28"/>
                  </a:cubicBezTo>
                  <a:cubicBezTo>
                    <a:pt x="28" y="28"/>
                    <a:pt x="59" y="49"/>
                    <a:pt x="82" y="72"/>
                  </a:cubicBezTo>
                  <a:cubicBezTo>
                    <a:pt x="105" y="95"/>
                    <a:pt x="112" y="112"/>
                    <a:pt x="112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70" name="组合 109"/>
          <p:cNvGrpSpPr/>
          <p:nvPr/>
        </p:nvGrpSpPr>
        <p:grpSpPr bwMode="auto">
          <a:xfrm>
            <a:off x="3749279" y="1562101"/>
            <a:ext cx="482203" cy="345281"/>
            <a:chOff x="0" y="0"/>
            <a:chExt cx="752475" cy="538163"/>
          </a:xfrm>
        </p:grpSpPr>
        <p:sp>
          <p:nvSpPr>
            <p:cNvPr id="18471" name="Freeform 980"/>
            <p:cNvSpPr/>
            <p:nvPr/>
          </p:nvSpPr>
          <p:spPr bwMode="auto">
            <a:xfrm>
              <a:off x="68262" y="0"/>
              <a:ext cx="288925" cy="180975"/>
            </a:xfrm>
            <a:custGeom>
              <a:avLst/>
              <a:gdLst>
                <a:gd name="T0" fmla="*/ 765242452 w 94"/>
                <a:gd name="T1" fmla="*/ 216403157 h 59"/>
                <a:gd name="T2" fmla="*/ 727454750 w 94"/>
                <a:gd name="T3" fmla="*/ 254036755 h 59"/>
                <a:gd name="T4" fmla="*/ 604637036 w 94"/>
                <a:gd name="T5" fmla="*/ 131722194 h 59"/>
                <a:gd name="T6" fmla="*/ 311765443 w 94"/>
                <a:gd name="T7" fmla="*/ 9407633 h 59"/>
                <a:gd name="T8" fmla="*/ 0 w 94"/>
                <a:gd name="T9" fmla="*/ 65862631 h 59"/>
                <a:gd name="T10" fmla="*/ 103920790 w 94"/>
                <a:gd name="T11" fmla="*/ 225810789 h 59"/>
                <a:gd name="T12" fmla="*/ 292871593 w 94"/>
                <a:gd name="T13" fmla="*/ 188174124 h 59"/>
                <a:gd name="T14" fmla="*/ 472373933 w 94"/>
                <a:gd name="T15" fmla="*/ 263444387 h 59"/>
                <a:gd name="T16" fmla="*/ 595188574 w 94"/>
                <a:gd name="T17" fmla="*/ 385758948 h 59"/>
                <a:gd name="T18" fmla="*/ 547952410 w 94"/>
                <a:gd name="T19" fmla="*/ 423395614 h 59"/>
                <a:gd name="T20" fmla="*/ 547952410 w 94"/>
                <a:gd name="T21" fmla="*/ 489255177 h 59"/>
                <a:gd name="T22" fmla="*/ 595188574 w 94"/>
                <a:gd name="T23" fmla="*/ 536299475 h 59"/>
                <a:gd name="T24" fmla="*/ 661321662 w 94"/>
                <a:gd name="T25" fmla="*/ 536299475 h 59"/>
                <a:gd name="T26" fmla="*/ 869166315 w 94"/>
                <a:gd name="T27" fmla="*/ 319899385 h 59"/>
                <a:gd name="T28" fmla="*/ 869166315 w 94"/>
                <a:gd name="T29" fmla="*/ 254036755 h 59"/>
                <a:gd name="T30" fmla="*/ 831375540 w 94"/>
                <a:gd name="T31" fmla="*/ 216403157 h 59"/>
                <a:gd name="T32" fmla="*/ 765242452 w 94"/>
                <a:gd name="T33" fmla="*/ 21640315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" h="59">
                  <a:moveTo>
                    <a:pt x="81" y="23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5" y="6"/>
                    <a:pt x="44" y="2"/>
                    <a:pt x="33" y="1"/>
                  </a:cubicBezTo>
                  <a:cubicBezTo>
                    <a:pt x="22" y="0"/>
                    <a:pt x="10" y="1"/>
                    <a:pt x="0" y="7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5" y="21"/>
                    <a:pt x="23" y="19"/>
                    <a:pt x="31" y="20"/>
                  </a:cubicBezTo>
                  <a:cubicBezTo>
                    <a:pt x="39" y="21"/>
                    <a:pt x="46" y="24"/>
                    <a:pt x="50" y="2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7" y="47"/>
                    <a:pt x="57" y="50"/>
                    <a:pt x="58" y="52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5" y="59"/>
                    <a:pt x="68" y="59"/>
                    <a:pt x="70" y="57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2"/>
                    <a:pt x="94" y="29"/>
                    <a:pt x="92" y="27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21"/>
                    <a:pt x="83" y="21"/>
                    <a:pt x="8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2" name="Freeform 981"/>
            <p:cNvSpPr>
              <a:spLocks noEditPoints="1"/>
            </p:cNvSpPr>
            <p:nvPr/>
          </p:nvSpPr>
          <p:spPr bwMode="auto">
            <a:xfrm>
              <a:off x="274637" y="88900"/>
              <a:ext cx="477838" cy="449263"/>
            </a:xfrm>
            <a:custGeom>
              <a:avLst/>
              <a:gdLst>
                <a:gd name="T0" fmla="*/ 1397059585 w 155"/>
                <a:gd name="T1" fmla="*/ 331408391 h 146"/>
                <a:gd name="T2" fmla="*/ 1187976173 w 155"/>
                <a:gd name="T3" fmla="*/ 123094985 h 146"/>
                <a:gd name="T4" fmla="*/ 883855407 w 155"/>
                <a:gd name="T5" fmla="*/ 0 h 146"/>
                <a:gd name="T6" fmla="*/ 541717234 w 155"/>
                <a:gd name="T7" fmla="*/ 0 h 146"/>
                <a:gd name="T8" fmla="*/ 342138174 w 155"/>
                <a:gd name="T9" fmla="*/ 75750050 h 146"/>
                <a:gd name="T10" fmla="*/ 76031733 w 155"/>
                <a:gd name="T11" fmla="*/ 331408391 h 146"/>
                <a:gd name="T12" fmla="*/ 0 w 155"/>
                <a:gd name="T13" fmla="*/ 511316683 h 146"/>
                <a:gd name="T14" fmla="*/ 0 w 155"/>
                <a:gd name="T15" fmla="*/ 1069975223 h 146"/>
                <a:gd name="T16" fmla="*/ 304120766 w 155"/>
                <a:gd name="T17" fmla="*/ 1382446871 h 146"/>
                <a:gd name="T18" fmla="*/ 1168970552 w 155"/>
                <a:gd name="T19" fmla="*/ 1382446871 h 146"/>
                <a:gd name="T20" fmla="*/ 1473091318 w 155"/>
                <a:gd name="T21" fmla="*/ 1069975223 h 146"/>
                <a:gd name="T22" fmla="*/ 1473091318 w 155"/>
                <a:gd name="T23" fmla="*/ 539721797 h 146"/>
                <a:gd name="T24" fmla="*/ 1397059585 w 155"/>
                <a:gd name="T25" fmla="*/ 331408391 h 146"/>
                <a:gd name="T26" fmla="*/ 1264007906 w 155"/>
                <a:gd name="T27" fmla="*/ 568129989 h 146"/>
                <a:gd name="T28" fmla="*/ 826832378 w 155"/>
                <a:gd name="T29" fmla="*/ 568129989 h 146"/>
                <a:gd name="T30" fmla="*/ 722290672 w 155"/>
                <a:gd name="T31" fmla="*/ 463971748 h 146"/>
                <a:gd name="T32" fmla="*/ 722290672 w 155"/>
                <a:gd name="T33" fmla="*/ 255658341 h 146"/>
                <a:gd name="T34" fmla="*/ 836336730 w 155"/>
                <a:gd name="T35" fmla="*/ 160968471 h 146"/>
                <a:gd name="T36" fmla="*/ 1016907086 w 155"/>
                <a:gd name="T37" fmla="*/ 208313406 h 146"/>
                <a:gd name="T38" fmla="*/ 1225993581 w 155"/>
                <a:gd name="T39" fmla="*/ 426095184 h 146"/>
                <a:gd name="T40" fmla="*/ 1264007906 w 155"/>
                <a:gd name="T41" fmla="*/ 568129989 h 1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5" h="146">
                  <a:moveTo>
                    <a:pt x="147" y="35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16" y="4"/>
                    <a:pt x="103" y="0"/>
                    <a:pt x="9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0"/>
                    <a:pt x="40" y="3"/>
                    <a:pt x="36" y="8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42"/>
                    <a:pt x="0" y="48"/>
                    <a:pt x="0" y="5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31"/>
                    <a:pt x="14" y="146"/>
                    <a:pt x="3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40" y="146"/>
                    <a:pt x="155" y="131"/>
                    <a:pt x="155" y="113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5" y="48"/>
                    <a:pt x="152" y="40"/>
                    <a:pt x="147" y="35"/>
                  </a:cubicBezTo>
                  <a:close/>
                  <a:moveTo>
                    <a:pt x="133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79" y="60"/>
                    <a:pt x="76" y="54"/>
                    <a:pt x="76" y="49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19"/>
                    <a:pt x="80" y="17"/>
                    <a:pt x="88" y="17"/>
                  </a:cubicBezTo>
                  <a:cubicBezTo>
                    <a:pt x="95" y="17"/>
                    <a:pt x="101" y="17"/>
                    <a:pt x="107" y="22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5" y="51"/>
                    <a:pt x="139" y="60"/>
                    <a:pt x="1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3" name="Freeform 982"/>
            <p:cNvSpPr/>
            <p:nvPr/>
          </p:nvSpPr>
          <p:spPr bwMode="auto">
            <a:xfrm>
              <a:off x="0" y="82550"/>
              <a:ext cx="117475" cy="185738"/>
            </a:xfrm>
            <a:custGeom>
              <a:avLst/>
              <a:gdLst>
                <a:gd name="T0" fmla="*/ 181585436 w 38"/>
                <a:gd name="T1" fmla="*/ 0 h 60"/>
                <a:gd name="T2" fmla="*/ 0 w 38"/>
                <a:gd name="T3" fmla="*/ 373735812 h 60"/>
                <a:gd name="T4" fmla="*/ 181585436 w 38"/>
                <a:gd name="T5" fmla="*/ 574976744 h 60"/>
                <a:gd name="T6" fmla="*/ 363167780 w 38"/>
                <a:gd name="T7" fmla="*/ 373735812 h 60"/>
                <a:gd name="T8" fmla="*/ 181585436 w 38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60">
                  <a:moveTo>
                    <a:pt x="19" y="0"/>
                  </a:moveTo>
                  <a:cubicBezTo>
                    <a:pt x="19" y="0"/>
                    <a:pt x="0" y="25"/>
                    <a:pt x="0" y="39"/>
                  </a:cubicBezTo>
                  <a:cubicBezTo>
                    <a:pt x="0" y="53"/>
                    <a:pt x="11" y="60"/>
                    <a:pt x="19" y="60"/>
                  </a:cubicBezTo>
                  <a:cubicBezTo>
                    <a:pt x="28" y="60"/>
                    <a:pt x="38" y="53"/>
                    <a:pt x="38" y="39"/>
                  </a:cubicBezTo>
                  <a:cubicBezTo>
                    <a:pt x="38" y="2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组合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11"/>
          <p:cNvSpPr txBox="1">
            <a:spLocks noChangeArrowheads="1"/>
          </p:cNvSpPr>
          <p:nvPr/>
        </p:nvSpPr>
        <p:spPr bwMode="auto">
          <a:xfrm>
            <a:off x="806053" y="250032"/>
            <a:ext cx="199429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19460" name="Group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1" y="2761060"/>
            <a:ext cx="1970484" cy="37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Group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6" y="2761060"/>
            <a:ext cx="1975247" cy="37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Group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22" y="2761060"/>
            <a:ext cx="1970484" cy="37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Group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72" y="2761060"/>
            <a:ext cx="1970484" cy="37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占位符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56" y="1494235"/>
            <a:ext cx="1971675" cy="1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5" name="组合 36"/>
          <p:cNvGrpSpPr/>
          <p:nvPr/>
        </p:nvGrpSpPr>
        <p:grpSpPr bwMode="auto">
          <a:xfrm>
            <a:off x="876300" y="3301604"/>
            <a:ext cx="1519238" cy="978083"/>
            <a:chOff x="0" y="0"/>
            <a:chExt cx="2024294" cy="1305029"/>
          </a:xfrm>
        </p:grpSpPr>
        <p:sp>
          <p:nvSpPr>
            <p:cNvPr id="19482" name="Rectangle 21"/>
            <p:cNvSpPr>
              <a:spLocks noChangeArrowheads="1"/>
            </p:cNvSpPr>
            <p:nvPr/>
          </p:nvSpPr>
          <p:spPr bwMode="auto">
            <a:xfrm>
              <a:off x="231818" y="0"/>
              <a:ext cx="1560657" cy="49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483" name="直接连接符 38"/>
            <p:cNvCxnSpPr>
              <a:cxnSpLocks noChangeShapeType="1"/>
            </p:cNvCxnSpPr>
            <p:nvPr/>
          </p:nvCxnSpPr>
          <p:spPr bwMode="auto">
            <a:xfrm>
              <a:off x="544147" y="436788"/>
              <a:ext cx="935998" cy="0"/>
            </a:xfrm>
            <a:prstGeom prst="line">
              <a:avLst/>
            </a:prstGeom>
            <a:noFill/>
            <a:ln w="12700">
              <a:solidFill>
                <a:srgbClr val="8DDA0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4" name="TextBox 35"/>
            <p:cNvSpPr txBox="1">
              <a:spLocks noChangeArrowheads="1"/>
            </p:cNvSpPr>
            <p:nvPr/>
          </p:nvSpPr>
          <p:spPr bwMode="auto">
            <a:xfrm>
              <a:off x="0" y="504246"/>
              <a:ext cx="2024294" cy="800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单击此处编辑您要的内容，建议您在展示时采用微软雅黑字体。</a:t>
              </a:r>
              <a:endParaRPr lang="en-US" altLang="zh-CN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66" name="组合 40"/>
          <p:cNvGrpSpPr/>
          <p:nvPr/>
        </p:nvGrpSpPr>
        <p:grpSpPr bwMode="auto">
          <a:xfrm>
            <a:off x="2845594" y="3301604"/>
            <a:ext cx="1518047" cy="978083"/>
            <a:chOff x="0" y="0"/>
            <a:chExt cx="2024294" cy="1305029"/>
          </a:xfrm>
        </p:grpSpPr>
        <p:sp>
          <p:nvSpPr>
            <p:cNvPr id="19479" name="Rectangle 21"/>
            <p:cNvSpPr>
              <a:spLocks noChangeArrowheads="1"/>
            </p:cNvSpPr>
            <p:nvPr/>
          </p:nvSpPr>
          <p:spPr bwMode="auto">
            <a:xfrm>
              <a:off x="231818" y="0"/>
              <a:ext cx="1560657" cy="49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480" name="直接连接符 42"/>
            <p:cNvCxnSpPr>
              <a:cxnSpLocks noChangeShapeType="1"/>
            </p:cNvCxnSpPr>
            <p:nvPr/>
          </p:nvCxnSpPr>
          <p:spPr bwMode="auto">
            <a:xfrm>
              <a:off x="544147" y="436788"/>
              <a:ext cx="935998" cy="0"/>
            </a:xfrm>
            <a:prstGeom prst="line">
              <a:avLst/>
            </a:prstGeom>
            <a:noFill/>
            <a:ln w="12700">
              <a:solidFill>
                <a:srgbClr val="5ABC1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1" name="TextBox 35"/>
            <p:cNvSpPr txBox="1">
              <a:spLocks noChangeArrowheads="1"/>
            </p:cNvSpPr>
            <p:nvPr/>
          </p:nvSpPr>
          <p:spPr bwMode="auto">
            <a:xfrm>
              <a:off x="0" y="504246"/>
              <a:ext cx="2024294" cy="800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单击此处编辑您要的内容，建议您在展示时采用微软雅黑字体。</a:t>
              </a:r>
              <a:endParaRPr lang="en-US" altLang="zh-CN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67" name="组合 44"/>
          <p:cNvGrpSpPr/>
          <p:nvPr/>
        </p:nvGrpSpPr>
        <p:grpSpPr bwMode="auto">
          <a:xfrm>
            <a:off x="4813697" y="3301604"/>
            <a:ext cx="1518047" cy="978083"/>
            <a:chOff x="0" y="0"/>
            <a:chExt cx="2024294" cy="1305029"/>
          </a:xfrm>
        </p:grpSpPr>
        <p:sp>
          <p:nvSpPr>
            <p:cNvPr id="19476" name="Rectangle 21"/>
            <p:cNvSpPr>
              <a:spLocks noChangeArrowheads="1"/>
            </p:cNvSpPr>
            <p:nvPr/>
          </p:nvSpPr>
          <p:spPr bwMode="auto">
            <a:xfrm>
              <a:off x="231818" y="0"/>
              <a:ext cx="1560657" cy="49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477" name="直接连接符 46"/>
            <p:cNvCxnSpPr>
              <a:cxnSpLocks noChangeShapeType="1"/>
            </p:cNvCxnSpPr>
            <p:nvPr/>
          </p:nvCxnSpPr>
          <p:spPr bwMode="auto">
            <a:xfrm>
              <a:off x="544147" y="436788"/>
              <a:ext cx="935998" cy="0"/>
            </a:xfrm>
            <a:prstGeom prst="line">
              <a:avLst/>
            </a:prstGeom>
            <a:noFill/>
            <a:ln w="12700">
              <a:solidFill>
                <a:srgbClr val="19A9A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8" name="TextBox 35"/>
            <p:cNvSpPr txBox="1">
              <a:spLocks noChangeArrowheads="1"/>
            </p:cNvSpPr>
            <p:nvPr/>
          </p:nvSpPr>
          <p:spPr bwMode="auto">
            <a:xfrm>
              <a:off x="0" y="504246"/>
              <a:ext cx="2024294" cy="800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单击此处编辑您要的内容，建议您在展示时采用微软雅黑字体。</a:t>
              </a:r>
              <a:endParaRPr lang="en-US" altLang="zh-CN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68" name="组合 48"/>
          <p:cNvGrpSpPr/>
          <p:nvPr/>
        </p:nvGrpSpPr>
        <p:grpSpPr bwMode="auto">
          <a:xfrm>
            <a:off x="6781801" y="3301604"/>
            <a:ext cx="1518047" cy="978083"/>
            <a:chOff x="0" y="0"/>
            <a:chExt cx="2024294" cy="1305029"/>
          </a:xfrm>
        </p:grpSpPr>
        <p:sp>
          <p:nvSpPr>
            <p:cNvPr id="19473" name="Rectangle 21"/>
            <p:cNvSpPr>
              <a:spLocks noChangeArrowheads="1"/>
            </p:cNvSpPr>
            <p:nvPr/>
          </p:nvSpPr>
          <p:spPr bwMode="auto">
            <a:xfrm>
              <a:off x="231818" y="0"/>
              <a:ext cx="1560657" cy="49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474" name="直接连接符 50"/>
            <p:cNvCxnSpPr>
              <a:cxnSpLocks noChangeShapeType="1"/>
            </p:cNvCxnSpPr>
            <p:nvPr/>
          </p:nvCxnSpPr>
          <p:spPr bwMode="auto">
            <a:xfrm>
              <a:off x="544147" y="436788"/>
              <a:ext cx="935998" cy="0"/>
            </a:xfrm>
            <a:prstGeom prst="line">
              <a:avLst/>
            </a:prstGeom>
            <a:noFill/>
            <a:ln w="12700">
              <a:solidFill>
                <a:srgbClr val="01549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5" name="TextBox 35"/>
            <p:cNvSpPr txBox="1">
              <a:spLocks noChangeArrowheads="1"/>
            </p:cNvSpPr>
            <p:nvPr/>
          </p:nvSpPr>
          <p:spPr bwMode="auto">
            <a:xfrm>
              <a:off x="0" y="504246"/>
              <a:ext cx="2024294" cy="800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单击此处编辑您要的内容，建议您在展示时采用微软雅黑字体。</a:t>
              </a:r>
              <a:endParaRPr lang="en-US" altLang="zh-CN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469" name="图片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0" b="15825"/>
          <a:stretch>
            <a:fillRect/>
          </a:stretch>
        </p:blipFill>
        <p:spPr bwMode="auto">
          <a:xfrm>
            <a:off x="2628900" y="1469232"/>
            <a:ext cx="1943100" cy="12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图片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"/>
          <a:stretch>
            <a:fillRect/>
          </a:stretch>
        </p:blipFill>
        <p:spPr bwMode="auto">
          <a:xfrm>
            <a:off x="650082" y="1469231"/>
            <a:ext cx="1978819" cy="12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图片 5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"/>
          <a:stretch>
            <a:fillRect/>
          </a:stretch>
        </p:blipFill>
        <p:spPr bwMode="auto">
          <a:xfrm>
            <a:off x="4572000" y="1469231"/>
            <a:ext cx="1978819" cy="12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图片 5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0" b="15825"/>
          <a:stretch>
            <a:fillRect/>
          </a:stretch>
        </p:blipFill>
        <p:spPr bwMode="auto">
          <a:xfrm>
            <a:off x="6584156" y="1469232"/>
            <a:ext cx="1943100" cy="12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组合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20"/>
          <p:cNvSpPr txBox="1">
            <a:spLocks noChangeArrowheads="1"/>
          </p:cNvSpPr>
          <p:nvPr/>
        </p:nvSpPr>
        <p:spPr bwMode="auto">
          <a:xfrm>
            <a:off x="806053" y="250032"/>
            <a:ext cx="199429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0484" name="Rectangle 71"/>
          <p:cNvSpPr>
            <a:spLocks noChangeArrowheads="1"/>
          </p:cNvSpPr>
          <p:nvPr/>
        </p:nvSpPr>
        <p:spPr bwMode="auto">
          <a:xfrm>
            <a:off x="6349604" y="1547812"/>
            <a:ext cx="466725" cy="466725"/>
          </a:xfrm>
          <a:prstGeom prst="rect">
            <a:avLst/>
          </a:prstGeom>
          <a:solidFill>
            <a:srgbClr val="8DDA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Oval 72"/>
          <p:cNvSpPr>
            <a:spLocks noChangeAspect="1"/>
          </p:cNvSpPr>
          <p:nvPr/>
        </p:nvSpPr>
        <p:spPr bwMode="auto">
          <a:xfrm>
            <a:off x="6259116" y="1448991"/>
            <a:ext cx="189309" cy="189309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AU" altLang="en-US" sz="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20486" name="Rectangle 73"/>
          <p:cNvSpPr>
            <a:spLocks noChangeArrowheads="1"/>
          </p:cNvSpPr>
          <p:nvPr/>
        </p:nvSpPr>
        <p:spPr bwMode="auto">
          <a:xfrm>
            <a:off x="6349604" y="2212181"/>
            <a:ext cx="466725" cy="466725"/>
          </a:xfrm>
          <a:prstGeom prst="rect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id-ID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7" name="Oval 74"/>
          <p:cNvSpPr>
            <a:spLocks noChangeAspect="1"/>
          </p:cNvSpPr>
          <p:nvPr/>
        </p:nvSpPr>
        <p:spPr bwMode="auto">
          <a:xfrm>
            <a:off x="6259116" y="2113360"/>
            <a:ext cx="189309" cy="189309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AU" altLang="en-US" sz="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</a:p>
        </p:txBody>
      </p:sp>
      <p:sp>
        <p:nvSpPr>
          <p:cNvPr id="20488" name="Rectangle 75"/>
          <p:cNvSpPr>
            <a:spLocks noChangeArrowheads="1"/>
          </p:cNvSpPr>
          <p:nvPr/>
        </p:nvSpPr>
        <p:spPr bwMode="auto">
          <a:xfrm>
            <a:off x="6349604" y="2864644"/>
            <a:ext cx="466725" cy="466725"/>
          </a:xfrm>
          <a:prstGeom prst="rect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9" name="Oval 76"/>
          <p:cNvSpPr>
            <a:spLocks noChangeAspect="1"/>
          </p:cNvSpPr>
          <p:nvPr/>
        </p:nvSpPr>
        <p:spPr bwMode="auto">
          <a:xfrm>
            <a:off x="6259116" y="2765822"/>
            <a:ext cx="189309" cy="189309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AU" altLang="en-US" sz="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sp>
        <p:nvSpPr>
          <p:cNvPr id="20490" name="Rectangle 77"/>
          <p:cNvSpPr>
            <a:spLocks noChangeArrowheads="1"/>
          </p:cNvSpPr>
          <p:nvPr/>
        </p:nvSpPr>
        <p:spPr bwMode="auto">
          <a:xfrm>
            <a:off x="6349604" y="3515917"/>
            <a:ext cx="466725" cy="467915"/>
          </a:xfrm>
          <a:prstGeom prst="rect">
            <a:avLst/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1" name="Oval 78"/>
          <p:cNvSpPr>
            <a:spLocks noChangeAspect="1"/>
          </p:cNvSpPr>
          <p:nvPr/>
        </p:nvSpPr>
        <p:spPr bwMode="auto">
          <a:xfrm>
            <a:off x="6259116" y="3418285"/>
            <a:ext cx="189309" cy="188119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AU" altLang="en-US" sz="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2425304" y="1547812"/>
            <a:ext cx="467915" cy="466725"/>
          </a:xfrm>
          <a:prstGeom prst="rect">
            <a:avLst/>
          </a:prstGeom>
          <a:solidFill>
            <a:srgbClr val="495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pic>
        <p:nvPicPr>
          <p:cNvPr id="20493" name="Group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79" y="4183857"/>
            <a:ext cx="273844" cy="4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Oval 26"/>
          <p:cNvSpPr>
            <a:spLocks noChangeAspect="1"/>
          </p:cNvSpPr>
          <p:nvPr/>
        </p:nvSpPr>
        <p:spPr bwMode="auto">
          <a:xfrm>
            <a:off x="2801541" y="1448991"/>
            <a:ext cx="189309" cy="189309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AU" altLang="en-US" sz="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</a:p>
        </p:txBody>
      </p:sp>
      <p:sp>
        <p:nvSpPr>
          <p:cNvPr id="20495" name="Rectangle 65"/>
          <p:cNvSpPr>
            <a:spLocks noChangeArrowheads="1"/>
          </p:cNvSpPr>
          <p:nvPr/>
        </p:nvSpPr>
        <p:spPr bwMode="auto">
          <a:xfrm>
            <a:off x="2425304" y="2212181"/>
            <a:ext cx="467915" cy="466725"/>
          </a:xfrm>
          <a:prstGeom prst="rect">
            <a:avLst/>
          </a:prstGeom>
          <a:solidFill>
            <a:srgbClr val="637C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6" name="Oval 66"/>
          <p:cNvSpPr>
            <a:spLocks noChangeAspect="1"/>
          </p:cNvSpPr>
          <p:nvPr/>
        </p:nvSpPr>
        <p:spPr bwMode="auto">
          <a:xfrm>
            <a:off x="2801541" y="2113360"/>
            <a:ext cx="189309" cy="189309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AU" altLang="en-US" sz="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</a:p>
        </p:txBody>
      </p:sp>
      <p:sp>
        <p:nvSpPr>
          <p:cNvPr id="20497" name="Rectangle 67"/>
          <p:cNvSpPr>
            <a:spLocks noChangeArrowheads="1"/>
          </p:cNvSpPr>
          <p:nvPr/>
        </p:nvSpPr>
        <p:spPr bwMode="auto">
          <a:xfrm>
            <a:off x="2425304" y="2864644"/>
            <a:ext cx="467915" cy="466725"/>
          </a:xfrm>
          <a:prstGeom prst="rect">
            <a:avLst/>
          </a:prstGeom>
          <a:solidFill>
            <a:srgbClr val="7C9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20498" name="Oval 68"/>
          <p:cNvSpPr>
            <a:spLocks noChangeAspect="1"/>
          </p:cNvSpPr>
          <p:nvPr/>
        </p:nvSpPr>
        <p:spPr bwMode="auto">
          <a:xfrm>
            <a:off x="2801541" y="2765822"/>
            <a:ext cx="189309" cy="189309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AU" altLang="en-US" sz="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</a:p>
        </p:txBody>
      </p:sp>
      <p:sp>
        <p:nvSpPr>
          <p:cNvPr id="20499" name="Rectangle 69"/>
          <p:cNvSpPr>
            <a:spLocks noChangeArrowheads="1"/>
          </p:cNvSpPr>
          <p:nvPr/>
        </p:nvSpPr>
        <p:spPr bwMode="auto">
          <a:xfrm>
            <a:off x="2425304" y="3515917"/>
            <a:ext cx="467915" cy="467915"/>
          </a:xfrm>
          <a:prstGeom prst="rect">
            <a:avLst/>
          </a:prstGeom>
          <a:solidFill>
            <a:srgbClr val="B8CB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sp>
        <p:nvSpPr>
          <p:cNvPr id="20500" name="Oval 70"/>
          <p:cNvSpPr>
            <a:spLocks noChangeAspect="1"/>
          </p:cNvSpPr>
          <p:nvPr/>
        </p:nvSpPr>
        <p:spPr bwMode="auto">
          <a:xfrm>
            <a:off x="2801541" y="3418285"/>
            <a:ext cx="189309" cy="188119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AU" altLang="en-US" sz="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</a:p>
        </p:txBody>
      </p:sp>
      <p:grpSp>
        <p:nvGrpSpPr>
          <p:cNvPr id="20501" name="Group 6"/>
          <p:cNvGrpSpPr/>
          <p:nvPr/>
        </p:nvGrpSpPr>
        <p:grpSpPr bwMode="auto">
          <a:xfrm>
            <a:off x="3480198" y="1273969"/>
            <a:ext cx="2183606" cy="2915841"/>
            <a:chOff x="0" y="0"/>
            <a:chExt cx="2909888" cy="3888035"/>
          </a:xfrm>
        </p:grpSpPr>
        <p:sp>
          <p:nvSpPr>
            <p:cNvPr id="20510" name="Oval 27"/>
            <p:cNvSpPr>
              <a:spLocks noChangeArrowheads="1"/>
            </p:cNvSpPr>
            <p:nvPr/>
          </p:nvSpPr>
          <p:spPr bwMode="auto">
            <a:xfrm>
              <a:off x="0" y="2995859"/>
              <a:ext cx="2909888" cy="892175"/>
            </a:xfrm>
            <a:prstGeom prst="ellipse">
              <a:avLst/>
            </a:prstGeom>
            <a:solidFill>
              <a:srgbClr val="B8C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1" name="Freeform 28"/>
            <p:cNvSpPr/>
            <p:nvPr/>
          </p:nvSpPr>
          <p:spPr bwMode="auto">
            <a:xfrm>
              <a:off x="0" y="3441947"/>
              <a:ext cx="2909888" cy="446088"/>
            </a:xfrm>
            <a:custGeom>
              <a:avLst/>
              <a:gdLst>
                <a:gd name="T0" fmla="*/ 2147483647 w 1618"/>
                <a:gd name="T1" fmla="*/ 611503906 h 248"/>
                <a:gd name="T2" fmla="*/ 0 w 1618"/>
                <a:gd name="T3" fmla="*/ 0 h 248"/>
                <a:gd name="T4" fmla="*/ 0 w 1618"/>
                <a:gd name="T5" fmla="*/ 0 h 248"/>
                <a:gd name="T6" fmla="*/ 2147483647 w 1618"/>
                <a:gd name="T7" fmla="*/ 802397193 h 248"/>
                <a:gd name="T8" fmla="*/ 2147483647 w 1618"/>
                <a:gd name="T9" fmla="*/ 0 h 248"/>
                <a:gd name="T10" fmla="*/ 2147483647 w 1618"/>
                <a:gd name="T11" fmla="*/ 0 h 248"/>
                <a:gd name="T12" fmla="*/ 2147483647 w 1618"/>
                <a:gd name="T13" fmla="*/ 611503906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8" h="248">
                  <a:moveTo>
                    <a:pt x="809" y="189"/>
                  </a:moveTo>
                  <a:cubicBezTo>
                    <a:pt x="417" y="189"/>
                    <a:pt x="88" y="10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362" y="248"/>
                    <a:pt x="809" y="248"/>
                  </a:cubicBezTo>
                  <a:cubicBezTo>
                    <a:pt x="1256" y="248"/>
                    <a:pt x="1618" y="137"/>
                    <a:pt x="1618" y="0"/>
                  </a:cubicBezTo>
                  <a:cubicBezTo>
                    <a:pt x="1618" y="0"/>
                    <a:pt x="1618" y="0"/>
                    <a:pt x="1618" y="0"/>
                  </a:cubicBezTo>
                  <a:cubicBezTo>
                    <a:pt x="1529" y="109"/>
                    <a:pt x="1201" y="189"/>
                    <a:pt x="809" y="189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2" name="Oval 29"/>
            <p:cNvSpPr>
              <a:spLocks noChangeArrowheads="1"/>
            </p:cNvSpPr>
            <p:nvPr/>
          </p:nvSpPr>
          <p:spPr bwMode="auto">
            <a:xfrm>
              <a:off x="173038" y="2559297"/>
              <a:ext cx="2563813" cy="787400"/>
            </a:xfrm>
            <a:prstGeom prst="ellipse">
              <a:avLst/>
            </a:prstGeom>
            <a:solidFill>
              <a:srgbClr val="7C9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3" name="Freeform 30"/>
            <p:cNvSpPr/>
            <p:nvPr/>
          </p:nvSpPr>
          <p:spPr bwMode="auto">
            <a:xfrm>
              <a:off x="173038" y="2952997"/>
              <a:ext cx="2563813" cy="393700"/>
            </a:xfrm>
            <a:custGeom>
              <a:avLst/>
              <a:gdLst>
                <a:gd name="T0" fmla="*/ 2147483647 w 1426"/>
                <a:gd name="T1" fmla="*/ 539708768 h 219"/>
                <a:gd name="T2" fmla="*/ 0 w 1426"/>
                <a:gd name="T3" fmla="*/ 0 h 219"/>
                <a:gd name="T4" fmla="*/ 0 w 1426"/>
                <a:gd name="T5" fmla="*/ 0 h 219"/>
                <a:gd name="T6" fmla="*/ 2147483647 w 1426"/>
                <a:gd name="T7" fmla="*/ 707761142 h 219"/>
                <a:gd name="T8" fmla="*/ 2147483647 w 1426"/>
                <a:gd name="T9" fmla="*/ 0 h 219"/>
                <a:gd name="T10" fmla="*/ 2147483647 w 1426"/>
                <a:gd name="T11" fmla="*/ 0 h 219"/>
                <a:gd name="T12" fmla="*/ 2147483647 w 1426"/>
                <a:gd name="T13" fmla="*/ 539708768 h 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6" h="219">
                  <a:moveTo>
                    <a:pt x="713" y="167"/>
                  </a:moveTo>
                  <a:cubicBezTo>
                    <a:pt x="367" y="167"/>
                    <a:pt x="78" y="9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319" y="219"/>
                    <a:pt x="713" y="219"/>
                  </a:cubicBezTo>
                  <a:cubicBezTo>
                    <a:pt x="1107" y="219"/>
                    <a:pt x="1426" y="121"/>
                    <a:pt x="1426" y="0"/>
                  </a:cubicBezTo>
                  <a:cubicBezTo>
                    <a:pt x="1426" y="0"/>
                    <a:pt x="1426" y="0"/>
                    <a:pt x="1426" y="0"/>
                  </a:cubicBezTo>
                  <a:cubicBezTo>
                    <a:pt x="1348" y="96"/>
                    <a:pt x="1059" y="167"/>
                    <a:pt x="713" y="167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Oval 31"/>
            <p:cNvSpPr>
              <a:spLocks noChangeArrowheads="1"/>
            </p:cNvSpPr>
            <p:nvPr/>
          </p:nvSpPr>
          <p:spPr bwMode="auto">
            <a:xfrm>
              <a:off x="336550" y="2127497"/>
              <a:ext cx="2236788" cy="673100"/>
            </a:xfrm>
            <a:prstGeom prst="ellipse">
              <a:avLst/>
            </a:prstGeom>
            <a:solidFill>
              <a:srgbClr val="637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5" name="Freeform 32"/>
            <p:cNvSpPr/>
            <p:nvPr/>
          </p:nvSpPr>
          <p:spPr bwMode="auto">
            <a:xfrm>
              <a:off x="336550" y="2464047"/>
              <a:ext cx="2236788" cy="336550"/>
            </a:xfrm>
            <a:custGeom>
              <a:avLst/>
              <a:gdLst>
                <a:gd name="T0" fmla="*/ 2010940738 w 1244"/>
                <a:gd name="T1" fmla="*/ 463182787 h 187"/>
                <a:gd name="T2" fmla="*/ 0 w 1244"/>
                <a:gd name="T3" fmla="*/ 0 h 187"/>
                <a:gd name="T4" fmla="*/ 0 w 1244"/>
                <a:gd name="T5" fmla="*/ 0 h 187"/>
                <a:gd name="T6" fmla="*/ 2010940738 w 1244"/>
                <a:gd name="T7" fmla="*/ 605700013 h 187"/>
                <a:gd name="T8" fmla="*/ 2147483647 w 1244"/>
                <a:gd name="T9" fmla="*/ 0 h 187"/>
                <a:gd name="T10" fmla="*/ 2147483647 w 1244"/>
                <a:gd name="T11" fmla="*/ 0 h 187"/>
                <a:gd name="T12" fmla="*/ 2010940738 w 1244"/>
                <a:gd name="T13" fmla="*/ 463182787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4" h="187">
                  <a:moveTo>
                    <a:pt x="622" y="143"/>
                  </a:moveTo>
                  <a:cubicBezTo>
                    <a:pt x="321" y="143"/>
                    <a:pt x="68" y="8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278" y="187"/>
                    <a:pt x="622" y="187"/>
                  </a:cubicBezTo>
                  <a:cubicBezTo>
                    <a:pt x="966" y="187"/>
                    <a:pt x="1244" y="103"/>
                    <a:pt x="1244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176" y="82"/>
                    <a:pt x="923" y="143"/>
                    <a:pt x="622" y="143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6" name="Oval 33"/>
            <p:cNvSpPr>
              <a:spLocks noChangeArrowheads="1"/>
            </p:cNvSpPr>
            <p:nvPr/>
          </p:nvSpPr>
          <p:spPr bwMode="auto">
            <a:xfrm>
              <a:off x="538163" y="1694109"/>
              <a:ext cx="1833563" cy="560388"/>
            </a:xfrm>
            <a:prstGeom prst="ellipse">
              <a:avLst/>
            </a:prstGeom>
            <a:solidFill>
              <a:srgbClr val="495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7" name="Freeform 34"/>
            <p:cNvSpPr/>
            <p:nvPr/>
          </p:nvSpPr>
          <p:spPr bwMode="auto">
            <a:xfrm>
              <a:off x="538163" y="1975097"/>
              <a:ext cx="1833563" cy="279400"/>
            </a:xfrm>
            <a:custGeom>
              <a:avLst/>
              <a:gdLst>
                <a:gd name="T0" fmla="*/ 1648017210 w 1020"/>
                <a:gd name="T1" fmla="*/ 381724877 h 156"/>
                <a:gd name="T2" fmla="*/ 0 w 1020"/>
                <a:gd name="T3" fmla="*/ 0 h 156"/>
                <a:gd name="T4" fmla="*/ 0 w 1020"/>
                <a:gd name="T5" fmla="*/ 0 h 156"/>
                <a:gd name="T6" fmla="*/ 1648017210 w 1020"/>
                <a:gd name="T7" fmla="*/ 500412564 h 156"/>
                <a:gd name="T8" fmla="*/ 2147483647 w 1020"/>
                <a:gd name="T9" fmla="*/ 0 h 156"/>
                <a:gd name="T10" fmla="*/ 2147483647 w 1020"/>
                <a:gd name="T11" fmla="*/ 0 h 156"/>
                <a:gd name="T12" fmla="*/ 1648017210 w 1020"/>
                <a:gd name="T13" fmla="*/ 38172487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0" h="156">
                  <a:moveTo>
                    <a:pt x="510" y="119"/>
                  </a:moveTo>
                  <a:cubicBezTo>
                    <a:pt x="263" y="119"/>
                    <a:pt x="56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228" y="156"/>
                    <a:pt x="510" y="156"/>
                  </a:cubicBezTo>
                  <a:cubicBezTo>
                    <a:pt x="792" y="156"/>
                    <a:pt x="1020" y="86"/>
                    <a:pt x="1020" y="0"/>
                  </a:cubicBezTo>
                  <a:cubicBezTo>
                    <a:pt x="1020" y="0"/>
                    <a:pt x="1020" y="0"/>
                    <a:pt x="1020" y="0"/>
                  </a:cubicBezTo>
                  <a:cubicBezTo>
                    <a:pt x="964" y="68"/>
                    <a:pt x="757" y="119"/>
                    <a:pt x="510" y="119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8" name="Oval 35"/>
            <p:cNvSpPr>
              <a:spLocks noChangeArrowheads="1"/>
            </p:cNvSpPr>
            <p:nvPr/>
          </p:nvSpPr>
          <p:spPr bwMode="auto">
            <a:xfrm>
              <a:off x="711200" y="1257547"/>
              <a:ext cx="1489075" cy="455613"/>
            </a:xfrm>
            <a:prstGeom prst="ellipse">
              <a:avLst/>
            </a:prstGeom>
            <a:solidFill>
              <a:srgbClr val="015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9" name="Freeform 36"/>
            <p:cNvSpPr/>
            <p:nvPr/>
          </p:nvSpPr>
          <p:spPr bwMode="auto">
            <a:xfrm>
              <a:off x="711200" y="1486147"/>
              <a:ext cx="1489075" cy="227013"/>
            </a:xfrm>
            <a:custGeom>
              <a:avLst/>
              <a:gdLst>
                <a:gd name="T0" fmla="*/ 1338976959 w 828"/>
                <a:gd name="T1" fmla="*/ 309931733 h 127"/>
                <a:gd name="T2" fmla="*/ 0 w 828"/>
                <a:gd name="T3" fmla="*/ 0 h 127"/>
                <a:gd name="T4" fmla="*/ 0 w 828"/>
                <a:gd name="T5" fmla="*/ 0 h 127"/>
                <a:gd name="T6" fmla="*/ 1338976959 w 828"/>
                <a:gd name="T7" fmla="*/ 405786631 h 127"/>
                <a:gd name="T8" fmla="*/ 2147483647 w 828"/>
                <a:gd name="T9" fmla="*/ 0 h 127"/>
                <a:gd name="T10" fmla="*/ 2147483647 w 828"/>
                <a:gd name="T11" fmla="*/ 0 h 127"/>
                <a:gd name="T12" fmla="*/ 1338976959 w 828"/>
                <a:gd name="T13" fmla="*/ 309931733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8" h="127">
                  <a:moveTo>
                    <a:pt x="414" y="97"/>
                  </a:moveTo>
                  <a:cubicBezTo>
                    <a:pt x="213" y="97"/>
                    <a:pt x="45" y="5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185" y="127"/>
                    <a:pt x="414" y="127"/>
                  </a:cubicBezTo>
                  <a:cubicBezTo>
                    <a:pt x="643" y="127"/>
                    <a:pt x="828" y="70"/>
                    <a:pt x="828" y="0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783" y="56"/>
                    <a:pt x="615" y="97"/>
                    <a:pt x="414" y="97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0" name="Oval 37"/>
            <p:cNvSpPr>
              <a:spLocks noChangeArrowheads="1"/>
            </p:cNvSpPr>
            <p:nvPr/>
          </p:nvSpPr>
          <p:spPr bwMode="auto">
            <a:xfrm>
              <a:off x="917575" y="854322"/>
              <a:ext cx="1074738" cy="341313"/>
            </a:xfrm>
            <a:prstGeom prst="ellipse">
              <a:avLst/>
            </a:prstGeom>
            <a:solidFill>
              <a:srgbClr val="1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21" name="Freeform 38"/>
            <p:cNvSpPr/>
            <p:nvPr/>
          </p:nvSpPr>
          <p:spPr bwMode="auto">
            <a:xfrm>
              <a:off x="917575" y="1025772"/>
              <a:ext cx="1074738" cy="169863"/>
            </a:xfrm>
            <a:custGeom>
              <a:avLst/>
              <a:gdLst>
                <a:gd name="T0" fmla="*/ 965770710 w 598"/>
                <a:gd name="T1" fmla="*/ 233384610 h 95"/>
                <a:gd name="T2" fmla="*/ 0 w 598"/>
                <a:gd name="T3" fmla="*/ 0 h 95"/>
                <a:gd name="T4" fmla="*/ 0 w 598"/>
                <a:gd name="T5" fmla="*/ 0 h 95"/>
                <a:gd name="T6" fmla="*/ 965770710 w 598"/>
                <a:gd name="T7" fmla="*/ 303720408 h 95"/>
                <a:gd name="T8" fmla="*/ 1931541419 w 598"/>
                <a:gd name="T9" fmla="*/ 0 h 95"/>
                <a:gd name="T10" fmla="*/ 1931541419 w 598"/>
                <a:gd name="T11" fmla="*/ 0 h 95"/>
                <a:gd name="T12" fmla="*/ 965770710 w 598"/>
                <a:gd name="T13" fmla="*/ 23338461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8" h="95">
                  <a:moveTo>
                    <a:pt x="299" y="73"/>
                  </a:moveTo>
                  <a:cubicBezTo>
                    <a:pt x="154" y="73"/>
                    <a:pt x="33" y="4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134" y="95"/>
                    <a:pt x="299" y="95"/>
                  </a:cubicBezTo>
                  <a:cubicBezTo>
                    <a:pt x="464" y="95"/>
                    <a:pt x="598" y="53"/>
                    <a:pt x="598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565" y="42"/>
                    <a:pt x="444" y="73"/>
                    <a:pt x="299" y="73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2" name="Oval 39"/>
            <p:cNvSpPr>
              <a:spLocks noChangeArrowheads="1"/>
            </p:cNvSpPr>
            <p:nvPr/>
          </p:nvSpPr>
          <p:spPr bwMode="auto">
            <a:xfrm>
              <a:off x="1104900" y="498722"/>
              <a:ext cx="700088" cy="233363"/>
            </a:xfrm>
            <a:prstGeom prst="ellipse">
              <a:avLst/>
            </a:prstGeom>
            <a:solidFill>
              <a:srgbClr val="5AB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23" name="Freeform 40"/>
            <p:cNvSpPr/>
            <p:nvPr/>
          </p:nvSpPr>
          <p:spPr bwMode="auto">
            <a:xfrm>
              <a:off x="1104900" y="614609"/>
              <a:ext cx="700088" cy="117475"/>
            </a:xfrm>
            <a:custGeom>
              <a:avLst/>
              <a:gdLst>
                <a:gd name="T0" fmla="*/ 628363087 w 390"/>
                <a:gd name="T1" fmla="*/ 163317360 h 65"/>
                <a:gd name="T2" fmla="*/ 0 w 390"/>
                <a:gd name="T3" fmla="*/ 0 h 65"/>
                <a:gd name="T4" fmla="*/ 0 w 390"/>
                <a:gd name="T5" fmla="*/ 0 h 65"/>
                <a:gd name="T6" fmla="*/ 628363087 w 390"/>
                <a:gd name="T7" fmla="*/ 212313471 h 65"/>
                <a:gd name="T8" fmla="*/ 1256726174 w 390"/>
                <a:gd name="T9" fmla="*/ 0 h 65"/>
                <a:gd name="T10" fmla="*/ 1256726174 w 390"/>
                <a:gd name="T11" fmla="*/ 0 h 65"/>
                <a:gd name="T12" fmla="*/ 628363087 w 390"/>
                <a:gd name="T13" fmla="*/ 16331736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0" h="65">
                  <a:moveTo>
                    <a:pt x="195" y="50"/>
                  </a:moveTo>
                  <a:cubicBezTo>
                    <a:pt x="101" y="50"/>
                    <a:pt x="22" y="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87" y="65"/>
                    <a:pt x="195" y="65"/>
                  </a:cubicBezTo>
                  <a:cubicBezTo>
                    <a:pt x="302" y="65"/>
                    <a:pt x="390" y="36"/>
                    <a:pt x="39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68" y="28"/>
                    <a:pt x="289" y="50"/>
                    <a:pt x="195" y="50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4" name="Oval 41"/>
            <p:cNvSpPr>
              <a:spLocks noChangeArrowheads="1"/>
            </p:cNvSpPr>
            <p:nvPr/>
          </p:nvSpPr>
          <p:spPr bwMode="auto">
            <a:xfrm>
              <a:off x="1257300" y="259009"/>
              <a:ext cx="395288" cy="122238"/>
            </a:xfrm>
            <a:prstGeom prst="ellipse">
              <a:avLst/>
            </a:prstGeom>
            <a:solidFill>
              <a:srgbClr val="8DDA0B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25" name="Freeform 42"/>
            <p:cNvSpPr/>
            <p:nvPr/>
          </p:nvSpPr>
          <p:spPr bwMode="auto">
            <a:xfrm>
              <a:off x="1257300" y="320922"/>
              <a:ext cx="395288" cy="60325"/>
            </a:xfrm>
            <a:custGeom>
              <a:avLst/>
              <a:gdLst>
                <a:gd name="T0" fmla="*/ 355119552 w 220"/>
                <a:gd name="T1" fmla="*/ 81848605 h 34"/>
                <a:gd name="T2" fmla="*/ 0 w 220"/>
                <a:gd name="T3" fmla="*/ 0 h 34"/>
                <a:gd name="T4" fmla="*/ 0 w 220"/>
                <a:gd name="T5" fmla="*/ 0 h 34"/>
                <a:gd name="T6" fmla="*/ 355119552 w 220"/>
                <a:gd name="T7" fmla="*/ 107032518 h 34"/>
                <a:gd name="T8" fmla="*/ 710239104 w 220"/>
                <a:gd name="T9" fmla="*/ 0 h 34"/>
                <a:gd name="T10" fmla="*/ 710239104 w 220"/>
                <a:gd name="T11" fmla="*/ 0 h 34"/>
                <a:gd name="T12" fmla="*/ 355119552 w 220"/>
                <a:gd name="T13" fmla="*/ 81848605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0" h="34">
                  <a:moveTo>
                    <a:pt x="110" y="26"/>
                  </a:moveTo>
                  <a:cubicBezTo>
                    <a:pt x="57" y="26"/>
                    <a:pt x="12" y="1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49" y="34"/>
                    <a:pt x="110" y="34"/>
                  </a:cubicBezTo>
                  <a:cubicBezTo>
                    <a:pt x="171" y="34"/>
                    <a:pt x="220" y="19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08" y="15"/>
                    <a:pt x="163" y="26"/>
                    <a:pt x="110" y="26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6" name="Rectangle 86"/>
            <p:cNvSpPr>
              <a:spLocks noChangeArrowheads="1"/>
            </p:cNvSpPr>
            <p:nvPr/>
          </p:nvSpPr>
          <p:spPr bwMode="auto">
            <a:xfrm>
              <a:off x="1391626" y="3498816"/>
              <a:ext cx="12663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AU" altLang="en-US" sz="9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</a:t>
              </a:r>
            </a:p>
          </p:txBody>
        </p:sp>
        <p:sp>
          <p:nvSpPr>
            <p:cNvPr id="20527" name="Rectangle 87"/>
            <p:cNvSpPr>
              <a:spLocks noChangeArrowheads="1"/>
            </p:cNvSpPr>
            <p:nvPr/>
          </p:nvSpPr>
          <p:spPr bwMode="auto">
            <a:xfrm>
              <a:off x="1396434" y="2949886"/>
              <a:ext cx="11702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AU" altLang="en-US" sz="9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</a:p>
          </p:txBody>
        </p:sp>
        <p:sp>
          <p:nvSpPr>
            <p:cNvPr id="20528" name="Rectangle 88"/>
            <p:cNvSpPr>
              <a:spLocks noChangeArrowheads="1"/>
            </p:cNvSpPr>
            <p:nvPr/>
          </p:nvSpPr>
          <p:spPr bwMode="auto">
            <a:xfrm>
              <a:off x="1411663" y="2363609"/>
              <a:ext cx="8656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AU" altLang="en-US" sz="9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</a:p>
          </p:txBody>
        </p:sp>
        <p:sp>
          <p:nvSpPr>
            <p:cNvPr id="20529" name="Rectangle 89"/>
            <p:cNvSpPr>
              <a:spLocks noChangeArrowheads="1"/>
            </p:cNvSpPr>
            <p:nvPr/>
          </p:nvSpPr>
          <p:spPr bwMode="auto">
            <a:xfrm>
              <a:off x="1410862" y="1849177"/>
              <a:ext cx="881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AU" altLang="en-US" sz="9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</a:p>
          </p:txBody>
        </p:sp>
        <p:sp>
          <p:nvSpPr>
            <p:cNvPr id="20530" name="Rectangle 90"/>
            <p:cNvSpPr>
              <a:spLocks noChangeArrowheads="1"/>
            </p:cNvSpPr>
            <p:nvPr/>
          </p:nvSpPr>
          <p:spPr bwMode="auto">
            <a:xfrm>
              <a:off x="1394030" y="1364794"/>
              <a:ext cx="12182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AU" altLang="en-US" sz="9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</a:p>
          </p:txBody>
        </p:sp>
        <p:sp>
          <p:nvSpPr>
            <p:cNvPr id="20531" name="Rectangle 91"/>
            <p:cNvSpPr>
              <a:spLocks noChangeArrowheads="1"/>
            </p:cNvSpPr>
            <p:nvPr/>
          </p:nvSpPr>
          <p:spPr bwMode="auto">
            <a:xfrm>
              <a:off x="1402847" y="924148"/>
              <a:ext cx="1041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AU" altLang="en-US" sz="9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</a:p>
          </p:txBody>
        </p:sp>
        <p:sp>
          <p:nvSpPr>
            <p:cNvPr id="20532" name="Rectangle 92"/>
            <p:cNvSpPr>
              <a:spLocks noChangeArrowheads="1"/>
            </p:cNvSpPr>
            <p:nvPr/>
          </p:nvSpPr>
          <p:spPr bwMode="auto">
            <a:xfrm>
              <a:off x="1402045" y="529263"/>
              <a:ext cx="10579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AU" altLang="en-US" sz="9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</a:p>
          </p:txBody>
        </p:sp>
        <p:sp>
          <p:nvSpPr>
            <p:cNvPr id="20533" name="Rectangle 93"/>
            <p:cNvSpPr>
              <a:spLocks noChangeArrowheads="1"/>
            </p:cNvSpPr>
            <p:nvPr/>
          </p:nvSpPr>
          <p:spPr bwMode="auto">
            <a:xfrm>
              <a:off x="1397236" y="0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AU" altLang="en-US" sz="9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</a:p>
          </p:txBody>
        </p:sp>
      </p:grpSp>
      <p:sp>
        <p:nvSpPr>
          <p:cNvPr id="20502" name="TextBox 16"/>
          <p:cNvSpPr txBox="1">
            <a:spLocks noChangeArrowheads="1"/>
          </p:cNvSpPr>
          <p:nvPr/>
        </p:nvSpPr>
        <p:spPr bwMode="auto">
          <a:xfrm>
            <a:off x="367904" y="1491854"/>
            <a:ext cx="18788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0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单击此处编辑您要的内容，建议您在展示时采用微软雅黑字体。</a:t>
            </a:r>
            <a:endParaRPr lang="en-US" altLang="zh-CN" sz="105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0503" name="TextBox 16"/>
          <p:cNvSpPr txBox="1">
            <a:spLocks noChangeArrowheads="1"/>
          </p:cNvSpPr>
          <p:nvPr/>
        </p:nvSpPr>
        <p:spPr bwMode="auto">
          <a:xfrm>
            <a:off x="6986588" y="1491854"/>
            <a:ext cx="19407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单击此处编辑您要的内容，建议您在展示时采用微软雅黑字体。</a:t>
            </a:r>
            <a:endParaRPr lang="en-US" altLang="zh-CN" sz="105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0504" name="TextBox 16"/>
          <p:cNvSpPr txBox="1">
            <a:spLocks noChangeArrowheads="1"/>
          </p:cNvSpPr>
          <p:nvPr/>
        </p:nvSpPr>
        <p:spPr bwMode="auto">
          <a:xfrm>
            <a:off x="367904" y="2182417"/>
            <a:ext cx="18788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0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单击此处编辑您要的内容，建议您在展示时采用微软雅黑字体。</a:t>
            </a:r>
            <a:endParaRPr lang="en-US" altLang="zh-CN" sz="105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0505" name="TextBox 16"/>
          <p:cNvSpPr txBox="1">
            <a:spLocks noChangeArrowheads="1"/>
          </p:cNvSpPr>
          <p:nvPr/>
        </p:nvSpPr>
        <p:spPr bwMode="auto">
          <a:xfrm>
            <a:off x="367904" y="2874169"/>
            <a:ext cx="18788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0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单击此处编辑您要的内容，建议您在展示时采用微软雅黑字体。</a:t>
            </a:r>
            <a:endParaRPr lang="en-US" altLang="zh-CN" sz="105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0506" name="TextBox 16"/>
          <p:cNvSpPr txBox="1">
            <a:spLocks noChangeArrowheads="1"/>
          </p:cNvSpPr>
          <p:nvPr/>
        </p:nvSpPr>
        <p:spPr bwMode="auto">
          <a:xfrm>
            <a:off x="6986588" y="2166938"/>
            <a:ext cx="19407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单击此处编辑您要的内容，建议您在展示时采用微软雅黑字体。</a:t>
            </a:r>
            <a:endParaRPr lang="en-US" altLang="zh-CN" sz="105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0507" name="TextBox 16"/>
          <p:cNvSpPr txBox="1">
            <a:spLocks noChangeArrowheads="1"/>
          </p:cNvSpPr>
          <p:nvPr/>
        </p:nvSpPr>
        <p:spPr bwMode="auto">
          <a:xfrm>
            <a:off x="6986588" y="2843212"/>
            <a:ext cx="19407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单击此处编辑您要的内容，建议您在展示时采用微软雅黑字体。</a:t>
            </a:r>
            <a:endParaRPr lang="en-US" altLang="zh-CN" sz="105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0508" name="TextBox 16"/>
          <p:cNvSpPr txBox="1">
            <a:spLocks noChangeArrowheads="1"/>
          </p:cNvSpPr>
          <p:nvPr/>
        </p:nvSpPr>
        <p:spPr bwMode="auto">
          <a:xfrm>
            <a:off x="367904" y="3565923"/>
            <a:ext cx="18788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0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单击此处编辑您要的内容，建议您在展示时采用微软雅黑字体。</a:t>
            </a:r>
            <a:endParaRPr lang="en-US" altLang="zh-CN" sz="105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0509" name="TextBox 16"/>
          <p:cNvSpPr txBox="1">
            <a:spLocks noChangeArrowheads="1"/>
          </p:cNvSpPr>
          <p:nvPr/>
        </p:nvSpPr>
        <p:spPr bwMode="auto">
          <a:xfrm>
            <a:off x="6986588" y="3519488"/>
            <a:ext cx="19407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单击此处编辑您要的内容，建议您在展示时采用微软雅黑字体。</a:t>
            </a:r>
            <a:endParaRPr lang="en-US" altLang="zh-CN" sz="105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组合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20"/>
          <p:cNvSpPr txBox="1">
            <a:spLocks noChangeArrowheads="1"/>
          </p:cNvSpPr>
          <p:nvPr/>
        </p:nvSpPr>
        <p:spPr bwMode="auto">
          <a:xfrm>
            <a:off x="806053" y="250032"/>
            <a:ext cx="199429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1508" name="Oval 19"/>
          <p:cNvSpPr>
            <a:spLocks noChangeAspect="1" noChangeArrowheads="1"/>
          </p:cNvSpPr>
          <p:nvPr/>
        </p:nvSpPr>
        <p:spPr bwMode="auto">
          <a:xfrm>
            <a:off x="1308497" y="1506141"/>
            <a:ext cx="671513" cy="670322"/>
          </a:xfrm>
          <a:prstGeom prst="ellipse">
            <a:avLst/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id-ID" altLang="en-US" sz="15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509" name="Group 14"/>
          <p:cNvGrpSpPr/>
          <p:nvPr/>
        </p:nvGrpSpPr>
        <p:grpSpPr bwMode="auto">
          <a:xfrm>
            <a:off x="1233487" y="2820591"/>
            <a:ext cx="1668066" cy="1416844"/>
            <a:chOff x="0" y="0"/>
            <a:chExt cx="3314" cy="2814"/>
          </a:xfrm>
        </p:grpSpPr>
        <p:sp>
          <p:nvSpPr>
            <p:cNvPr id="21539" name="Freeform 15"/>
            <p:cNvSpPr/>
            <p:nvPr/>
          </p:nvSpPr>
          <p:spPr bwMode="auto">
            <a:xfrm>
              <a:off x="551" y="955"/>
              <a:ext cx="1106" cy="1859"/>
            </a:xfrm>
            <a:custGeom>
              <a:avLst/>
              <a:gdLst>
                <a:gd name="T0" fmla="*/ 0 w 1106"/>
                <a:gd name="T1" fmla="*/ 0 h 1859"/>
                <a:gd name="T2" fmla="*/ 0 w 1106"/>
                <a:gd name="T3" fmla="*/ 1222 h 1859"/>
                <a:gd name="T4" fmla="*/ 1106 w 1106"/>
                <a:gd name="T5" fmla="*/ 1859 h 1859"/>
                <a:gd name="T6" fmla="*/ 1106 w 1106"/>
                <a:gd name="T7" fmla="*/ 637 h 1859"/>
                <a:gd name="T8" fmla="*/ 0 w 1106"/>
                <a:gd name="T9" fmla="*/ 0 h 18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6" h="1859">
                  <a:moveTo>
                    <a:pt x="0" y="0"/>
                  </a:moveTo>
                  <a:lnTo>
                    <a:pt x="0" y="1222"/>
                  </a:lnTo>
                  <a:lnTo>
                    <a:pt x="1106" y="1859"/>
                  </a:lnTo>
                  <a:lnTo>
                    <a:pt x="1106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9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0" name="Freeform 16"/>
            <p:cNvSpPr/>
            <p:nvPr/>
          </p:nvSpPr>
          <p:spPr bwMode="auto">
            <a:xfrm>
              <a:off x="1657" y="955"/>
              <a:ext cx="1105" cy="1859"/>
            </a:xfrm>
            <a:custGeom>
              <a:avLst/>
              <a:gdLst>
                <a:gd name="T0" fmla="*/ 1105 w 1105"/>
                <a:gd name="T1" fmla="*/ 0 h 1859"/>
                <a:gd name="T2" fmla="*/ 1105 w 1105"/>
                <a:gd name="T3" fmla="*/ 1222 h 1859"/>
                <a:gd name="T4" fmla="*/ 0 w 1105"/>
                <a:gd name="T5" fmla="*/ 1859 h 1859"/>
                <a:gd name="T6" fmla="*/ 0 w 1105"/>
                <a:gd name="T7" fmla="*/ 637 h 1859"/>
                <a:gd name="T8" fmla="*/ 1105 w 1105"/>
                <a:gd name="T9" fmla="*/ 0 h 18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5" h="1859">
                  <a:moveTo>
                    <a:pt x="1105" y="0"/>
                  </a:moveTo>
                  <a:lnTo>
                    <a:pt x="1105" y="1222"/>
                  </a:lnTo>
                  <a:lnTo>
                    <a:pt x="0" y="1859"/>
                  </a:lnTo>
                  <a:lnTo>
                    <a:pt x="0" y="63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C6A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1" name="Freeform 17"/>
            <p:cNvSpPr/>
            <p:nvPr/>
          </p:nvSpPr>
          <p:spPr bwMode="auto">
            <a:xfrm>
              <a:off x="1657" y="955"/>
              <a:ext cx="1657" cy="954"/>
            </a:xfrm>
            <a:custGeom>
              <a:avLst/>
              <a:gdLst>
                <a:gd name="T0" fmla="*/ 1657 w 1657"/>
                <a:gd name="T1" fmla="*/ 317 h 954"/>
                <a:gd name="T2" fmla="*/ 551 w 1657"/>
                <a:gd name="T3" fmla="*/ 954 h 954"/>
                <a:gd name="T4" fmla="*/ 0 w 1657"/>
                <a:gd name="T5" fmla="*/ 637 h 954"/>
                <a:gd name="T6" fmla="*/ 1105 w 1657"/>
                <a:gd name="T7" fmla="*/ 0 h 954"/>
                <a:gd name="T8" fmla="*/ 1657 w 1657"/>
                <a:gd name="T9" fmla="*/ 317 h 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7" h="954">
                  <a:moveTo>
                    <a:pt x="1657" y="317"/>
                  </a:moveTo>
                  <a:lnTo>
                    <a:pt x="551" y="954"/>
                  </a:lnTo>
                  <a:lnTo>
                    <a:pt x="0" y="637"/>
                  </a:lnTo>
                  <a:lnTo>
                    <a:pt x="1105" y="0"/>
                  </a:lnTo>
                  <a:lnTo>
                    <a:pt x="1657" y="317"/>
                  </a:lnTo>
                  <a:close/>
                </a:path>
              </a:pathLst>
            </a:custGeom>
            <a:solidFill>
              <a:srgbClr val="E0C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2" name="Freeform 18"/>
            <p:cNvSpPr/>
            <p:nvPr/>
          </p:nvSpPr>
          <p:spPr bwMode="auto">
            <a:xfrm>
              <a:off x="0" y="955"/>
              <a:ext cx="1657" cy="954"/>
            </a:xfrm>
            <a:custGeom>
              <a:avLst/>
              <a:gdLst>
                <a:gd name="T0" fmla="*/ 551 w 1657"/>
                <a:gd name="T1" fmla="*/ 0 h 954"/>
                <a:gd name="T2" fmla="*/ 1657 w 1657"/>
                <a:gd name="T3" fmla="*/ 637 h 954"/>
                <a:gd name="T4" fmla="*/ 1105 w 1657"/>
                <a:gd name="T5" fmla="*/ 954 h 954"/>
                <a:gd name="T6" fmla="*/ 0 w 1657"/>
                <a:gd name="T7" fmla="*/ 317 h 954"/>
                <a:gd name="T8" fmla="*/ 551 w 1657"/>
                <a:gd name="T9" fmla="*/ 0 h 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7" h="954">
                  <a:moveTo>
                    <a:pt x="551" y="0"/>
                  </a:moveTo>
                  <a:lnTo>
                    <a:pt x="1657" y="637"/>
                  </a:lnTo>
                  <a:lnTo>
                    <a:pt x="1105" y="954"/>
                  </a:lnTo>
                  <a:lnTo>
                    <a:pt x="0" y="31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E0C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3" name="Freeform 19"/>
            <p:cNvSpPr/>
            <p:nvPr/>
          </p:nvSpPr>
          <p:spPr bwMode="auto">
            <a:xfrm>
              <a:off x="1657" y="317"/>
              <a:ext cx="1105" cy="1275"/>
            </a:xfrm>
            <a:custGeom>
              <a:avLst/>
              <a:gdLst>
                <a:gd name="T0" fmla="*/ 1105 w 1105"/>
                <a:gd name="T1" fmla="*/ 638 h 1275"/>
                <a:gd name="T2" fmla="*/ 0 w 1105"/>
                <a:gd name="T3" fmla="*/ 1275 h 1275"/>
                <a:gd name="T4" fmla="*/ 0 w 1105"/>
                <a:gd name="T5" fmla="*/ 0 h 1275"/>
                <a:gd name="T6" fmla="*/ 1105 w 1105"/>
                <a:gd name="T7" fmla="*/ 638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5" h="1275">
                  <a:moveTo>
                    <a:pt x="1105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105" y="638"/>
                  </a:lnTo>
                  <a:close/>
                </a:path>
              </a:pathLst>
            </a:custGeom>
            <a:solidFill>
              <a:srgbClr val="C19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4" name="Freeform 20"/>
            <p:cNvSpPr/>
            <p:nvPr/>
          </p:nvSpPr>
          <p:spPr bwMode="auto">
            <a:xfrm>
              <a:off x="0" y="0"/>
              <a:ext cx="1657" cy="955"/>
            </a:xfrm>
            <a:custGeom>
              <a:avLst/>
              <a:gdLst>
                <a:gd name="T0" fmla="*/ 1657 w 1657"/>
                <a:gd name="T1" fmla="*/ 317 h 955"/>
                <a:gd name="T2" fmla="*/ 551 w 1657"/>
                <a:gd name="T3" fmla="*/ 955 h 955"/>
                <a:gd name="T4" fmla="*/ 0 w 1657"/>
                <a:gd name="T5" fmla="*/ 637 h 955"/>
                <a:gd name="T6" fmla="*/ 1105 w 1657"/>
                <a:gd name="T7" fmla="*/ 0 h 955"/>
                <a:gd name="T8" fmla="*/ 1657 w 1657"/>
                <a:gd name="T9" fmla="*/ 317 h 9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7" h="955">
                  <a:moveTo>
                    <a:pt x="1657" y="317"/>
                  </a:moveTo>
                  <a:lnTo>
                    <a:pt x="551" y="955"/>
                  </a:lnTo>
                  <a:lnTo>
                    <a:pt x="0" y="637"/>
                  </a:lnTo>
                  <a:lnTo>
                    <a:pt x="1105" y="0"/>
                  </a:lnTo>
                  <a:lnTo>
                    <a:pt x="1657" y="317"/>
                  </a:lnTo>
                  <a:close/>
                </a:path>
              </a:pathLst>
            </a:custGeom>
            <a:solidFill>
              <a:srgbClr val="E0C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5" name="Freeform 21"/>
            <p:cNvSpPr/>
            <p:nvPr/>
          </p:nvSpPr>
          <p:spPr bwMode="auto">
            <a:xfrm>
              <a:off x="1657" y="0"/>
              <a:ext cx="1657" cy="955"/>
            </a:xfrm>
            <a:custGeom>
              <a:avLst/>
              <a:gdLst>
                <a:gd name="T0" fmla="*/ 551 w 1657"/>
                <a:gd name="T1" fmla="*/ 0 h 955"/>
                <a:gd name="T2" fmla="*/ 1657 w 1657"/>
                <a:gd name="T3" fmla="*/ 637 h 955"/>
                <a:gd name="T4" fmla="*/ 1105 w 1657"/>
                <a:gd name="T5" fmla="*/ 955 h 955"/>
                <a:gd name="T6" fmla="*/ 0 w 1657"/>
                <a:gd name="T7" fmla="*/ 317 h 955"/>
                <a:gd name="T8" fmla="*/ 551 w 1657"/>
                <a:gd name="T9" fmla="*/ 0 h 9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7" h="955">
                  <a:moveTo>
                    <a:pt x="551" y="0"/>
                  </a:moveTo>
                  <a:lnTo>
                    <a:pt x="1657" y="637"/>
                  </a:lnTo>
                  <a:lnTo>
                    <a:pt x="1105" y="955"/>
                  </a:lnTo>
                  <a:lnTo>
                    <a:pt x="0" y="31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E0C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6" name="Freeform 22"/>
            <p:cNvSpPr/>
            <p:nvPr/>
          </p:nvSpPr>
          <p:spPr bwMode="auto">
            <a:xfrm>
              <a:off x="551" y="317"/>
              <a:ext cx="1106" cy="1275"/>
            </a:xfrm>
            <a:custGeom>
              <a:avLst/>
              <a:gdLst>
                <a:gd name="T0" fmla="*/ 1106 w 1106"/>
                <a:gd name="T1" fmla="*/ 0 h 1275"/>
                <a:gd name="T2" fmla="*/ 1106 w 1106"/>
                <a:gd name="T3" fmla="*/ 0 h 1275"/>
                <a:gd name="T4" fmla="*/ 0 w 1106"/>
                <a:gd name="T5" fmla="*/ 638 h 1275"/>
                <a:gd name="T6" fmla="*/ 1106 w 1106"/>
                <a:gd name="T7" fmla="*/ 1275 h 1275"/>
                <a:gd name="T8" fmla="*/ 1106 w 1106"/>
                <a:gd name="T9" fmla="*/ 1275 h 1275"/>
                <a:gd name="T10" fmla="*/ 1106 w 1106"/>
                <a:gd name="T11" fmla="*/ 0 h 12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6" h="1275">
                  <a:moveTo>
                    <a:pt x="1106" y="0"/>
                  </a:moveTo>
                  <a:lnTo>
                    <a:pt x="1106" y="0"/>
                  </a:lnTo>
                  <a:lnTo>
                    <a:pt x="0" y="638"/>
                  </a:lnTo>
                  <a:lnTo>
                    <a:pt x="1106" y="1275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C6A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10" name="Oval 19"/>
          <p:cNvSpPr>
            <a:spLocks noChangeAspect="1" noChangeArrowheads="1"/>
          </p:cNvSpPr>
          <p:nvPr/>
        </p:nvSpPr>
        <p:spPr bwMode="auto">
          <a:xfrm>
            <a:off x="1077516" y="2256235"/>
            <a:ext cx="566738" cy="565547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1" name="Oval 19"/>
          <p:cNvSpPr>
            <a:spLocks noChangeAspect="1" noChangeArrowheads="1"/>
          </p:cNvSpPr>
          <p:nvPr/>
        </p:nvSpPr>
        <p:spPr bwMode="auto">
          <a:xfrm>
            <a:off x="2450306" y="2307431"/>
            <a:ext cx="506016" cy="506016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id-ID" altLang="en-US">
              <a:solidFill>
                <a:srgbClr val="5ABC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2" name="Oval 19"/>
          <p:cNvSpPr>
            <a:spLocks noChangeAspect="1" noChangeArrowheads="1"/>
          </p:cNvSpPr>
          <p:nvPr/>
        </p:nvSpPr>
        <p:spPr bwMode="auto">
          <a:xfrm>
            <a:off x="2116931" y="1352551"/>
            <a:ext cx="777479" cy="775097"/>
          </a:xfrm>
          <a:prstGeom prst="ellipse">
            <a:avLst/>
          </a:prstGeom>
          <a:solidFill>
            <a:srgbClr val="8DDA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2400">
              <a:solidFill>
                <a:srgbClr val="8DDA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3" name="Freeform 130"/>
          <p:cNvSpPr/>
          <p:nvPr/>
        </p:nvSpPr>
        <p:spPr bwMode="auto">
          <a:xfrm rot="607103">
            <a:off x="1806179" y="2268141"/>
            <a:ext cx="284559" cy="626269"/>
          </a:xfrm>
          <a:custGeom>
            <a:avLst/>
            <a:gdLst>
              <a:gd name="T0" fmla="*/ 0 w 301752"/>
              <a:gd name="T1" fmla="*/ 0 h 612648"/>
              <a:gd name="T2" fmla="*/ 477059 w 301752"/>
              <a:gd name="T3" fmla="*/ 1138120 h 6126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1752" h="612648">
                <a:moveTo>
                  <a:pt x="0" y="0"/>
                </a:moveTo>
                <a:cubicBezTo>
                  <a:pt x="119634" y="189738"/>
                  <a:pt x="239268" y="379476"/>
                  <a:pt x="301752" y="612648"/>
                </a:cubicBezTo>
              </a:path>
            </a:pathLst>
          </a:custGeom>
          <a:noFill/>
          <a:ln w="25400" cap="flat" cmpd="sng">
            <a:solidFill>
              <a:srgbClr val="40404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1514" name="Freeform 182"/>
          <p:cNvSpPr/>
          <p:nvPr/>
        </p:nvSpPr>
        <p:spPr bwMode="auto">
          <a:xfrm rot="21145873">
            <a:off x="1669256" y="2797969"/>
            <a:ext cx="219075" cy="520304"/>
          </a:xfrm>
          <a:custGeom>
            <a:avLst/>
            <a:gdLst>
              <a:gd name="T0" fmla="*/ 0 w 301752"/>
              <a:gd name="T1" fmla="*/ 0 h 612648"/>
              <a:gd name="T2" fmla="*/ 282757 w 301752"/>
              <a:gd name="T3" fmla="*/ 785561 h 6126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1752" h="612648">
                <a:moveTo>
                  <a:pt x="0" y="0"/>
                </a:moveTo>
                <a:cubicBezTo>
                  <a:pt x="119634" y="189738"/>
                  <a:pt x="239268" y="379476"/>
                  <a:pt x="301752" y="612648"/>
                </a:cubicBezTo>
              </a:path>
            </a:pathLst>
          </a:custGeom>
          <a:noFill/>
          <a:ln w="25400" cap="flat" cmpd="sng">
            <a:solidFill>
              <a:srgbClr val="40404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1515" name="Freeform 183"/>
          <p:cNvSpPr/>
          <p:nvPr/>
        </p:nvSpPr>
        <p:spPr bwMode="auto">
          <a:xfrm rot="12942405">
            <a:off x="2091929" y="2190750"/>
            <a:ext cx="192881" cy="520304"/>
          </a:xfrm>
          <a:custGeom>
            <a:avLst/>
            <a:gdLst>
              <a:gd name="T0" fmla="*/ 0 w 301752"/>
              <a:gd name="T1" fmla="*/ 0 h 612648"/>
              <a:gd name="T2" fmla="*/ 219183 w 301752"/>
              <a:gd name="T3" fmla="*/ 785561 h 6126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1752" h="612648">
                <a:moveTo>
                  <a:pt x="0" y="0"/>
                </a:moveTo>
                <a:cubicBezTo>
                  <a:pt x="119634" y="189738"/>
                  <a:pt x="239268" y="379476"/>
                  <a:pt x="301752" y="612648"/>
                </a:cubicBezTo>
              </a:path>
            </a:pathLst>
          </a:custGeom>
          <a:noFill/>
          <a:ln w="25400" cap="flat" cmpd="sng">
            <a:solidFill>
              <a:srgbClr val="40404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1516" name="Freeform 184"/>
          <p:cNvSpPr/>
          <p:nvPr/>
        </p:nvSpPr>
        <p:spPr bwMode="auto">
          <a:xfrm rot="13696296">
            <a:off x="2271118" y="2803327"/>
            <a:ext cx="192881" cy="520304"/>
          </a:xfrm>
          <a:custGeom>
            <a:avLst/>
            <a:gdLst>
              <a:gd name="T0" fmla="*/ 0 w 301752"/>
              <a:gd name="T1" fmla="*/ 0 h 612648"/>
              <a:gd name="T2" fmla="*/ 219183 w 301752"/>
              <a:gd name="T3" fmla="*/ 785561 h 6126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1752" h="612648">
                <a:moveTo>
                  <a:pt x="0" y="0"/>
                </a:moveTo>
                <a:cubicBezTo>
                  <a:pt x="119634" y="189738"/>
                  <a:pt x="239268" y="379476"/>
                  <a:pt x="301752" y="612648"/>
                </a:cubicBezTo>
              </a:path>
            </a:pathLst>
          </a:custGeom>
          <a:noFill/>
          <a:ln w="25400" cap="flat" cmpd="sng">
            <a:solidFill>
              <a:srgbClr val="40404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1517" name="Rectangle 187"/>
          <p:cNvSpPr>
            <a:spLocks noChangeArrowheads="1"/>
          </p:cNvSpPr>
          <p:nvPr/>
        </p:nvSpPr>
        <p:spPr bwMode="auto">
          <a:xfrm>
            <a:off x="3783806" y="2555082"/>
            <a:ext cx="558404" cy="550069"/>
          </a:xfrm>
          <a:prstGeom prst="rect">
            <a:avLst/>
          </a:prstGeom>
          <a:solidFill>
            <a:srgbClr val="8DDA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1518" name="Rectangle 190"/>
          <p:cNvSpPr>
            <a:spLocks noChangeArrowheads="1"/>
          </p:cNvSpPr>
          <p:nvPr/>
        </p:nvSpPr>
        <p:spPr bwMode="auto">
          <a:xfrm>
            <a:off x="6018610" y="2555082"/>
            <a:ext cx="559594" cy="550069"/>
          </a:xfrm>
          <a:prstGeom prst="rect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id-ID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9" name="Rectangle 193"/>
          <p:cNvSpPr>
            <a:spLocks noChangeArrowheads="1"/>
          </p:cNvSpPr>
          <p:nvPr/>
        </p:nvSpPr>
        <p:spPr bwMode="auto">
          <a:xfrm>
            <a:off x="3783806" y="3674269"/>
            <a:ext cx="558404" cy="548879"/>
          </a:xfrm>
          <a:prstGeom prst="rect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id-ID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0" name="Rectangle 196"/>
          <p:cNvSpPr>
            <a:spLocks noChangeArrowheads="1"/>
          </p:cNvSpPr>
          <p:nvPr/>
        </p:nvSpPr>
        <p:spPr bwMode="auto">
          <a:xfrm>
            <a:off x="6018610" y="3674269"/>
            <a:ext cx="559594" cy="548879"/>
          </a:xfrm>
          <a:prstGeom prst="rect">
            <a:avLst/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1" name="TextBox 6"/>
          <p:cNvSpPr txBox="1">
            <a:spLocks noChangeArrowheads="1"/>
          </p:cNvSpPr>
          <p:nvPr/>
        </p:nvSpPr>
        <p:spPr bwMode="auto">
          <a:xfrm>
            <a:off x="3707904" y="1275606"/>
            <a:ext cx="46046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1522" name="Rectangle 21"/>
          <p:cNvSpPr>
            <a:spLocks noChangeArrowheads="1"/>
          </p:cNvSpPr>
          <p:nvPr/>
        </p:nvSpPr>
        <p:spPr bwMode="auto">
          <a:xfrm>
            <a:off x="4339828" y="2689622"/>
            <a:ext cx="10906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添加标题</a:t>
            </a:r>
            <a:endParaRPr lang="en-US" altLang="zh-CN" sz="15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1523" name="Rectangle 21"/>
          <p:cNvSpPr>
            <a:spLocks noChangeArrowheads="1"/>
          </p:cNvSpPr>
          <p:nvPr/>
        </p:nvSpPr>
        <p:spPr bwMode="auto">
          <a:xfrm>
            <a:off x="6721747" y="2689622"/>
            <a:ext cx="10906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添加标题</a:t>
            </a:r>
            <a:endParaRPr lang="en-US" altLang="zh-CN" sz="15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1524" name="Rectangle 21"/>
          <p:cNvSpPr>
            <a:spLocks noChangeArrowheads="1"/>
          </p:cNvSpPr>
          <p:nvPr/>
        </p:nvSpPr>
        <p:spPr bwMode="auto">
          <a:xfrm>
            <a:off x="4339828" y="3775472"/>
            <a:ext cx="10906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添加标题</a:t>
            </a:r>
            <a:endParaRPr lang="en-US" altLang="zh-CN" sz="15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6721747" y="3775472"/>
            <a:ext cx="10906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添加标题</a:t>
            </a:r>
            <a:endParaRPr lang="en-US" altLang="zh-CN" sz="15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grpSp>
        <p:nvGrpSpPr>
          <p:cNvPr id="21526" name="组合 66"/>
          <p:cNvGrpSpPr/>
          <p:nvPr/>
        </p:nvGrpSpPr>
        <p:grpSpPr bwMode="auto">
          <a:xfrm>
            <a:off x="2235994" y="1594248"/>
            <a:ext cx="535781" cy="321469"/>
            <a:chOff x="0" y="0"/>
            <a:chExt cx="839960" cy="503237"/>
          </a:xfrm>
        </p:grpSpPr>
        <p:sp>
          <p:nvSpPr>
            <p:cNvPr id="21537" name="Freeform 2028"/>
            <p:cNvSpPr/>
            <p:nvPr/>
          </p:nvSpPr>
          <p:spPr bwMode="auto">
            <a:xfrm>
              <a:off x="157335" y="0"/>
              <a:ext cx="682625" cy="503237"/>
            </a:xfrm>
            <a:custGeom>
              <a:avLst/>
              <a:gdLst>
                <a:gd name="T0" fmla="*/ 253182692 w 374"/>
                <a:gd name="T1" fmla="*/ 498960400 h 275"/>
                <a:gd name="T2" fmla="*/ 519691173 w 374"/>
                <a:gd name="T3" fmla="*/ 56927999 h 275"/>
                <a:gd name="T4" fmla="*/ 1245927515 w 374"/>
                <a:gd name="T5" fmla="*/ 0 h 275"/>
                <a:gd name="T6" fmla="*/ 499703402 w 374"/>
                <a:gd name="T7" fmla="*/ 894109413 h 275"/>
                <a:gd name="T8" fmla="*/ 253182692 w 374"/>
                <a:gd name="T9" fmla="*/ 498960400 h 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4" h="275">
                  <a:moveTo>
                    <a:pt x="76" y="149"/>
                  </a:moveTo>
                  <a:cubicBezTo>
                    <a:pt x="0" y="99"/>
                    <a:pt x="72" y="30"/>
                    <a:pt x="156" y="17"/>
                  </a:cubicBezTo>
                  <a:cubicBezTo>
                    <a:pt x="225" y="5"/>
                    <a:pt x="236" y="60"/>
                    <a:pt x="374" y="0"/>
                  </a:cubicBezTo>
                  <a:cubicBezTo>
                    <a:pt x="343" y="134"/>
                    <a:pt x="287" y="256"/>
                    <a:pt x="150" y="267"/>
                  </a:cubicBezTo>
                  <a:cubicBezTo>
                    <a:pt x="52" y="275"/>
                    <a:pt x="25" y="186"/>
                    <a:pt x="76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8" name="Freeform 2029"/>
            <p:cNvSpPr/>
            <p:nvPr/>
          </p:nvSpPr>
          <p:spPr bwMode="auto">
            <a:xfrm>
              <a:off x="0" y="153193"/>
              <a:ext cx="665163" cy="196850"/>
            </a:xfrm>
            <a:custGeom>
              <a:avLst/>
              <a:gdLst>
                <a:gd name="T0" fmla="*/ 50090063 w 364"/>
                <a:gd name="T1" fmla="*/ 23691909 h 107"/>
                <a:gd name="T2" fmla="*/ 1215499496 w 364"/>
                <a:gd name="T3" fmla="*/ 0 h 107"/>
                <a:gd name="T4" fmla="*/ 86822045 w 364"/>
                <a:gd name="T5" fmla="*/ 186152030 h 107"/>
                <a:gd name="T6" fmla="*/ 50090063 w 364"/>
                <a:gd name="T7" fmla="*/ 23691909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4" h="107">
                  <a:moveTo>
                    <a:pt x="15" y="7"/>
                  </a:moveTo>
                  <a:cubicBezTo>
                    <a:pt x="59" y="38"/>
                    <a:pt x="215" y="107"/>
                    <a:pt x="364" y="0"/>
                  </a:cubicBezTo>
                  <a:cubicBezTo>
                    <a:pt x="250" y="98"/>
                    <a:pt x="148" y="105"/>
                    <a:pt x="26" y="55"/>
                  </a:cubicBezTo>
                  <a:cubicBezTo>
                    <a:pt x="8" y="37"/>
                    <a:pt x="0" y="22"/>
                    <a:pt x="15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27" name="组合 69"/>
          <p:cNvGrpSpPr/>
          <p:nvPr/>
        </p:nvGrpSpPr>
        <p:grpSpPr bwMode="auto">
          <a:xfrm>
            <a:off x="1216819" y="2400300"/>
            <a:ext cx="261938" cy="310754"/>
            <a:chOff x="0" y="0"/>
            <a:chExt cx="641350" cy="763588"/>
          </a:xfrm>
        </p:grpSpPr>
        <p:sp>
          <p:nvSpPr>
            <p:cNvPr id="21535" name="Freeform 1570"/>
            <p:cNvSpPr/>
            <p:nvPr/>
          </p:nvSpPr>
          <p:spPr bwMode="auto">
            <a:xfrm>
              <a:off x="0" y="0"/>
              <a:ext cx="641350" cy="461963"/>
            </a:xfrm>
            <a:custGeom>
              <a:avLst/>
              <a:gdLst>
                <a:gd name="T0" fmla="*/ 1977547224 w 208"/>
                <a:gd name="T1" fmla="*/ 853639869 h 150"/>
                <a:gd name="T2" fmla="*/ 1521189698 w 208"/>
                <a:gd name="T3" fmla="*/ 436305575 h 150"/>
                <a:gd name="T4" fmla="*/ 1492668123 w 208"/>
                <a:gd name="T5" fmla="*/ 436305575 h 150"/>
                <a:gd name="T6" fmla="*/ 912715052 w 208"/>
                <a:gd name="T7" fmla="*/ 0 h 150"/>
                <a:gd name="T8" fmla="*/ 332758897 w 208"/>
                <a:gd name="T9" fmla="*/ 455273776 h 150"/>
                <a:gd name="T10" fmla="*/ 0 w 208"/>
                <a:gd name="T11" fmla="*/ 853639869 h 150"/>
                <a:gd name="T12" fmla="*/ 456357526 w 208"/>
                <a:gd name="T13" fmla="*/ 1270974164 h 150"/>
                <a:gd name="T14" fmla="*/ 579953071 w 208"/>
                <a:gd name="T15" fmla="*/ 1252002883 h 150"/>
                <a:gd name="T16" fmla="*/ 941236626 w 208"/>
                <a:gd name="T17" fmla="*/ 1422732089 h 150"/>
                <a:gd name="T18" fmla="*/ 1321532509 w 208"/>
                <a:gd name="T19" fmla="*/ 1233034683 h 150"/>
                <a:gd name="T20" fmla="*/ 1521189698 w 208"/>
                <a:gd name="T21" fmla="*/ 1270974164 h 150"/>
                <a:gd name="T22" fmla="*/ 1977547224 w 208"/>
                <a:gd name="T23" fmla="*/ 853639869 h 1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8" h="150">
                  <a:moveTo>
                    <a:pt x="208" y="90"/>
                  </a:moveTo>
                  <a:cubicBezTo>
                    <a:pt x="208" y="66"/>
                    <a:pt x="187" y="46"/>
                    <a:pt x="160" y="46"/>
                  </a:cubicBezTo>
                  <a:cubicBezTo>
                    <a:pt x="159" y="46"/>
                    <a:pt x="158" y="46"/>
                    <a:pt x="157" y="46"/>
                  </a:cubicBezTo>
                  <a:cubicBezTo>
                    <a:pt x="152" y="20"/>
                    <a:pt x="126" y="0"/>
                    <a:pt x="96" y="0"/>
                  </a:cubicBezTo>
                  <a:cubicBezTo>
                    <a:pt x="65" y="0"/>
                    <a:pt x="39" y="21"/>
                    <a:pt x="35" y="48"/>
                  </a:cubicBezTo>
                  <a:cubicBezTo>
                    <a:pt x="14" y="53"/>
                    <a:pt x="0" y="70"/>
                    <a:pt x="0" y="90"/>
                  </a:cubicBezTo>
                  <a:cubicBezTo>
                    <a:pt x="0" y="114"/>
                    <a:pt x="21" y="134"/>
                    <a:pt x="48" y="134"/>
                  </a:cubicBezTo>
                  <a:cubicBezTo>
                    <a:pt x="52" y="134"/>
                    <a:pt x="57" y="134"/>
                    <a:pt x="61" y="132"/>
                  </a:cubicBezTo>
                  <a:cubicBezTo>
                    <a:pt x="70" y="143"/>
                    <a:pt x="84" y="150"/>
                    <a:pt x="99" y="150"/>
                  </a:cubicBezTo>
                  <a:cubicBezTo>
                    <a:pt x="116" y="150"/>
                    <a:pt x="131" y="142"/>
                    <a:pt x="139" y="130"/>
                  </a:cubicBezTo>
                  <a:cubicBezTo>
                    <a:pt x="146" y="133"/>
                    <a:pt x="153" y="134"/>
                    <a:pt x="160" y="134"/>
                  </a:cubicBezTo>
                  <a:cubicBezTo>
                    <a:pt x="187" y="134"/>
                    <a:pt x="208" y="114"/>
                    <a:pt x="208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Freeform 1571"/>
            <p:cNvSpPr/>
            <p:nvPr/>
          </p:nvSpPr>
          <p:spPr bwMode="auto">
            <a:xfrm>
              <a:off x="195262" y="481013"/>
              <a:ext cx="239713" cy="282575"/>
            </a:xfrm>
            <a:custGeom>
              <a:avLst/>
              <a:gdLst>
                <a:gd name="T0" fmla="*/ 623358290 w 78"/>
                <a:gd name="T1" fmla="*/ 0 h 92"/>
                <a:gd name="T2" fmla="*/ 340014451 w 78"/>
                <a:gd name="T3" fmla="*/ 66036549 h 92"/>
                <a:gd name="T4" fmla="*/ 113338150 w 78"/>
                <a:gd name="T5" fmla="*/ 28300501 h 92"/>
                <a:gd name="T6" fmla="*/ 122782228 w 78"/>
                <a:gd name="T7" fmla="*/ 169809146 h 92"/>
                <a:gd name="T8" fmla="*/ 0 w 78"/>
                <a:gd name="T9" fmla="*/ 867919898 h 92"/>
                <a:gd name="T10" fmla="*/ 736696441 w 78"/>
                <a:gd name="T11" fmla="*/ 867919898 h 92"/>
                <a:gd name="T12" fmla="*/ 613914213 w 78"/>
                <a:gd name="T13" fmla="*/ 169809146 h 92"/>
                <a:gd name="T14" fmla="*/ 623358290 w 78"/>
                <a:gd name="T15" fmla="*/ 0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92">
                  <a:moveTo>
                    <a:pt x="66" y="0"/>
                  </a:moveTo>
                  <a:cubicBezTo>
                    <a:pt x="57" y="5"/>
                    <a:pt x="47" y="7"/>
                    <a:pt x="36" y="7"/>
                  </a:cubicBezTo>
                  <a:cubicBezTo>
                    <a:pt x="28" y="7"/>
                    <a:pt x="20" y="6"/>
                    <a:pt x="12" y="3"/>
                  </a:cubicBezTo>
                  <a:cubicBezTo>
                    <a:pt x="12" y="7"/>
                    <a:pt x="13" y="12"/>
                    <a:pt x="13" y="18"/>
                  </a:cubicBezTo>
                  <a:cubicBezTo>
                    <a:pt x="13" y="58"/>
                    <a:pt x="0" y="92"/>
                    <a:pt x="0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65" y="58"/>
                    <a:pt x="65" y="18"/>
                  </a:cubicBezTo>
                  <a:cubicBezTo>
                    <a:pt x="65" y="12"/>
                    <a:pt x="65" y="6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28" name="组合 72"/>
          <p:cNvGrpSpPr/>
          <p:nvPr/>
        </p:nvGrpSpPr>
        <p:grpSpPr bwMode="auto">
          <a:xfrm>
            <a:off x="2533650" y="2426494"/>
            <a:ext cx="339329" cy="258366"/>
            <a:chOff x="0" y="0"/>
            <a:chExt cx="822325" cy="625475"/>
          </a:xfrm>
        </p:grpSpPr>
        <p:sp>
          <p:nvSpPr>
            <p:cNvPr id="21533" name="Freeform 1177"/>
            <p:cNvSpPr/>
            <p:nvPr/>
          </p:nvSpPr>
          <p:spPr bwMode="auto">
            <a:xfrm>
              <a:off x="268287" y="0"/>
              <a:ext cx="554038" cy="585788"/>
            </a:xfrm>
            <a:custGeom>
              <a:avLst/>
              <a:gdLst>
                <a:gd name="T0" fmla="*/ 1553738011 w 180"/>
                <a:gd name="T1" fmla="*/ 798459875 h 190"/>
                <a:gd name="T2" fmla="*/ 1373731065 w 180"/>
                <a:gd name="T3" fmla="*/ 617855268 h 190"/>
                <a:gd name="T4" fmla="*/ 1373731065 w 180"/>
                <a:gd name="T5" fmla="*/ 171099426 h 190"/>
                <a:gd name="T6" fmla="*/ 1098986699 w 180"/>
                <a:gd name="T7" fmla="*/ 171099426 h 190"/>
                <a:gd name="T8" fmla="*/ 1098986699 w 180"/>
                <a:gd name="T9" fmla="*/ 342195768 h 190"/>
                <a:gd name="T10" fmla="*/ 805291155 w 180"/>
                <a:gd name="T11" fmla="*/ 47525905 h 190"/>
                <a:gd name="T12" fmla="*/ 634758259 w 180"/>
                <a:gd name="T13" fmla="*/ 47525905 h 190"/>
                <a:gd name="T14" fmla="*/ 0 w 180"/>
                <a:gd name="T15" fmla="*/ 684394619 h 190"/>
                <a:gd name="T16" fmla="*/ 255799345 w 180"/>
                <a:gd name="T17" fmla="*/ 864999226 h 190"/>
                <a:gd name="T18" fmla="*/ 454751312 w 180"/>
                <a:gd name="T19" fmla="*/ 1806039900 h 190"/>
                <a:gd name="T20" fmla="*/ 720024707 w 180"/>
                <a:gd name="T21" fmla="*/ 1806039900 h 190"/>
                <a:gd name="T22" fmla="*/ 720024707 w 180"/>
                <a:gd name="T23" fmla="*/ 1425820324 h 190"/>
                <a:gd name="T24" fmla="*/ 805291155 w 180"/>
                <a:gd name="T25" fmla="*/ 1311755068 h 190"/>
                <a:gd name="T26" fmla="*/ 966350002 w 180"/>
                <a:gd name="T27" fmla="*/ 1311755068 h 190"/>
                <a:gd name="T28" fmla="*/ 1051616450 w 180"/>
                <a:gd name="T29" fmla="*/ 1425820324 h 190"/>
                <a:gd name="T30" fmla="*/ 1051616450 w 180"/>
                <a:gd name="T31" fmla="*/ 1806039900 h 190"/>
                <a:gd name="T32" fmla="*/ 1269519595 w 180"/>
                <a:gd name="T33" fmla="*/ 1806039900 h 190"/>
                <a:gd name="T34" fmla="*/ 1383205115 w 180"/>
                <a:gd name="T35" fmla="*/ 1691974644 h 190"/>
                <a:gd name="T36" fmla="*/ 1383205115 w 180"/>
                <a:gd name="T37" fmla="*/ 988569663 h 190"/>
                <a:gd name="T38" fmla="*/ 1525315862 w 180"/>
                <a:gd name="T39" fmla="*/ 988569663 h 190"/>
                <a:gd name="T40" fmla="*/ 1553738011 w 180"/>
                <a:gd name="T41" fmla="*/ 798459875 h 1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0" h="190">
                  <a:moveTo>
                    <a:pt x="164" y="84"/>
                  </a:moveTo>
                  <a:cubicBezTo>
                    <a:pt x="145" y="65"/>
                    <a:pt x="145" y="65"/>
                    <a:pt x="145" y="65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0" y="0"/>
                    <a:pt x="72" y="0"/>
                    <a:pt x="67" y="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0" y="77"/>
                    <a:pt x="20" y="83"/>
                    <a:pt x="27" y="91"/>
                  </a:cubicBezTo>
                  <a:cubicBezTo>
                    <a:pt x="64" y="128"/>
                    <a:pt x="51" y="181"/>
                    <a:pt x="48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3"/>
                    <a:pt x="78" y="138"/>
                    <a:pt x="85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8" y="138"/>
                    <a:pt x="111" y="143"/>
                    <a:pt x="111" y="15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41" y="190"/>
                    <a:pt x="146" y="185"/>
                    <a:pt x="146" y="178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80" y="104"/>
                    <a:pt x="169" y="89"/>
                    <a:pt x="16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Freeform 1178"/>
            <p:cNvSpPr>
              <a:spLocks noEditPoints="1"/>
            </p:cNvSpPr>
            <p:nvPr/>
          </p:nvSpPr>
          <p:spPr bwMode="auto">
            <a:xfrm>
              <a:off x="0" y="209550"/>
              <a:ext cx="415925" cy="415925"/>
            </a:xfrm>
            <a:custGeom>
              <a:avLst/>
              <a:gdLst>
                <a:gd name="T0" fmla="*/ 0 w 135"/>
                <a:gd name="T1" fmla="*/ 0 h 135"/>
                <a:gd name="T2" fmla="*/ 332222404 w 135"/>
                <a:gd name="T3" fmla="*/ 968193296 h 135"/>
                <a:gd name="T4" fmla="*/ 1120067539 w 135"/>
                <a:gd name="T5" fmla="*/ 1120067539 h 135"/>
                <a:gd name="T6" fmla="*/ 968193296 w 135"/>
                <a:gd name="T7" fmla="*/ 332222404 h 135"/>
                <a:gd name="T8" fmla="*/ 0 w 135"/>
                <a:gd name="T9" fmla="*/ 0 h 135"/>
                <a:gd name="T10" fmla="*/ 1063116624 w 135"/>
                <a:gd name="T11" fmla="*/ 1063116624 h 135"/>
                <a:gd name="T12" fmla="*/ 683432555 w 135"/>
                <a:gd name="T13" fmla="*/ 778352802 h 135"/>
                <a:gd name="T14" fmla="*/ 265779156 w 135"/>
                <a:gd name="T15" fmla="*/ 265779156 h 135"/>
                <a:gd name="T16" fmla="*/ 778352802 w 135"/>
                <a:gd name="T17" fmla="*/ 683432555 h 135"/>
                <a:gd name="T18" fmla="*/ 1063116624 w 135"/>
                <a:gd name="T19" fmla="*/ 1063116624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0" y="0"/>
                    <a:pt x="2" y="69"/>
                    <a:pt x="35" y="102"/>
                  </a:cubicBezTo>
                  <a:cubicBezTo>
                    <a:pt x="68" y="135"/>
                    <a:pt x="118" y="118"/>
                    <a:pt x="118" y="118"/>
                  </a:cubicBezTo>
                  <a:cubicBezTo>
                    <a:pt x="118" y="118"/>
                    <a:pt x="135" y="68"/>
                    <a:pt x="102" y="35"/>
                  </a:cubicBezTo>
                  <a:cubicBezTo>
                    <a:pt x="69" y="2"/>
                    <a:pt x="0" y="0"/>
                    <a:pt x="0" y="0"/>
                  </a:cubicBezTo>
                  <a:close/>
                  <a:moveTo>
                    <a:pt x="112" y="112"/>
                  </a:moveTo>
                  <a:cubicBezTo>
                    <a:pt x="112" y="112"/>
                    <a:pt x="95" y="105"/>
                    <a:pt x="72" y="82"/>
                  </a:cubicBezTo>
                  <a:cubicBezTo>
                    <a:pt x="49" y="59"/>
                    <a:pt x="28" y="28"/>
                    <a:pt x="28" y="28"/>
                  </a:cubicBezTo>
                  <a:cubicBezTo>
                    <a:pt x="28" y="28"/>
                    <a:pt x="59" y="49"/>
                    <a:pt x="82" y="72"/>
                  </a:cubicBezTo>
                  <a:cubicBezTo>
                    <a:pt x="105" y="95"/>
                    <a:pt x="112" y="112"/>
                    <a:pt x="112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29" name="组合 75"/>
          <p:cNvGrpSpPr/>
          <p:nvPr/>
        </p:nvGrpSpPr>
        <p:grpSpPr bwMode="auto">
          <a:xfrm>
            <a:off x="1464469" y="1720454"/>
            <a:ext cx="317897" cy="227409"/>
            <a:chOff x="0" y="0"/>
            <a:chExt cx="752475" cy="538163"/>
          </a:xfrm>
        </p:grpSpPr>
        <p:sp>
          <p:nvSpPr>
            <p:cNvPr id="21530" name="Freeform 980"/>
            <p:cNvSpPr/>
            <p:nvPr/>
          </p:nvSpPr>
          <p:spPr bwMode="auto">
            <a:xfrm>
              <a:off x="68262" y="0"/>
              <a:ext cx="288925" cy="180975"/>
            </a:xfrm>
            <a:custGeom>
              <a:avLst/>
              <a:gdLst>
                <a:gd name="T0" fmla="*/ 765242452 w 94"/>
                <a:gd name="T1" fmla="*/ 216403157 h 59"/>
                <a:gd name="T2" fmla="*/ 727454750 w 94"/>
                <a:gd name="T3" fmla="*/ 254036755 h 59"/>
                <a:gd name="T4" fmla="*/ 604637036 w 94"/>
                <a:gd name="T5" fmla="*/ 131722194 h 59"/>
                <a:gd name="T6" fmla="*/ 311765443 w 94"/>
                <a:gd name="T7" fmla="*/ 9407633 h 59"/>
                <a:gd name="T8" fmla="*/ 0 w 94"/>
                <a:gd name="T9" fmla="*/ 65862631 h 59"/>
                <a:gd name="T10" fmla="*/ 103920790 w 94"/>
                <a:gd name="T11" fmla="*/ 225810789 h 59"/>
                <a:gd name="T12" fmla="*/ 292871593 w 94"/>
                <a:gd name="T13" fmla="*/ 188174124 h 59"/>
                <a:gd name="T14" fmla="*/ 472373933 w 94"/>
                <a:gd name="T15" fmla="*/ 263444387 h 59"/>
                <a:gd name="T16" fmla="*/ 595188574 w 94"/>
                <a:gd name="T17" fmla="*/ 385758948 h 59"/>
                <a:gd name="T18" fmla="*/ 547952410 w 94"/>
                <a:gd name="T19" fmla="*/ 423395614 h 59"/>
                <a:gd name="T20" fmla="*/ 547952410 w 94"/>
                <a:gd name="T21" fmla="*/ 489255177 h 59"/>
                <a:gd name="T22" fmla="*/ 595188574 w 94"/>
                <a:gd name="T23" fmla="*/ 536299475 h 59"/>
                <a:gd name="T24" fmla="*/ 661321662 w 94"/>
                <a:gd name="T25" fmla="*/ 536299475 h 59"/>
                <a:gd name="T26" fmla="*/ 869166315 w 94"/>
                <a:gd name="T27" fmla="*/ 319899385 h 59"/>
                <a:gd name="T28" fmla="*/ 869166315 w 94"/>
                <a:gd name="T29" fmla="*/ 254036755 h 59"/>
                <a:gd name="T30" fmla="*/ 831375540 w 94"/>
                <a:gd name="T31" fmla="*/ 216403157 h 59"/>
                <a:gd name="T32" fmla="*/ 765242452 w 94"/>
                <a:gd name="T33" fmla="*/ 21640315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" h="59">
                  <a:moveTo>
                    <a:pt x="81" y="23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5" y="6"/>
                    <a:pt x="44" y="2"/>
                    <a:pt x="33" y="1"/>
                  </a:cubicBezTo>
                  <a:cubicBezTo>
                    <a:pt x="22" y="0"/>
                    <a:pt x="10" y="1"/>
                    <a:pt x="0" y="7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5" y="21"/>
                    <a:pt x="23" y="19"/>
                    <a:pt x="31" y="20"/>
                  </a:cubicBezTo>
                  <a:cubicBezTo>
                    <a:pt x="39" y="21"/>
                    <a:pt x="46" y="24"/>
                    <a:pt x="50" y="2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7" y="47"/>
                    <a:pt x="57" y="50"/>
                    <a:pt x="58" y="52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5" y="59"/>
                    <a:pt x="68" y="59"/>
                    <a:pt x="70" y="57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2"/>
                    <a:pt x="94" y="29"/>
                    <a:pt x="92" y="27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21"/>
                    <a:pt x="83" y="21"/>
                    <a:pt x="8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1" name="Freeform 981"/>
            <p:cNvSpPr>
              <a:spLocks noEditPoints="1"/>
            </p:cNvSpPr>
            <p:nvPr/>
          </p:nvSpPr>
          <p:spPr bwMode="auto">
            <a:xfrm>
              <a:off x="274637" y="88900"/>
              <a:ext cx="477838" cy="449263"/>
            </a:xfrm>
            <a:custGeom>
              <a:avLst/>
              <a:gdLst>
                <a:gd name="T0" fmla="*/ 1397059585 w 155"/>
                <a:gd name="T1" fmla="*/ 331408391 h 146"/>
                <a:gd name="T2" fmla="*/ 1187976173 w 155"/>
                <a:gd name="T3" fmla="*/ 123094985 h 146"/>
                <a:gd name="T4" fmla="*/ 883855407 w 155"/>
                <a:gd name="T5" fmla="*/ 0 h 146"/>
                <a:gd name="T6" fmla="*/ 541717234 w 155"/>
                <a:gd name="T7" fmla="*/ 0 h 146"/>
                <a:gd name="T8" fmla="*/ 342138174 w 155"/>
                <a:gd name="T9" fmla="*/ 75750050 h 146"/>
                <a:gd name="T10" fmla="*/ 76031733 w 155"/>
                <a:gd name="T11" fmla="*/ 331408391 h 146"/>
                <a:gd name="T12" fmla="*/ 0 w 155"/>
                <a:gd name="T13" fmla="*/ 511316683 h 146"/>
                <a:gd name="T14" fmla="*/ 0 w 155"/>
                <a:gd name="T15" fmla="*/ 1069975223 h 146"/>
                <a:gd name="T16" fmla="*/ 304120766 w 155"/>
                <a:gd name="T17" fmla="*/ 1382446871 h 146"/>
                <a:gd name="T18" fmla="*/ 1168970552 w 155"/>
                <a:gd name="T19" fmla="*/ 1382446871 h 146"/>
                <a:gd name="T20" fmla="*/ 1473091318 w 155"/>
                <a:gd name="T21" fmla="*/ 1069975223 h 146"/>
                <a:gd name="T22" fmla="*/ 1473091318 w 155"/>
                <a:gd name="T23" fmla="*/ 539721797 h 146"/>
                <a:gd name="T24" fmla="*/ 1397059585 w 155"/>
                <a:gd name="T25" fmla="*/ 331408391 h 146"/>
                <a:gd name="T26" fmla="*/ 1264007906 w 155"/>
                <a:gd name="T27" fmla="*/ 568129989 h 146"/>
                <a:gd name="T28" fmla="*/ 826832378 w 155"/>
                <a:gd name="T29" fmla="*/ 568129989 h 146"/>
                <a:gd name="T30" fmla="*/ 722290672 w 155"/>
                <a:gd name="T31" fmla="*/ 463971748 h 146"/>
                <a:gd name="T32" fmla="*/ 722290672 w 155"/>
                <a:gd name="T33" fmla="*/ 255658341 h 146"/>
                <a:gd name="T34" fmla="*/ 836336730 w 155"/>
                <a:gd name="T35" fmla="*/ 160968471 h 146"/>
                <a:gd name="T36" fmla="*/ 1016907086 w 155"/>
                <a:gd name="T37" fmla="*/ 208313406 h 146"/>
                <a:gd name="T38" fmla="*/ 1225993581 w 155"/>
                <a:gd name="T39" fmla="*/ 426095184 h 146"/>
                <a:gd name="T40" fmla="*/ 1264007906 w 155"/>
                <a:gd name="T41" fmla="*/ 568129989 h 1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5" h="146">
                  <a:moveTo>
                    <a:pt x="147" y="35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16" y="4"/>
                    <a:pt x="103" y="0"/>
                    <a:pt x="9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0"/>
                    <a:pt x="40" y="3"/>
                    <a:pt x="36" y="8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42"/>
                    <a:pt x="0" y="48"/>
                    <a:pt x="0" y="5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31"/>
                    <a:pt x="14" y="146"/>
                    <a:pt x="3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40" y="146"/>
                    <a:pt x="155" y="131"/>
                    <a:pt x="155" y="113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5" y="48"/>
                    <a:pt x="152" y="40"/>
                    <a:pt x="147" y="35"/>
                  </a:cubicBezTo>
                  <a:close/>
                  <a:moveTo>
                    <a:pt x="133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79" y="60"/>
                    <a:pt x="76" y="54"/>
                    <a:pt x="76" y="49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19"/>
                    <a:pt x="80" y="17"/>
                    <a:pt x="88" y="17"/>
                  </a:cubicBezTo>
                  <a:cubicBezTo>
                    <a:pt x="95" y="17"/>
                    <a:pt x="101" y="17"/>
                    <a:pt x="107" y="22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5" y="51"/>
                    <a:pt x="139" y="60"/>
                    <a:pt x="1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2" name="Freeform 982"/>
            <p:cNvSpPr/>
            <p:nvPr/>
          </p:nvSpPr>
          <p:spPr bwMode="auto">
            <a:xfrm>
              <a:off x="0" y="82550"/>
              <a:ext cx="117475" cy="185738"/>
            </a:xfrm>
            <a:custGeom>
              <a:avLst/>
              <a:gdLst>
                <a:gd name="T0" fmla="*/ 181585436 w 38"/>
                <a:gd name="T1" fmla="*/ 0 h 60"/>
                <a:gd name="T2" fmla="*/ 0 w 38"/>
                <a:gd name="T3" fmla="*/ 373735812 h 60"/>
                <a:gd name="T4" fmla="*/ 181585436 w 38"/>
                <a:gd name="T5" fmla="*/ 574976744 h 60"/>
                <a:gd name="T6" fmla="*/ 363167780 w 38"/>
                <a:gd name="T7" fmla="*/ 373735812 h 60"/>
                <a:gd name="T8" fmla="*/ 181585436 w 38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60">
                  <a:moveTo>
                    <a:pt x="19" y="0"/>
                  </a:moveTo>
                  <a:cubicBezTo>
                    <a:pt x="19" y="0"/>
                    <a:pt x="0" y="25"/>
                    <a:pt x="0" y="39"/>
                  </a:cubicBezTo>
                  <a:cubicBezTo>
                    <a:pt x="0" y="53"/>
                    <a:pt x="11" y="60"/>
                    <a:pt x="19" y="60"/>
                  </a:cubicBezTo>
                  <a:cubicBezTo>
                    <a:pt x="28" y="60"/>
                    <a:pt x="38" y="53"/>
                    <a:pt x="38" y="39"/>
                  </a:cubicBezTo>
                  <a:cubicBezTo>
                    <a:pt x="38" y="2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1"/>
          <a:stretch>
            <a:fillRect/>
          </a:stretch>
        </p:blipFill>
        <p:spPr bwMode="auto">
          <a:xfrm>
            <a:off x="0" y="0"/>
            <a:ext cx="9153525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任意多边形 13"/>
          <p:cNvSpPr/>
          <p:nvPr/>
        </p:nvSpPr>
        <p:spPr bwMode="auto">
          <a:xfrm>
            <a:off x="2830116" y="0"/>
            <a:ext cx="6338888" cy="5143500"/>
          </a:xfrm>
          <a:custGeom>
            <a:avLst/>
            <a:gdLst>
              <a:gd name="T0" fmla="*/ 3477231 w 8451742"/>
              <a:gd name="T1" fmla="*/ 0 h 6858000"/>
              <a:gd name="T2" fmla="*/ 8418074 w 8451742"/>
              <a:gd name="T3" fmla="*/ 0 h 6858000"/>
              <a:gd name="T4" fmla="*/ 8418074 w 8451742"/>
              <a:gd name="T5" fmla="*/ 4848537 h 6858000"/>
              <a:gd name="T6" fmla="*/ 8451958 w 8451742"/>
              <a:gd name="T7" fmla="*/ 4848537 h 6858000"/>
              <a:gd name="T8" fmla="*/ 7433094 w 8451742"/>
              <a:gd name="T9" fmla="*/ 6858000 h 6858000"/>
              <a:gd name="T10" fmla="*/ 0 w 8451742"/>
              <a:gd name="T11" fmla="*/ 6858000 h 6858000"/>
              <a:gd name="T12" fmla="*/ 3477231 w 8451742"/>
              <a:gd name="T13" fmla="*/ 0 h 6858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51742" h="6858000">
                <a:moveTo>
                  <a:pt x="3477143" y="0"/>
                </a:moveTo>
                <a:lnTo>
                  <a:pt x="8417858" y="0"/>
                </a:lnTo>
                <a:lnTo>
                  <a:pt x="8417858" y="4848537"/>
                </a:lnTo>
                <a:lnTo>
                  <a:pt x="8451742" y="4848537"/>
                </a:lnTo>
                <a:lnTo>
                  <a:pt x="7432904" y="6858000"/>
                </a:lnTo>
                <a:lnTo>
                  <a:pt x="0" y="6858000"/>
                </a:lnTo>
                <a:lnTo>
                  <a:pt x="3477143" y="0"/>
                </a:lnTo>
                <a:close/>
              </a:path>
            </a:pathLst>
          </a:custGeom>
          <a:solidFill>
            <a:srgbClr val="19A9A9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2532" name="任意多边形 14"/>
          <p:cNvSpPr/>
          <p:nvPr/>
        </p:nvSpPr>
        <p:spPr bwMode="auto">
          <a:xfrm>
            <a:off x="3499247" y="0"/>
            <a:ext cx="5644753" cy="5143500"/>
          </a:xfrm>
          <a:custGeom>
            <a:avLst/>
            <a:gdLst>
              <a:gd name="T0" fmla="*/ 3487895 w 7526428"/>
              <a:gd name="T1" fmla="*/ 0 h 6858000"/>
              <a:gd name="T2" fmla="*/ 7526246 w 7526428"/>
              <a:gd name="T3" fmla="*/ 0 h 6858000"/>
              <a:gd name="T4" fmla="*/ 7526246 w 7526428"/>
              <a:gd name="T5" fmla="*/ 3147381 h 6858000"/>
              <a:gd name="T6" fmla="*/ 5639071 w 7526428"/>
              <a:gd name="T7" fmla="*/ 6858000 h 6858000"/>
              <a:gd name="T8" fmla="*/ 0 w 7526428"/>
              <a:gd name="T9" fmla="*/ 6858000 h 6858000"/>
              <a:gd name="T10" fmla="*/ 3487895 w 7526428"/>
              <a:gd name="T11" fmla="*/ 0 h 6858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26428" h="6858000">
                <a:moveTo>
                  <a:pt x="3487979" y="0"/>
                </a:moveTo>
                <a:lnTo>
                  <a:pt x="7526428" y="0"/>
                </a:lnTo>
                <a:lnTo>
                  <a:pt x="7526428" y="3147381"/>
                </a:lnTo>
                <a:lnTo>
                  <a:pt x="5639207" y="6858000"/>
                </a:lnTo>
                <a:lnTo>
                  <a:pt x="0" y="6858000"/>
                </a:lnTo>
                <a:lnTo>
                  <a:pt x="3487979" y="0"/>
                </a:lnTo>
                <a:close/>
              </a:path>
            </a:pathLst>
          </a:custGeom>
          <a:solidFill>
            <a:srgbClr val="19A9A9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5050631" y="3289698"/>
            <a:ext cx="3111104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r" eaLnBrk="1" hangingPunct="1"/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单击此处编辑您要的内容，建议您在展示时采用微软雅黑字体。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5543550" y="2084785"/>
            <a:ext cx="1677382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35" name="组合 24"/>
          <p:cNvGrpSpPr/>
          <p:nvPr/>
        </p:nvGrpSpPr>
        <p:grpSpPr bwMode="auto">
          <a:xfrm>
            <a:off x="6606779" y="1245394"/>
            <a:ext cx="800100" cy="583406"/>
            <a:chOff x="0" y="0"/>
            <a:chExt cx="812800" cy="592138"/>
          </a:xfrm>
        </p:grpSpPr>
        <p:sp>
          <p:nvSpPr>
            <p:cNvPr id="22536" name="Freeform 391"/>
            <p:cNvSpPr/>
            <p:nvPr/>
          </p:nvSpPr>
          <p:spPr bwMode="auto">
            <a:xfrm>
              <a:off x="327025" y="0"/>
              <a:ext cx="485775" cy="560388"/>
            </a:xfrm>
            <a:custGeom>
              <a:avLst/>
              <a:gdLst>
                <a:gd name="T0" fmla="*/ 1493527536 w 158"/>
                <a:gd name="T1" fmla="*/ 18960820 h 182"/>
                <a:gd name="T2" fmla="*/ 765670561 w 158"/>
                <a:gd name="T3" fmla="*/ 123248411 h 182"/>
                <a:gd name="T4" fmla="*/ 661690115 w 158"/>
                <a:gd name="T5" fmla="*/ 170650462 h 182"/>
                <a:gd name="T6" fmla="*/ 283581917 w 158"/>
                <a:gd name="T7" fmla="*/ 474029746 h 182"/>
                <a:gd name="T8" fmla="*/ 274127752 w 158"/>
                <a:gd name="T9" fmla="*/ 1602217031 h 182"/>
                <a:gd name="T10" fmla="*/ 1039798313 w 158"/>
                <a:gd name="T11" fmla="*/ 274938053 h 182"/>
                <a:gd name="T12" fmla="*/ 453729223 w 158"/>
                <a:gd name="T13" fmla="*/ 1725465443 h 182"/>
                <a:gd name="T14" fmla="*/ 983082544 w 158"/>
                <a:gd name="T15" fmla="*/ 1592736621 h 182"/>
                <a:gd name="T16" fmla="*/ 1087059916 w 158"/>
                <a:gd name="T17" fmla="*/ 1535854160 h 182"/>
                <a:gd name="T18" fmla="*/ 1295020809 w 158"/>
                <a:gd name="T19" fmla="*/ 900654362 h 182"/>
                <a:gd name="T20" fmla="*/ 1493527536 w 158"/>
                <a:gd name="T21" fmla="*/ 1896082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8" h="182">
                  <a:moveTo>
                    <a:pt x="158" y="2"/>
                  </a:moveTo>
                  <a:cubicBezTo>
                    <a:pt x="158" y="2"/>
                    <a:pt x="119" y="0"/>
                    <a:pt x="81" y="13"/>
                  </a:cubicBezTo>
                  <a:cubicBezTo>
                    <a:pt x="79" y="40"/>
                    <a:pt x="74" y="48"/>
                    <a:pt x="70" y="18"/>
                  </a:cubicBezTo>
                  <a:cubicBezTo>
                    <a:pt x="55" y="25"/>
                    <a:pt x="40" y="35"/>
                    <a:pt x="30" y="50"/>
                  </a:cubicBezTo>
                  <a:cubicBezTo>
                    <a:pt x="0" y="93"/>
                    <a:pt x="12" y="141"/>
                    <a:pt x="29" y="169"/>
                  </a:cubicBezTo>
                  <a:cubicBezTo>
                    <a:pt x="55" y="79"/>
                    <a:pt x="110" y="29"/>
                    <a:pt x="110" y="29"/>
                  </a:cubicBezTo>
                  <a:cubicBezTo>
                    <a:pt x="110" y="29"/>
                    <a:pt x="59" y="96"/>
                    <a:pt x="48" y="182"/>
                  </a:cubicBezTo>
                  <a:cubicBezTo>
                    <a:pt x="61" y="179"/>
                    <a:pt x="84" y="177"/>
                    <a:pt x="104" y="168"/>
                  </a:cubicBezTo>
                  <a:cubicBezTo>
                    <a:pt x="81" y="157"/>
                    <a:pt x="83" y="146"/>
                    <a:pt x="115" y="162"/>
                  </a:cubicBezTo>
                  <a:cubicBezTo>
                    <a:pt x="133" y="150"/>
                    <a:pt x="145" y="130"/>
                    <a:pt x="137" y="95"/>
                  </a:cubicBezTo>
                  <a:cubicBezTo>
                    <a:pt x="127" y="51"/>
                    <a:pt x="158" y="2"/>
                    <a:pt x="15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7" name="Freeform 392"/>
            <p:cNvSpPr/>
            <p:nvPr/>
          </p:nvSpPr>
          <p:spPr bwMode="auto">
            <a:xfrm>
              <a:off x="0" y="114300"/>
              <a:ext cx="384175" cy="477838"/>
            </a:xfrm>
            <a:custGeom>
              <a:avLst/>
              <a:gdLst>
                <a:gd name="T0" fmla="*/ 1001252252 w 125"/>
                <a:gd name="T1" fmla="*/ 893359759 h 155"/>
                <a:gd name="T2" fmla="*/ 1001252252 w 125"/>
                <a:gd name="T3" fmla="*/ 855342351 h 155"/>
                <a:gd name="T4" fmla="*/ 311710375 w 125"/>
                <a:gd name="T5" fmla="*/ 323129470 h 155"/>
                <a:gd name="T6" fmla="*/ 982363136 w 125"/>
                <a:gd name="T7" fmla="*/ 722290672 h 155"/>
                <a:gd name="T8" fmla="*/ 1048481190 w 125"/>
                <a:gd name="T9" fmla="*/ 313625118 h 155"/>
                <a:gd name="T10" fmla="*/ 0 w 125"/>
                <a:gd name="T11" fmla="*/ 275610793 h 155"/>
                <a:gd name="T12" fmla="*/ 358939313 w 125"/>
                <a:gd name="T13" fmla="*/ 788818053 h 155"/>
                <a:gd name="T14" fmla="*/ 434504998 w 125"/>
                <a:gd name="T15" fmla="*/ 978892761 h 155"/>
                <a:gd name="T16" fmla="*/ 604531633 w 125"/>
                <a:gd name="T17" fmla="*/ 1026411438 h 155"/>
                <a:gd name="T18" fmla="*/ 500626126 w 125"/>
                <a:gd name="T19" fmla="*/ 1092938819 h 155"/>
                <a:gd name="T20" fmla="*/ 1180723445 w 125"/>
                <a:gd name="T21" fmla="*/ 1330535287 h 155"/>
                <a:gd name="T22" fmla="*/ 1001252252 w 125"/>
                <a:gd name="T23" fmla="*/ 893359759 h 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5" h="155">
                  <a:moveTo>
                    <a:pt x="106" y="94"/>
                  </a:moveTo>
                  <a:cubicBezTo>
                    <a:pt x="106" y="92"/>
                    <a:pt x="106" y="91"/>
                    <a:pt x="106" y="90"/>
                  </a:cubicBezTo>
                  <a:cubicBezTo>
                    <a:pt x="70" y="50"/>
                    <a:pt x="33" y="34"/>
                    <a:pt x="33" y="34"/>
                  </a:cubicBezTo>
                  <a:cubicBezTo>
                    <a:pt x="33" y="34"/>
                    <a:pt x="70" y="42"/>
                    <a:pt x="104" y="76"/>
                  </a:cubicBezTo>
                  <a:cubicBezTo>
                    <a:pt x="104" y="63"/>
                    <a:pt x="105" y="48"/>
                    <a:pt x="111" y="33"/>
                  </a:cubicBezTo>
                  <a:cubicBezTo>
                    <a:pt x="57" y="0"/>
                    <a:pt x="0" y="29"/>
                    <a:pt x="0" y="29"/>
                  </a:cubicBezTo>
                  <a:cubicBezTo>
                    <a:pt x="0" y="29"/>
                    <a:pt x="31" y="51"/>
                    <a:pt x="38" y="83"/>
                  </a:cubicBezTo>
                  <a:cubicBezTo>
                    <a:pt x="40" y="90"/>
                    <a:pt x="42" y="97"/>
                    <a:pt x="46" y="103"/>
                  </a:cubicBezTo>
                  <a:cubicBezTo>
                    <a:pt x="56" y="103"/>
                    <a:pt x="64" y="105"/>
                    <a:pt x="64" y="108"/>
                  </a:cubicBezTo>
                  <a:cubicBezTo>
                    <a:pt x="65" y="110"/>
                    <a:pt x="60" y="113"/>
                    <a:pt x="53" y="115"/>
                  </a:cubicBezTo>
                  <a:cubicBezTo>
                    <a:pt x="71" y="140"/>
                    <a:pt x="100" y="155"/>
                    <a:pt x="125" y="140"/>
                  </a:cubicBezTo>
                  <a:cubicBezTo>
                    <a:pt x="117" y="128"/>
                    <a:pt x="110" y="112"/>
                    <a:pt x="106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oup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73" y="1814512"/>
            <a:ext cx="1896665" cy="55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Group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94" y="2372916"/>
            <a:ext cx="2440781" cy="5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Group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69" y="2921794"/>
            <a:ext cx="350639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Group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92" y="3483769"/>
            <a:ext cx="2116931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Group 52"/>
          <p:cNvGrpSpPr/>
          <p:nvPr/>
        </p:nvGrpSpPr>
        <p:grpSpPr bwMode="auto">
          <a:xfrm>
            <a:off x="3829050" y="1353741"/>
            <a:ext cx="1485900" cy="3076575"/>
            <a:chOff x="0" y="0"/>
            <a:chExt cx="1981200" cy="4103384"/>
          </a:xfrm>
        </p:grpSpPr>
        <p:sp>
          <p:nvSpPr>
            <p:cNvPr id="23576" name="Freeform 5"/>
            <p:cNvSpPr/>
            <p:nvPr/>
          </p:nvSpPr>
          <p:spPr bwMode="auto">
            <a:xfrm>
              <a:off x="0" y="0"/>
              <a:ext cx="1981200" cy="4103384"/>
            </a:xfrm>
            <a:custGeom>
              <a:avLst/>
              <a:gdLst>
                <a:gd name="T0" fmla="*/ 2147483647 w 852"/>
                <a:gd name="T1" fmla="*/ 2147483647 h 1768"/>
                <a:gd name="T2" fmla="*/ 2147483647 w 852"/>
                <a:gd name="T3" fmla="*/ 2147483647 h 1768"/>
                <a:gd name="T4" fmla="*/ 465023915 w 852"/>
                <a:gd name="T5" fmla="*/ 2147483647 h 1768"/>
                <a:gd name="T6" fmla="*/ 0 w 852"/>
                <a:gd name="T7" fmla="*/ 2147483647 h 1768"/>
                <a:gd name="T8" fmla="*/ 0 w 852"/>
                <a:gd name="T9" fmla="*/ 463253022 h 1768"/>
                <a:gd name="T10" fmla="*/ 465023915 w 852"/>
                <a:gd name="T11" fmla="*/ 0 h 1768"/>
                <a:gd name="T12" fmla="*/ 2147483647 w 852"/>
                <a:gd name="T13" fmla="*/ 0 h 1768"/>
                <a:gd name="T14" fmla="*/ 2147483647 w 852"/>
                <a:gd name="T15" fmla="*/ 463253022 h 1768"/>
                <a:gd name="T16" fmla="*/ 2147483647 w 852"/>
                <a:gd name="T17" fmla="*/ 2147483647 h 1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2" h="1768">
                  <a:moveTo>
                    <a:pt x="852" y="1682"/>
                  </a:moveTo>
                  <a:cubicBezTo>
                    <a:pt x="852" y="1730"/>
                    <a:pt x="813" y="1768"/>
                    <a:pt x="766" y="1768"/>
                  </a:cubicBezTo>
                  <a:cubicBezTo>
                    <a:pt x="86" y="1768"/>
                    <a:pt x="86" y="1768"/>
                    <a:pt x="86" y="1768"/>
                  </a:cubicBezTo>
                  <a:cubicBezTo>
                    <a:pt x="39" y="1768"/>
                    <a:pt x="0" y="1730"/>
                    <a:pt x="0" y="16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813" y="0"/>
                    <a:pt x="852" y="39"/>
                    <a:pt x="852" y="86"/>
                  </a:cubicBezTo>
                  <a:lnTo>
                    <a:pt x="852" y="168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Freeform 6"/>
            <p:cNvSpPr/>
            <p:nvPr/>
          </p:nvSpPr>
          <p:spPr bwMode="auto">
            <a:xfrm>
              <a:off x="24116" y="22261"/>
              <a:ext cx="1936679" cy="4060718"/>
            </a:xfrm>
            <a:custGeom>
              <a:avLst/>
              <a:gdLst>
                <a:gd name="T0" fmla="*/ 410808442 w 833"/>
                <a:gd name="T1" fmla="*/ 2147483647 h 1750"/>
                <a:gd name="T2" fmla="*/ 0 w 833"/>
                <a:gd name="T3" fmla="*/ 2147483647 h 1750"/>
                <a:gd name="T4" fmla="*/ 0 w 833"/>
                <a:gd name="T5" fmla="*/ 414592347 h 1750"/>
                <a:gd name="T6" fmla="*/ 410808442 w 833"/>
                <a:gd name="T7" fmla="*/ 0 h 1750"/>
                <a:gd name="T8" fmla="*/ 2147483647 w 833"/>
                <a:gd name="T9" fmla="*/ 0 h 1750"/>
                <a:gd name="T10" fmla="*/ 2147483647 w 833"/>
                <a:gd name="T11" fmla="*/ 414592347 h 1750"/>
                <a:gd name="T12" fmla="*/ 2147483647 w 833"/>
                <a:gd name="T13" fmla="*/ 2147483647 h 1750"/>
                <a:gd name="T14" fmla="*/ 2147483647 w 833"/>
                <a:gd name="T15" fmla="*/ 2147483647 h 1750"/>
                <a:gd name="T16" fmla="*/ 410808442 w 833"/>
                <a:gd name="T17" fmla="*/ 2147483647 h 17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3" h="1750">
                  <a:moveTo>
                    <a:pt x="76" y="1750"/>
                  </a:moveTo>
                  <a:cubicBezTo>
                    <a:pt x="34" y="1750"/>
                    <a:pt x="0" y="1716"/>
                    <a:pt x="0" y="16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98" y="0"/>
                    <a:pt x="833" y="35"/>
                    <a:pt x="833" y="77"/>
                  </a:cubicBezTo>
                  <a:cubicBezTo>
                    <a:pt x="833" y="1673"/>
                    <a:pt x="833" y="1673"/>
                    <a:pt x="833" y="1673"/>
                  </a:cubicBezTo>
                  <a:cubicBezTo>
                    <a:pt x="833" y="1716"/>
                    <a:pt x="798" y="1750"/>
                    <a:pt x="756" y="1750"/>
                  </a:cubicBezTo>
                  <a:lnTo>
                    <a:pt x="76" y="175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8" name="Oval 7"/>
            <p:cNvSpPr>
              <a:spLocks noChangeArrowheads="1"/>
            </p:cNvSpPr>
            <p:nvPr/>
          </p:nvSpPr>
          <p:spPr bwMode="auto">
            <a:xfrm>
              <a:off x="960919" y="194781"/>
              <a:ext cx="59362" cy="59362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79" name="Oval 8"/>
            <p:cNvSpPr>
              <a:spLocks noChangeArrowheads="1"/>
            </p:cNvSpPr>
            <p:nvPr/>
          </p:nvSpPr>
          <p:spPr bwMode="auto">
            <a:xfrm>
              <a:off x="983180" y="217042"/>
              <a:ext cx="14840" cy="14840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80" name="Oval 9"/>
            <p:cNvSpPr>
              <a:spLocks noChangeArrowheads="1"/>
            </p:cNvSpPr>
            <p:nvPr/>
          </p:nvSpPr>
          <p:spPr bwMode="auto">
            <a:xfrm>
              <a:off x="960919" y="191071"/>
              <a:ext cx="59362" cy="57507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81" name="Oval 10"/>
            <p:cNvSpPr>
              <a:spLocks noChangeArrowheads="1"/>
            </p:cNvSpPr>
            <p:nvPr/>
          </p:nvSpPr>
          <p:spPr bwMode="auto">
            <a:xfrm>
              <a:off x="983180" y="211476"/>
              <a:ext cx="14840" cy="1484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82" name="Oval 11"/>
            <p:cNvSpPr>
              <a:spLocks noChangeArrowheads="1"/>
            </p:cNvSpPr>
            <p:nvPr/>
          </p:nvSpPr>
          <p:spPr bwMode="auto">
            <a:xfrm>
              <a:off x="972049" y="200346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83" name="Oval 12"/>
            <p:cNvSpPr>
              <a:spLocks noChangeArrowheads="1"/>
            </p:cNvSpPr>
            <p:nvPr/>
          </p:nvSpPr>
          <p:spPr bwMode="auto">
            <a:xfrm>
              <a:off x="972049" y="200346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84" name="Oval 13"/>
            <p:cNvSpPr>
              <a:spLocks noChangeArrowheads="1"/>
            </p:cNvSpPr>
            <p:nvPr/>
          </p:nvSpPr>
          <p:spPr bwMode="auto">
            <a:xfrm>
              <a:off x="981325" y="209622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85" name="Oval 14"/>
            <p:cNvSpPr>
              <a:spLocks noChangeArrowheads="1"/>
            </p:cNvSpPr>
            <p:nvPr/>
          </p:nvSpPr>
          <p:spPr bwMode="auto">
            <a:xfrm>
              <a:off x="981325" y="209622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86" name="Oval 15"/>
            <p:cNvSpPr>
              <a:spLocks noChangeArrowheads="1"/>
            </p:cNvSpPr>
            <p:nvPr/>
          </p:nvSpPr>
          <p:spPr bwMode="auto">
            <a:xfrm>
              <a:off x="988746" y="217042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87" name="Oval 16"/>
            <p:cNvSpPr>
              <a:spLocks noChangeArrowheads="1"/>
            </p:cNvSpPr>
            <p:nvPr/>
          </p:nvSpPr>
          <p:spPr bwMode="auto">
            <a:xfrm>
              <a:off x="988746" y="217042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88" name="Oval 17"/>
            <p:cNvSpPr>
              <a:spLocks noChangeArrowheads="1"/>
            </p:cNvSpPr>
            <p:nvPr/>
          </p:nvSpPr>
          <p:spPr bwMode="auto">
            <a:xfrm>
              <a:off x="832921" y="3671157"/>
              <a:ext cx="315360" cy="3135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89" name="Freeform 18"/>
            <p:cNvSpPr/>
            <p:nvPr/>
          </p:nvSpPr>
          <p:spPr bwMode="auto">
            <a:xfrm>
              <a:off x="918253" y="3756489"/>
              <a:ext cx="144694" cy="142840"/>
            </a:xfrm>
            <a:custGeom>
              <a:avLst/>
              <a:gdLst>
                <a:gd name="T0" fmla="*/ 337683123 w 62"/>
                <a:gd name="T1" fmla="*/ 230297888 h 61"/>
                <a:gd name="T2" fmla="*/ 228754213 w 62"/>
                <a:gd name="T3" fmla="*/ 334479764 h 61"/>
                <a:gd name="T4" fmla="*/ 108928910 w 62"/>
                <a:gd name="T5" fmla="*/ 334479764 h 61"/>
                <a:gd name="T6" fmla="*/ 0 w 62"/>
                <a:gd name="T7" fmla="*/ 230297888 h 61"/>
                <a:gd name="T8" fmla="*/ 0 w 62"/>
                <a:gd name="T9" fmla="*/ 109665995 h 61"/>
                <a:gd name="T10" fmla="*/ 108928910 w 62"/>
                <a:gd name="T11" fmla="*/ 0 h 61"/>
                <a:gd name="T12" fmla="*/ 228754213 w 62"/>
                <a:gd name="T13" fmla="*/ 0 h 61"/>
                <a:gd name="T14" fmla="*/ 337683123 w 62"/>
                <a:gd name="T15" fmla="*/ 109665995 h 61"/>
                <a:gd name="T16" fmla="*/ 337683123 w 62"/>
                <a:gd name="T17" fmla="*/ 230297888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61">
                  <a:moveTo>
                    <a:pt x="62" y="42"/>
                  </a:moveTo>
                  <a:cubicBezTo>
                    <a:pt x="62" y="52"/>
                    <a:pt x="53" y="61"/>
                    <a:pt x="42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0"/>
                    <a:pt x="62" y="9"/>
                    <a:pt x="62" y="20"/>
                  </a:cubicBezTo>
                  <a:lnTo>
                    <a:pt x="62" y="42"/>
                  </a:lnTo>
                  <a:close/>
                </a:path>
              </a:pathLst>
            </a:custGeom>
            <a:noFill/>
            <a:ln w="7938" cap="flat" cmpd="sng">
              <a:solidFill>
                <a:srgbClr val="18181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0" name="Rectangle 19"/>
            <p:cNvSpPr>
              <a:spLocks noChangeArrowheads="1"/>
            </p:cNvSpPr>
            <p:nvPr/>
          </p:nvSpPr>
          <p:spPr bwMode="auto">
            <a:xfrm>
              <a:off x="142840" y="606604"/>
              <a:ext cx="1697377" cy="2969945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91" name="Rectangle 20"/>
            <p:cNvSpPr>
              <a:spLocks noChangeArrowheads="1"/>
            </p:cNvSpPr>
            <p:nvPr/>
          </p:nvSpPr>
          <p:spPr bwMode="auto">
            <a:xfrm>
              <a:off x="161390" y="623299"/>
              <a:ext cx="1660276" cy="2934699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92" name="Freeform 21"/>
            <p:cNvSpPr/>
            <p:nvPr/>
          </p:nvSpPr>
          <p:spPr bwMode="auto">
            <a:xfrm>
              <a:off x="842196" y="339476"/>
              <a:ext cx="356171" cy="77912"/>
            </a:xfrm>
            <a:custGeom>
              <a:avLst/>
              <a:gdLst>
                <a:gd name="T0" fmla="*/ 92127237 w 153"/>
                <a:gd name="T1" fmla="*/ 178537640 h 34"/>
                <a:gd name="T2" fmla="*/ 0 w 153"/>
                <a:gd name="T3" fmla="*/ 89268820 h 34"/>
                <a:gd name="T4" fmla="*/ 92127237 w 153"/>
                <a:gd name="T5" fmla="*/ 0 h 34"/>
                <a:gd name="T6" fmla="*/ 737008588 w 153"/>
                <a:gd name="T7" fmla="*/ 0 h 34"/>
                <a:gd name="T8" fmla="*/ 829135825 w 153"/>
                <a:gd name="T9" fmla="*/ 89268820 h 34"/>
                <a:gd name="T10" fmla="*/ 737008588 w 153"/>
                <a:gd name="T11" fmla="*/ 178537640 h 34"/>
                <a:gd name="T12" fmla="*/ 92127237 w 153"/>
                <a:gd name="T13" fmla="*/ 17853764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5" y="0"/>
                    <a:pt x="153" y="7"/>
                    <a:pt x="153" y="17"/>
                  </a:cubicBezTo>
                  <a:cubicBezTo>
                    <a:pt x="153" y="26"/>
                    <a:pt x="145" y="34"/>
                    <a:pt x="136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3" name="Freeform 22"/>
            <p:cNvSpPr/>
            <p:nvPr/>
          </p:nvSpPr>
          <p:spPr bwMode="auto">
            <a:xfrm>
              <a:off x="862602" y="359881"/>
              <a:ext cx="311649" cy="35247"/>
            </a:xfrm>
            <a:custGeom>
              <a:avLst/>
              <a:gdLst>
                <a:gd name="T0" fmla="*/ 724814173 w 134"/>
                <a:gd name="T1" fmla="*/ 44171540 h 15"/>
                <a:gd name="T2" fmla="*/ 686951145 w 134"/>
                <a:gd name="T3" fmla="*/ 82823401 h 15"/>
                <a:gd name="T4" fmla="*/ 43272696 w 134"/>
                <a:gd name="T5" fmla="*/ 82823401 h 15"/>
                <a:gd name="T6" fmla="*/ 0 w 134"/>
                <a:gd name="T7" fmla="*/ 44171540 h 15"/>
                <a:gd name="T8" fmla="*/ 0 w 134"/>
                <a:gd name="T9" fmla="*/ 44171540 h 15"/>
                <a:gd name="T10" fmla="*/ 43272696 w 134"/>
                <a:gd name="T11" fmla="*/ 0 h 15"/>
                <a:gd name="T12" fmla="*/ 686951145 w 134"/>
                <a:gd name="T13" fmla="*/ 0 h 15"/>
                <a:gd name="T14" fmla="*/ 724814173 w 134"/>
                <a:gd name="T15" fmla="*/ 4417154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5">
                  <a:moveTo>
                    <a:pt x="134" y="8"/>
                  </a:moveTo>
                  <a:cubicBezTo>
                    <a:pt x="134" y="12"/>
                    <a:pt x="131" y="15"/>
                    <a:pt x="12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4" y="3"/>
                    <a:pt x="134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4" name="Oval 23"/>
            <p:cNvSpPr>
              <a:spLocks noChangeArrowheads="1"/>
            </p:cNvSpPr>
            <p:nvPr/>
          </p:nvSpPr>
          <p:spPr bwMode="auto">
            <a:xfrm>
              <a:off x="725328" y="350606"/>
              <a:ext cx="55652" cy="5565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559" name="Oval 152"/>
          <p:cNvSpPr>
            <a:spLocks noChangeAspect="1" noChangeArrowheads="1"/>
          </p:cNvSpPr>
          <p:nvPr/>
        </p:nvSpPr>
        <p:spPr bwMode="auto">
          <a:xfrm>
            <a:off x="1079898" y="3367088"/>
            <a:ext cx="411956" cy="411956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0" name="TextBox 153"/>
          <p:cNvSpPr txBox="1">
            <a:spLocks noChangeArrowheads="1"/>
          </p:cNvSpPr>
          <p:nvPr/>
        </p:nvSpPr>
        <p:spPr bwMode="auto">
          <a:xfrm>
            <a:off x="1584722" y="3424237"/>
            <a:ext cx="9079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561" name="Oval 154"/>
          <p:cNvSpPr>
            <a:spLocks noChangeAspect="1" noChangeArrowheads="1"/>
          </p:cNvSpPr>
          <p:nvPr/>
        </p:nvSpPr>
        <p:spPr bwMode="auto">
          <a:xfrm>
            <a:off x="1079898" y="3994548"/>
            <a:ext cx="411956" cy="411956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155"/>
          <p:cNvSpPr txBox="1">
            <a:spLocks noChangeArrowheads="1"/>
          </p:cNvSpPr>
          <p:nvPr/>
        </p:nvSpPr>
        <p:spPr bwMode="auto">
          <a:xfrm>
            <a:off x="1584722" y="4051697"/>
            <a:ext cx="9079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563" name="Rectangle 25"/>
          <p:cNvSpPr>
            <a:spLocks noChangeArrowheads="1"/>
          </p:cNvSpPr>
          <p:nvPr/>
        </p:nvSpPr>
        <p:spPr bwMode="auto">
          <a:xfrm>
            <a:off x="3950494" y="2922985"/>
            <a:ext cx="1245394" cy="550069"/>
          </a:xfrm>
          <a:prstGeom prst="rect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4" name="Rectangle 27"/>
          <p:cNvSpPr>
            <a:spLocks noChangeArrowheads="1"/>
          </p:cNvSpPr>
          <p:nvPr/>
        </p:nvSpPr>
        <p:spPr bwMode="auto">
          <a:xfrm>
            <a:off x="3950494" y="3473054"/>
            <a:ext cx="1245394" cy="548878"/>
          </a:xfrm>
          <a:prstGeom prst="rect">
            <a:avLst/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5" name="Rectangle 25"/>
          <p:cNvSpPr>
            <a:spLocks noChangeArrowheads="1"/>
          </p:cNvSpPr>
          <p:nvPr/>
        </p:nvSpPr>
        <p:spPr bwMode="auto">
          <a:xfrm>
            <a:off x="3950494" y="2366963"/>
            <a:ext cx="1245394" cy="556022"/>
          </a:xfrm>
          <a:prstGeom prst="rect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6" name="Rectangle 25"/>
          <p:cNvSpPr>
            <a:spLocks noChangeArrowheads="1"/>
          </p:cNvSpPr>
          <p:nvPr/>
        </p:nvSpPr>
        <p:spPr bwMode="auto">
          <a:xfrm>
            <a:off x="3950494" y="1816894"/>
            <a:ext cx="1245394" cy="550069"/>
          </a:xfrm>
          <a:prstGeom prst="rect">
            <a:avLst/>
          </a:prstGeom>
          <a:solidFill>
            <a:srgbClr val="8DDA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7" name="Rectangle 25"/>
          <p:cNvSpPr>
            <a:spLocks noChangeArrowheads="1"/>
          </p:cNvSpPr>
          <p:nvPr/>
        </p:nvSpPr>
        <p:spPr bwMode="auto">
          <a:xfrm>
            <a:off x="5317331" y="1816893"/>
            <a:ext cx="71438" cy="2205038"/>
          </a:xfrm>
          <a:prstGeom prst="rect">
            <a:avLst/>
          </a:prstGeom>
          <a:solidFill>
            <a:srgbClr val="262626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8" name="Rectangle 21"/>
          <p:cNvSpPr>
            <a:spLocks noChangeArrowheads="1"/>
          </p:cNvSpPr>
          <p:nvPr/>
        </p:nvSpPr>
        <p:spPr bwMode="auto">
          <a:xfrm>
            <a:off x="990600" y="1724025"/>
            <a:ext cx="2045494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15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添加标题</a:t>
            </a:r>
            <a:r>
              <a:rPr lang="en-US" altLang="zh-CN" sz="15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   </a:t>
            </a:r>
            <a:r>
              <a:rPr lang="zh-CN" altLang="en-US" sz="15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添加标题</a:t>
            </a:r>
            <a:endParaRPr lang="en-US" altLang="zh-CN" sz="15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3569" name="TextBox 35"/>
          <p:cNvSpPr txBox="1">
            <a:spLocks noChangeArrowheads="1"/>
          </p:cNvSpPr>
          <p:nvPr/>
        </p:nvSpPr>
        <p:spPr bwMode="auto">
          <a:xfrm>
            <a:off x="990600" y="2067694"/>
            <a:ext cx="2483644" cy="91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单击此处编辑您要的内容，建议您在展示时采用微软雅黑字体。添加标题由多位</a:t>
            </a:r>
            <a:r>
              <a: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领域的资深设计师创立，致力于为客户奉献最用心的</a:t>
            </a:r>
            <a:r>
              <a: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作品、最实用的</a:t>
            </a:r>
            <a:r>
              <a: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培训和最贴心的</a:t>
            </a:r>
            <a:r>
              <a: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服务。</a:t>
            </a:r>
            <a:endParaRPr lang="en-US" altLang="zh-CN" sz="11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3570" name="Rectangle 34"/>
          <p:cNvSpPr>
            <a:spLocks noChangeArrowheads="1"/>
          </p:cNvSpPr>
          <p:nvPr/>
        </p:nvSpPr>
        <p:spPr bwMode="auto">
          <a:xfrm>
            <a:off x="4213622" y="1981201"/>
            <a:ext cx="685800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zh-CN" altLang="en-US" sz="11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3571" name="Rectangle 34"/>
          <p:cNvSpPr>
            <a:spLocks noChangeArrowheads="1"/>
          </p:cNvSpPr>
          <p:nvPr/>
        </p:nvSpPr>
        <p:spPr bwMode="auto">
          <a:xfrm>
            <a:off x="4213622" y="2526506"/>
            <a:ext cx="685800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zh-CN" altLang="en-US" sz="11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3572" name="Rectangle 34"/>
          <p:cNvSpPr>
            <a:spLocks noChangeArrowheads="1"/>
          </p:cNvSpPr>
          <p:nvPr/>
        </p:nvSpPr>
        <p:spPr bwMode="auto">
          <a:xfrm>
            <a:off x="4213622" y="3070623"/>
            <a:ext cx="685800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zh-CN" altLang="en-US" sz="11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3573" name="Rectangle 34"/>
          <p:cNvSpPr>
            <a:spLocks noChangeArrowheads="1"/>
          </p:cNvSpPr>
          <p:nvPr/>
        </p:nvSpPr>
        <p:spPr bwMode="auto">
          <a:xfrm>
            <a:off x="4213622" y="3615929"/>
            <a:ext cx="685800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zh-CN" altLang="en-US" sz="11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pic>
        <p:nvPicPr>
          <p:cNvPr id="23574" name="组合 6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文本框 71"/>
          <p:cNvSpPr txBox="1">
            <a:spLocks noChangeArrowheads="1"/>
          </p:cNvSpPr>
          <p:nvPr/>
        </p:nvSpPr>
        <p:spPr bwMode="auto">
          <a:xfrm>
            <a:off x="806053" y="250032"/>
            <a:ext cx="199429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2215</Words>
  <Application>Microsoft Office PowerPoint</Application>
  <PresentationFormat>全屏显示(16:9)</PresentationFormat>
  <Paragraphs>254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FontAwesome</vt:lpstr>
      <vt:lpstr>Lato Black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13</cp:revision>
  <dcterms:created xsi:type="dcterms:W3CDTF">2016-07-17T02:57:00Z</dcterms:created>
  <dcterms:modified xsi:type="dcterms:W3CDTF">2021-01-05T05:06:11Z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